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ink/ink1.xml" ContentType="application/inkml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29"/>
  </p:notesMasterIdLst>
  <p:sldIdLst>
    <p:sldId id="282" r:id="rId5"/>
    <p:sldId id="276" r:id="rId6"/>
    <p:sldId id="351" r:id="rId7"/>
    <p:sldId id="256" r:id="rId8"/>
    <p:sldId id="260" r:id="rId9"/>
    <p:sldId id="257" r:id="rId10"/>
    <p:sldId id="258" r:id="rId11"/>
    <p:sldId id="259" r:id="rId12"/>
    <p:sldId id="262" r:id="rId13"/>
    <p:sldId id="283" r:id="rId14"/>
    <p:sldId id="313" r:id="rId15"/>
    <p:sldId id="296" r:id="rId16"/>
    <p:sldId id="307" r:id="rId17"/>
    <p:sldId id="312" r:id="rId18"/>
    <p:sldId id="308" r:id="rId19"/>
    <p:sldId id="310" r:id="rId20"/>
    <p:sldId id="311" r:id="rId21"/>
    <p:sldId id="284" r:id="rId22"/>
    <p:sldId id="288" r:id="rId23"/>
    <p:sldId id="287" r:id="rId24"/>
    <p:sldId id="286" r:id="rId25"/>
    <p:sldId id="271" r:id="rId26"/>
    <p:sldId id="314" r:id="rId27"/>
    <p:sldId id="285" r:id="rId28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E5BD698-E34B-44FF-B70E-E2FC1CF173D0}" v="31" dt="2024-11-02T18:13:40.65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2" autoAdjust="0"/>
    <p:restoredTop sz="94660"/>
  </p:normalViewPr>
  <p:slideViewPr>
    <p:cSldViewPr snapToGrid="0">
      <p:cViewPr varScale="1">
        <p:scale>
          <a:sx n="92" d="100"/>
          <a:sy n="92" d="100"/>
        </p:scale>
        <p:origin x="16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presProps" Target="presProps.xml"/><Relationship Id="rId35" Type="http://schemas.microsoft.com/office/2015/10/relationships/revisionInfo" Target="revisionInfo.xml"/><Relationship Id="rId8" Type="http://schemas.openxmlformats.org/officeDocument/2006/relationships/slide" Target="slides/slide4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im Herman" userId="c6eb9c28-9f7f-41c3-ae3b-bb69add7b3b3" providerId="ADAL" clId="{2E5BD698-E34B-44FF-B70E-E2FC1CF173D0}"/>
    <pc:docChg chg="undo custSel delSld modSld sldOrd">
      <pc:chgData name="Tim Herman" userId="c6eb9c28-9f7f-41c3-ae3b-bb69add7b3b3" providerId="ADAL" clId="{2E5BD698-E34B-44FF-B70E-E2FC1CF173D0}" dt="2024-11-05T19:05:46.123" v="703" actId="1076"/>
      <pc:docMkLst>
        <pc:docMk/>
      </pc:docMkLst>
      <pc:sldChg chg="ord">
        <pc:chgData name="Tim Herman" userId="c6eb9c28-9f7f-41c3-ae3b-bb69add7b3b3" providerId="ADAL" clId="{2E5BD698-E34B-44FF-B70E-E2FC1CF173D0}" dt="2024-11-02T17:42:56.178" v="1"/>
        <pc:sldMkLst>
          <pc:docMk/>
          <pc:sldMk cId="2236182667" sldId="284"/>
        </pc:sldMkLst>
      </pc:sldChg>
      <pc:sldChg chg="ord">
        <pc:chgData name="Tim Herman" userId="c6eb9c28-9f7f-41c3-ae3b-bb69add7b3b3" providerId="ADAL" clId="{2E5BD698-E34B-44FF-B70E-E2FC1CF173D0}" dt="2024-11-05T14:31:59.650" v="689"/>
        <pc:sldMkLst>
          <pc:docMk/>
          <pc:sldMk cId="2219498043" sldId="285"/>
        </pc:sldMkLst>
      </pc:sldChg>
      <pc:sldChg chg="addSp delSp modSp mod modAnim">
        <pc:chgData name="Tim Herman" userId="c6eb9c28-9f7f-41c3-ae3b-bb69add7b3b3" providerId="ADAL" clId="{2E5BD698-E34B-44FF-B70E-E2FC1CF173D0}" dt="2024-11-02T17:51:33.014" v="189"/>
        <pc:sldMkLst>
          <pc:docMk/>
          <pc:sldMk cId="3861136730" sldId="307"/>
        </pc:sldMkLst>
        <pc:spChg chg="mod">
          <ac:chgData name="Tim Herman" userId="c6eb9c28-9f7f-41c3-ae3b-bb69add7b3b3" providerId="ADAL" clId="{2E5BD698-E34B-44FF-B70E-E2FC1CF173D0}" dt="2024-11-02T17:43:41.782" v="22" actId="1076"/>
          <ac:spMkLst>
            <pc:docMk/>
            <pc:sldMk cId="3861136730" sldId="307"/>
            <ac:spMk id="4" creationId="{04945AEC-D79F-536D-22A6-A078585C7E43}"/>
          </ac:spMkLst>
        </pc:spChg>
        <pc:spChg chg="add del mod">
          <ac:chgData name="Tim Herman" userId="c6eb9c28-9f7f-41c3-ae3b-bb69add7b3b3" providerId="ADAL" clId="{2E5BD698-E34B-44FF-B70E-E2FC1CF173D0}" dt="2024-11-02T17:48:49.299" v="61"/>
          <ac:spMkLst>
            <pc:docMk/>
            <pc:sldMk cId="3861136730" sldId="307"/>
            <ac:spMk id="5" creationId="{C7C97560-FE28-A7D6-2680-3F8A8D53F6B2}"/>
          </ac:spMkLst>
        </pc:spChg>
        <pc:spChg chg="add del mod">
          <ac:chgData name="Tim Herman" userId="c6eb9c28-9f7f-41c3-ae3b-bb69add7b3b3" providerId="ADAL" clId="{2E5BD698-E34B-44FF-B70E-E2FC1CF173D0}" dt="2024-11-02T17:49:05.447" v="68"/>
          <ac:spMkLst>
            <pc:docMk/>
            <pc:sldMk cId="3861136730" sldId="307"/>
            <ac:spMk id="6" creationId="{DBA46E6B-88C4-F319-9ADE-8D7F87806512}"/>
          </ac:spMkLst>
        </pc:spChg>
        <pc:spChg chg="add mod">
          <ac:chgData name="Tim Herman" userId="c6eb9c28-9f7f-41c3-ae3b-bb69add7b3b3" providerId="ADAL" clId="{2E5BD698-E34B-44FF-B70E-E2FC1CF173D0}" dt="2024-11-02T17:50:47.360" v="181" actId="6549"/>
          <ac:spMkLst>
            <pc:docMk/>
            <pc:sldMk cId="3861136730" sldId="307"/>
            <ac:spMk id="7" creationId="{3FA0BF4D-6BCF-C5F3-47FB-44C886F0AC6C}"/>
          </ac:spMkLst>
        </pc:spChg>
        <pc:spChg chg="add mod">
          <ac:chgData name="Tim Herman" userId="c6eb9c28-9f7f-41c3-ae3b-bb69add7b3b3" providerId="ADAL" clId="{2E5BD698-E34B-44FF-B70E-E2FC1CF173D0}" dt="2024-11-02T17:51:10.098" v="187" actId="403"/>
          <ac:spMkLst>
            <pc:docMk/>
            <pc:sldMk cId="3861136730" sldId="307"/>
            <ac:spMk id="8" creationId="{9E737390-1DE0-9D30-309A-C82F76BBDD81}"/>
          </ac:spMkLst>
        </pc:spChg>
        <pc:picChg chg="mod">
          <ac:chgData name="Tim Herman" userId="c6eb9c28-9f7f-41c3-ae3b-bb69add7b3b3" providerId="ADAL" clId="{2E5BD698-E34B-44FF-B70E-E2FC1CF173D0}" dt="2024-11-02T17:48:50.556" v="62" actId="1076"/>
          <ac:picMkLst>
            <pc:docMk/>
            <pc:sldMk cId="3861136730" sldId="307"/>
            <ac:picMk id="3" creationId="{85EE771A-8F62-4F7F-BF5E-E0E0A7254EB3}"/>
          </ac:picMkLst>
        </pc:picChg>
      </pc:sldChg>
      <pc:sldChg chg="modSp del mod">
        <pc:chgData name="Tim Herman" userId="c6eb9c28-9f7f-41c3-ae3b-bb69add7b3b3" providerId="ADAL" clId="{2E5BD698-E34B-44FF-B70E-E2FC1CF173D0}" dt="2024-11-02T17:46:51.814" v="44" actId="47"/>
        <pc:sldMkLst>
          <pc:docMk/>
          <pc:sldMk cId="4065990235" sldId="309"/>
        </pc:sldMkLst>
        <pc:spChg chg="mod">
          <ac:chgData name="Tim Herman" userId="c6eb9c28-9f7f-41c3-ae3b-bb69add7b3b3" providerId="ADAL" clId="{2E5BD698-E34B-44FF-B70E-E2FC1CF173D0}" dt="2024-11-02T17:45:53.119" v="35" actId="1076"/>
          <ac:spMkLst>
            <pc:docMk/>
            <pc:sldMk cId="4065990235" sldId="309"/>
            <ac:spMk id="6" creationId="{4B3E40D2-C15A-63BC-6DAB-E51D0D6B14D5}"/>
          </ac:spMkLst>
        </pc:spChg>
      </pc:sldChg>
      <pc:sldChg chg="addSp delSp modSp mod">
        <pc:chgData name="Tim Herman" userId="c6eb9c28-9f7f-41c3-ae3b-bb69add7b3b3" providerId="ADAL" clId="{2E5BD698-E34B-44FF-B70E-E2FC1CF173D0}" dt="2024-11-05T19:05:46.123" v="703" actId="1076"/>
        <pc:sldMkLst>
          <pc:docMk/>
          <pc:sldMk cId="2393131222" sldId="312"/>
        </pc:sldMkLst>
        <pc:spChg chg="del">
          <ac:chgData name="Tim Herman" userId="c6eb9c28-9f7f-41c3-ae3b-bb69add7b3b3" providerId="ADAL" clId="{2E5BD698-E34B-44FF-B70E-E2FC1CF173D0}" dt="2024-11-02T17:45:04.996" v="23" actId="478"/>
          <ac:spMkLst>
            <pc:docMk/>
            <pc:sldMk cId="2393131222" sldId="312"/>
            <ac:spMk id="2" creationId="{3D8F4D96-3554-171B-3C0F-24B950E6D22D}"/>
          </ac:spMkLst>
        </pc:spChg>
        <pc:spChg chg="del mod">
          <ac:chgData name="Tim Herman" userId="c6eb9c28-9f7f-41c3-ae3b-bb69add7b3b3" providerId="ADAL" clId="{2E5BD698-E34B-44FF-B70E-E2FC1CF173D0}" dt="2024-11-02T17:45:11.056" v="26" actId="478"/>
          <ac:spMkLst>
            <pc:docMk/>
            <pc:sldMk cId="2393131222" sldId="312"/>
            <ac:spMk id="5" creationId="{1F98BE90-FF07-1CBB-7FD4-81D6F0ACCAA3}"/>
          </ac:spMkLst>
        </pc:spChg>
        <pc:spChg chg="del">
          <ac:chgData name="Tim Herman" userId="c6eb9c28-9f7f-41c3-ae3b-bb69add7b3b3" providerId="ADAL" clId="{2E5BD698-E34B-44FF-B70E-E2FC1CF173D0}" dt="2024-11-02T17:45:17.229" v="29" actId="478"/>
          <ac:spMkLst>
            <pc:docMk/>
            <pc:sldMk cId="2393131222" sldId="312"/>
            <ac:spMk id="6" creationId="{FEAC698E-99E4-8225-BA97-94F9B7B540DA}"/>
          </ac:spMkLst>
        </pc:spChg>
        <pc:spChg chg="del">
          <ac:chgData name="Tim Herman" userId="c6eb9c28-9f7f-41c3-ae3b-bb69add7b3b3" providerId="ADAL" clId="{2E5BD698-E34B-44FF-B70E-E2FC1CF173D0}" dt="2024-11-02T17:45:13.759" v="27" actId="478"/>
          <ac:spMkLst>
            <pc:docMk/>
            <pc:sldMk cId="2393131222" sldId="312"/>
            <ac:spMk id="7" creationId="{5DCE8A0A-30C2-AA19-66BA-BE48702378FF}"/>
          </ac:spMkLst>
        </pc:spChg>
        <pc:spChg chg="add del mod">
          <ac:chgData name="Tim Herman" userId="c6eb9c28-9f7f-41c3-ae3b-bb69add7b3b3" providerId="ADAL" clId="{2E5BD698-E34B-44FF-B70E-E2FC1CF173D0}" dt="2024-11-02T17:47:41.695" v="53" actId="478"/>
          <ac:spMkLst>
            <pc:docMk/>
            <pc:sldMk cId="2393131222" sldId="312"/>
            <ac:spMk id="15" creationId="{7FC5560D-9DDF-1224-A4D3-1E14E7524977}"/>
          </ac:spMkLst>
        </pc:spChg>
        <pc:spChg chg="add mod">
          <ac:chgData name="Tim Herman" userId="c6eb9c28-9f7f-41c3-ae3b-bb69add7b3b3" providerId="ADAL" clId="{2E5BD698-E34B-44FF-B70E-E2FC1CF173D0}" dt="2024-11-05T19:05:46.123" v="703" actId="1076"/>
          <ac:spMkLst>
            <pc:docMk/>
            <pc:sldMk cId="2393131222" sldId="312"/>
            <ac:spMk id="16" creationId="{2E3C184F-70BA-F419-5BF7-4CCCEF95B5BA}"/>
          </ac:spMkLst>
        </pc:spChg>
        <pc:spChg chg="add mod">
          <ac:chgData name="Tim Herman" userId="c6eb9c28-9f7f-41c3-ae3b-bb69add7b3b3" providerId="ADAL" clId="{2E5BD698-E34B-44FF-B70E-E2FC1CF173D0}" dt="2024-11-02T17:47:24.950" v="48" actId="2085"/>
          <ac:spMkLst>
            <pc:docMk/>
            <pc:sldMk cId="2393131222" sldId="312"/>
            <ac:spMk id="17" creationId="{6D847D51-1FE8-7B7C-8927-E7B124599A08}"/>
          </ac:spMkLst>
        </pc:spChg>
        <pc:grpChg chg="del">
          <ac:chgData name="Tim Herman" userId="c6eb9c28-9f7f-41c3-ae3b-bb69add7b3b3" providerId="ADAL" clId="{2E5BD698-E34B-44FF-B70E-E2FC1CF173D0}" dt="2024-11-02T17:45:15.341" v="28" actId="478"/>
          <ac:grpSpMkLst>
            <pc:docMk/>
            <pc:sldMk cId="2393131222" sldId="312"/>
            <ac:grpSpMk id="8" creationId="{1D8CB175-019C-89D6-C4AC-6E71872A14FA}"/>
          </ac:grpSpMkLst>
        </pc:grpChg>
        <pc:picChg chg="add mod">
          <ac:chgData name="Tim Herman" userId="c6eb9c28-9f7f-41c3-ae3b-bb69add7b3b3" providerId="ADAL" clId="{2E5BD698-E34B-44FF-B70E-E2FC1CF173D0}" dt="2024-11-02T17:47:34.783" v="51" actId="1076"/>
          <ac:picMkLst>
            <pc:docMk/>
            <pc:sldMk cId="2393131222" sldId="312"/>
            <ac:picMk id="4" creationId="{9BB5C1E6-C325-B876-81D8-EC35BF0EA86E}"/>
          </ac:picMkLst>
        </pc:picChg>
        <pc:picChg chg="del">
          <ac:chgData name="Tim Herman" userId="c6eb9c28-9f7f-41c3-ae3b-bb69add7b3b3" providerId="ADAL" clId="{2E5BD698-E34B-44FF-B70E-E2FC1CF173D0}" dt="2024-11-02T17:45:21.229" v="30" actId="478"/>
          <ac:picMkLst>
            <pc:docMk/>
            <pc:sldMk cId="2393131222" sldId="312"/>
            <ac:picMk id="11" creationId="{E732B948-C619-8D56-1379-066884CFA347}"/>
          </ac:picMkLst>
        </pc:picChg>
        <pc:picChg chg="del">
          <ac:chgData name="Tim Herman" userId="c6eb9c28-9f7f-41c3-ae3b-bb69add7b3b3" providerId="ADAL" clId="{2E5BD698-E34B-44FF-B70E-E2FC1CF173D0}" dt="2024-11-02T17:45:22.679" v="31" actId="478"/>
          <ac:picMkLst>
            <pc:docMk/>
            <pc:sldMk cId="2393131222" sldId="312"/>
            <ac:picMk id="12" creationId="{DFE2FF53-C584-B0FF-463C-22103B02B3D6}"/>
          </ac:picMkLst>
        </pc:picChg>
        <pc:picChg chg="add del mod">
          <ac:chgData name="Tim Herman" userId="c6eb9c28-9f7f-41c3-ae3b-bb69add7b3b3" providerId="ADAL" clId="{2E5BD698-E34B-44FF-B70E-E2FC1CF173D0}" dt="2024-11-02T17:46:21.789" v="40" actId="478"/>
          <ac:picMkLst>
            <pc:docMk/>
            <pc:sldMk cId="2393131222" sldId="312"/>
            <ac:picMk id="13" creationId="{6C431A94-42B2-3342-6392-CE02D63834AB}"/>
          </ac:picMkLst>
        </pc:picChg>
        <pc:picChg chg="del">
          <ac:chgData name="Tim Herman" userId="c6eb9c28-9f7f-41c3-ae3b-bb69add7b3b3" providerId="ADAL" clId="{2E5BD698-E34B-44FF-B70E-E2FC1CF173D0}" dt="2024-11-02T17:45:05.870" v="24" actId="478"/>
          <ac:picMkLst>
            <pc:docMk/>
            <pc:sldMk cId="2393131222" sldId="312"/>
            <ac:picMk id="1026" creationId="{683FA3AD-D43A-836D-3A23-0BF1E39BA534}"/>
          </ac:picMkLst>
        </pc:picChg>
      </pc:sldChg>
      <pc:sldChg chg="addSp modSp mod">
        <pc:chgData name="Tim Herman" userId="c6eb9c28-9f7f-41c3-ae3b-bb69add7b3b3" providerId="ADAL" clId="{2E5BD698-E34B-44FF-B70E-E2FC1CF173D0}" dt="2024-11-02T17:58:07.588" v="523" actId="1076"/>
        <pc:sldMkLst>
          <pc:docMk/>
          <pc:sldMk cId="2921762116" sldId="313"/>
        </pc:sldMkLst>
        <pc:spChg chg="mod">
          <ac:chgData name="Tim Herman" userId="c6eb9c28-9f7f-41c3-ae3b-bb69add7b3b3" providerId="ADAL" clId="{2E5BD698-E34B-44FF-B70E-E2FC1CF173D0}" dt="2024-11-02T17:55:20.905" v="195" actId="1076"/>
          <ac:spMkLst>
            <pc:docMk/>
            <pc:sldMk cId="2921762116" sldId="313"/>
            <ac:spMk id="6" creationId="{6547327D-7DA3-6325-85C1-A6D0D74637CD}"/>
          </ac:spMkLst>
        </pc:spChg>
        <pc:spChg chg="add mod">
          <ac:chgData name="Tim Herman" userId="c6eb9c28-9f7f-41c3-ae3b-bb69add7b3b3" providerId="ADAL" clId="{2E5BD698-E34B-44FF-B70E-E2FC1CF173D0}" dt="2024-11-02T17:57:54.299" v="521" actId="1076"/>
          <ac:spMkLst>
            <pc:docMk/>
            <pc:sldMk cId="2921762116" sldId="313"/>
            <ac:spMk id="14" creationId="{359439D5-EB83-9480-37BF-4F41CCB5E092}"/>
          </ac:spMkLst>
        </pc:spChg>
        <pc:spChg chg="add mod">
          <ac:chgData name="Tim Herman" userId="c6eb9c28-9f7f-41c3-ae3b-bb69add7b3b3" providerId="ADAL" clId="{2E5BD698-E34B-44FF-B70E-E2FC1CF173D0}" dt="2024-11-02T17:58:07.588" v="523" actId="1076"/>
          <ac:spMkLst>
            <pc:docMk/>
            <pc:sldMk cId="2921762116" sldId="313"/>
            <ac:spMk id="18" creationId="{D20296F4-A021-F340-91D4-6A75A0DD9FF7}"/>
          </ac:spMkLst>
        </pc:spChg>
        <pc:spChg chg="mod">
          <ac:chgData name="Tim Herman" userId="c6eb9c28-9f7f-41c3-ae3b-bb69add7b3b3" providerId="ADAL" clId="{2E5BD698-E34B-44FF-B70E-E2FC1CF173D0}" dt="2024-11-02T17:55:11.592" v="193" actId="5793"/>
          <ac:spMkLst>
            <pc:docMk/>
            <pc:sldMk cId="2921762116" sldId="313"/>
            <ac:spMk id="20" creationId="{7F69FFF3-FC28-A321-0814-84D86DCF43E3}"/>
          </ac:spMkLst>
        </pc:spChg>
      </pc:sldChg>
      <pc:sldChg chg="addSp delSp modSp mod ord">
        <pc:chgData name="Tim Herman" userId="c6eb9c28-9f7f-41c3-ae3b-bb69add7b3b3" providerId="ADAL" clId="{2E5BD698-E34B-44FF-B70E-E2FC1CF173D0}" dt="2024-11-05T19:03:40.504" v="691"/>
        <pc:sldMkLst>
          <pc:docMk/>
          <pc:sldMk cId="4237258877" sldId="314"/>
        </pc:sldMkLst>
        <pc:spChg chg="add mod">
          <ac:chgData name="Tim Herman" userId="c6eb9c28-9f7f-41c3-ae3b-bb69add7b3b3" providerId="ADAL" clId="{2E5BD698-E34B-44FF-B70E-E2FC1CF173D0}" dt="2024-11-02T18:11:04.027" v="671" actId="1076"/>
          <ac:spMkLst>
            <pc:docMk/>
            <pc:sldMk cId="4237258877" sldId="314"/>
            <ac:spMk id="3" creationId="{6824C15C-9242-9ABC-2E88-A9BE9252A7DD}"/>
          </ac:spMkLst>
        </pc:spChg>
        <pc:spChg chg="add mod">
          <ac:chgData name="Tim Herman" userId="c6eb9c28-9f7f-41c3-ae3b-bb69add7b3b3" providerId="ADAL" clId="{2E5BD698-E34B-44FF-B70E-E2FC1CF173D0}" dt="2024-11-02T18:07:46.086" v="636" actId="164"/>
          <ac:spMkLst>
            <pc:docMk/>
            <pc:sldMk cId="4237258877" sldId="314"/>
            <ac:spMk id="7" creationId="{09BF3CD5-7FAA-14BE-C379-C948BBA03F85}"/>
          </ac:spMkLst>
        </pc:spChg>
        <pc:spChg chg="add mod">
          <ac:chgData name="Tim Herman" userId="c6eb9c28-9f7f-41c3-ae3b-bb69add7b3b3" providerId="ADAL" clId="{2E5BD698-E34B-44FF-B70E-E2FC1CF173D0}" dt="2024-11-02T18:08:19.928" v="647" actId="1076"/>
          <ac:spMkLst>
            <pc:docMk/>
            <pc:sldMk cId="4237258877" sldId="314"/>
            <ac:spMk id="8" creationId="{F0595FEB-CBF8-659C-94A4-F938E6EE73DD}"/>
          </ac:spMkLst>
        </pc:spChg>
        <pc:spChg chg="mod">
          <ac:chgData name="Tim Herman" userId="c6eb9c28-9f7f-41c3-ae3b-bb69add7b3b3" providerId="ADAL" clId="{2E5BD698-E34B-44FF-B70E-E2FC1CF173D0}" dt="2024-11-02T18:07:51.979" v="637"/>
          <ac:spMkLst>
            <pc:docMk/>
            <pc:sldMk cId="4237258877" sldId="314"/>
            <ac:spMk id="11" creationId="{AEE64E82-D1A1-C7BC-1A7C-84A268F578FF}"/>
          </ac:spMkLst>
        </pc:spChg>
        <pc:spChg chg="mod">
          <ac:chgData name="Tim Herman" userId="c6eb9c28-9f7f-41c3-ae3b-bb69add7b3b3" providerId="ADAL" clId="{2E5BD698-E34B-44FF-B70E-E2FC1CF173D0}" dt="2024-11-02T18:07:51.979" v="637"/>
          <ac:spMkLst>
            <pc:docMk/>
            <pc:sldMk cId="4237258877" sldId="314"/>
            <ac:spMk id="12" creationId="{ED230F8E-5813-A1C5-17E7-2FBA78872CCB}"/>
          </ac:spMkLst>
        </pc:spChg>
        <pc:spChg chg="mod">
          <ac:chgData name="Tim Herman" userId="c6eb9c28-9f7f-41c3-ae3b-bb69add7b3b3" providerId="ADAL" clId="{2E5BD698-E34B-44FF-B70E-E2FC1CF173D0}" dt="2024-11-02T18:07:52.420" v="638"/>
          <ac:spMkLst>
            <pc:docMk/>
            <pc:sldMk cId="4237258877" sldId="314"/>
            <ac:spMk id="14" creationId="{417FAD97-FDE7-0240-2AD5-F80CB7D04E9B}"/>
          </ac:spMkLst>
        </pc:spChg>
        <pc:spChg chg="mod">
          <ac:chgData name="Tim Herman" userId="c6eb9c28-9f7f-41c3-ae3b-bb69add7b3b3" providerId="ADAL" clId="{2E5BD698-E34B-44FF-B70E-E2FC1CF173D0}" dt="2024-11-02T18:07:52.420" v="638"/>
          <ac:spMkLst>
            <pc:docMk/>
            <pc:sldMk cId="4237258877" sldId="314"/>
            <ac:spMk id="15" creationId="{A82CB030-B890-EE72-95E9-8900467EACB0}"/>
          </ac:spMkLst>
        </pc:spChg>
        <pc:spChg chg="mod">
          <ac:chgData name="Tim Herman" userId="c6eb9c28-9f7f-41c3-ae3b-bb69add7b3b3" providerId="ADAL" clId="{2E5BD698-E34B-44FF-B70E-E2FC1CF173D0}" dt="2024-11-02T18:07:52.809" v="639"/>
          <ac:spMkLst>
            <pc:docMk/>
            <pc:sldMk cId="4237258877" sldId="314"/>
            <ac:spMk id="17" creationId="{7DC5CD4F-E4D7-9A27-5581-8FD1FFC883C7}"/>
          </ac:spMkLst>
        </pc:spChg>
        <pc:spChg chg="mod">
          <ac:chgData name="Tim Herman" userId="c6eb9c28-9f7f-41c3-ae3b-bb69add7b3b3" providerId="ADAL" clId="{2E5BD698-E34B-44FF-B70E-E2FC1CF173D0}" dt="2024-11-02T18:07:52.809" v="639"/>
          <ac:spMkLst>
            <pc:docMk/>
            <pc:sldMk cId="4237258877" sldId="314"/>
            <ac:spMk id="18" creationId="{56E008D6-6611-4770-AD80-7D7752422E21}"/>
          </ac:spMkLst>
        </pc:spChg>
        <pc:spChg chg="mod">
          <ac:chgData name="Tim Herman" userId="c6eb9c28-9f7f-41c3-ae3b-bb69add7b3b3" providerId="ADAL" clId="{2E5BD698-E34B-44FF-B70E-E2FC1CF173D0}" dt="2024-11-02T18:07:56.581" v="640"/>
          <ac:spMkLst>
            <pc:docMk/>
            <pc:sldMk cId="4237258877" sldId="314"/>
            <ac:spMk id="20" creationId="{07921071-482A-E94C-BBBC-FD2B397DA953}"/>
          </ac:spMkLst>
        </pc:spChg>
        <pc:spChg chg="mod">
          <ac:chgData name="Tim Herman" userId="c6eb9c28-9f7f-41c3-ae3b-bb69add7b3b3" providerId="ADAL" clId="{2E5BD698-E34B-44FF-B70E-E2FC1CF173D0}" dt="2024-11-02T18:07:56.581" v="640"/>
          <ac:spMkLst>
            <pc:docMk/>
            <pc:sldMk cId="4237258877" sldId="314"/>
            <ac:spMk id="21" creationId="{65BCB4A8-7BFC-7EF9-2636-5EB2A5DA7A55}"/>
          </ac:spMkLst>
        </pc:spChg>
        <pc:spChg chg="mod">
          <ac:chgData name="Tim Herman" userId="c6eb9c28-9f7f-41c3-ae3b-bb69add7b3b3" providerId="ADAL" clId="{2E5BD698-E34B-44FF-B70E-E2FC1CF173D0}" dt="2024-11-02T18:07:56.891" v="641"/>
          <ac:spMkLst>
            <pc:docMk/>
            <pc:sldMk cId="4237258877" sldId="314"/>
            <ac:spMk id="23" creationId="{D61496B3-3E05-9641-4E27-387E17E8B2AF}"/>
          </ac:spMkLst>
        </pc:spChg>
        <pc:spChg chg="mod">
          <ac:chgData name="Tim Herman" userId="c6eb9c28-9f7f-41c3-ae3b-bb69add7b3b3" providerId="ADAL" clId="{2E5BD698-E34B-44FF-B70E-E2FC1CF173D0}" dt="2024-11-02T18:08:32.729" v="648" actId="1076"/>
          <ac:spMkLst>
            <pc:docMk/>
            <pc:sldMk cId="4237258877" sldId="314"/>
            <ac:spMk id="24" creationId="{1EFF942C-CDB6-15CD-89EF-F4A92106F3FC}"/>
          </ac:spMkLst>
        </pc:spChg>
        <pc:spChg chg="mod">
          <ac:chgData name="Tim Herman" userId="c6eb9c28-9f7f-41c3-ae3b-bb69add7b3b3" providerId="ADAL" clId="{2E5BD698-E34B-44FF-B70E-E2FC1CF173D0}" dt="2024-11-02T18:07:57.213" v="642"/>
          <ac:spMkLst>
            <pc:docMk/>
            <pc:sldMk cId="4237258877" sldId="314"/>
            <ac:spMk id="26" creationId="{B9720AA2-9884-9286-83C8-B6D2F8385427}"/>
          </ac:spMkLst>
        </pc:spChg>
        <pc:spChg chg="mod">
          <ac:chgData name="Tim Herman" userId="c6eb9c28-9f7f-41c3-ae3b-bb69add7b3b3" providerId="ADAL" clId="{2E5BD698-E34B-44FF-B70E-E2FC1CF173D0}" dt="2024-11-02T18:07:57.213" v="642"/>
          <ac:spMkLst>
            <pc:docMk/>
            <pc:sldMk cId="4237258877" sldId="314"/>
            <ac:spMk id="27" creationId="{B203A7C3-65B0-B04A-5E94-8AD4921E3514}"/>
          </ac:spMkLst>
        </pc:spChg>
        <pc:spChg chg="mod">
          <ac:chgData name="Tim Herman" userId="c6eb9c28-9f7f-41c3-ae3b-bb69add7b3b3" providerId="ADAL" clId="{2E5BD698-E34B-44FF-B70E-E2FC1CF173D0}" dt="2024-11-02T18:07:57.549" v="643"/>
          <ac:spMkLst>
            <pc:docMk/>
            <pc:sldMk cId="4237258877" sldId="314"/>
            <ac:spMk id="29" creationId="{0B97C6E0-101F-4AF6-CEE7-EE6A342CF611}"/>
          </ac:spMkLst>
        </pc:spChg>
        <pc:spChg chg="mod">
          <ac:chgData name="Tim Herman" userId="c6eb9c28-9f7f-41c3-ae3b-bb69add7b3b3" providerId="ADAL" clId="{2E5BD698-E34B-44FF-B70E-E2FC1CF173D0}" dt="2024-11-02T18:07:57.549" v="643"/>
          <ac:spMkLst>
            <pc:docMk/>
            <pc:sldMk cId="4237258877" sldId="314"/>
            <ac:spMk id="30" creationId="{900D579C-610E-CE0D-6543-BD5E37BDDCDF}"/>
          </ac:spMkLst>
        </pc:spChg>
        <pc:spChg chg="mod">
          <ac:chgData name="Tim Herman" userId="c6eb9c28-9f7f-41c3-ae3b-bb69add7b3b3" providerId="ADAL" clId="{2E5BD698-E34B-44FF-B70E-E2FC1CF173D0}" dt="2024-11-02T18:07:57.868" v="644"/>
          <ac:spMkLst>
            <pc:docMk/>
            <pc:sldMk cId="4237258877" sldId="314"/>
            <ac:spMk id="32" creationId="{3E374B63-E006-05F5-6EEA-462B768CBFFB}"/>
          </ac:spMkLst>
        </pc:spChg>
        <pc:spChg chg="mod">
          <ac:chgData name="Tim Herman" userId="c6eb9c28-9f7f-41c3-ae3b-bb69add7b3b3" providerId="ADAL" clId="{2E5BD698-E34B-44FF-B70E-E2FC1CF173D0}" dt="2024-11-02T18:07:57.868" v="644"/>
          <ac:spMkLst>
            <pc:docMk/>
            <pc:sldMk cId="4237258877" sldId="314"/>
            <ac:spMk id="33" creationId="{B0A98FF6-D80B-A8AE-4100-CF283E1B96DA}"/>
          </ac:spMkLst>
        </pc:spChg>
        <pc:spChg chg="add mod">
          <ac:chgData name="Tim Herman" userId="c6eb9c28-9f7f-41c3-ae3b-bb69add7b3b3" providerId="ADAL" clId="{2E5BD698-E34B-44FF-B70E-E2FC1CF173D0}" dt="2024-11-02T18:13:40.656" v="684" actId="164"/>
          <ac:spMkLst>
            <pc:docMk/>
            <pc:sldMk cId="4237258877" sldId="314"/>
            <ac:spMk id="35" creationId="{A4E2DC96-7F0A-2423-9253-13111D4AB0B5}"/>
          </ac:spMkLst>
        </pc:spChg>
        <pc:spChg chg="add mod">
          <ac:chgData name="Tim Herman" userId="c6eb9c28-9f7f-41c3-ae3b-bb69add7b3b3" providerId="ADAL" clId="{2E5BD698-E34B-44FF-B70E-E2FC1CF173D0}" dt="2024-11-02T18:13:40.656" v="684" actId="164"/>
          <ac:spMkLst>
            <pc:docMk/>
            <pc:sldMk cId="4237258877" sldId="314"/>
            <ac:spMk id="36" creationId="{4FFA1AB4-72F3-B320-D9D3-719278B2D1DD}"/>
          </ac:spMkLst>
        </pc:spChg>
        <pc:grpChg chg="add mod">
          <ac:chgData name="Tim Herman" userId="c6eb9c28-9f7f-41c3-ae3b-bb69add7b3b3" providerId="ADAL" clId="{2E5BD698-E34B-44FF-B70E-E2FC1CF173D0}" dt="2024-11-02T18:11:19.810" v="672" actId="164"/>
          <ac:grpSpMkLst>
            <pc:docMk/>
            <pc:sldMk cId="4237258877" sldId="314"/>
            <ac:grpSpMk id="9" creationId="{585326F4-C4AE-8CCA-AF5C-CEC7530647B0}"/>
          </ac:grpSpMkLst>
        </pc:grpChg>
        <pc:grpChg chg="add mod">
          <ac:chgData name="Tim Herman" userId="c6eb9c28-9f7f-41c3-ae3b-bb69add7b3b3" providerId="ADAL" clId="{2E5BD698-E34B-44FF-B70E-E2FC1CF173D0}" dt="2024-11-02T18:11:19.810" v="672" actId="164"/>
          <ac:grpSpMkLst>
            <pc:docMk/>
            <pc:sldMk cId="4237258877" sldId="314"/>
            <ac:grpSpMk id="10" creationId="{3A2E9AEC-0EBC-8754-0C48-6DCFB034738E}"/>
          </ac:grpSpMkLst>
        </pc:grpChg>
        <pc:grpChg chg="add mod">
          <ac:chgData name="Tim Herman" userId="c6eb9c28-9f7f-41c3-ae3b-bb69add7b3b3" providerId="ADAL" clId="{2E5BD698-E34B-44FF-B70E-E2FC1CF173D0}" dt="2024-11-02T18:11:19.810" v="672" actId="164"/>
          <ac:grpSpMkLst>
            <pc:docMk/>
            <pc:sldMk cId="4237258877" sldId="314"/>
            <ac:grpSpMk id="13" creationId="{60B79E4C-910D-4C50-8060-A3D1849D20F7}"/>
          </ac:grpSpMkLst>
        </pc:grpChg>
        <pc:grpChg chg="add del mod">
          <ac:chgData name="Tim Herman" userId="c6eb9c28-9f7f-41c3-ae3b-bb69add7b3b3" providerId="ADAL" clId="{2E5BD698-E34B-44FF-B70E-E2FC1CF173D0}" dt="2024-11-02T18:10:53.558" v="670" actId="478"/>
          <ac:grpSpMkLst>
            <pc:docMk/>
            <pc:sldMk cId="4237258877" sldId="314"/>
            <ac:grpSpMk id="16" creationId="{7054F9FA-B889-3347-E5DE-A9E54814637B}"/>
          </ac:grpSpMkLst>
        </pc:grpChg>
        <pc:grpChg chg="add mod">
          <ac:chgData name="Tim Herman" userId="c6eb9c28-9f7f-41c3-ae3b-bb69add7b3b3" providerId="ADAL" clId="{2E5BD698-E34B-44FF-B70E-E2FC1CF173D0}" dt="2024-11-02T18:11:19.810" v="672" actId="164"/>
          <ac:grpSpMkLst>
            <pc:docMk/>
            <pc:sldMk cId="4237258877" sldId="314"/>
            <ac:grpSpMk id="19" creationId="{D03C0097-E5CE-7CA9-6ACF-7D9DFBCD63BA}"/>
          </ac:grpSpMkLst>
        </pc:grpChg>
        <pc:grpChg chg="add mod">
          <ac:chgData name="Tim Herman" userId="c6eb9c28-9f7f-41c3-ae3b-bb69add7b3b3" providerId="ADAL" clId="{2E5BD698-E34B-44FF-B70E-E2FC1CF173D0}" dt="2024-11-02T18:11:19.810" v="672" actId="164"/>
          <ac:grpSpMkLst>
            <pc:docMk/>
            <pc:sldMk cId="4237258877" sldId="314"/>
            <ac:grpSpMk id="22" creationId="{BE40D398-0531-1DA3-846E-7CC60C835069}"/>
          </ac:grpSpMkLst>
        </pc:grpChg>
        <pc:grpChg chg="add mod">
          <ac:chgData name="Tim Herman" userId="c6eb9c28-9f7f-41c3-ae3b-bb69add7b3b3" providerId="ADAL" clId="{2E5BD698-E34B-44FF-B70E-E2FC1CF173D0}" dt="2024-11-02T18:11:19.810" v="672" actId="164"/>
          <ac:grpSpMkLst>
            <pc:docMk/>
            <pc:sldMk cId="4237258877" sldId="314"/>
            <ac:grpSpMk id="25" creationId="{4D0E1B9C-3CCE-55C1-DB24-9F2F6B2B6D2A}"/>
          </ac:grpSpMkLst>
        </pc:grpChg>
        <pc:grpChg chg="add mod">
          <ac:chgData name="Tim Herman" userId="c6eb9c28-9f7f-41c3-ae3b-bb69add7b3b3" providerId="ADAL" clId="{2E5BD698-E34B-44FF-B70E-E2FC1CF173D0}" dt="2024-11-02T18:11:19.810" v="672" actId="164"/>
          <ac:grpSpMkLst>
            <pc:docMk/>
            <pc:sldMk cId="4237258877" sldId="314"/>
            <ac:grpSpMk id="28" creationId="{296431CE-82F5-6B9A-62FC-CCAFBC9ED258}"/>
          </ac:grpSpMkLst>
        </pc:grpChg>
        <pc:grpChg chg="add mod">
          <ac:chgData name="Tim Herman" userId="c6eb9c28-9f7f-41c3-ae3b-bb69add7b3b3" providerId="ADAL" clId="{2E5BD698-E34B-44FF-B70E-E2FC1CF173D0}" dt="2024-11-02T18:11:19.810" v="672" actId="164"/>
          <ac:grpSpMkLst>
            <pc:docMk/>
            <pc:sldMk cId="4237258877" sldId="314"/>
            <ac:grpSpMk id="31" creationId="{C902703F-E5E5-88EF-E724-E0125C818D01}"/>
          </ac:grpSpMkLst>
        </pc:grpChg>
        <pc:grpChg chg="add mod">
          <ac:chgData name="Tim Herman" userId="c6eb9c28-9f7f-41c3-ae3b-bb69add7b3b3" providerId="ADAL" clId="{2E5BD698-E34B-44FF-B70E-E2FC1CF173D0}" dt="2024-11-02T18:13:40.656" v="684" actId="164"/>
          <ac:grpSpMkLst>
            <pc:docMk/>
            <pc:sldMk cId="4237258877" sldId="314"/>
            <ac:grpSpMk id="34" creationId="{718141B7-C2D7-A0E1-7702-1007220D8566}"/>
          </ac:grpSpMkLst>
        </pc:grpChg>
        <pc:grpChg chg="add mod">
          <ac:chgData name="Tim Herman" userId="c6eb9c28-9f7f-41c3-ae3b-bb69add7b3b3" providerId="ADAL" clId="{2E5BD698-E34B-44FF-B70E-E2FC1CF173D0}" dt="2024-11-02T18:13:50.359" v="687" actId="1076"/>
          <ac:grpSpMkLst>
            <pc:docMk/>
            <pc:sldMk cId="4237258877" sldId="314"/>
            <ac:grpSpMk id="37" creationId="{6AC48629-796D-F331-0388-E72AB44CAC13}"/>
          </ac:grpSpMkLst>
        </pc:grpChg>
        <pc:picChg chg="del">
          <ac:chgData name="Tim Herman" userId="c6eb9c28-9f7f-41c3-ae3b-bb69add7b3b3" providerId="ADAL" clId="{2E5BD698-E34B-44FF-B70E-E2FC1CF173D0}" dt="2024-11-02T17:59:44.303" v="524" actId="478"/>
          <ac:picMkLst>
            <pc:docMk/>
            <pc:sldMk cId="4237258877" sldId="314"/>
            <ac:picMk id="4" creationId="{B81A9389-3957-1FFC-39DE-9BEBF0DF1252}"/>
          </ac:picMkLst>
        </pc:picChg>
        <pc:picChg chg="add mod modCrop">
          <ac:chgData name="Tim Herman" userId="c6eb9c28-9f7f-41c3-ae3b-bb69add7b3b3" providerId="ADAL" clId="{2E5BD698-E34B-44FF-B70E-E2FC1CF173D0}" dt="2024-11-02T18:05:01.119" v="599" actId="1076"/>
          <ac:picMkLst>
            <pc:docMk/>
            <pc:sldMk cId="4237258877" sldId="314"/>
            <ac:picMk id="5" creationId="{7FCBC792-D543-DEC2-8881-BFDA7751055D}"/>
          </ac:picMkLst>
        </pc:picChg>
        <pc:picChg chg="add mod">
          <ac:chgData name="Tim Herman" userId="c6eb9c28-9f7f-41c3-ae3b-bb69add7b3b3" providerId="ADAL" clId="{2E5BD698-E34B-44FF-B70E-E2FC1CF173D0}" dt="2024-11-02T18:11:19.810" v="672" actId="164"/>
          <ac:picMkLst>
            <pc:docMk/>
            <pc:sldMk cId="4237258877" sldId="314"/>
            <ac:picMk id="6" creationId="{B958C533-B948-5D53-BC21-BB511BED3732}"/>
          </ac:picMkLst>
        </pc:picChg>
      </pc:sldChg>
    </pc:docChg>
  </pc:docChgLst>
  <pc:docChgLst>
    <pc:chgData name="Tim Herman" userId="c6eb9c28-9f7f-41c3-ae3b-bb69add7b3b3" providerId="ADAL" clId="{A7E3F8F8-126E-49F3-8C56-1A6DACE6D73D}"/>
    <pc:docChg chg="undo custSel addSld delSld modSld sldOrd">
      <pc:chgData name="Tim Herman" userId="c6eb9c28-9f7f-41c3-ae3b-bb69add7b3b3" providerId="ADAL" clId="{A7E3F8F8-126E-49F3-8C56-1A6DACE6D73D}" dt="2024-11-02T17:37:37.723" v="920" actId="1076"/>
      <pc:docMkLst>
        <pc:docMk/>
      </pc:docMkLst>
      <pc:sldChg chg="addSp delSp modSp mod">
        <pc:chgData name="Tim Herman" userId="c6eb9c28-9f7f-41c3-ae3b-bb69add7b3b3" providerId="ADAL" clId="{A7E3F8F8-126E-49F3-8C56-1A6DACE6D73D}" dt="2024-11-02T17:06:06.843" v="317" actId="403"/>
        <pc:sldMkLst>
          <pc:docMk/>
          <pc:sldMk cId="870901305" sldId="283"/>
        </pc:sldMkLst>
        <pc:spChg chg="add mod">
          <ac:chgData name="Tim Herman" userId="c6eb9c28-9f7f-41c3-ae3b-bb69add7b3b3" providerId="ADAL" clId="{A7E3F8F8-126E-49F3-8C56-1A6DACE6D73D}" dt="2024-11-02T16:54:39.524" v="216" actId="1076"/>
          <ac:spMkLst>
            <pc:docMk/>
            <pc:sldMk cId="870901305" sldId="283"/>
            <ac:spMk id="2" creationId="{DEF6E4AF-0DE7-953F-D07A-8E52733C88E2}"/>
          </ac:spMkLst>
        </pc:spChg>
        <pc:spChg chg="add del mod">
          <ac:chgData name="Tim Herman" userId="c6eb9c28-9f7f-41c3-ae3b-bb69add7b3b3" providerId="ADAL" clId="{A7E3F8F8-126E-49F3-8C56-1A6DACE6D73D}" dt="2024-11-02T16:54:58.665" v="219"/>
          <ac:spMkLst>
            <pc:docMk/>
            <pc:sldMk cId="870901305" sldId="283"/>
            <ac:spMk id="4" creationId="{D8A4513E-021A-A711-58E6-15FBE54235C0}"/>
          </ac:spMkLst>
        </pc:spChg>
        <pc:spChg chg="add mod">
          <ac:chgData name="Tim Herman" userId="c6eb9c28-9f7f-41c3-ae3b-bb69add7b3b3" providerId="ADAL" clId="{A7E3F8F8-126E-49F3-8C56-1A6DACE6D73D}" dt="2024-11-02T17:06:06.843" v="317" actId="403"/>
          <ac:spMkLst>
            <pc:docMk/>
            <pc:sldMk cId="870901305" sldId="283"/>
            <ac:spMk id="5" creationId="{CBC86855-2E59-46AC-3DB9-208EE29A7F6E}"/>
          </ac:spMkLst>
        </pc:spChg>
        <pc:spChg chg="add mod">
          <ac:chgData name="Tim Herman" userId="c6eb9c28-9f7f-41c3-ae3b-bb69add7b3b3" providerId="ADAL" clId="{A7E3F8F8-126E-49F3-8C56-1A6DACE6D73D}" dt="2024-11-02T17:06:06.843" v="317" actId="403"/>
          <ac:spMkLst>
            <pc:docMk/>
            <pc:sldMk cId="870901305" sldId="283"/>
            <ac:spMk id="6" creationId="{C192AF83-B64B-F7D4-A785-AF6281C52561}"/>
          </ac:spMkLst>
        </pc:spChg>
        <pc:spChg chg="add mod">
          <ac:chgData name="Tim Herman" userId="c6eb9c28-9f7f-41c3-ae3b-bb69add7b3b3" providerId="ADAL" clId="{A7E3F8F8-126E-49F3-8C56-1A6DACE6D73D}" dt="2024-11-02T17:06:06.843" v="317" actId="403"/>
          <ac:spMkLst>
            <pc:docMk/>
            <pc:sldMk cId="870901305" sldId="283"/>
            <ac:spMk id="7" creationId="{557FF608-C42E-5149-8921-1B894BA63197}"/>
          </ac:spMkLst>
        </pc:spChg>
        <pc:spChg chg="mod">
          <ac:chgData name="Tim Herman" userId="c6eb9c28-9f7f-41c3-ae3b-bb69add7b3b3" providerId="ADAL" clId="{A7E3F8F8-126E-49F3-8C56-1A6DACE6D73D}" dt="2024-11-02T17:01:49.988" v="298"/>
          <ac:spMkLst>
            <pc:docMk/>
            <pc:sldMk cId="870901305" sldId="283"/>
            <ac:spMk id="9" creationId="{5D5C646D-9309-A5C1-8173-6A34A9D4FAE5}"/>
          </ac:spMkLst>
        </pc:spChg>
        <pc:grpChg chg="add mod">
          <ac:chgData name="Tim Herman" userId="c6eb9c28-9f7f-41c3-ae3b-bb69add7b3b3" providerId="ADAL" clId="{A7E3F8F8-126E-49F3-8C56-1A6DACE6D73D}" dt="2024-11-02T17:05:54.735" v="315" actId="1076"/>
          <ac:grpSpMkLst>
            <pc:docMk/>
            <pc:sldMk cId="870901305" sldId="283"/>
            <ac:grpSpMk id="8" creationId="{E7A8AE36-7345-7279-718B-96B1A9B407F4}"/>
          </ac:grpSpMkLst>
        </pc:grpChg>
        <pc:picChg chg="mod">
          <ac:chgData name="Tim Herman" userId="c6eb9c28-9f7f-41c3-ae3b-bb69add7b3b3" providerId="ADAL" clId="{A7E3F8F8-126E-49F3-8C56-1A6DACE6D73D}" dt="2024-11-02T17:01:49.988" v="298"/>
          <ac:picMkLst>
            <pc:docMk/>
            <pc:sldMk cId="870901305" sldId="283"/>
            <ac:picMk id="10" creationId="{6571E06B-1E36-A756-9703-CC5D7FA48AF8}"/>
          </ac:picMkLst>
        </pc:picChg>
        <pc:picChg chg="add mod">
          <ac:chgData name="Tim Herman" userId="c6eb9c28-9f7f-41c3-ae3b-bb69add7b3b3" providerId="ADAL" clId="{A7E3F8F8-126E-49F3-8C56-1A6DACE6D73D}" dt="2024-11-02T17:05:30.802" v="311" actId="1076"/>
          <ac:picMkLst>
            <pc:docMk/>
            <pc:sldMk cId="870901305" sldId="283"/>
            <ac:picMk id="11" creationId="{8A9F021F-1CD7-75F0-3126-F4FEC7BFF26C}"/>
          </ac:picMkLst>
        </pc:picChg>
        <pc:picChg chg="add mod modCrop">
          <ac:chgData name="Tim Herman" userId="c6eb9c28-9f7f-41c3-ae3b-bb69add7b3b3" providerId="ADAL" clId="{A7E3F8F8-126E-49F3-8C56-1A6DACE6D73D}" dt="2024-11-02T17:05:48.878" v="314" actId="1076"/>
          <ac:picMkLst>
            <pc:docMk/>
            <pc:sldMk cId="870901305" sldId="283"/>
            <ac:picMk id="12" creationId="{44590696-1FB3-0B54-162B-5463A23E810B}"/>
          </ac:picMkLst>
        </pc:picChg>
        <pc:picChg chg="add mod">
          <ac:chgData name="Tim Herman" userId="c6eb9c28-9f7f-41c3-ae3b-bb69add7b3b3" providerId="ADAL" clId="{A7E3F8F8-126E-49F3-8C56-1A6DACE6D73D}" dt="2024-11-02T17:02:06.492" v="301" actId="1076"/>
          <ac:picMkLst>
            <pc:docMk/>
            <pc:sldMk cId="870901305" sldId="283"/>
            <ac:picMk id="1026" creationId="{A7DC7E7C-7E7E-4C2C-5702-FA2EEF3E162C}"/>
          </ac:picMkLst>
        </pc:picChg>
      </pc:sldChg>
      <pc:sldChg chg="del">
        <pc:chgData name="Tim Herman" userId="c6eb9c28-9f7f-41c3-ae3b-bb69add7b3b3" providerId="ADAL" clId="{A7E3F8F8-126E-49F3-8C56-1A6DACE6D73D}" dt="2024-11-02T16:53:47.355" v="166" actId="2696"/>
        <pc:sldMkLst>
          <pc:docMk/>
          <pc:sldMk cId="3724337121" sldId="283"/>
        </pc:sldMkLst>
      </pc:sldChg>
      <pc:sldChg chg="addSp delSp modSp mod ord">
        <pc:chgData name="Tim Herman" userId="c6eb9c28-9f7f-41c3-ae3b-bb69add7b3b3" providerId="ADAL" clId="{A7E3F8F8-126E-49F3-8C56-1A6DACE6D73D}" dt="2024-11-02T17:36:34.255" v="918" actId="1076"/>
        <pc:sldMkLst>
          <pc:docMk/>
          <pc:sldMk cId="2236182667" sldId="284"/>
        </pc:sldMkLst>
        <pc:spChg chg="add del mod">
          <ac:chgData name="Tim Herman" userId="c6eb9c28-9f7f-41c3-ae3b-bb69add7b3b3" providerId="ADAL" clId="{A7E3F8F8-126E-49F3-8C56-1A6DACE6D73D}" dt="2024-11-02T17:08:09.688" v="323" actId="478"/>
          <ac:spMkLst>
            <pc:docMk/>
            <pc:sldMk cId="2236182667" sldId="284"/>
            <ac:spMk id="8" creationId="{2EB0631C-20DC-D822-F645-76659F6379E3}"/>
          </ac:spMkLst>
        </pc:spChg>
        <pc:spChg chg="add del mod">
          <ac:chgData name="Tim Herman" userId="c6eb9c28-9f7f-41c3-ae3b-bb69add7b3b3" providerId="ADAL" clId="{A7E3F8F8-126E-49F3-8C56-1A6DACE6D73D}" dt="2024-11-02T17:08:07.511" v="322" actId="478"/>
          <ac:spMkLst>
            <pc:docMk/>
            <pc:sldMk cId="2236182667" sldId="284"/>
            <ac:spMk id="11" creationId="{538907CE-5653-6A09-E8F0-139CD306B54C}"/>
          </ac:spMkLst>
        </pc:spChg>
        <pc:spChg chg="add mod">
          <ac:chgData name="Tim Herman" userId="c6eb9c28-9f7f-41c3-ae3b-bb69add7b3b3" providerId="ADAL" clId="{A7E3F8F8-126E-49F3-8C56-1A6DACE6D73D}" dt="2024-11-02T17:36:34.255" v="918" actId="1076"/>
          <ac:spMkLst>
            <pc:docMk/>
            <pc:sldMk cId="2236182667" sldId="284"/>
            <ac:spMk id="12" creationId="{84237047-4117-BFAE-7284-9AC2EA22D4D7}"/>
          </ac:spMkLst>
        </pc:spChg>
        <pc:spChg chg="add mod">
          <ac:chgData name="Tim Herman" userId="c6eb9c28-9f7f-41c3-ae3b-bb69add7b3b3" providerId="ADAL" clId="{A7E3F8F8-126E-49F3-8C56-1A6DACE6D73D}" dt="2024-11-02T17:21:46.598" v="849" actId="14100"/>
          <ac:spMkLst>
            <pc:docMk/>
            <pc:sldMk cId="2236182667" sldId="284"/>
            <ac:spMk id="13" creationId="{176DCA30-2661-F4DF-AD54-5F8A5AC8940D}"/>
          </ac:spMkLst>
        </pc:spChg>
        <pc:spChg chg="add del mod">
          <ac:chgData name="Tim Herman" userId="c6eb9c28-9f7f-41c3-ae3b-bb69add7b3b3" providerId="ADAL" clId="{A7E3F8F8-126E-49F3-8C56-1A6DACE6D73D}" dt="2024-11-02T17:23:40.451" v="860" actId="21"/>
          <ac:spMkLst>
            <pc:docMk/>
            <pc:sldMk cId="2236182667" sldId="284"/>
            <ac:spMk id="14" creationId="{D79F22B5-43E4-ABB3-5381-6EE508468B86}"/>
          </ac:spMkLst>
        </pc:spChg>
        <pc:spChg chg="add mod">
          <ac:chgData name="Tim Herman" userId="c6eb9c28-9f7f-41c3-ae3b-bb69add7b3b3" providerId="ADAL" clId="{A7E3F8F8-126E-49F3-8C56-1A6DACE6D73D}" dt="2024-11-02T17:23:35.613" v="859" actId="1076"/>
          <ac:spMkLst>
            <pc:docMk/>
            <pc:sldMk cId="2236182667" sldId="284"/>
            <ac:spMk id="16" creationId="{EDA9794C-51C7-013C-1233-A1CB290CEFA5}"/>
          </ac:spMkLst>
        </pc:spChg>
        <pc:grpChg chg="add del mod">
          <ac:chgData name="Tim Herman" userId="c6eb9c28-9f7f-41c3-ae3b-bb69add7b3b3" providerId="ADAL" clId="{A7E3F8F8-126E-49F3-8C56-1A6DACE6D73D}" dt="2024-11-02T16:49:00.719" v="93" actId="165"/>
          <ac:grpSpMkLst>
            <pc:docMk/>
            <pc:sldMk cId="2236182667" sldId="284"/>
            <ac:grpSpMk id="9" creationId="{142F2759-4E2F-062D-1EB2-6E852D9D6314}"/>
          </ac:grpSpMkLst>
        </pc:grpChg>
        <pc:grpChg chg="add del mod">
          <ac:chgData name="Tim Herman" userId="c6eb9c28-9f7f-41c3-ae3b-bb69add7b3b3" providerId="ADAL" clId="{A7E3F8F8-126E-49F3-8C56-1A6DACE6D73D}" dt="2024-11-02T17:08:04.080" v="319" actId="478"/>
          <ac:grpSpMkLst>
            <pc:docMk/>
            <pc:sldMk cId="2236182667" sldId="284"/>
            <ac:grpSpMk id="10" creationId="{8D629276-9502-FE9F-18FA-233DC2F6457B}"/>
          </ac:grpSpMkLst>
        </pc:grpChg>
        <pc:picChg chg="add del mod modCrop">
          <ac:chgData name="Tim Herman" userId="c6eb9c28-9f7f-41c3-ae3b-bb69add7b3b3" providerId="ADAL" clId="{A7E3F8F8-126E-49F3-8C56-1A6DACE6D73D}" dt="2024-11-02T16:47:31.119" v="44" actId="478"/>
          <ac:picMkLst>
            <pc:docMk/>
            <pc:sldMk cId="2236182667" sldId="284"/>
            <ac:picMk id="4" creationId="{2805413C-6B3D-AAA0-82A0-F39C4CCDC8D8}"/>
          </ac:picMkLst>
        </pc:picChg>
        <pc:picChg chg="add mod topLvl modCrop">
          <ac:chgData name="Tim Herman" userId="c6eb9c28-9f7f-41c3-ae3b-bb69add7b3b3" providerId="ADAL" clId="{A7E3F8F8-126E-49F3-8C56-1A6DACE6D73D}" dt="2024-11-02T16:49:14.834" v="95" actId="164"/>
          <ac:picMkLst>
            <pc:docMk/>
            <pc:sldMk cId="2236182667" sldId="284"/>
            <ac:picMk id="5" creationId="{74CD986E-FC82-668A-D59D-9426DF87556D}"/>
          </ac:picMkLst>
        </pc:picChg>
        <pc:picChg chg="add del mod modCrop">
          <ac:chgData name="Tim Herman" userId="c6eb9c28-9f7f-41c3-ae3b-bb69add7b3b3" providerId="ADAL" clId="{A7E3F8F8-126E-49F3-8C56-1A6DACE6D73D}" dt="2024-11-02T17:08:05.135" v="320" actId="478"/>
          <ac:picMkLst>
            <pc:docMk/>
            <pc:sldMk cId="2236182667" sldId="284"/>
            <ac:picMk id="6" creationId="{5CBD0EE2-2C9B-B8A4-3EF7-8300BA635908}"/>
          </ac:picMkLst>
        </pc:picChg>
        <pc:picChg chg="add mod topLvl modCrop">
          <ac:chgData name="Tim Herman" userId="c6eb9c28-9f7f-41c3-ae3b-bb69add7b3b3" providerId="ADAL" clId="{A7E3F8F8-126E-49F3-8C56-1A6DACE6D73D}" dt="2024-11-02T16:49:14.834" v="95" actId="164"/>
          <ac:picMkLst>
            <pc:docMk/>
            <pc:sldMk cId="2236182667" sldId="284"/>
            <ac:picMk id="7" creationId="{B10F12B5-D471-9540-6B08-4FF9D8B845F4}"/>
          </ac:picMkLst>
        </pc:picChg>
        <pc:cxnChg chg="add del mod">
          <ac:chgData name="Tim Herman" userId="c6eb9c28-9f7f-41c3-ae3b-bb69add7b3b3" providerId="ADAL" clId="{A7E3F8F8-126E-49F3-8C56-1A6DACE6D73D}" dt="2024-11-02T17:23:12.679" v="855" actId="478"/>
          <ac:cxnSpMkLst>
            <pc:docMk/>
            <pc:sldMk cId="2236182667" sldId="284"/>
            <ac:cxnSpMk id="15" creationId="{1D486F88-2850-77C9-E7A0-0DD7E67BEB13}"/>
          </ac:cxnSpMkLst>
        </pc:cxnChg>
      </pc:sldChg>
      <pc:sldChg chg="add">
        <pc:chgData name="Tim Herman" userId="c6eb9c28-9f7f-41c3-ae3b-bb69add7b3b3" providerId="ADAL" clId="{A7E3F8F8-126E-49F3-8C56-1A6DACE6D73D}" dt="2024-11-02T17:07:52.106" v="318"/>
        <pc:sldMkLst>
          <pc:docMk/>
          <pc:sldMk cId="2638841656" sldId="287"/>
        </pc:sldMkLst>
      </pc:sldChg>
      <pc:sldChg chg="addSp delSp modSp mod">
        <pc:chgData name="Tim Herman" userId="c6eb9c28-9f7f-41c3-ae3b-bb69add7b3b3" providerId="ADAL" clId="{A7E3F8F8-126E-49F3-8C56-1A6DACE6D73D}" dt="2024-11-02T17:37:37.723" v="920" actId="1076"/>
        <pc:sldMkLst>
          <pc:docMk/>
          <pc:sldMk cId="4064913903" sldId="288"/>
        </pc:sldMkLst>
        <pc:spChg chg="add mod">
          <ac:chgData name="Tim Herman" userId="c6eb9c28-9f7f-41c3-ae3b-bb69add7b3b3" providerId="ADAL" clId="{A7E3F8F8-126E-49F3-8C56-1A6DACE6D73D}" dt="2024-11-02T17:25:39.102" v="912" actId="20577"/>
          <ac:spMkLst>
            <pc:docMk/>
            <pc:sldMk cId="4064913903" sldId="288"/>
            <ac:spMk id="6" creationId="{865731DD-6962-D1DF-517F-7FAF7910F7F8}"/>
          </ac:spMkLst>
        </pc:spChg>
        <pc:spChg chg="add mod">
          <ac:chgData name="Tim Herman" userId="c6eb9c28-9f7f-41c3-ae3b-bb69add7b3b3" providerId="ADAL" clId="{A7E3F8F8-126E-49F3-8C56-1A6DACE6D73D}" dt="2024-11-02T17:26:08.129" v="914" actId="1076"/>
          <ac:spMkLst>
            <pc:docMk/>
            <pc:sldMk cId="4064913903" sldId="288"/>
            <ac:spMk id="7" creationId="{D79F22B5-43E4-ABB3-5381-6EE508468B86}"/>
          </ac:spMkLst>
        </pc:spChg>
        <pc:spChg chg="mod">
          <ac:chgData name="Tim Herman" userId="c6eb9c28-9f7f-41c3-ae3b-bb69add7b3b3" providerId="ADAL" clId="{A7E3F8F8-126E-49F3-8C56-1A6DACE6D73D}" dt="2024-11-02T17:36:40.181" v="919" actId="403"/>
          <ac:spMkLst>
            <pc:docMk/>
            <pc:sldMk cId="4064913903" sldId="288"/>
            <ac:spMk id="12" creationId="{FF8D0235-DA1D-59FB-E59E-AD2E9F1F0C70}"/>
          </ac:spMkLst>
        </pc:spChg>
        <pc:spChg chg="del mod">
          <ac:chgData name="Tim Herman" userId="c6eb9c28-9f7f-41c3-ae3b-bb69add7b3b3" providerId="ADAL" clId="{A7E3F8F8-126E-49F3-8C56-1A6DACE6D73D}" dt="2024-11-02T17:23:07.945" v="854" actId="21"/>
          <ac:spMkLst>
            <pc:docMk/>
            <pc:sldMk cId="4064913903" sldId="288"/>
            <ac:spMk id="13" creationId="{EDA9794C-51C7-013C-1233-A1CB290CEFA5}"/>
          </ac:spMkLst>
        </pc:spChg>
        <pc:spChg chg="mod">
          <ac:chgData name="Tim Herman" userId="c6eb9c28-9f7f-41c3-ae3b-bb69add7b3b3" providerId="ADAL" clId="{A7E3F8F8-126E-49F3-8C56-1A6DACE6D73D}" dt="2024-11-02T17:26:19.386" v="916" actId="1076"/>
          <ac:spMkLst>
            <pc:docMk/>
            <pc:sldMk cId="4064913903" sldId="288"/>
            <ac:spMk id="14" creationId="{91BB9368-89FE-4DD4-2853-B657AB38E5DD}"/>
          </ac:spMkLst>
        </pc:spChg>
        <pc:picChg chg="add del mod">
          <ac:chgData name="Tim Herman" userId="c6eb9c28-9f7f-41c3-ae3b-bb69add7b3b3" providerId="ADAL" clId="{A7E3F8F8-126E-49F3-8C56-1A6DACE6D73D}" dt="2024-11-02T17:19:28.103" v="807" actId="478"/>
          <ac:picMkLst>
            <pc:docMk/>
            <pc:sldMk cId="4064913903" sldId="288"/>
            <ac:picMk id="2" creationId="{53634D8F-209C-8660-1A1B-52C9B05F54FD}"/>
          </ac:picMkLst>
        </pc:picChg>
        <pc:cxnChg chg="add mod">
          <ac:chgData name="Tim Herman" userId="c6eb9c28-9f7f-41c3-ae3b-bb69add7b3b3" providerId="ADAL" clId="{A7E3F8F8-126E-49F3-8C56-1A6DACE6D73D}" dt="2024-11-02T17:37:37.723" v="920" actId="1076"/>
          <ac:cxnSpMkLst>
            <pc:docMk/>
            <pc:sldMk cId="4064913903" sldId="288"/>
            <ac:cxnSpMk id="5" creationId="{EC116FD0-FAEF-017A-1F03-869976C804DA}"/>
          </ac:cxnSpMkLst>
        </pc:cxnChg>
      </pc:sldChg>
    </pc:docChg>
  </pc:docChgLst>
</pc:chgInfo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3-03-16T16:45:05.988"/>
    </inkml:context>
    <inkml:brush xml:id="br0">
      <inkml:brushProperty name="width" value="0.3" units="cm"/>
      <inkml:brushProperty name="height" value="0.6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833 423,'-3'45,"-2"0,-2-1,-15 56,7-33,-31 108,-70 172,34-110,-6 27,-72 226,129-390,-37 132,-29 169,88-366,-1 0,-2-1,-1-1,-24 42,37-75,0 1,0-1,0 0,0 1,0-1,0 0,0 0,0 1,0-1,0 0,0 1,0-1,-1 0,1 0,0 1,0-1,0 0,0 0,-1 0,1 1,0-1,0 0,-1 0,1 0,0 0,0 0,-1 1,1-1,0 0,0 0,-1 0,1 0,0 0,0 0,-1 0,1 0,0 0,-1 0,1 0,0 0,0 0,-1 0,0 0,-1-16,4-30,182-783,-103 517,-77 297,207-940,-180 764,-9 0,-8-1,-12-209,-4 360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601523F-5341-4800-998C-033DC3478C91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3A905D-50FA-429C-BB72-BCF6D85FEF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0127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E3A905D-50FA-429C-BB72-BCF6D85FEFA0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68588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19ABE7-437A-F549-0484-6CCE15151C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2D9F77C-659E-1A21-A693-304FFD28FD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DBCAAC-FBB9-950D-5EAB-1C9108572A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999E6-E2A6-4E52-AC35-34D89CB11D4A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8153A1-16EB-5615-D27E-676F74B506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BA736D-F070-6275-D004-DE7762746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60C49-601B-4D99-9DFD-7D37BE359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5818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8FB4BF-E97D-F047-596F-AF83F15502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D06DAA6-7697-522C-6486-DF45FD3055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1EE5774-6F7D-6712-F57F-0F2FA31BBF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999E6-E2A6-4E52-AC35-34D89CB11D4A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93ACDC-9E89-6127-9933-17303C1C3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ADD3E9-5035-7DFA-8221-90483984FE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60C49-601B-4D99-9DFD-7D37BE359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3735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20B70F0-F2CE-A557-094C-EBFBF89EC5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17B14F-A9DE-E4CE-9143-FE01DFB824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2A5DAB-7940-EC9A-BCAA-9AC0E240BF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999E6-E2A6-4E52-AC35-34D89CB11D4A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35F99F2-D92E-D428-F4C1-7468340E0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755E0A-A791-1708-677C-A9DA2929A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60C49-601B-4D99-9DFD-7D37BE359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288628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FAE00DD-BDB1-D6C2-5910-43864181AC4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243A2687-CAD6-5BBB-CCB0-D2CA320E29C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44839" y="1727847"/>
            <a:ext cx="6585327" cy="2362478"/>
          </a:xfrm>
        </p:spPr>
        <p:txBody>
          <a:bodyPr anchor="t">
            <a:normAutofit/>
          </a:bodyPr>
          <a:lstStyle>
            <a:lvl1pPr>
              <a:defRPr sz="48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Presentation</a:t>
            </a:r>
            <a:br>
              <a:rPr lang="en-US"/>
            </a:br>
            <a:r>
              <a:rPr lang="en-US"/>
              <a:t>Title</a:t>
            </a:r>
          </a:p>
        </p:txBody>
      </p:sp>
      <p:sp>
        <p:nvSpPr>
          <p:cNvPr id="31" name="Picture Placeholder 30">
            <a:extLst>
              <a:ext uri="{FF2B5EF4-FFF2-40B4-BE49-F238E27FC236}">
                <a16:creationId xmlns:a16="http://schemas.microsoft.com/office/drawing/2014/main" id="{49C91DEC-30E2-5E7A-A00F-65A9E7FB143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8334986" y="2766382"/>
            <a:ext cx="4671589" cy="4671589"/>
          </a:xfrm>
          <a:custGeom>
            <a:avLst/>
            <a:gdLst>
              <a:gd name="connsiteX0" fmla="*/ 1079611 w 2159222"/>
              <a:gd name="connsiteY0" fmla="*/ 0 h 2159222"/>
              <a:gd name="connsiteX1" fmla="*/ 2159222 w 2159222"/>
              <a:gd name="connsiteY1" fmla="*/ 1079611 h 2159222"/>
              <a:gd name="connsiteX2" fmla="*/ 1079611 w 2159222"/>
              <a:gd name="connsiteY2" fmla="*/ 2159222 h 2159222"/>
              <a:gd name="connsiteX3" fmla="*/ 0 w 2159222"/>
              <a:gd name="connsiteY3" fmla="*/ 1079611 h 2159222"/>
              <a:gd name="connsiteX4" fmla="*/ 1079611 w 2159222"/>
              <a:gd name="connsiteY4" fmla="*/ 0 h 21592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59222" h="2159222">
                <a:moveTo>
                  <a:pt x="1079611" y="0"/>
                </a:moveTo>
                <a:cubicBezTo>
                  <a:pt x="1675864" y="0"/>
                  <a:pt x="2159222" y="483358"/>
                  <a:pt x="2159222" y="1079611"/>
                </a:cubicBezTo>
                <a:cubicBezTo>
                  <a:pt x="2159222" y="1675864"/>
                  <a:pt x="1675864" y="2159222"/>
                  <a:pt x="1079611" y="2159222"/>
                </a:cubicBezTo>
                <a:cubicBezTo>
                  <a:pt x="483358" y="2159222"/>
                  <a:pt x="0" y="1675864"/>
                  <a:pt x="0" y="1079611"/>
                </a:cubicBezTo>
                <a:cubicBezTo>
                  <a:pt x="0" y="483358"/>
                  <a:pt x="483358" y="0"/>
                  <a:pt x="1079611" y="0"/>
                </a:cubicBezTo>
                <a:close/>
              </a:path>
            </a:pathLst>
          </a:custGeom>
        </p:spPr>
        <p:txBody>
          <a:bodyPr wrap="square">
            <a:noAutofit/>
          </a:bodyPr>
          <a:lstStyle>
            <a:lvl1pPr marL="0" indent="0">
              <a:buNone/>
              <a:defRPr/>
            </a:lvl1pPr>
          </a:lstStyle>
          <a:p>
            <a:endParaRPr lang="en-US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977BE570-899A-FBE9-D372-77DD10D45897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4544839" y="4407694"/>
            <a:ext cx="3506168" cy="1410478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Presenter Name</a:t>
            </a:r>
          </a:p>
          <a:p>
            <a:r>
              <a:rPr lang="en-US"/>
              <a:t>Month XX, 2022</a:t>
            </a:r>
          </a:p>
        </p:txBody>
      </p:sp>
    </p:spTree>
    <p:extLst>
      <p:ext uri="{BB962C8B-B14F-4D97-AF65-F5344CB8AC3E}">
        <p14:creationId xmlns:p14="http://schemas.microsoft.com/office/powerpoint/2010/main" val="298885895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ODY Slide LEF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D2E24200-E47C-A2A7-912E-081DE66C02D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A644C720-92FF-FF22-349E-F2C9E2BAD3C1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1016192" y="1232420"/>
            <a:ext cx="10581297" cy="53314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  <a:p>
            <a:pPr lvl="0"/>
            <a:r>
              <a:rPr lang="en-US"/>
              <a:t>Text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A5A31E16-B593-7AD0-DD4D-9F3D9398D901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C27D92A8-FF7D-10C1-F97A-9AAB1BEC17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D735A0D6-20E2-C0B7-A636-C07BE1286B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192" y="414134"/>
            <a:ext cx="917856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/>
              <a:t>Header</a:t>
            </a:r>
          </a:p>
        </p:txBody>
      </p:sp>
    </p:spTree>
    <p:extLst>
      <p:ext uri="{BB962C8B-B14F-4D97-AF65-F5344CB8AC3E}">
        <p14:creationId xmlns:p14="http://schemas.microsoft.com/office/powerpoint/2010/main" val="22238676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CLOSING 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79A9AC15-481A-1578-DFB0-A3EF9E3F45A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97225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ODY Slide TOP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12E5CA2-85FB-49B9-0F23-98B6B48CE4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id="{465EBD53-193C-8F61-E6EC-BA1C9585562E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ECBEA24D-8461-64AF-2F32-F18E94AABC1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D32CBAD5-D1DA-250A-2BDC-C9FE9FAF7E7F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C31658C-BE78-7FCB-E00B-0022751C4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6549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BODY Slide TOP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AB9259D-9AA1-2E87-268F-5298E2EBF75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9" name="Oval 18">
            <a:extLst>
              <a:ext uri="{FF2B5EF4-FFF2-40B4-BE49-F238E27FC236}">
                <a16:creationId xmlns:a16="http://schemas.microsoft.com/office/drawing/2014/main" id="{6FD4549C-34F6-3101-2D38-3AF562ACFCEC}"/>
              </a:ext>
            </a:extLst>
          </p:cNvPr>
          <p:cNvSpPr/>
          <p:nvPr userDrawn="1"/>
        </p:nvSpPr>
        <p:spPr>
          <a:xfrm>
            <a:off x="11667442" y="6327914"/>
            <a:ext cx="308043" cy="308043"/>
          </a:xfrm>
          <a:prstGeom prst="ellipse">
            <a:avLst/>
          </a:prstGeom>
          <a:solidFill>
            <a:srgbClr val="1EAC4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Slide Number Placeholder 5">
            <a:extLst>
              <a:ext uri="{FF2B5EF4-FFF2-40B4-BE49-F238E27FC236}">
                <a16:creationId xmlns:a16="http://schemas.microsoft.com/office/drawing/2014/main" id="{7C71DAD0-AD13-B6CF-20C8-F302DDBF5C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fld id="{195F50F5-0325-4E13-93B8-A048A96B03A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C30FE041-698D-F83E-9A25-1A7094405F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34379" y="958302"/>
            <a:ext cx="11203246" cy="544574"/>
          </a:xfrm>
        </p:spPr>
        <p:txBody>
          <a:bodyPr anchor="t">
            <a:normAutofit/>
          </a:bodyPr>
          <a:lstStyle>
            <a:lvl1pPr>
              <a:defRPr sz="3200">
                <a:latin typeface="Verdana Pro SemiBold" panose="020B0604020202020204" pitchFamily="34" charset="0"/>
              </a:defRPr>
            </a:lvl1pPr>
          </a:lstStyle>
          <a:p>
            <a:r>
              <a:rPr lang="en-US" dirty="0"/>
              <a:t>Header</a:t>
            </a:r>
          </a:p>
        </p:txBody>
      </p:sp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A95F9685-8226-80D6-C904-B872A9903A45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34378" y="1768474"/>
            <a:ext cx="11203245" cy="465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1pPr>
            <a:lvl2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2pPr>
            <a:lvl3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3pPr>
            <a:lvl4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4pPr>
            <a:lvl5pPr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defRPr>
                <a:latin typeface="Verdana Pro" panose="020B0604030504040204" pitchFamily="34" charset="0"/>
              </a:defRPr>
            </a:lvl5pPr>
          </a:lstStyle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4038164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66C783-415C-9F90-70A6-9FC581E37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9654498-8D7A-5048-CAE6-7BEB09101A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319BD3-12AD-E8B6-5558-DC39C9BC9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999E6-E2A6-4E52-AC35-34D89CB11D4A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EE213B2-F843-C1BC-5198-08B8B5EBA9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D67AEA-3D15-1015-C86E-7E0D926FBF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60C49-601B-4D99-9DFD-7D37BE359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9800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CC764D-D5D6-0779-9D65-120C76564E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35A3F92-B62F-6D1F-CDE9-7B8F73EFC2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1CCBD6-8585-8EF6-D0B1-4BEEDF92BF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999E6-E2A6-4E52-AC35-34D89CB11D4A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7599BA-A440-BA73-E180-31F834BD92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9BA524-33B3-38C8-1621-5945C388D1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60C49-601B-4D99-9DFD-7D37BE359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479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B645F4-2369-2D6D-FE0E-5758D0FCC2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6F1BC9-C585-38B3-DE87-A0C270ECFF8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8BB388-B1E8-82E3-78E6-0C5CB351323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81BE7C4-64C8-8A73-3FB3-D1E2F65F89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999E6-E2A6-4E52-AC35-34D89CB11D4A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D4D9F93-2364-BCDC-E13E-EF283353D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5848D2E-B0EF-B34C-20EB-EFD70BB6EB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60C49-601B-4D99-9DFD-7D37BE359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8151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8F4D2F3-FC0A-E964-B91F-35053F955A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1A91F7-DE51-DAEA-24E1-B52CFAF81D0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389DF8C-22F5-7D2F-3325-FBD908195C3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3606711-B5E4-8CE4-77C6-C27786BB268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53C1B7A-195C-250F-DC98-4B164205364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2338840-7C22-E1CA-EB07-79E58688CC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999E6-E2A6-4E52-AC35-34D89CB11D4A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77BD77FC-AF10-3CB1-6E44-C36618077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6408BF2-6C56-0E91-24DB-0078961CC3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60C49-601B-4D99-9DFD-7D37BE359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0610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726806-BDB9-3A99-237A-CABD00883B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C5A70F2-7B79-4B0E-A9AE-25F03B6306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999E6-E2A6-4E52-AC35-34D89CB11D4A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83FFBE8-3778-4A91-BC10-4717CB31AA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639CBBD-32AD-42FC-B021-A00A116C40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60C49-601B-4D99-9DFD-7D37BE359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74034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9D55896-CF77-76B0-D134-4DC9D5BEA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999E6-E2A6-4E52-AC35-34D89CB11D4A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CE77F6E-2E88-51CE-C383-8FB266E3E7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C3B2C92-B721-C684-57A1-F183C2B048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60C49-601B-4D99-9DFD-7D37BE359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311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FB7AAD-3F8C-A44C-173D-12BF7DBF1C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A62F11-77A3-AB2E-0CE2-E2490774FD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F46E95-AE23-F753-6422-B7BC5EF1F55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02B964-7777-488E-CBF1-360B0BA53D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999E6-E2A6-4E52-AC35-34D89CB11D4A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CCDC02-F9A8-C986-0A48-4ACA86BFE6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0FFC226-4C94-C3F8-67F3-1CB16CB68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60C49-601B-4D99-9DFD-7D37BE359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4236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51993E-9A06-6730-FFC5-306007DF6A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D90B8C2-B700-D00F-8F4E-A0EF2B60B5C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2EEF192-A848-25AC-B200-ABA8F44F13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3AB6D49-BF83-7EC5-4D81-BFC8C75FF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F999E6-E2A6-4E52-AC35-34D89CB11D4A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86AB93-BA98-D961-1099-65F8DE2021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BA6955-3A5C-AC42-F455-D92C8CFBE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60C49-601B-4D99-9DFD-7D37BE359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4809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E2F706A-12C5-A820-E02D-473823F274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5AC76A-8EC3-F8C2-653C-78C97EC793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0560593-1F10-C9A6-2BC9-83E4964224F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AF999E6-E2A6-4E52-AC35-34D89CB11D4A}" type="datetimeFigureOut">
              <a:rPr lang="en-US" smtClean="0"/>
              <a:t>11/12/2024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892149-DDE0-FB0D-864F-F573CAE3DF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7EE563-EDAD-9B6A-4744-FD5BC32061B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9D60C49-601B-4D99-9DFD-7D37BE359F6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5226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2.png"/><Relationship Id="rId4" Type="http://schemas.openxmlformats.org/officeDocument/2006/relationships/image" Target="../media/image21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NULL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png"/><Relationship Id="rId11" Type="http://schemas.openxmlformats.org/officeDocument/2006/relationships/customXml" Target="../ink/ink1.xml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1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6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FE192B8-22F2-6DF1-EE09-6F269FA50902}"/>
              </a:ext>
            </a:extLst>
          </p:cNvPr>
          <p:cNvSpPr txBox="1"/>
          <p:nvPr/>
        </p:nvSpPr>
        <p:spPr>
          <a:xfrm>
            <a:off x="5985783" y="2198536"/>
            <a:ext cx="33729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/>
              <a:t>2024 NABT</a:t>
            </a:r>
            <a:endParaRPr lang="en-US" sz="32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2BCDA8B-1BE2-74A2-A78C-684136155F47}"/>
              </a:ext>
            </a:extLst>
          </p:cNvPr>
          <p:cNvSpPr txBox="1"/>
          <p:nvPr/>
        </p:nvSpPr>
        <p:spPr>
          <a:xfrm>
            <a:off x="3567547" y="3311236"/>
            <a:ext cx="856378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0000"/>
                </a:solidFill>
              </a:rPr>
              <a:t>Modeling Infection &amp; Immunity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F6B8B8-1F09-AEEC-EF73-4D5DC6368C82}"/>
              </a:ext>
            </a:extLst>
          </p:cNvPr>
          <p:cNvSpPr txBox="1"/>
          <p:nvPr/>
        </p:nvSpPr>
        <p:spPr>
          <a:xfrm>
            <a:off x="3692855" y="4366773"/>
            <a:ext cx="7683399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i="1" dirty="0"/>
              <a:t>A Summer Workshop</a:t>
            </a:r>
          </a:p>
          <a:p>
            <a:pPr algn="ctr"/>
            <a:endParaRPr lang="en-US" sz="3200" b="1" dirty="0"/>
          </a:p>
          <a:p>
            <a:pPr algn="ctr"/>
            <a:r>
              <a:rPr lang="en-US" sz="2800" b="1" i="1" dirty="0"/>
              <a:t>Funded by an NIH SEPA award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2B2B484-D748-1124-35F2-E58903B74BD3}"/>
              </a:ext>
            </a:extLst>
          </p:cNvPr>
          <p:cNvSpPr txBox="1"/>
          <p:nvPr/>
        </p:nvSpPr>
        <p:spPr>
          <a:xfrm>
            <a:off x="1295400" y="5874878"/>
            <a:ext cx="208510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Tim Herman</a:t>
            </a:r>
          </a:p>
        </p:txBody>
      </p:sp>
    </p:spTree>
    <p:extLst>
      <p:ext uri="{BB962C8B-B14F-4D97-AF65-F5344CB8AC3E}">
        <p14:creationId xmlns:p14="http://schemas.microsoft.com/office/powerpoint/2010/main" val="19309828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767C33C-4062-65AF-65F1-7BD51CEFF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5F50F5-0325-4E13-93B8-A048A96B03AB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EF6E4AF-0DE7-953F-D07A-8E52733C88E2}"/>
              </a:ext>
            </a:extLst>
          </p:cNvPr>
          <p:cNvSpPr txBox="1"/>
          <p:nvPr/>
        </p:nvSpPr>
        <p:spPr>
          <a:xfrm>
            <a:off x="1627909" y="436418"/>
            <a:ext cx="69965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i="1" dirty="0">
                <a:solidFill>
                  <a:srgbClr val="FF0000"/>
                </a:solidFill>
              </a:rPr>
              <a:t>In the time that remains…….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C86855-2E59-46AC-3DB9-208EE29A7F6E}"/>
              </a:ext>
            </a:extLst>
          </p:cNvPr>
          <p:cNvSpPr txBox="1"/>
          <p:nvPr/>
        </p:nvSpPr>
        <p:spPr>
          <a:xfrm>
            <a:off x="1149927" y="1385362"/>
            <a:ext cx="22195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Tactile Base Pairs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192AF83-B64B-F7D4-A785-AF6281C52561}"/>
              </a:ext>
            </a:extLst>
          </p:cNvPr>
          <p:cNvSpPr txBox="1"/>
          <p:nvPr/>
        </p:nvSpPr>
        <p:spPr>
          <a:xfrm>
            <a:off x="6158346" y="1385362"/>
            <a:ext cx="154766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Lysozyme…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57FF608-C42E-5149-8921-1B894BA63197}"/>
              </a:ext>
            </a:extLst>
          </p:cNvPr>
          <p:cNvSpPr txBox="1"/>
          <p:nvPr/>
        </p:nvSpPr>
        <p:spPr>
          <a:xfrm>
            <a:off x="1281546" y="4569814"/>
            <a:ext cx="399731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/>
              <a:t>mRNA Vaccine Design Challenge</a:t>
            </a:r>
          </a:p>
        </p:txBody>
      </p:sp>
      <p:pic>
        <p:nvPicPr>
          <p:cNvPr id="1026" name="Picture 2" descr="0D6A3944">
            <a:extLst>
              <a:ext uri="{FF2B5EF4-FFF2-40B4-BE49-F238E27FC236}">
                <a16:creationId xmlns:a16="http://schemas.microsoft.com/office/drawing/2014/main" id="{A7DC7E7C-7E7E-4C2C-5702-FA2EEF3E16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1037" y="1846853"/>
            <a:ext cx="3101542" cy="2067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>
            <a:extLst>
              <a:ext uri="{FF2B5EF4-FFF2-40B4-BE49-F238E27FC236}">
                <a16:creationId xmlns:a16="http://schemas.microsoft.com/office/drawing/2014/main" id="{E7A8AE36-7345-7279-718B-96B1A9B407F4}"/>
              </a:ext>
            </a:extLst>
          </p:cNvPr>
          <p:cNvGrpSpPr/>
          <p:nvPr/>
        </p:nvGrpSpPr>
        <p:grpSpPr>
          <a:xfrm>
            <a:off x="1711037" y="5024247"/>
            <a:ext cx="5738070" cy="1275126"/>
            <a:chOff x="5662569" y="1199626"/>
            <a:chExt cx="5738070" cy="1275126"/>
          </a:xfrm>
        </p:grpSpPr>
        <p:sp>
          <p:nvSpPr>
            <p:cNvPr id="9" name="Rectangle: Rounded Corners 8">
              <a:extLst>
                <a:ext uri="{FF2B5EF4-FFF2-40B4-BE49-F238E27FC236}">
                  <a16:creationId xmlns:a16="http://schemas.microsoft.com/office/drawing/2014/main" id="{5D5C646D-9309-A5C1-8173-6A34A9D4FAE5}"/>
                </a:ext>
              </a:extLst>
            </p:cNvPr>
            <p:cNvSpPr/>
            <p:nvPr/>
          </p:nvSpPr>
          <p:spPr>
            <a:xfrm>
              <a:off x="5662569" y="1199626"/>
              <a:ext cx="5738070" cy="12751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6571E06B-1E36-A756-9703-CC5D7FA48A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02135" y="1430031"/>
              <a:ext cx="5258937" cy="814316"/>
            </a:xfrm>
            <a:prstGeom prst="rect">
              <a:avLst/>
            </a:prstGeom>
          </p:spPr>
        </p:pic>
      </p:grpSp>
      <p:pic>
        <p:nvPicPr>
          <p:cNvPr id="11" name="Picture 10" descr="A colorful model of a molecule&#10;&#10;Description automatically generated">
            <a:extLst>
              <a:ext uri="{FF2B5EF4-FFF2-40B4-BE49-F238E27FC236}">
                <a16:creationId xmlns:a16="http://schemas.microsoft.com/office/drawing/2014/main" id="{8A9F021F-1CD7-75F0-3126-F4FEC7BFF26C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470"/>
          <a:stretch/>
        </p:blipFill>
        <p:spPr>
          <a:xfrm>
            <a:off x="7503138" y="1431930"/>
            <a:ext cx="3825258" cy="255509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44590696-1FB3-0B54-162B-5463A23E810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7400"/>
          <a:stretch/>
        </p:blipFill>
        <p:spPr>
          <a:xfrm>
            <a:off x="9108075" y="3900437"/>
            <a:ext cx="2123575" cy="1476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9013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Icon&#10;&#10;Description automatically generated">
            <a:extLst>
              <a:ext uri="{FF2B5EF4-FFF2-40B4-BE49-F238E27FC236}">
                <a16:creationId xmlns:a16="http://schemas.microsoft.com/office/drawing/2014/main" id="{B8D54D2E-752F-CF16-F358-424EBA1E67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21224" y="3554765"/>
            <a:ext cx="1745269" cy="1754069"/>
          </a:xfrm>
          <a:prstGeom prst="rect">
            <a:avLst/>
          </a:prstGeom>
        </p:spPr>
      </p:pic>
      <p:pic>
        <p:nvPicPr>
          <p:cNvPr id="9" name="Picture 8" descr="Icon&#10;&#10;Description automatically generated with medium confidence">
            <a:extLst>
              <a:ext uri="{FF2B5EF4-FFF2-40B4-BE49-F238E27FC236}">
                <a16:creationId xmlns:a16="http://schemas.microsoft.com/office/drawing/2014/main" id="{4FED3C75-A129-2F9B-E97D-EC34133311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0752" y="390923"/>
            <a:ext cx="515311" cy="566558"/>
          </a:xfrm>
          <a:prstGeom prst="rect">
            <a:avLst/>
          </a:prstGeom>
        </p:spPr>
      </p:pic>
      <p:pic>
        <p:nvPicPr>
          <p:cNvPr id="13" name="Picture 12" descr="Shape, circle&#10;&#10;Description automatically generated">
            <a:extLst>
              <a:ext uri="{FF2B5EF4-FFF2-40B4-BE49-F238E27FC236}">
                <a16:creationId xmlns:a16="http://schemas.microsoft.com/office/drawing/2014/main" id="{E028BCFB-0880-E4DF-D57D-BE24E45BB7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11345" y="544806"/>
            <a:ext cx="652102" cy="687572"/>
          </a:xfrm>
          <a:prstGeom prst="rect">
            <a:avLst/>
          </a:prstGeom>
        </p:spPr>
      </p:pic>
      <p:pic>
        <p:nvPicPr>
          <p:cNvPr id="15" name="Picture 14" descr="Icon&#10;&#10;Description automatically generated">
            <a:extLst>
              <a:ext uri="{FF2B5EF4-FFF2-40B4-BE49-F238E27FC236}">
                <a16:creationId xmlns:a16="http://schemas.microsoft.com/office/drawing/2014/main" id="{6652F8B0-B145-8360-2807-792FF99E9E8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2295" y="1021272"/>
            <a:ext cx="293202" cy="301198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BABE7BB0-D118-F750-8018-A9497FFEB634}"/>
              </a:ext>
            </a:extLst>
          </p:cNvPr>
          <p:cNvSpPr txBox="1"/>
          <p:nvPr/>
        </p:nvSpPr>
        <p:spPr>
          <a:xfrm>
            <a:off x="1566707" y="5653252"/>
            <a:ext cx="265679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Uridine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547327D-7DA3-6325-85C1-A6D0D74637CD}"/>
              </a:ext>
            </a:extLst>
          </p:cNvPr>
          <p:cNvSpPr txBox="1"/>
          <p:nvPr/>
        </p:nvSpPr>
        <p:spPr>
          <a:xfrm>
            <a:off x="7649445" y="5631872"/>
            <a:ext cx="31461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/>
              <a:t>Pseudo-Uridine</a:t>
            </a:r>
          </a:p>
        </p:txBody>
      </p:sp>
      <p:pic>
        <p:nvPicPr>
          <p:cNvPr id="2" name="Picture 1" descr="Shape&#10;&#10;Description automatically generated with medium confidence">
            <a:extLst>
              <a:ext uri="{FF2B5EF4-FFF2-40B4-BE49-F238E27FC236}">
                <a16:creationId xmlns:a16="http://schemas.microsoft.com/office/drawing/2014/main" id="{98220993-C496-E4B5-C356-D825CC1EEFE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4124" y="2657464"/>
            <a:ext cx="1081520" cy="1040012"/>
          </a:xfrm>
          <a:prstGeom prst="rect">
            <a:avLst/>
          </a:prstGeom>
        </p:spPr>
      </p:pic>
      <p:grpSp>
        <p:nvGrpSpPr>
          <p:cNvPr id="52" name="Group 51">
            <a:extLst>
              <a:ext uri="{FF2B5EF4-FFF2-40B4-BE49-F238E27FC236}">
                <a16:creationId xmlns:a16="http://schemas.microsoft.com/office/drawing/2014/main" id="{B502626B-C236-6D81-548A-391266A57305}"/>
              </a:ext>
            </a:extLst>
          </p:cNvPr>
          <p:cNvGrpSpPr/>
          <p:nvPr/>
        </p:nvGrpSpPr>
        <p:grpSpPr>
          <a:xfrm>
            <a:off x="6554065" y="2076034"/>
            <a:ext cx="3628600" cy="3107035"/>
            <a:chOff x="6554065" y="2076034"/>
            <a:chExt cx="3628600" cy="3107035"/>
          </a:xfrm>
        </p:grpSpPr>
        <p:pic>
          <p:nvPicPr>
            <p:cNvPr id="21" name="Picture 20" descr="Icon&#10;&#10;Description automatically generated">
              <a:extLst>
                <a:ext uri="{FF2B5EF4-FFF2-40B4-BE49-F238E27FC236}">
                  <a16:creationId xmlns:a16="http://schemas.microsoft.com/office/drawing/2014/main" id="{468C75CA-95D6-2BE1-3266-F233D09FB726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709466" y="2076034"/>
              <a:ext cx="2032085" cy="2202872"/>
            </a:xfrm>
            <a:prstGeom prst="rect">
              <a:avLst/>
            </a:prstGeom>
          </p:spPr>
        </p:pic>
        <p:pic>
          <p:nvPicPr>
            <p:cNvPr id="3" name="Picture 2" descr="Icon&#10;&#10;Description automatically generated">
              <a:extLst>
                <a:ext uri="{FF2B5EF4-FFF2-40B4-BE49-F238E27FC236}">
                  <a16:creationId xmlns:a16="http://schemas.microsoft.com/office/drawing/2014/main" id="{0BA6A340-7AC8-A84D-48C2-89FCC3C2168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37396" y="3429000"/>
              <a:ext cx="1745269" cy="1754069"/>
            </a:xfrm>
            <a:prstGeom prst="rect">
              <a:avLst/>
            </a:prstGeom>
          </p:spPr>
        </p:pic>
        <p:sp>
          <p:nvSpPr>
            <p:cNvPr id="48" name="Rectangle 47">
              <a:extLst>
                <a:ext uri="{FF2B5EF4-FFF2-40B4-BE49-F238E27FC236}">
                  <a16:creationId xmlns:a16="http://schemas.microsoft.com/office/drawing/2014/main" id="{786D0B2B-D62B-9810-7F1A-E4A154F5A4FA}"/>
                </a:ext>
              </a:extLst>
            </p:cNvPr>
            <p:cNvSpPr/>
            <p:nvPr/>
          </p:nvSpPr>
          <p:spPr>
            <a:xfrm rot="21132363">
              <a:off x="6554065" y="2223207"/>
              <a:ext cx="515311" cy="339047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51" name="Group 50">
            <a:extLst>
              <a:ext uri="{FF2B5EF4-FFF2-40B4-BE49-F238E27FC236}">
                <a16:creationId xmlns:a16="http://schemas.microsoft.com/office/drawing/2014/main" id="{8507E029-BA4F-518C-996C-4B8BF1603B6C}"/>
              </a:ext>
            </a:extLst>
          </p:cNvPr>
          <p:cNvGrpSpPr/>
          <p:nvPr/>
        </p:nvGrpSpPr>
        <p:grpSpPr>
          <a:xfrm>
            <a:off x="1099104" y="1652756"/>
            <a:ext cx="3980368" cy="2530901"/>
            <a:chOff x="1099104" y="1652756"/>
            <a:chExt cx="3980368" cy="2530901"/>
          </a:xfrm>
        </p:grpSpPr>
        <p:pic>
          <p:nvPicPr>
            <p:cNvPr id="5" name="Picture 4" descr="Shape&#10;&#10;Description automatically generated with medium confidence">
              <a:extLst>
                <a:ext uri="{FF2B5EF4-FFF2-40B4-BE49-F238E27FC236}">
                  <a16:creationId xmlns:a16="http://schemas.microsoft.com/office/drawing/2014/main" id="{B3EF21D6-D7BD-A4BD-D03E-7EE62BF250A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97952" y="2783229"/>
              <a:ext cx="1081520" cy="1040012"/>
            </a:xfrm>
            <a:prstGeom prst="rect">
              <a:avLst/>
            </a:prstGeom>
          </p:spPr>
        </p:pic>
        <p:pic>
          <p:nvPicPr>
            <p:cNvPr id="19" name="Picture 18" descr="Icon&#10;&#10;Description automatically generated">
              <a:extLst>
                <a:ext uri="{FF2B5EF4-FFF2-40B4-BE49-F238E27FC236}">
                  <a16:creationId xmlns:a16="http://schemas.microsoft.com/office/drawing/2014/main" id="{1D01DCE7-6573-9336-50ED-BFE090E85678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73919" y="2297593"/>
              <a:ext cx="1906597" cy="1886064"/>
            </a:xfrm>
            <a:prstGeom prst="rect">
              <a:avLst/>
            </a:prstGeom>
          </p:spPr>
        </p:pic>
        <p:pic>
          <p:nvPicPr>
            <p:cNvPr id="11" name="Picture 10" descr="Shape&#10;&#10;Description automatically generated">
              <a:extLst>
                <a:ext uri="{FF2B5EF4-FFF2-40B4-BE49-F238E27FC236}">
                  <a16:creationId xmlns:a16="http://schemas.microsoft.com/office/drawing/2014/main" id="{FBFD5A51-07E6-026C-6119-DD45D0F88F0B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566707" y="1968007"/>
              <a:ext cx="515311" cy="548737"/>
            </a:xfrm>
            <a:prstGeom prst="rect">
              <a:avLst/>
            </a:prstGeom>
          </p:spPr>
        </p:pic>
        <p:pic>
          <p:nvPicPr>
            <p:cNvPr id="17" name="Picture 16" descr="A picture containing text, monitor, display, light&#10;&#10;Description automatically generated">
              <a:extLst>
                <a:ext uri="{FF2B5EF4-FFF2-40B4-BE49-F238E27FC236}">
                  <a16:creationId xmlns:a16="http://schemas.microsoft.com/office/drawing/2014/main" id="{54AE5121-2809-943B-1FB9-9C42FC917737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273919" y="2905603"/>
              <a:ext cx="349054" cy="258124"/>
            </a:xfrm>
            <a:prstGeom prst="rect">
              <a:avLst/>
            </a:prstGeom>
          </p:spPr>
        </p:pic>
        <mc:AlternateContent xmlns:mc="http://schemas.openxmlformats.org/markup-compatibility/2006" xmlns:p14="http://schemas.microsoft.com/office/powerpoint/2010/main">
          <mc:Choice Requires="p14">
            <p:contentPart p14:bwMode="auto" r:id="rId11">
              <p14:nvContentPartPr>
                <p14:cNvPr id="46" name="Ink 45">
                  <a:extLst>
                    <a:ext uri="{FF2B5EF4-FFF2-40B4-BE49-F238E27FC236}">
                      <a16:creationId xmlns:a16="http://schemas.microsoft.com/office/drawing/2014/main" id="{19E18C79-50C3-4B62-5A4F-14C4F71845B6}"/>
                    </a:ext>
                  </a:extLst>
                </p14:cNvPr>
                <p14:cNvContentPartPr/>
                <p14:nvPr/>
              </p14:nvContentPartPr>
              <p14:xfrm>
                <a:off x="2440741" y="1652756"/>
                <a:ext cx="299880" cy="1148400"/>
              </p14:xfrm>
            </p:contentPart>
          </mc:Choice>
          <mc:Fallback xmlns="">
            <p:pic>
              <p:nvPicPr>
                <p:cNvPr id="46" name="Ink 45">
                  <a:extLst>
                    <a:ext uri="{FF2B5EF4-FFF2-40B4-BE49-F238E27FC236}">
                      <a16:creationId xmlns:a16="http://schemas.microsoft.com/office/drawing/2014/main" id="{19E18C79-50C3-4B62-5A4F-14C4F71845B6}"/>
                    </a:ext>
                  </a:extLst>
                </p:cNvPr>
                <p:cNvPicPr/>
                <p:nvPr/>
              </p:nvPicPr>
              <p:blipFill>
                <a:blip r:embed="rId12"/>
                <a:stretch>
                  <a:fillRect/>
                </a:stretch>
              </p:blipFill>
              <p:spPr>
                <a:xfrm>
                  <a:off x="2387101" y="1544756"/>
                  <a:ext cx="407520" cy="1364040"/>
                </a:xfrm>
                <a:prstGeom prst="rect">
                  <a:avLst/>
                </a:prstGeom>
              </p:spPr>
            </p:pic>
          </mc:Fallback>
        </mc:AlternateContent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F23BDBA6-9B96-B711-BDB1-0D48925BFE3E}"/>
                </a:ext>
              </a:extLst>
            </p:cNvPr>
            <p:cNvSpPr/>
            <p:nvPr/>
          </p:nvSpPr>
          <p:spPr>
            <a:xfrm>
              <a:off x="1107662" y="2890453"/>
              <a:ext cx="515311" cy="2860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Rectangle 49">
              <a:extLst>
                <a:ext uri="{FF2B5EF4-FFF2-40B4-BE49-F238E27FC236}">
                  <a16:creationId xmlns:a16="http://schemas.microsoft.com/office/drawing/2014/main" id="{43A5EE8C-E56C-FB81-ABE2-A3B1B50DB2FC}"/>
                </a:ext>
              </a:extLst>
            </p:cNvPr>
            <p:cNvSpPr/>
            <p:nvPr/>
          </p:nvSpPr>
          <p:spPr>
            <a:xfrm>
              <a:off x="1099104" y="3794485"/>
              <a:ext cx="515311" cy="2860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F90DE2E8-C642-2806-1E3B-57F80580C0E1}"/>
              </a:ext>
            </a:extLst>
          </p:cNvPr>
          <p:cNvGrpSpPr/>
          <p:nvPr/>
        </p:nvGrpSpPr>
        <p:grpSpPr>
          <a:xfrm>
            <a:off x="970671" y="2701807"/>
            <a:ext cx="5425100" cy="633106"/>
            <a:chOff x="970671" y="2701807"/>
            <a:chExt cx="5425100" cy="633106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9AE7915B-5D9A-8E94-137C-0192B02F114C}"/>
                </a:ext>
              </a:extLst>
            </p:cNvPr>
            <p:cNvCxnSpPr/>
            <p:nvPr/>
          </p:nvCxnSpPr>
          <p:spPr>
            <a:xfrm>
              <a:off x="970671" y="3074287"/>
              <a:ext cx="2623187" cy="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Arrow: Curved Down 11">
              <a:extLst>
                <a:ext uri="{FF2B5EF4-FFF2-40B4-BE49-F238E27FC236}">
                  <a16:creationId xmlns:a16="http://schemas.microsoft.com/office/drawing/2014/main" id="{DCA7F1E3-1CFB-0E48-2CBF-482B7763BC0D}"/>
                </a:ext>
              </a:extLst>
            </p:cNvPr>
            <p:cNvSpPr/>
            <p:nvPr/>
          </p:nvSpPr>
          <p:spPr>
            <a:xfrm>
              <a:off x="3282557" y="2701807"/>
              <a:ext cx="272688" cy="251344"/>
            </a:xfrm>
            <a:prstGeom prst="curvedDown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6" name="Arrow: Right 15">
              <a:extLst>
                <a:ext uri="{FF2B5EF4-FFF2-40B4-BE49-F238E27FC236}">
                  <a16:creationId xmlns:a16="http://schemas.microsoft.com/office/drawing/2014/main" id="{455D85E7-3E22-1440-758E-2F55F8BEC30A}"/>
                </a:ext>
              </a:extLst>
            </p:cNvPr>
            <p:cNvSpPr/>
            <p:nvPr/>
          </p:nvSpPr>
          <p:spPr>
            <a:xfrm>
              <a:off x="5796228" y="3074287"/>
              <a:ext cx="599543" cy="260626"/>
            </a:xfrm>
            <a:prstGeom prst="rightArrow">
              <a:avLst/>
            </a:prstGeom>
            <a:solidFill>
              <a:schemeClr val="tx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53" name="Rectangle 52">
            <a:extLst>
              <a:ext uri="{FF2B5EF4-FFF2-40B4-BE49-F238E27FC236}">
                <a16:creationId xmlns:a16="http://schemas.microsoft.com/office/drawing/2014/main" id="{61625A3E-A62F-C3BE-DEDE-7D1135CA7DEE}"/>
              </a:ext>
            </a:extLst>
          </p:cNvPr>
          <p:cNvSpPr/>
          <p:nvPr/>
        </p:nvSpPr>
        <p:spPr>
          <a:xfrm>
            <a:off x="6474542" y="95865"/>
            <a:ext cx="4719484" cy="162378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F69FFF3-FC28-A321-0814-84D86DCF43E3}"/>
              </a:ext>
            </a:extLst>
          </p:cNvPr>
          <p:cNvSpPr txBox="1"/>
          <p:nvPr/>
        </p:nvSpPr>
        <p:spPr>
          <a:xfrm>
            <a:off x="2751887" y="736222"/>
            <a:ext cx="508104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Tactile Base Pairs…</a:t>
            </a: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359439D5-EB83-9480-37BF-4F41CCB5E092}"/>
              </a:ext>
            </a:extLst>
          </p:cNvPr>
          <p:cNvSpPr/>
          <p:nvPr/>
        </p:nvSpPr>
        <p:spPr>
          <a:xfrm>
            <a:off x="2429540" y="2363643"/>
            <a:ext cx="488505" cy="488505"/>
          </a:xfrm>
          <a:prstGeom prst="ellipse">
            <a:avLst/>
          </a:prstGeom>
          <a:solidFill>
            <a:srgbClr val="FFFF00">
              <a:alpha val="52000"/>
            </a:srgbClr>
          </a:solidFill>
          <a:ln>
            <a:solidFill>
              <a:schemeClr val="accent1">
                <a:shade val="15000"/>
                <a:alpha val="23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20296F4-A021-F340-91D4-6A75A0DD9FF7}"/>
              </a:ext>
            </a:extLst>
          </p:cNvPr>
          <p:cNvSpPr/>
          <p:nvPr/>
        </p:nvSpPr>
        <p:spPr>
          <a:xfrm>
            <a:off x="8108719" y="3213237"/>
            <a:ext cx="488505" cy="488505"/>
          </a:xfrm>
          <a:prstGeom prst="ellipse">
            <a:avLst/>
          </a:prstGeom>
          <a:solidFill>
            <a:srgbClr val="FFFF00">
              <a:alpha val="52000"/>
            </a:srgbClr>
          </a:solidFill>
          <a:ln>
            <a:solidFill>
              <a:schemeClr val="accent1">
                <a:shade val="15000"/>
                <a:alpha val="23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17621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84FC50D5-7CD0-3428-E1B9-7C894213B99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534379" y="958302"/>
            <a:ext cx="11203246" cy="544574"/>
          </a:xfrm>
        </p:spPr>
        <p:txBody>
          <a:bodyPr rtlCol="0" anchor="t">
            <a:normAutofit/>
          </a:bodyPr>
          <a:lstStyle/>
          <a:p>
            <a:r>
              <a:rPr lang="en-US" b="1"/>
              <a:t>Coronavirus …and the Spike protein</a:t>
            </a:r>
          </a:p>
        </p:txBody>
      </p:sp>
      <p:pic>
        <p:nvPicPr>
          <p:cNvPr id="6" name="Picture 5" descr="A cake made to look like a flower&#10;&#10;Description automatically generated">
            <a:extLst>
              <a:ext uri="{FF2B5EF4-FFF2-40B4-BE49-F238E27FC236}">
                <a16:creationId xmlns:a16="http://schemas.microsoft.com/office/drawing/2014/main" id="{158D503D-970C-BFB7-4C5F-36E5574D62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4205" y="1502876"/>
            <a:ext cx="7183590" cy="4651375"/>
          </a:xfrm>
          <a:prstGeom prst="rect">
            <a:avLst/>
          </a:prstGeom>
          <a:noFill/>
        </p:spPr>
      </p:pic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4F7E8FD9-96A5-042E-BA7B-55763B342A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602610" y="6299373"/>
            <a:ext cx="437707" cy="365125"/>
          </a:xfrm>
        </p:spPr>
        <p:txBody>
          <a:bodyPr anchor="ctr">
            <a:normAutofit/>
          </a:bodyPr>
          <a:lstStyle/>
          <a:p>
            <a:pPr>
              <a:spcAft>
                <a:spcPts val="600"/>
              </a:spcAft>
            </a:pPr>
            <a:fld id="{195F50F5-0325-4E13-93B8-A048A96B03AB}" type="slidenum">
              <a:rPr lang="en-US" smtClean="0"/>
              <a:pPr>
                <a:spcAft>
                  <a:spcPts val="600"/>
                </a:spcAft>
              </a:pPr>
              <a:t>12</a:t>
            </a:fld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2F5D99F-688E-084B-4E80-A5183670FF6E}"/>
              </a:ext>
            </a:extLst>
          </p:cNvPr>
          <p:cNvSpPr txBox="1"/>
          <p:nvPr/>
        </p:nvSpPr>
        <p:spPr>
          <a:xfrm>
            <a:off x="6588647" y="6154251"/>
            <a:ext cx="388453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>
                <a:solidFill>
                  <a:srgbClr val="FF0000"/>
                </a:solidFill>
              </a:rPr>
              <a:t>The magic of models…</a:t>
            </a:r>
          </a:p>
        </p:txBody>
      </p:sp>
    </p:spTree>
    <p:extLst>
      <p:ext uri="{BB962C8B-B14F-4D97-AF65-F5344CB8AC3E}">
        <p14:creationId xmlns:p14="http://schemas.microsoft.com/office/powerpoint/2010/main" val="304587582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13</a:t>
            </a:fld>
            <a:endParaRPr lang="en-US" dirty="0"/>
          </a:p>
        </p:txBody>
      </p:sp>
      <p:pic>
        <p:nvPicPr>
          <p:cNvPr id="3" name="Picture 2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85EE771A-8F62-4F7F-BF5E-E0E0A7254EB3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90" t="42428" r="15286" b="38819"/>
          <a:stretch/>
        </p:blipFill>
        <p:spPr bwMode="auto">
          <a:xfrm>
            <a:off x="781209" y="2416556"/>
            <a:ext cx="11259108" cy="174577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Title 1">
            <a:extLst>
              <a:ext uri="{FF2B5EF4-FFF2-40B4-BE49-F238E27FC236}">
                <a16:creationId xmlns:a16="http://schemas.microsoft.com/office/drawing/2014/main" id="{04945AEC-D79F-536D-22A6-A078585C7E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8478" y="1485285"/>
            <a:ext cx="9144000" cy="544574"/>
          </a:xfrm>
        </p:spPr>
        <p:txBody>
          <a:bodyPr/>
          <a:lstStyle/>
          <a:p>
            <a:pPr algn="ctr"/>
            <a:r>
              <a:rPr lang="en-US" i="1" dirty="0">
                <a:latin typeface="Verdana Pro SemiBold"/>
              </a:rPr>
              <a:t>...an m-RNA Vaccine Design Challenge</a:t>
            </a:r>
            <a:endParaRPr lang="en-US" i="1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FA0BF4D-6BCF-C5F3-47FB-44C886F0AC6C}"/>
              </a:ext>
            </a:extLst>
          </p:cNvPr>
          <p:cNvSpPr txBox="1"/>
          <p:nvPr/>
        </p:nvSpPr>
        <p:spPr>
          <a:xfrm>
            <a:off x="2875608" y="4680217"/>
            <a:ext cx="75668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Step 1 … Modify all U’s to pseudo-U’s.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E737390-1DE0-9D30-309A-C82F76BBDD81}"/>
              </a:ext>
            </a:extLst>
          </p:cNvPr>
          <p:cNvSpPr txBox="1"/>
          <p:nvPr/>
        </p:nvSpPr>
        <p:spPr>
          <a:xfrm>
            <a:off x="2875608" y="5511351"/>
            <a:ext cx="74158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Step 2 … Optimize the nucleotide sequence.</a:t>
            </a:r>
          </a:p>
        </p:txBody>
      </p:sp>
    </p:spTree>
    <p:extLst>
      <p:ext uri="{BB962C8B-B14F-4D97-AF65-F5344CB8AC3E}">
        <p14:creationId xmlns:p14="http://schemas.microsoft.com/office/powerpoint/2010/main" val="3861136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26A9E1-E68F-58C9-98C4-252E7CAE6C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DE7DE7F-615D-B76F-1D6B-BB9D6105F8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5F50F5-0325-4E13-93B8-A048A96B03AB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pic>
        <p:nvPicPr>
          <p:cNvPr id="4" name="Picture 3" descr="A close-up of a compass&#10;&#10;Description automatically generated with low confidence">
            <a:extLst>
              <a:ext uri="{FF2B5EF4-FFF2-40B4-BE49-F238E27FC236}">
                <a16:creationId xmlns:a16="http://schemas.microsoft.com/office/drawing/2014/main" id="{9BB5C1E6-C325-B876-81D8-EC35BF0EA8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66" y="295160"/>
            <a:ext cx="6536399" cy="6478482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E3C184F-70BA-F419-5BF7-4CCCEF95B5BA}"/>
              </a:ext>
            </a:extLst>
          </p:cNvPr>
          <p:cNvSpPr txBox="1"/>
          <p:nvPr/>
        </p:nvSpPr>
        <p:spPr>
          <a:xfrm>
            <a:off x="642458" y="1211841"/>
            <a:ext cx="4561026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A Table of Genetic Codons….</a:t>
            </a:r>
          </a:p>
          <a:p>
            <a:pPr algn="ctr"/>
            <a:endParaRPr lang="en-US" sz="2800" b="1" dirty="0"/>
          </a:p>
          <a:p>
            <a:pPr algn="ctr"/>
            <a:r>
              <a:rPr lang="en-US" sz="2800" b="1" dirty="0"/>
              <a:t>… </a:t>
            </a:r>
            <a:r>
              <a:rPr lang="en-US" sz="2800" b="1" i="1" dirty="0">
                <a:solidFill>
                  <a:srgbClr val="FF0000"/>
                </a:solidFill>
              </a:rPr>
              <a:t>with human codon preferences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D847D51-1FE8-7B7C-8927-E7B124599A08}"/>
              </a:ext>
            </a:extLst>
          </p:cNvPr>
          <p:cNvSpPr/>
          <p:nvPr/>
        </p:nvSpPr>
        <p:spPr>
          <a:xfrm>
            <a:off x="10086109" y="83127"/>
            <a:ext cx="1954208" cy="77200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313122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15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7896861-00C4-02AC-37AD-ABE82ABA4E0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971" t="11717" r="27104" b="23636"/>
          <a:stretch/>
        </p:blipFill>
        <p:spPr>
          <a:xfrm>
            <a:off x="2697018" y="960581"/>
            <a:ext cx="6966028" cy="52739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62643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16</a:t>
            </a:fld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768B759-9149-B85B-D3FD-F3B24E21B1B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6420" t="11852" r="26476" b="-1751"/>
          <a:stretch/>
        </p:blipFill>
        <p:spPr>
          <a:xfrm>
            <a:off x="3556000" y="692727"/>
            <a:ext cx="5874327" cy="6165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92294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1847CDC-1A37-4DF8-9808-02E48C1430BC}"/>
              </a:ext>
            </a:extLst>
          </p:cNvPr>
          <p:cNvSpPr txBox="1"/>
          <p:nvPr/>
        </p:nvSpPr>
        <p:spPr>
          <a:xfrm>
            <a:off x="720436" y="565265"/>
            <a:ext cx="105821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rgbClr val="0070C0"/>
                </a:solidFill>
              </a:rPr>
              <a:t>The Components of mRNA</a:t>
            </a:r>
          </a:p>
        </p:txBody>
      </p:sp>
      <p:pic>
        <p:nvPicPr>
          <p:cNvPr id="4098" name="Picture 2" descr="RNA processing begins with the addition of a 5'-cap and a 3'-poly(rA) tail to the pre-mRNA. The protein coding region contains coding sequences called exons. The exons are spliced together to form the mature mRNA. ">
            <a:extLst>
              <a:ext uri="{FF2B5EF4-FFF2-40B4-BE49-F238E27FC236}">
                <a16:creationId xmlns:a16="http://schemas.microsoft.com/office/drawing/2014/main" id="{5E5E46A9-43C4-43FA-94D7-13D48797DF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837" y="1132142"/>
            <a:ext cx="11213458" cy="4290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2">
            <a:extLst>
              <a:ext uri="{FF2B5EF4-FFF2-40B4-BE49-F238E27FC236}">
                <a16:creationId xmlns:a16="http://schemas.microsoft.com/office/drawing/2014/main" id="{79E9A7B3-FE14-4E62-C617-1A27484C7684}"/>
              </a:ext>
            </a:extLst>
          </p:cNvPr>
          <p:cNvGrpSpPr/>
          <p:nvPr/>
        </p:nvGrpSpPr>
        <p:grpSpPr>
          <a:xfrm>
            <a:off x="6716684" y="3936537"/>
            <a:ext cx="4430683" cy="2308325"/>
            <a:chOff x="6716684" y="3936537"/>
            <a:chExt cx="4430683" cy="2308325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402158F-4725-4E40-B400-B7CDE2225E13}"/>
                </a:ext>
              </a:extLst>
            </p:cNvPr>
            <p:cNvSpPr txBox="1"/>
            <p:nvPr/>
          </p:nvSpPr>
          <p:spPr>
            <a:xfrm>
              <a:off x="6882887" y="3936537"/>
              <a:ext cx="2759877" cy="110799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6600" b="1" dirty="0">
                  <a:solidFill>
                    <a:srgbClr val="FF0000"/>
                  </a:solidFill>
                </a:rPr>
                <a:t>WHY?</a:t>
              </a:r>
            </a:p>
          </p:txBody>
        </p:sp>
        <p:sp>
          <p:nvSpPr>
            <p:cNvPr id="2" name="TextBox 1">
              <a:extLst>
                <a:ext uri="{FF2B5EF4-FFF2-40B4-BE49-F238E27FC236}">
                  <a16:creationId xmlns:a16="http://schemas.microsoft.com/office/drawing/2014/main" id="{54ED1137-2F8A-4CE7-834C-98D1221ECD8B}"/>
                </a:ext>
              </a:extLst>
            </p:cNvPr>
            <p:cNvSpPr txBox="1"/>
            <p:nvPr/>
          </p:nvSpPr>
          <p:spPr>
            <a:xfrm>
              <a:off x="6716684" y="5044533"/>
              <a:ext cx="443068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buAutoNum type="arabicPeriod"/>
              </a:pPr>
              <a:r>
                <a:rPr lang="en-US" dirty="0"/>
                <a:t>Protect mRNA from degradation </a:t>
              </a:r>
            </a:p>
            <a:p>
              <a:pPr marL="342900" indent="-342900">
                <a:buAutoNum type="arabicPeriod"/>
              </a:pPr>
              <a:r>
                <a:rPr lang="en-US" dirty="0"/>
                <a:t>Ribosome engagement site…</a:t>
              </a:r>
            </a:p>
            <a:p>
              <a:pPr marL="342900" indent="-342900">
                <a:buAutoNum type="arabicPeriod"/>
              </a:pPr>
              <a:r>
                <a:rPr lang="en-US" dirty="0"/>
                <a:t>Distinguish between viral RNA and endogenous mRNA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624112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767C33C-4062-65AF-65F1-7BD51CEFF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18</a:t>
            </a:fld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4237047-4117-BFAE-7284-9AC2EA22D4D7}"/>
              </a:ext>
            </a:extLst>
          </p:cNvPr>
          <p:cNvSpPr txBox="1"/>
          <p:nvPr/>
        </p:nvSpPr>
        <p:spPr>
          <a:xfrm>
            <a:off x="1617452" y="754812"/>
            <a:ext cx="79061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i="1" dirty="0">
                <a:solidFill>
                  <a:srgbClr val="FF0000"/>
                </a:solidFill>
              </a:rPr>
              <a:t>Still ahead at this conference…..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76DCA30-2661-F4DF-AD54-5F8A5AC8940D}"/>
              </a:ext>
            </a:extLst>
          </p:cNvPr>
          <p:cNvSpPr txBox="1"/>
          <p:nvPr/>
        </p:nvSpPr>
        <p:spPr>
          <a:xfrm>
            <a:off x="1338532" y="2249421"/>
            <a:ext cx="10462404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i="1" dirty="0"/>
              <a:t>At 1:00 pm this afternoon…</a:t>
            </a:r>
          </a:p>
          <a:p>
            <a:r>
              <a:rPr lang="en-US" sz="3200" b="1" i="1" dirty="0"/>
              <a:t>  </a:t>
            </a:r>
            <a:r>
              <a:rPr lang="en-US" sz="3600" b="1" i="1" dirty="0">
                <a:solidFill>
                  <a:srgbClr val="00B0F0"/>
                </a:solidFill>
              </a:rPr>
              <a:t>Storming the Castle… how does anthrax kill you?</a:t>
            </a:r>
            <a:endParaRPr lang="en-US" sz="3200" b="1" i="1" dirty="0">
              <a:solidFill>
                <a:srgbClr val="00B0F0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EDA9794C-51C7-013C-1233-A1CB290CEFA5}"/>
              </a:ext>
            </a:extLst>
          </p:cNvPr>
          <p:cNvSpPr txBox="1"/>
          <p:nvPr/>
        </p:nvSpPr>
        <p:spPr>
          <a:xfrm>
            <a:off x="1338532" y="3728599"/>
            <a:ext cx="97981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At 2:30 pm this afternoon…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Exploring  the Properties of Water and Membranes</a:t>
            </a:r>
          </a:p>
        </p:txBody>
      </p:sp>
    </p:spTree>
    <p:extLst>
      <p:ext uri="{BB962C8B-B14F-4D97-AF65-F5344CB8AC3E}">
        <p14:creationId xmlns:p14="http://schemas.microsoft.com/office/powerpoint/2010/main" val="223618266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FB8FC0B-4F7B-86E7-F070-23E9B0E932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59D6B61-CCCB-AA7D-0E8C-9C8340339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95F50F5-0325-4E13-93B8-A048A96B03AB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F8D0235-DA1D-59FB-E59E-AD2E9F1F0C70}"/>
              </a:ext>
            </a:extLst>
          </p:cNvPr>
          <p:cNvSpPr txBox="1"/>
          <p:nvPr/>
        </p:nvSpPr>
        <p:spPr>
          <a:xfrm>
            <a:off x="1531188" y="504646"/>
            <a:ext cx="790611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Still ahead at this conference…..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1BB9368-89FE-4DD4-2853-B657AB38E5DD}"/>
              </a:ext>
            </a:extLst>
          </p:cNvPr>
          <p:cNvSpPr txBox="1"/>
          <p:nvPr/>
        </p:nvSpPr>
        <p:spPr>
          <a:xfrm>
            <a:off x="1276101" y="4845249"/>
            <a:ext cx="971190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At 3:15 pm tomorrow afternoon…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Modeling the Flow of Genetic Information: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b="1" i="1" dirty="0">
                <a:solidFill>
                  <a:srgbClr val="00B0F0"/>
                </a:solidFill>
                <a:latin typeface="Aptos" panose="02110004020202020204"/>
              </a:rPr>
              <a:t>      </a:t>
            </a:r>
            <a:r>
              <a:rPr lang="en-US" sz="2800" b="1" i="1" dirty="0">
                <a:solidFill>
                  <a:srgbClr val="00B0F0"/>
                </a:solidFill>
                <a:latin typeface="Aptos" panose="02110004020202020204"/>
              </a:rPr>
              <a:t>Replication, Transcription and Protein Synthesis</a:t>
            </a:r>
            <a:endParaRPr kumimoji="0" lang="en-US" sz="3200" b="1" i="1" u="none" strike="noStrike" kern="1200" cap="none" spc="0" normalizeH="0" baseline="0" noProof="0" dirty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C116FD0-FAEF-017A-1F03-869976C804DA}"/>
              </a:ext>
            </a:extLst>
          </p:cNvPr>
          <p:cNvCxnSpPr/>
          <p:nvPr/>
        </p:nvCxnSpPr>
        <p:spPr>
          <a:xfrm>
            <a:off x="1372953" y="2937163"/>
            <a:ext cx="9615054" cy="0"/>
          </a:xfrm>
          <a:prstGeom prst="line">
            <a:avLst/>
          </a:prstGeom>
          <a:ln w="19050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6" name="TextBox 5">
            <a:extLst>
              <a:ext uri="{FF2B5EF4-FFF2-40B4-BE49-F238E27FC236}">
                <a16:creationId xmlns:a16="http://schemas.microsoft.com/office/drawing/2014/main" id="{865731DD-6962-D1DF-517F-7FAF7910F7F8}"/>
              </a:ext>
            </a:extLst>
          </p:cNvPr>
          <p:cNvSpPr txBox="1"/>
          <p:nvPr/>
        </p:nvSpPr>
        <p:spPr>
          <a:xfrm>
            <a:off x="1276101" y="3338292"/>
            <a:ext cx="979817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At 1:00 pm tomorrow afternoon…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  </a:t>
            </a:r>
            <a:r>
              <a:rPr kumimoji="0" lang="en-US" sz="3200" b="1" i="1" u="none" strike="noStrike" kern="1200" cap="none" spc="0" normalizeH="0" baseline="0" noProof="0" dirty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Folding and Molding: Hands-On Protein Structure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9F22B5-43E4-ABB3-5381-6EE508468B86}"/>
              </a:ext>
            </a:extLst>
          </p:cNvPr>
          <p:cNvSpPr txBox="1"/>
          <p:nvPr/>
        </p:nvSpPr>
        <p:spPr>
          <a:xfrm>
            <a:off x="1276101" y="1545293"/>
            <a:ext cx="801250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/>
              <a:t>At 8:00 am tomorrow morning…</a:t>
            </a:r>
          </a:p>
          <a:p>
            <a:r>
              <a:rPr lang="en-US" sz="3200" b="1" i="1" dirty="0"/>
              <a:t>  </a:t>
            </a:r>
            <a:r>
              <a:rPr lang="en-US" sz="3200" b="1" i="1" dirty="0">
                <a:solidFill>
                  <a:srgbClr val="00B0F0"/>
                </a:solidFill>
              </a:rPr>
              <a:t>Dynamic DNA… and Epigenetics</a:t>
            </a:r>
          </a:p>
        </p:txBody>
      </p:sp>
    </p:spTree>
    <p:extLst>
      <p:ext uri="{BB962C8B-B14F-4D97-AF65-F5344CB8AC3E}">
        <p14:creationId xmlns:p14="http://schemas.microsoft.com/office/powerpoint/2010/main" val="40649139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113B621F-5450-8B1F-478C-2B2AB112B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939F9D0-FA6F-4C31-CB45-0679627326B4}"/>
              </a:ext>
            </a:extLst>
          </p:cNvPr>
          <p:cNvSpPr txBox="1"/>
          <p:nvPr/>
        </p:nvSpPr>
        <p:spPr>
          <a:xfrm>
            <a:off x="1182303" y="1135513"/>
            <a:ext cx="78290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/>
              <a:t>There are things we know…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5C27581-4ED9-76E4-B50A-116C98CFD44B}"/>
              </a:ext>
            </a:extLst>
          </p:cNvPr>
          <p:cNvSpPr txBox="1"/>
          <p:nvPr/>
        </p:nvSpPr>
        <p:spPr>
          <a:xfrm>
            <a:off x="1667212" y="2737674"/>
            <a:ext cx="78290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Things we don’t know…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C997E68-0E4D-3E92-C1F7-080A9C6EFA16}"/>
              </a:ext>
            </a:extLst>
          </p:cNvPr>
          <p:cNvSpPr txBox="1"/>
          <p:nvPr/>
        </p:nvSpPr>
        <p:spPr>
          <a:xfrm>
            <a:off x="1980855" y="1639487"/>
            <a:ext cx="782900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accent1"/>
                </a:solidFill>
              </a:rPr>
              <a:t>As we think deeply about what we know, we will begin to </a:t>
            </a:r>
            <a:r>
              <a:rPr lang="en-US" sz="2400" dirty="0">
                <a:solidFill>
                  <a:srgbClr val="FF0000"/>
                </a:solidFill>
              </a:rPr>
              <a:t>ask questions</a:t>
            </a:r>
            <a:r>
              <a:rPr lang="en-US" sz="2400" dirty="0">
                <a:solidFill>
                  <a:schemeClr val="accent1"/>
                </a:solidFill>
              </a:rPr>
              <a:t> about things we don’t know …….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9C12F8D-795F-587E-F5DD-A84EC6C701E7}"/>
              </a:ext>
            </a:extLst>
          </p:cNvPr>
          <p:cNvSpPr txBox="1"/>
          <p:nvPr/>
        </p:nvSpPr>
        <p:spPr>
          <a:xfrm>
            <a:off x="2084744" y="3461524"/>
            <a:ext cx="78290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1. There are things we know we don’t know.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EE5E47C-AB94-42C3-2511-908C6E3FA3C7}"/>
              </a:ext>
            </a:extLst>
          </p:cNvPr>
          <p:cNvSpPr txBox="1"/>
          <p:nvPr/>
        </p:nvSpPr>
        <p:spPr>
          <a:xfrm>
            <a:off x="2083640" y="4248888"/>
            <a:ext cx="78290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2. There are things we don’t know we don’t know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925ECCB7-31FB-8D18-1C74-9BDD3C466EC6}"/>
              </a:ext>
            </a:extLst>
          </p:cNvPr>
          <p:cNvSpPr/>
          <p:nvPr/>
        </p:nvSpPr>
        <p:spPr>
          <a:xfrm>
            <a:off x="6504709" y="2228852"/>
            <a:ext cx="1600200" cy="822906"/>
          </a:xfrm>
          <a:custGeom>
            <a:avLst/>
            <a:gdLst>
              <a:gd name="connsiteX0" fmla="*/ 714375 w 1009650"/>
              <a:gd name="connsiteY0" fmla="*/ 0 h 685800"/>
              <a:gd name="connsiteX1" fmla="*/ 1009650 w 1009650"/>
              <a:gd name="connsiteY1" fmla="*/ 4763 h 685800"/>
              <a:gd name="connsiteX2" fmla="*/ 1009650 w 1009650"/>
              <a:gd name="connsiteY2" fmla="*/ 685800 h 685800"/>
              <a:gd name="connsiteX3" fmla="*/ 0 w 1009650"/>
              <a:gd name="connsiteY3" fmla="*/ 685800 h 685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009650" h="685800">
                <a:moveTo>
                  <a:pt x="714375" y="0"/>
                </a:moveTo>
                <a:lnTo>
                  <a:pt x="1009650" y="4763"/>
                </a:lnTo>
                <a:lnTo>
                  <a:pt x="1009650" y="685800"/>
                </a:lnTo>
                <a:lnTo>
                  <a:pt x="0" y="685800"/>
                </a:lnTo>
              </a:path>
            </a:pathLst>
          </a:custGeom>
          <a:noFill/>
          <a:ln w="41275">
            <a:solidFill>
              <a:schemeClr val="accent1"/>
            </a:solidFill>
            <a:tailEnd type="arrow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2719FE56-07BE-3045-74EC-2A9643918A17}"/>
              </a:ext>
            </a:extLst>
          </p:cNvPr>
          <p:cNvSpPr txBox="1"/>
          <p:nvPr/>
        </p:nvSpPr>
        <p:spPr>
          <a:xfrm>
            <a:off x="1157037" y="5190380"/>
            <a:ext cx="987792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/>
              <a:t>A teacher’s role is to encourage students to think deeply about what they know … and identify what they don’t know.</a:t>
            </a:r>
          </a:p>
        </p:txBody>
      </p:sp>
    </p:spTree>
    <p:extLst>
      <p:ext uri="{BB962C8B-B14F-4D97-AF65-F5344CB8AC3E}">
        <p14:creationId xmlns:p14="http://schemas.microsoft.com/office/powerpoint/2010/main" val="42591652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97354A-65AF-1243-56DA-1B3092DA20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12886AB-A844-E295-5501-935157B7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20</a:t>
            </a:fld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78166CA-FEB8-B072-2C03-503C63F8C9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3933" t="50000"/>
          <a:stretch/>
        </p:blipFill>
        <p:spPr>
          <a:xfrm>
            <a:off x="4512041" y="4645881"/>
            <a:ext cx="1583959" cy="2018617"/>
          </a:xfrm>
          <a:prstGeom prst="rect">
            <a:avLst/>
          </a:prstGeom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AB398158-E3D1-CDDB-976C-715C672A7783}"/>
              </a:ext>
            </a:extLst>
          </p:cNvPr>
          <p:cNvGrpSpPr/>
          <p:nvPr/>
        </p:nvGrpSpPr>
        <p:grpSpPr>
          <a:xfrm>
            <a:off x="2606994" y="1717376"/>
            <a:ext cx="8406523" cy="3087823"/>
            <a:chOff x="2313696" y="1786387"/>
            <a:chExt cx="8406523" cy="3087823"/>
          </a:xfrm>
        </p:grpSpPr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07FD100F-E31E-F72F-376B-780AD85B765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29575" t="55436" r="51642" b="10679"/>
            <a:stretch/>
          </p:blipFill>
          <p:spPr>
            <a:xfrm>
              <a:off x="8171863" y="1786387"/>
              <a:ext cx="2548356" cy="3087823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2400B344-C6FB-7B27-A9FE-B08E307E1C1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rcRect l="29575" t="19806" r="30985" b="48400"/>
            <a:stretch/>
          </p:blipFill>
          <p:spPr>
            <a:xfrm>
              <a:off x="2313696" y="1849854"/>
              <a:ext cx="5509364" cy="2960891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8FB86103-C88B-2C66-843F-A07B5A16FC78}"/>
              </a:ext>
            </a:extLst>
          </p:cNvPr>
          <p:cNvSpPr txBox="1"/>
          <p:nvPr/>
        </p:nvSpPr>
        <p:spPr>
          <a:xfrm>
            <a:off x="3090073" y="472536"/>
            <a:ext cx="68760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2025 Summer Workshops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17942C1-B0E5-EFE2-79AE-A2FB5BF89928}"/>
              </a:ext>
            </a:extLst>
          </p:cNvPr>
          <p:cNvSpPr txBox="1"/>
          <p:nvPr/>
        </p:nvSpPr>
        <p:spPr>
          <a:xfrm>
            <a:off x="6840632" y="5298156"/>
            <a:ext cx="433057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/>
              <a:t>…become the teacher you have always wanted to be.</a:t>
            </a:r>
          </a:p>
        </p:txBody>
      </p:sp>
    </p:spTree>
    <p:extLst>
      <p:ext uri="{BB962C8B-B14F-4D97-AF65-F5344CB8AC3E}">
        <p14:creationId xmlns:p14="http://schemas.microsoft.com/office/powerpoint/2010/main" val="26388416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oster for a digital modeling hub&#10;&#10;Description automatically generated">
            <a:extLst>
              <a:ext uri="{FF2B5EF4-FFF2-40B4-BE49-F238E27FC236}">
                <a16:creationId xmlns:a16="http://schemas.microsoft.com/office/drawing/2014/main" id="{50A3BAA3-A126-7EFD-BFA3-F0EC8F361C7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932" y="0"/>
            <a:ext cx="899013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08162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289996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132581-986D-5EAF-5A7C-92B7954BAA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37C8418-9666-3E66-5CB9-D7942408DF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23</a:t>
            </a:fld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24C15C-9242-9ABC-2E88-A9BE9252A7DD}"/>
              </a:ext>
            </a:extLst>
          </p:cNvPr>
          <p:cNvSpPr txBox="1"/>
          <p:nvPr/>
        </p:nvSpPr>
        <p:spPr>
          <a:xfrm>
            <a:off x="1487628" y="977397"/>
            <a:ext cx="101786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/>
              <a:t>Lysozyme…. </a:t>
            </a:r>
            <a:r>
              <a:rPr lang="en-US" sz="3200" i="1" dirty="0"/>
              <a:t>an enzyme with 4 disulfide bonds.</a:t>
            </a:r>
            <a:endParaRPr lang="en-US" sz="3600" i="1" dirty="0"/>
          </a:p>
        </p:txBody>
      </p:sp>
      <p:pic>
        <p:nvPicPr>
          <p:cNvPr id="5" name="Picture 4" descr="A colorful model of a molecule&#10;&#10;Description automatically generated">
            <a:extLst>
              <a:ext uri="{FF2B5EF4-FFF2-40B4-BE49-F238E27FC236}">
                <a16:creationId xmlns:a16="http://schemas.microsoft.com/office/drawing/2014/main" id="{7FCBC792-D543-DEC2-8881-BFDA7751055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87" t="6471" r="23551" b="11741"/>
          <a:stretch/>
        </p:blipFill>
        <p:spPr>
          <a:xfrm>
            <a:off x="1149292" y="2005578"/>
            <a:ext cx="4334312" cy="4293795"/>
          </a:xfrm>
          <a:prstGeom prst="rect">
            <a:avLst/>
          </a:prstGeom>
        </p:spPr>
      </p:pic>
      <p:grpSp>
        <p:nvGrpSpPr>
          <p:cNvPr id="37" name="Group 36">
            <a:extLst>
              <a:ext uri="{FF2B5EF4-FFF2-40B4-BE49-F238E27FC236}">
                <a16:creationId xmlns:a16="http://schemas.microsoft.com/office/drawing/2014/main" id="{6AC48629-796D-F331-0388-E72AB44CAC13}"/>
              </a:ext>
            </a:extLst>
          </p:cNvPr>
          <p:cNvGrpSpPr/>
          <p:nvPr/>
        </p:nvGrpSpPr>
        <p:grpSpPr>
          <a:xfrm>
            <a:off x="6096000" y="2005578"/>
            <a:ext cx="5163406" cy="3589879"/>
            <a:chOff x="6194385" y="1866967"/>
            <a:chExt cx="5163406" cy="3589879"/>
          </a:xfrm>
        </p:grpSpPr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718141B7-C2D7-A0E1-7702-1007220D8566}"/>
                </a:ext>
              </a:extLst>
            </p:cNvPr>
            <p:cNvGrpSpPr/>
            <p:nvPr/>
          </p:nvGrpSpPr>
          <p:grpSpPr>
            <a:xfrm>
              <a:off x="6194385" y="1866967"/>
              <a:ext cx="5163406" cy="3589879"/>
              <a:chOff x="6096000" y="1872754"/>
              <a:chExt cx="5163406" cy="3589879"/>
            </a:xfrm>
          </p:grpSpPr>
          <p:pic>
            <p:nvPicPr>
              <p:cNvPr id="6" name="Picture 5">
                <a:extLst>
                  <a:ext uri="{FF2B5EF4-FFF2-40B4-BE49-F238E27FC236}">
                    <a16:creationId xmlns:a16="http://schemas.microsoft.com/office/drawing/2014/main" id="{B958C533-B948-5D53-BC21-BB511BED3732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3"/>
              <a:srcRect b="7400"/>
              <a:stretch/>
            </p:blipFill>
            <p:spPr>
              <a:xfrm>
                <a:off x="6096000" y="1872754"/>
                <a:ext cx="5163406" cy="3589879"/>
              </a:xfrm>
              <a:prstGeom prst="rect">
                <a:avLst/>
              </a:prstGeom>
            </p:spPr>
          </p:pic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585326F4-C4AE-8CCA-AF5C-CEC7530647B0}"/>
                  </a:ext>
                </a:extLst>
              </p:cNvPr>
              <p:cNvGrpSpPr/>
              <p:nvPr/>
            </p:nvGrpSpPr>
            <p:grpSpPr>
              <a:xfrm>
                <a:off x="7135208" y="2484418"/>
                <a:ext cx="354816" cy="209725"/>
                <a:chOff x="7312615" y="2991218"/>
                <a:chExt cx="354816" cy="209725"/>
              </a:xfrm>
            </p:grpSpPr>
            <p:sp>
              <p:nvSpPr>
                <p:cNvPr id="7" name="Oval 6">
                  <a:extLst>
                    <a:ext uri="{FF2B5EF4-FFF2-40B4-BE49-F238E27FC236}">
                      <a16:creationId xmlns:a16="http://schemas.microsoft.com/office/drawing/2014/main" id="{09BF3CD5-7FAA-14BE-C379-C948BBA03F85}"/>
                    </a:ext>
                  </a:extLst>
                </p:cNvPr>
                <p:cNvSpPr/>
                <p:nvPr/>
              </p:nvSpPr>
              <p:spPr>
                <a:xfrm>
                  <a:off x="7385161" y="2991218"/>
                  <a:ext cx="209725" cy="209725"/>
                </a:xfrm>
                <a:prstGeom prst="ellipse">
                  <a:avLst/>
                </a:prstGeom>
                <a:solidFill>
                  <a:srgbClr val="FFFF00"/>
                </a:solidFill>
                <a:ln w="635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" name="TextBox 7">
                  <a:extLst>
                    <a:ext uri="{FF2B5EF4-FFF2-40B4-BE49-F238E27FC236}">
                      <a16:creationId xmlns:a16="http://schemas.microsoft.com/office/drawing/2014/main" id="{F0595FEB-CBF8-659C-94A4-F938E6EE73DD}"/>
                    </a:ext>
                  </a:extLst>
                </p:cNvPr>
                <p:cNvSpPr txBox="1"/>
                <p:nvPr/>
              </p:nvSpPr>
              <p:spPr>
                <a:xfrm>
                  <a:off x="7312615" y="2991218"/>
                  <a:ext cx="354816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700" b="1" dirty="0" err="1"/>
                    <a:t>Cys</a:t>
                  </a:r>
                  <a:endParaRPr lang="en-US" sz="700" b="1" dirty="0"/>
                </a:p>
              </p:txBody>
            </p:sp>
          </p:grpSp>
          <p:grpSp>
            <p:nvGrpSpPr>
              <p:cNvPr id="10" name="Group 9">
                <a:extLst>
                  <a:ext uri="{FF2B5EF4-FFF2-40B4-BE49-F238E27FC236}">
                    <a16:creationId xmlns:a16="http://schemas.microsoft.com/office/drawing/2014/main" id="{3A2E9AEC-0EBC-8754-0C48-6DCFB034738E}"/>
                  </a:ext>
                </a:extLst>
              </p:cNvPr>
              <p:cNvGrpSpPr/>
              <p:nvPr/>
            </p:nvGrpSpPr>
            <p:grpSpPr>
              <a:xfrm>
                <a:off x="7030345" y="2327124"/>
                <a:ext cx="354816" cy="209725"/>
                <a:chOff x="7312615" y="2991218"/>
                <a:chExt cx="354816" cy="209725"/>
              </a:xfrm>
            </p:grpSpPr>
            <p:sp>
              <p:nvSpPr>
                <p:cNvPr id="11" name="Oval 10">
                  <a:extLst>
                    <a:ext uri="{FF2B5EF4-FFF2-40B4-BE49-F238E27FC236}">
                      <a16:creationId xmlns:a16="http://schemas.microsoft.com/office/drawing/2014/main" id="{AEE64E82-D1A1-C7BC-1A7C-84A268F578FF}"/>
                    </a:ext>
                  </a:extLst>
                </p:cNvPr>
                <p:cNvSpPr/>
                <p:nvPr/>
              </p:nvSpPr>
              <p:spPr>
                <a:xfrm>
                  <a:off x="7385161" y="2991218"/>
                  <a:ext cx="209725" cy="209725"/>
                </a:xfrm>
                <a:prstGeom prst="ellipse">
                  <a:avLst/>
                </a:prstGeom>
                <a:solidFill>
                  <a:srgbClr val="FFFF00"/>
                </a:solidFill>
                <a:ln w="635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2" name="TextBox 11">
                  <a:extLst>
                    <a:ext uri="{FF2B5EF4-FFF2-40B4-BE49-F238E27FC236}">
                      <a16:creationId xmlns:a16="http://schemas.microsoft.com/office/drawing/2014/main" id="{ED230F8E-5813-A1C5-17E7-2FBA78872CCB}"/>
                    </a:ext>
                  </a:extLst>
                </p:cNvPr>
                <p:cNvSpPr txBox="1"/>
                <p:nvPr/>
              </p:nvSpPr>
              <p:spPr>
                <a:xfrm>
                  <a:off x="7312615" y="2991218"/>
                  <a:ext cx="354816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700" b="1" dirty="0" err="1"/>
                    <a:t>Cys</a:t>
                  </a:r>
                  <a:endParaRPr lang="en-US" sz="700" b="1" dirty="0"/>
                </a:p>
              </p:txBody>
            </p:sp>
          </p:grpSp>
          <p:grpSp>
            <p:nvGrpSpPr>
              <p:cNvPr id="13" name="Group 12">
                <a:extLst>
                  <a:ext uri="{FF2B5EF4-FFF2-40B4-BE49-F238E27FC236}">
                    <a16:creationId xmlns:a16="http://schemas.microsoft.com/office/drawing/2014/main" id="{60B79E4C-910D-4C50-8060-A3D1849D20F7}"/>
                  </a:ext>
                </a:extLst>
              </p:cNvPr>
              <p:cNvGrpSpPr/>
              <p:nvPr/>
            </p:nvGrpSpPr>
            <p:grpSpPr>
              <a:xfrm>
                <a:off x="10039310" y="3667693"/>
                <a:ext cx="354816" cy="209725"/>
                <a:chOff x="7312615" y="2991218"/>
                <a:chExt cx="354816" cy="209725"/>
              </a:xfrm>
            </p:grpSpPr>
            <p:sp>
              <p:nvSpPr>
                <p:cNvPr id="14" name="Oval 13">
                  <a:extLst>
                    <a:ext uri="{FF2B5EF4-FFF2-40B4-BE49-F238E27FC236}">
                      <a16:creationId xmlns:a16="http://schemas.microsoft.com/office/drawing/2014/main" id="{417FAD97-FDE7-0240-2AD5-F80CB7D04E9B}"/>
                    </a:ext>
                  </a:extLst>
                </p:cNvPr>
                <p:cNvSpPr/>
                <p:nvPr/>
              </p:nvSpPr>
              <p:spPr>
                <a:xfrm>
                  <a:off x="7385161" y="2991218"/>
                  <a:ext cx="209725" cy="209725"/>
                </a:xfrm>
                <a:prstGeom prst="ellipse">
                  <a:avLst/>
                </a:prstGeom>
                <a:solidFill>
                  <a:srgbClr val="FFFF00"/>
                </a:solidFill>
                <a:ln w="635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5" name="TextBox 14">
                  <a:extLst>
                    <a:ext uri="{FF2B5EF4-FFF2-40B4-BE49-F238E27FC236}">
                      <a16:creationId xmlns:a16="http://schemas.microsoft.com/office/drawing/2014/main" id="{A82CB030-B890-EE72-95E9-8900467EACB0}"/>
                    </a:ext>
                  </a:extLst>
                </p:cNvPr>
                <p:cNvSpPr txBox="1"/>
                <p:nvPr/>
              </p:nvSpPr>
              <p:spPr>
                <a:xfrm>
                  <a:off x="7312615" y="2991218"/>
                  <a:ext cx="354816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700" b="1" dirty="0" err="1"/>
                    <a:t>Cys</a:t>
                  </a:r>
                  <a:endParaRPr lang="en-US" sz="700" b="1" dirty="0"/>
                </a:p>
              </p:txBody>
            </p:sp>
          </p:grpSp>
          <p:grpSp>
            <p:nvGrpSpPr>
              <p:cNvPr id="19" name="Group 18">
                <a:extLst>
                  <a:ext uri="{FF2B5EF4-FFF2-40B4-BE49-F238E27FC236}">
                    <a16:creationId xmlns:a16="http://schemas.microsoft.com/office/drawing/2014/main" id="{D03C0097-E5CE-7CA9-6ACF-7D9DFBCD63BA}"/>
                  </a:ext>
                </a:extLst>
              </p:cNvPr>
              <p:cNvGrpSpPr/>
              <p:nvPr/>
            </p:nvGrpSpPr>
            <p:grpSpPr>
              <a:xfrm>
                <a:off x="7464260" y="3973860"/>
                <a:ext cx="354816" cy="209725"/>
                <a:chOff x="7312615" y="2991218"/>
                <a:chExt cx="354816" cy="209725"/>
              </a:xfrm>
            </p:grpSpPr>
            <p:sp>
              <p:nvSpPr>
                <p:cNvPr id="20" name="Oval 19">
                  <a:extLst>
                    <a:ext uri="{FF2B5EF4-FFF2-40B4-BE49-F238E27FC236}">
                      <a16:creationId xmlns:a16="http://schemas.microsoft.com/office/drawing/2014/main" id="{07921071-482A-E94C-BBBC-FD2B397DA953}"/>
                    </a:ext>
                  </a:extLst>
                </p:cNvPr>
                <p:cNvSpPr/>
                <p:nvPr/>
              </p:nvSpPr>
              <p:spPr>
                <a:xfrm>
                  <a:off x="7385161" y="2991218"/>
                  <a:ext cx="209725" cy="209725"/>
                </a:xfrm>
                <a:prstGeom prst="ellipse">
                  <a:avLst/>
                </a:prstGeom>
                <a:solidFill>
                  <a:srgbClr val="FFFF00"/>
                </a:solidFill>
                <a:ln w="635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1" name="TextBox 20">
                  <a:extLst>
                    <a:ext uri="{FF2B5EF4-FFF2-40B4-BE49-F238E27FC236}">
                      <a16:creationId xmlns:a16="http://schemas.microsoft.com/office/drawing/2014/main" id="{65BCB4A8-7BFC-7EF9-2636-5EB2A5DA7A55}"/>
                    </a:ext>
                  </a:extLst>
                </p:cNvPr>
                <p:cNvSpPr txBox="1"/>
                <p:nvPr/>
              </p:nvSpPr>
              <p:spPr>
                <a:xfrm>
                  <a:off x="7312615" y="2991218"/>
                  <a:ext cx="354816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700" b="1" dirty="0" err="1"/>
                    <a:t>Cys</a:t>
                  </a:r>
                  <a:endParaRPr lang="en-US" sz="700" b="1" dirty="0"/>
                </a:p>
              </p:txBody>
            </p:sp>
          </p:grpSp>
          <p:grpSp>
            <p:nvGrpSpPr>
              <p:cNvPr id="22" name="Group 21">
                <a:extLst>
                  <a:ext uri="{FF2B5EF4-FFF2-40B4-BE49-F238E27FC236}">
                    <a16:creationId xmlns:a16="http://schemas.microsoft.com/office/drawing/2014/main" id="{BE40D398-0531-1DA3-846E-7CC60C835069}"/>
                  </a:ext>
                </a:extLst>
              </p:cNvPr>
              <p:cNvGrpSpPr/>
              <p:nvPr/>
            </p:nvGrpSpPr>
            <p:grpSpPr>
              <a:xfrm>
                <a:off x="10028467" y="3457449"/>
                <a:ext cx="354816" cy="210244"/>
                <a:chOff x="7331631" y="2991218"/>
                <a:chExt cx="354816" cy="210244"/>
              </a:xfrm>
            </p:grpSpPr>
            <p:sp>
              <p:nvSpPr>
                <p:cNvPr id="23" name="Oval 22">
                  <a:extLst>
                    <a:ext uri="{FF2B5EF4-FFF2-40B4-BE49-F238E27FC236}">
                      <a16:creationId xmlns:a16="http://schemas.microsoft.com/office/drawing/2014/main" id="{D61496B3-3E05-9641-4E27-387E17E8B2AF}"/>
                    </a:ext>
                  </a:extLst>
                </p:cNvPr>
                <p:cNvSpPr/>
                <p:nvPr/>
              </p:nvSpPr>
              <p:spPr>
                <a:xfrm>
                  <a:off x="7385161" y="2991218"/>
                  <a:ext cx="209725" cy="209725"/>
                </a:xfrm>
                <a:prstGeom prst="ellipse">
                  <a:avLst/>
                </a:prstGeom>
                <a:solidFill>
                  <a:srgbClr val="FFFF00"/>
                </a:solidFill>
                <a:ln w="635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4" name="TextBox 23">
                  <a:extLst>
                    <a:ext uri="{FF2B5EF4-FFF2-40B4-BE49-F238E27FC236}">
                      <a16:creationId xmlns:a16="http://schemas.microsoft.com/office/drawing/2014/main" id="{1EFF942C-CDB6-15CD-89EF-F4A92106F3FC}"/>
                    </a:ext>
                  </a:extLst>
                </p:cNvPr>
                <p:cNvSpPr txBox="1"/>
                <p:nvPr/>
              </p:nvSpPr>
              <p:spPr>
                <a:xfrm>
                  <a:off x="7331631" y="3001407"/>
                  <a:ext cx="354816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700" b="1" dirty="0" err="1"/>
                    <a:t>Cys</a:t>
                  </a:r>
                  <a:endParaRPr lang="en-US" sz="700" b="1" dirty="0"/>
                </a:p>
              </p:txBody>
            </p:sp>
          </p:grpSp>
          <p:grpSp>
            <p:nvGrpSpPr>
              <p:cNvPr id="25" name="Group 24">
                <a:extLst>
                  <a:ext uri="{FF2B5EF4-FFF2-40B4-BE49-F238E27FC236}">
                    <a16:creationId xmlns:a16="http://schemas.microsoft.com/office/drawing/2014/main" id="{4D0E1B9C-3CCE-55C1-DB24-9F2F6B2B6D2A}"/>
                  </a:ext>
                </a:extLst>
              </p:cNvPr>
              <p:cNvGrpSpPr/>
              <p:nvPr/>
            </p:nvGrpSpPr>
            <p:grpSpPr>
              <a:xfrm>
                <a:off x="9615903" y="4147547"/>
                <a:ext cx="354816" cy="209725"/>
                <a:chOff x="7312615" y="2991218"/>
                <a:chExt cx="354816" cy="209725"/>
              </a:xfrm>
            </p:grpSpPr>
            <p:sp>
              <p:nvSpPr>
                <p:cNvPr id="26" name="Oval 25">
                  <a:extLst>
                    <a:ext uri="{FF2B5EF4-FFF2-40B4-BE49-F238E27FC236}">
                      <a16:creationId xmlns:a16="http://schemas.microsoft.com/office/drawing/2014/main" id="{B9720AA2-9884-9286-83C8-B6D2F8385427}"/>
                    </a:ext>
                  </a:extLst>
                </p:cNvPr>
                <p:cNvSpPr/>
                <p:nvPr/>
              </p:nvSpPr>
              <p:spPr>
                <a:xfrm>
                  <a:off x="7385161" y="2991218"/>
                  <a:ext cx="209725" cy="209725"/>
                </a:xfrm>
                <a:prstGeom prst="ellipse">
                  <a:avLst/>
                </a:prstGeom>
                <a:solidFill>
                  <a:srgbClr val="FFFF00"/>
                </a:solidFill>
                <a:ln w="635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27" name="TextBox 26">
                  <a:extLst>
                    <a:ext uri="{FF2B5EF4-FFF2-40B4-BE49-F238E27FC236}">
                      <a16:creationId xmlns:a16="http://schemas.microsoft.com/office/drawing/2014/main" id="{B203A7C3-65B0-B04A-5E94-8AD4921E3514}"/>
                    </a:ext>
                  </a:extLst>
                </p:cNvPr>
                <p:cNvSpPr txBox="1"/>
                <p:nvPr/>
              </p:nvSpPr>
              <p:spPr>
                <a:xfrm>
                  <a:off x="7312615" y="2991218"/>
                  <a:ext cx="354816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700" b="1" dirty="0" err="1"/>
                    <a:t>Cys</a:t>
                  </a:r>
                  <a:endParaRPr lang="en-US" sz="700" b="1" dirty="0"/>
                </a:p>
              </p:txBody>
            </p:sp>
          </p:grpSp>
          <p:grpSp>
            <p:nvGrpSpPr>
              <p:cNvPr id="28" name="Group 27">
                <a:extLst>
                  <a:ext uri="{FF2B5EF4-FFF2-40B4-BE49-F238E27FC236}">
                    <a16:creationId xmlns:a16="http://schemas.microsoft.com/office/drawing/2014/main" id="{296431CE-82F5-6B9A-62FC-CCAFBC9ED258}"/>
                  </a:ext>
                </a:extLst>
              </p:cNvPr>
              <p:cNvGrpSpPr/>
              <p:nvPr/>
            </p:nvGrpSpPr>
            <p:grpSpPr>
              <a:xfrm>
                <a:off x="7620351" y="4078723"/>
                <a:ext cx="354816" cy="209725"/>
                <a:chOff x="7312615" y="2991218"/>
                <a:chExt cx="354816" cy="209725"/>
              </a:xfrm>
            </p:grpSpPr>
            <p:sp>
              <p:nvSpPr>
                <p:cNvPr id="29" name="Oval 28">
                  <a:extLst>
                    <a:ext uri="{FF2B5EF4-FFF2-40B4-BE49-F238E27FC236}">
                      <a16:creationId xmlns:a16="http://schemas.microsoft.com/office/drawing/2014/main" id="{0B97C6E0-101F-4AF6-CEE7-EE6A342CF611}"/>
                    </a:ext>
                  </a:extLst>
                </p:cNvPr>
                <p:cNvSpPr/>
                <p:nvPr/>
              </p:nvSpPr>
              <p:spPr>
                <a:xfrm>
                  <a:off x="7385161" y="2991218"/>
                  <a:ext cx="209725" cy="209725"/>
                </a:xfrm>
                <a:prstGeom prst="ellipse">
                  <a:avLst/>
                </a:prstGeom>
                <a:solidFill>
                  <a:srgbClr val="FFFF00"/>
                </a:solidFill>
                <a:ln w="635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0" name="TextBox 29">
                  <a:extLst>
                    <a:ext uri="{FF2B5EF4-FFF2-40B4-BE49-F238E27FC236}">
                      <a16:creationId xmlns:a16="http://schemas.microsoft.com/office/drawing/2014/main" id="{900D579C-610E-CE0D-6543-BD5E37BDDCDF}"/>
                    </a:ext>
                  </a:extLst>
                </p:cNvPr>
                <p:cNvSpPr txBox="1"/>
                <p:nvPr/>
              </p:nvSpPr>
              <p:spPr>
                <a:xfrm>
                  <a:off x="7312615" y="2991218"/>
                  <a:ext cx="354816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700" b="1" dirty="0" err="1"/>
                    <a:t>Cys</a:t>
                  </a:r>
                  <a:endParaRPr lang="en-US" sz="700" b="1" dirty="0"/>
                </a:p>
              </p:txBody>
            </p:sp>
          </p:grpSp>
          <p:grpSp>
            <p:nvGrpSpPr>
              <p:cNvPr id="31" name="Group 30">
                <a:extLst>
                  <a:ext uri="{FF2B5EF4-FFF2-40B4-BE49-F238E27FC236}">
                    <a16:creationId xmlns:a16="http://schemas.microsoft.com/office/drawing/2014/main" id="{C902703F-E5E5-88EF-E724-E0125C818D01}"/>
                  </a:ext>
                </a:extLst>
              </p:cNvPr>
              <p:cNvGrpSpPr/>
              <p:nvPr/>
            </p:nvGrpSpPr>
            <p:grpSpPr>
              <a:xfrm>
                <a:off x="9757039" y="4288448"/>
                <a:ext cx="354816" cy="209725"/>
                <a:chOff x="7312615" y="2991218"/>
                <a:chExt cx="354816" cy="209725"/>
              </a:xfrm>
            </p:grpSpPr>
            <p:sp>
              <p:nvSpPr>
                <p:cNvPr id="32" name="Oval 31">
                  <a:extLst>
                    <a:ext uri="{FF2B5EF4-FFF2-40B4-BE49-F238E27FC236}">
                      <a16:creationId xmlns:a16="http://schemas.microsoft.com/office/drawing/2014/main" id="{3E374B63-E006-05F5-6EEA-462B768CBFFB}"/>
                    </a:ext>
                  </a:extLst>
                </p:cNvPr>
                <p:cNvSpPr/>
                <p:nvPr/>
              </p:nvSpPr>
              <p:spPr>
                <a:xfrm>
                  <a:off x="7385161" y="2991218"/>
                  <a:ext cx="209725" cy="209725"/>
                </a:xfrm>
                <a:prstGeom prst="ellipse">
                  <a:avLst/>
                </a:prstGeom>
                <a:solidFill>
                  <a:srgbClr val="FFFF00"/>
                </a:solidFill>
                <a:ln w="6350"/>
              </p:spPr>
              <p:style>
                <a:lnRef idx="2">
                  <a:schemeClr val="accent1">
                    <a:shade val="15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33" name="TextBox 32">
                  <a:extLst>
                    <a:ext uri="{FF2B5EF4-FFF2-40B4-BE49-F238E27FC236}">
                      <a16:creationId xmlns:a16="http://schemas.microsoft.com/office/drawing/2014/main" id="{B0A98FF6-D80B-A8AE-4100-CF283E1B96DA}"/>
                    </a:ext>
                  </a:extLst>
                </p:cNvPr>
                <p:cNvSpPr txBox="1"/>
                <p:nvPr/>
              </p:nvSpPr>
              <p:spPr>
                <a:xfrm>
                  <a:off x="7312615" y="2991218"/>
                  <a:ext cx="354816" cy="200055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r>
                    <a:rPr lang="en-US" sz="700" b="1" dirty="0" err="1"/>
                    <a:t>Cys</a:t>
                  </a:r>
                  <a:endParaRPr lang="en-US" sz="700" b="1" dirty="0"/>
                </a:p>
              </p:txBody>
            </p:sp>
          </p:grpSp>
        </p:grpSp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A4E2DC96-7F0A-2423-9253-13111D4AB0B5}"/>
                </a:ext>
              </a:extLst>
            </p:cNvPr>
            <p:cNvSpPr/>
            <p:nvPr/>
          </p:nvSpPr>
          <p:spPr>
            <a:xfrm>
              <a:off x="7972542" y="4579534"/>
              <a:ext cx="202019" cy="196703"/>
            </a:xfrm>
            <a:prstGeom prst="ellipse">
              <a:avLst/>
            </a:prstGeom>
            <a:solidFill>
              <a:srgbClr val="0070C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>
              <a:extLst>
                <a:ext uri="{FF2B5EF4-FFF2-40B4-BE49-F238E27FC236}">
                  <a16:creationId xmlns:a16="http://schemas.microsoft.com/office/drawing/2014/main" id="{4FFA1AB4-72F3-B320-D9D3-719278B2D1DD}"/>
                </a:ext>
              </a:extLst>
            </p:cNvPr>
            <p:cNvSpPr/>
            <p:nvPr/>
          </p:nvSpPr>
          <p:spPr>
            <a:xfrm>
              <a:off x="7896144" y="3668304"/>
              <a:ext cx="202019" cy="196703"/>
            </a:xfrm>
            <a:prstGeom prst="ellipse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423725887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767C33C-4062-65AF-65F1-7BD51CEFF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9498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829D6-1ECF-4D97-A48B-D4D5EE04781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E01F932-9B44-1A02-8C6C-13E5090B5F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F50F5-0325-4E13-93B8-A048A96B03AB}" type="slidenum">
              <a:rPr lang="en-US" smtClean="0"/>
              <a:pPr/>
              <a:t>3</a:t>
            </a:fld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D685C3-BA71-A0B7-6BB1-0F73BC716192}"/>
              </a:ext>
            </a:extLst>
          </p:cNvPr>
          <p:cNvSpPr txBox="1"/>
          <p:nvPr/>
        </p:nvSpPr>
        <p:spPr>
          <a:xfrm>
            <a:off x="930875" y="1186249"/>
            <a:ext cx="1005008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chemeClr val="accent1"/>
                </a:solidFill>
              </a:rPr>
              <a:t>Teachers should model for students…. </a:t>
            </a:r>
          </a:p>
          <a:p>
            <a:endParaRPr lang="en-US" sz="3200" dirty="0"/>
          </a:p>
          <a:p>
            <a:r>
              <a:rPr lang="en-US" sz="3200" dirty="0"/>
              <a:t>	… the joy of discovering something you didn’t know</a:t>
            </a:r>
          </a:p>
          <a:p>
            <a:endParaRPr lang="en-US" sz="3200" dirty="0"/>
          </a:p>
          <a:p>
            <a:r>
              <a:rPr lang="en-US" sz="3200" dirty="0"/>
              <a:t>	… the joy of discovering something you didn’t even</a:t>
            </a:r>
            <a:br>
              <a:rPr lang="en-US" sz="3200" dirty="0"/>
            </a:br>
            <a:r>
              <a:rPr lang="en-US" sz="3200" dirty="0"/>
              <a:t>                               know you didn’t know.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2E0551F-F21A-8EBF-96F6-8F2902FA184A}"/>
              </a:ext>
            </a:extLst>
          </p:cNvPr>
          <p:cNvSpPr txBox="1"/>
          <p:nvPr/>
        </p:nvSpPr>
        <p:spPr>
          <a:xfrm>
            <a:off x="848497" y="4729713"/>
            <a:ext cx="102396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/>
              <a:t>This discovery happens when you…</a:t>
            </a:r>
            <a:br>
              <a:rPr lang="en-US" sz="3200"/>
            </a:br>
            <a:r>
              <a:rPr lang="en-US" sz="3200"/>
              <a:t> slow down, focus, think deeply…</a:t>
            </a:r>
            <a:br>
              <a:rPr lang="en-US" sz="3200"/>
            </a:br>
            <a:r>
              <a:rPr lang="en-US" sz="3200"/>
              <a:t>and begin to </a:t>
            </a:r>
            <a:r>
              <a:rPr lang="en-US" sz="3200">
                <a:solidFill>
                  <a:srgbClr val="FF0000"/>
                </a:solidFill>
              </a:rPr>
              <a:t>ask questions</a:t>
            </a:r>
            <a:r>
              <a:rPr lang="en-US" sz="320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19163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group of colorful objects on a table&#10;&#10;Description automatically generated">
            <a:extLst>
              <a:ext uri="{FF2B5EF4-FFF2-40B4-BE49-F238E27FC236}">
                <a16:creationId xmlns:a16="http://schemas.microsoft.com/office/drawing/2014/main" id="{6B4935DC-64DB-04CF-A931-C78D70F93B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932" y="737600"/>
            <a:ext cx="5979732" cy="3381395"/>
          </a:xfrm>
          <a:prstGeom prst="rect">
            <a:avLst/>
          </a:prstGeom>
        </p:spPr>
      </p:pic>
      <p:pic>
        <p:nvPicPr>
          <p:cNvPr id="9" name="Picture 8" descr="A group of plastic pieces of different shapes&#10;&#10;Description automatically generated">
            <a:extLst>
              <a:ext uri="{FF2B5EF4-FFF2-40B4-BE49-F238E27FC236}">
                <a16:creationId xmlns:a16="http://schemas.microsoft.com/office/drawing/2014/main" id="{94C389D1-885A-D10A-A7EA-B09E141DCC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2815" y="658482"/>
            <a:ext cx="2334246" cy="2921520"/>
          </a:xfrm>
          <a:prstGeom prst="rect">
            <a:avLst/>
          </a:prstGeom>
        </p:spPr>
      </p:pic>
      <p:pic>
        <p:nvPicPr>
          <p:cNvPr id="11" name="Picture 10" descr="Several white plastic pieces of a penicillin model&#10;&#10;Description automatically generated with medium confidence">
            <a:extLst>
              <a:ext uri="{FF2B5EF4-FFF2-40B4-BE49-F238E27FC236}">
                <a16:creationId xmlns:a16="http://schemas.microsoft.com/office/drawing/2014/main" id="{F2EB413A-AB7F-747B-3259-726A25555A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342" y="3775778"/>
            <a:ext cx="2345719" cy="2839673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E2A724C8-3343-8061-C5A6-0E070C1D9CD0}"/>
              </a:ext>
            </a:extLst>
          </p:cNvPr>
          <p:cNvSpPr txBox="1"/>
          <p:nvPr/>
        </p:nvSpPr>
        <p:spPr>
          <a:xfrm>
            <a:off x="1588377" y="4445403"/>
            <a:ext cx="37498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Cell Modeling Kit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F880FD7-88ED-5301-5481-58ED9BBF55BA}"/>
              </a:ext>
            </a:extLst>
          </p:cNvPr>
          <p:cNvSpPr txBox="1"/>
          <p:nvPr/>
        </p:nvSpPr>
        <p:spPr>
          <a:xfrm>
            <a:off x="6200209" y="5415122"/>
            <a:ext cx="30935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Penicillin /  </a:t>
            </a:r>
          </a:p>
          <a:p>
            <a:pPr algn="ctr"/>
            <a:r>
              <a:rPr lang="en-US" sz="2400" b="1" dirty="0"/>
              <a:t>Beta-Lactamase</a:t>
            </a:r>
          </a:p>
          <a:p>
            <a:pPr algn="ctr"/>
            <a:r>
              <a:rPr lang="en-US" sz="2400" b="1" dirty="0"/>
              <a:t> Kit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2560D06-F362-A6FA-8B5F-DD4B957C7FC0}"/>
              </a:ext>
            </a:extLst>
          </p:cNvPr>
          <p:cNvSpPr txBox="1"/>
          <p:nvPr/>
        </p:nvSpPr>
        <p:spPr>
          <a:xfrm>
            <a:off x="7266709" y="2575449"/>
            <a:ext cx="202702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Bacterial </a:t>
            </a:r>
          </a:p>
          <a:p>
            <a:pPr algn="ctr"/>
            <a:r>
              <a:rPr lang="en-US" sz="2400" b="1" dirty="0"/>
              <a:t>Membrane </a:t>
            </a:r>
          </a:p>
          <a:p>
            <a:pPr algn="ctr"/>
            <a:r>
              <a:rPr lang="en-US" sz="2400" b="1" dirty="0"/>
              <a:t>Kit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12CA895-7176-40DF-9309-D88E7FF5F52F}"/>
              </a:ext>
            </a:extLst>
          </p:cNvPr>
          <p:cNvSpPr txBox="1"/>
          <p:nvPr/>
        </p:nvSpPr>
        <p:spPr>
          <a:xfrm>
            <a:off x="1233377" y="5474069"/>
            <a:ext cx="39588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2024 MII Kits</a:t>
            </a:r>
          </a:p>
        </p:txBody>
      </p:sp>
    </p:spTree>
    <p:extLst>
      <p:ext uri="{BB962C8B-B14F-4D97-AF65-F5344CB8AC3E}">
        <p14:creationId xmlns:p14="http://schemas.microsoft.com/office/powerpoint/2010/main" val="31585288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E3F55D96-EACF-2157-448D-EF49C614CDF1}"/>
              </a:ext>
            </a:extLst>
          </p:cNvPr>
          <p:cNvSpPr txBox="1"/>
          <p:nvPr/>
        </p:nvSpPr>
        <p:spPr>
          <a:xfrm>
            <a:off x="3092047" y="5990880"/>
            <a:ext cx="619371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Molecules of Life</a:t>
            </a:r>
            <a:r>
              <a:rPr lang="en-US" sz="2400" b="1" dirty="0"/>
              <a:t> / Tactile Base Pairs </a:t>
            </a:r>
          </a:p>
        </p:txBody>
      </p:sp>
      <p:pic>
        <p:nvPicPr>
          <p:cNvPr id="6" name="Picture 5" descr="A group of colorful pieces of a game&#10;&#10;Description automatically generated">
            <a:extLst>
              <a:ext uri="{FF2B5EF4-FFF2-40B4-BE49-F238E27FC236}">
                <a16:creationId xmlns:a16="http://schemas.microsoft.com/office/drawing/2014/main" id="{235B05A5-8DBE-15A0-EA51-E7709600B4A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31088" y="701578"/>
            <a:ext cx="9129823" cy="5134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50988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model of a molecule&#10;&#10;Description automatically generated">
            <a:extLst>
              <a:ext uri="{FF2B5EF4-FFF2-40B4-BE49-F238E27FC236}">
                <a16:creationId xmlns:a16="http://schemas.microsoft.com/office/drawing/2014/main" id="{53B3F9E9-D57E-BD86-53E4-6011F5B46A9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06484" y="1317860"/>
            <a:ext cx="2778463" cy="3569516"/>
          </a:xfrm>
          <a:prstGeom prst="rect">
            <a:avLst/>
          </a:prstGeom>
        </p:spPr>
      </p:pic>
      <p:pic>
        <p:nvPicPr>
          <p:cNvPr id="5" name="Picture 4" descr="A model of a molecule and a container of balls&#10;&#10;Description automatically generated">
            <a:extLst>
              <a:ext uri="{FF2B5EF4-FFF2-40B4-BE49-F238E27FC236}">
                <a16:creationId xmlns:a16="http://schemas.microsoft.com/office/drawing/2014/main" id="{D4B45107-BE5E-ED26-6E16-8B5BADE735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4929" y="1317860"/>
            <a:ext cx="2897516" cy="275981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9F583AE-45BD-F2C2-1436-4AD48C5600FC}"/>
              </a:ext>
            </a:extLst>
          </p:cNvPr>
          <p:cNvSpPr txBox="1"/>
          <p:nvPr/>
        </p:nvSpPr>
        <p:spPr>
          <a:xfrm>
            <a:off x="8469735" y="5191558"/>
            <a:ext cx="28973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Beta-Lactamase Model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3268AE-2C45-EE56-7691-EB087DA4528F}"/>
              </a:ext>
            </a:extLst>
          </p:cNvPr>
          <p:cNvSpPr txBox="1"/>
          <p:nvPr/>
        </p:nvSpPr>
        <p:spPr>
          <a:xfrm>
            <a:off x="4947707" y="4446336"/>
            <a:ext cx="2651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Penicillin Model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04250AF-2B31-E521-B35A-D6CC1CA63529}"/>
              </a:ext>
            </a:extLst>
          </p:cNvPr>
          <p:cNvSpPr txBox="1"/>
          <p:nvPr/>
        </p:nvSpPr>
        <p:spPr>
          <a:xfrm>
            <a:off x="403409" y="3984671"/>
            <a:ext cx="401811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Antibody Diagnostics Kit</a:t>
            </a:r>
          </a:p>
        </p:txBody>
      </p:sp>
      <p:pic>
        <p:nvPicPr>
          <p:cNvPr id="4" name="Picture 3" descr="A group of colorful pieces of puzzle&#10;&#10;Description automatically generated">
            <a:extLst>
              <a:ext uri="{FF2B5EF4-FFF2-40B4-BE49-F238E27FC236}">
                <a16:creationId xmlns:a16="http://schemas.microsoft.com/office/drawing/2014/main" id="{4CAE3778-E073-7FB2-2336-D31BCF8003A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534" y="1317860"/>
            <a:ext cx="3423951" cy="2476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637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3CABDD3-242C-F707-CC5A-CE9C348A81DE}"/>
              </a:ext>
            </a:extLst>
          </p:cNvPr>
          <p:cNvSpPr txBox="1"/>
          <p:nvPr/>
        </p:nvSpPr>
        <p:spPr>
          <a:xfrm>
            <a:off x="5149057" y="4508551"/>
            <a:ext cx="2651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Virus Infection Cycle</a:t>
            </a:r>
          </a:p>
        </p:txBody>
      </p:sp>
      <p:pic>
        <p:nvPicPr>
          <p:cNvPr id="8" name="Picture 7" descr="A group of colorful pieces of toys&#10;&#10;Description automatically generated">
            <a:extLst>
              <a:ext uri="{FF2B5EF4-FFF2-40B4-BE49-F238E27FC236}">
                <a16:creationId xmlns:a16="http://schemas.microsoft.com/office/drawing/2014/main" id="{1CC0AAA1-99D4-F463-992C-A91E617A18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1085" y="1988858"/>
            <a:ext cx="3155616" cy="2450108"/>
          </a:xfrm>
          <a:prstGeom prst="rect">
            <a:avLst/>
          </a:prstGeom>
        </p:spPr>
      </p:pic>
      <p:pic>
        <p:nvPicPr>
          <p:cNvPr id="5" name="Picture 4" descr="A group of colorful pegs on a table&#10;&#10;Description automatically generated">
            <a:extLst>
              <a:ext uri="{FF2B5EF4-FFF2-40B4-BE49-F238E27FC236}">
                <a16:creationId xmlns:a16="http://schemas.microsoft.com/office/drawing/2014/main" id="{F59931CE-767E-DEB8-C733-E3F0D509E4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175" y="1846690"/>
            <a:ext cx="3454681" cy="2842702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D0D301D-F4A4-4D0A-DDFD-B813003666F9}"/>
              </a:ext>
            </a:extLst>
          </p:cNvPr>
          <p:cNvSpPr txBox="1"/>
          <p:nvPr/>
        </p:nvSpPr>
        <p:spPr>
          <a:xfrm>
            <a:off x="1287535" y="4971115"/>
            <a:ext cx="2651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Antigen Antibody Kit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7BE7C01-09BB-4C2B-20AE-AD5473B89532}"/>
              </a:ext>
            </a:extLst>
          </p:cNvPr>
          <p:cNvSpPr txBox="1"/>
          <p:nvPr/>
        </p:nvSpPr>
        <p:spPr>
          <a:xfrm>
            <a:off x="8478176" y="4555616"/>
            <a:ext cx="337885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Immunological Interface Kit</a:t>
            </a:r>
          </a:p>
        </p:txBody>
      </p:sp>
      <p:pic>
        <p:nvPicPr>
          <p:cNvPr id="11" name="Picture 10" descr="A group of colorful pieces of puzzle&#10;&#10;Description automatically generated">
            <a:extLst>
              <a:ext uri="{FF2B5EF4-FFF2-40B4-BE49-F238E27FC236}">
                <a16:creationId xmlns:a16="http://schemas.microsoft.com/office/drawing/2014/main" id="{95138646-00F1-CA4C-682D-0F1972F1100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8176" y="1863802"/>
            <a:ext cx="3236568" cy="2575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05888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2095AAD-EF55-383B-52D4-24F3764DA2AF}"/>
              </a:ext>
            </a:extLst>
          </p:cNvPr>
          <p:cNvSpPr txBox="1"/>
          <p:nvPr/>
        </p:nvSpPr>
        <p:spPr>
          <a:xfrm>
            <a:off x="7365884" y="5146158"/>
            <a:ext cx="26519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Antibody Diversity Kit</a:t>
            </a:r>
          </a:p>
        </p:txBody>
      </p:sp>
      <p:pic>
        <p:nvPicPr>
          <p:cNvPr id="8" name="Picture 7" descr="A group of colorful pegs&#10;&#10;Description automatically generated">
            <a:extLst>
              <a:ext uri="{FF2B5EF4-FFF2-40B4-BE49-F238E27FC236}">
                <a16:creationId xmlns:a16="http://schemas.microsoft.com/office/drawing/2014/main" id="{38F6B8DF-2399-EF9E-047F-F90BA50A2D3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226" y="1443944"/>
            <a:ext cx="6240522" cy="370221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6A969CE-FED6-FA49-1AE3-91D29B763D27}"/>
              </a:ext>
            </a:extLst>
          </p:cNvPr>
          <p:cNvSpPr txBox="1"/>
          <p:nvPr/>
        </p:nvSpPr>
        <p:spPr>
          <a:xfrm>
            <a:off x="1119228" y="4356882"/>
            <a:ext cx="265196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MHC Model</a:t>
            </a:r>
          </a:p>
        </p:txBody>
      </p:sp>
      <p:pic>
        <p:nvPicPr>
          <p:cNvPr id="10" name="Picture 9" descr="A white plastic object with a white wire&#10;&#10;Description automatically generated with medium confidence">
            <a:extLst>
              <a:ext uri="{FF2B5EF4-FFF2-40B4-BE49-F238E27FC236}">
                <a16:creationId xmlns:a16="http://schemas.microsoft.com/office/drawing/2014/main" id="{88BF88D4-A4B5-8F35-B0BA-037ABDB403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6984" y="1599418"/>
            <a:ext cx="2316448" cy="25766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78690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Untitled design-1">
            <a:extLst>
              <a:ext uri="{FF2B5EF4-FFF2-40B4-BE49-F238E27FC236}">
                <a16:creationId xmlns:a16="http://schemas.microsoft.com/office/drawing/2014/main" id="{6FA01C14-148F-6E0C-99A1-0D39A58A94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933" r="23746"/>
          <a:stretch/>
        </p:blipFill>
        <p:spPr bwMode="auto">
          <a:xfrm>
            <a:off x="1914525" y="1085604"/>
            <a:ext cx="2380161" cy="3033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2FCA085A-3448-2D9A-9807-A8375AC05DC6}"/>
              </a:ext>
            </a:extLst>
          </p:cNvPr>
          <p:cNvGrpSpPr/>
          <p:nvPr/>
        </p:nvGrpSpPr>
        <p:grpSpPr>
          <a:xfrm>
            <a:off x="5461679" y="1522323"/>
            <a:ext cx="5738070" cy="1275126"/>
            <a:chOff x="5662569" y="1199626"/>
            <a:chExt cx="5738070" cy="1275126"/>
          </a:xfrm>
        </p:grpSpPr>
        <p:sp>
          <p:nvSpPr>
            <p:cNvPr id="6" name="Rectangle: Rounded Corners 5">
              <a:extLst>
                <a:ext uri="{FF2B5EF4-FFF2-40B4-BE49-F238E27FC236}">
                  <a16:creationId xmlns:a16="http://schemas.microsoft.com/office/drawing/2014/main" id="{99D6A451-45DC-B66F-6F3C-A6E683C25632}"/>
                </a:ext>
              </a:extLst>
            </p:cNvPr>
            <p:cNvSpPr/>
            <p:nvPr/>
          </p:nvSpPr>
          <p:spPr>
            <a:xfrm>
              <a:off x="5662569" y="1199626"/>
              <a:ext cx="5738070" cy="1275126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3DC2E93B-8BC2-15BB-0BE3-4F8BB2F1C11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902135" y="1430031"/>
              <a:ext cx="5258937" cy="814316"/>
            </a:xfrm>
            <a:prstGeom prst="rect">
              <a:avLst/>
            </a:prstGeom>
          </p:spPr>
        </p:pic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B593F202-D836-DF36-1726-2AF54327FB59}"/>
              </a:ext>
            </a:extLst>
          </p:cNvPr>
          <p:cNvSpPr txBox="1"/>
          <p:nvPr/>
        </p:nvSpPr>
        <p:spPr>
          <a:xfrm>
            <a:off x="6189240" y="3298804"/>
            <a:ext cx="408823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/>
              <a:t>mRNA Vaccine Design Challenge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B3E98C1-6057-FA91-CECC-9B01B1B870D5}"/>
              </a:ext>
            </a:extLst>
          </p:cNvPr>
          <p:cNvSpPr txBox="1"/>
          <p:nvPr/>
        </p:nvSpPr>
        <p:spPr>
          <a:xfrm>
            <a:off x="1743162" y="4513448"/>
            <a:ext cx="28973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Bacteriophage T4</a:t>
            </a:r>
          </a:p>
        </p:txBody>
      </p:sp>
    </p:spTree>
    <p:extLst>
      <p:ext uri="{BB962C8B-B14F-4D97-AF65-F5344CB8AC3E}">
        <p14:creationId xmlns:p14="http://schemas.microsoft.com/office/powerpoint/2010/main" val="16521368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7F30016848ECA4D8C32F5EEF57AB254" ma:contentTypeVersion="15" ma:contentTypeDescription="Create a new document." ma:contentTypeScope="" ma:versionID="ba782b9e6c89981fb4456e1dd901da07">
  <xsd:schema xmlns:xsd="http://www.w3.org/2001/XMLSchema" xmlns:xs="http://www.w3.org/2001/XMLSchema" xmlns:p="http://schemas.microsoft.com/office/2006/metadata/properties" xmlns:ns2="68b5b436-c221-4126-930b-0387bddd4008" xmlns:ns3="256d1f37-a5bf-40ea-9e3b-df9e783b5a8c" targetNamespace="http://schemas.microsoft.com/office/2006/metadata/properties" ma:root="true" ma:fieldsID="10aa5b10c9b4c7bde0c6e1afbf015f6d" ns2:_="" ns3:_="">
    <xsd:import namespace="68b5b436-c221-4126-930b-0387bddd4008"/>
    <xsd:import namespace="256d1f37-a5bf-40ea-9e3b-df9e783b5a8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ObjectDetectorVersion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b5b436-c221-4126-930b-0387bddd400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00f08751-b953-413e-9b34-2297f674b6a3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6d1f37-a5bf-40ea-9e3b-df9e783b5a8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5" nillable="true" ma:displayName="Taxonomy Catch All Column" ma:hidden="true" ma:list="{ef552e05-c177-46a8-98f1-f1cdb6faf096}" ma:internalName="TaxCatchAll" ma:showField="CatchAllData" ma:web="256d1f37-a5bf-40ea-9e3b-df9e783b5a8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56d1f37-a5bf-40ea-9e3b-df9e783b5a8c" xsi:nil="true"/>
    <lcf76f155ced4ddcb4097134ff3c332f xmlns="68b5b436-c221-4126-930b-0387bddd4008">
      <Terms xmlns="http://schemas.microsoft.com/office/infopath/2007/PartnerControls"/>
    </lcf76f155ced4ddcb4097134ff3c332f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D4CBFD1-2A45-483B-8288-6B556EB37B8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8b5b436-c221-4126-930b-0387bddd4008"/>
    <ds:schemaRef ds:uri="256d1f37-a5bf-40ea-9e3b-df9e783b5a8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07759958-5832-4185-8096-23902ECBC1AD}">
  <ds:schemaRefs>
    <ds:schemaRef ds:uri="http://schemas.microsoft.com/office/2006/metadata/properties"/>
    <ds:schemaRef ds:uri="http://schemas.microsoft.com/office/infopath/2007/PartnerControls"/>
    <ds:schemaRef ds:uri="256d1f37-a5bf-40ea-9e3b-df9e783b5a8c"/>
    <ds:schemaRef ds:uri="68b5b436-c221-4126-930b-0387bddd4008"/>
  </ds:schemaRefs>
</ds:datastoreItem>
</file>

<file path=customXml/itemProps3.xml><?xml version="1.0" encoding="utf-8"?>
<ds:datastoreItem xmlns:ds="http://schemas.openxmlformats.org/officeDocument/2006/customXml" ds:itemID="{795FC50B-C5BD-42C7-B088-34CFB1D93AC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385</TotalTime>
  <Words>419</Words>
  <Application>Microsoft Office PowerPoint</Application>
  <PresentationFormat>Widescreen</PresentationFormat>
  <Paragraphs>95</Paragraphs>
  <Slides>24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Aptos</vt:lpstr>
      <vt:lpstr>Aptos Display</vt:lpstr>
      <vt:lpstr>Arial</vt:lpstr>
      <vt:lpstr>Verdana Pro</vt:lpstr>
      <vt:lpstr>Verdana Pro SemiBold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Coronavirus …and the Spike protein</vt:lpstr>
      <vt:lpstr>...an m-RNA Vaccine Design Challenge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Tim Herman</dc:creator>
  <cp:lastModifiedBy>Tim Herman</cp:lastModifiedBy>
  <cp:revision>5</cp:revision>
  <cp:lastPrinted>2024-08-12T16:56:58Z</cp:lastPrinted>
  <dcterms:created xsi:type="dcterms:W3CDTF">2024-08-12T16:28:29Z</dcterms:created>
  <dcterms:modified xsi:type="dcterms:W3CDTF">2024-11-13T00:44:31Z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0x01010007F30016848ECA4D8C32F5EEF57AB254</vt:lpwstr>
  </property>
  <property fmtid="{D5CDD505-2E9C-101B-9397-08002B2CF9AE}" pid="3" name="MediaServiceImageTags">
    <vt:lpwstr/>
  </property>
</Properties>
</file>