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3"/>
  </p:notesMasterIdLst>
  <p:sldIdLst>
    <p:sldId id="282" r:id="rId6"/>
    <p:sldId id="334" r:id="rId7"/>
    <p:sldId id="335" r:id="rId8"/>
    <p:sldId id="427" r:id="rId9"/>
    <p:sldId id="426" r:id="rId10"/>
    <p:sldId id="423" r:id="rId11"/>
    <p:sldId id="424" r:id="rId12"/>
    <p:sldId id="429" r:id="rId13"/>
    <p:sldId id="430" r:id="rId14"/>
    <p:sldId id="324" r:id="rId15"/>
    <p:sldId id="338" r:id="rId16"/>
    <p:sldId id="428" r:id="rId17"/>
    <p:sldId id="421" r:id="rId18"/>
    <p:sldId id="431" r:id="rId19"/>
    <p:sldId id="329" r:id="rId20"/>
    <p:sldId id="425" r:id="rId21"/>
    <p:sldId id="260" r:id="rId22"/>
    <p:sldId id="414" r:id="rId23"/>
    <p:sldId id="333" r:id="rId24"/>
    <p:sldId id="257" r:id="rId25"/>
    <p:sldId id="302" r:id="rId26"/>
    <p:sldId id="321" r:id="rId27"/>
    <p:sldId id="313" r:id="rId28"/>
    <p:sldId id="276" r:id="rId29"/>
    <p:sldId id="287" r:id="rId30"/>
    <p:sldId id="286" r:id="rId31"/>
    <p:sldId id="32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9FBA99-A04F-45AF-BF0B-CB32830850CB}" v="230" dt="2024-11-06T15:48:24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700" autoAdjust="0"/>
  </p:normalViewPr>
  <p:slideViewPr>
    <p:cSldViewPr snapToGrid="0">
      <p:cViewPr varScale="1">
        <p:scale>
          <a:sx n="75" d="100"/>
          <a:sy n="75" d="100"/>
        </p:scale>
        <p:origin x="56" y="5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Herman" userId="c6eb9c28-9f7f-41c3-ae3b-bb69add7b3b3" providerId="ADAL" clId="{449FBA99-A04F-45AF-BF0B-CB32830850CB}"/>
    <pc:docChg chg="undo custSel addSld delSld modSld sldOrd">
      <pc:chgData name="Tim Herman" userId="c6eb9c28-9f7f-41c3-ae3b-bb69add7b3b3" providerId="ADAL" clId="{449FBA99-A04F-45AF-BF0B-CB32830850CB}" dt="2024-11-06T15:48:24.484" v="1950" actId="1076"/>
      <pc:docMkLst>
        <pc:docMk/>
      </pc:docMkLst>
      <pc:sldChg chg="ord">
        <pc:chgData name="Tim Herman" userId="c6eb9c28-9f7f-41c3-ae3b-bb69add7b3b3" providerId="ADAL" clId="{449FBA99-A04F-45AF-BF0B-CB32830850CB}" dt="2024-11-05T18:40:50.550" v="543"/>
        <pc:sldMkLst>
          <pc:docMk/>
          <pc:sldMk cId="988235049" sldId="260"/>
        </pc:sldMkLst>
      </pc:sldChg>
      <pc:sldChg chg="del">
        <pc:chgData name="Tim Herman" userId="c6eb9c28-9f7f-41c3-ae3b-bb69add7b3b3" providerId="ADAL" clId="{449FBA99-A04F-45AF-BF0B-CB32830850CB}" dt="2024-11-06T15:38:57.038" v="1871" actId="47"/>
        <pc:sldMkLst>
          <pc:docMk/>
          <pc:sldMk cId="3948250637" sldId="261"/>
        </pc:sldMkLst>
      </pc:sldChg>
      <pc:sldChg chg="del">
        <pc:chgData name="Tim Herman" userId="c6eb9c28-9f7f-41c3-ae3b-bb69add7b3b3" providerId="ADAL" clId="{449FBA99-A04F-45AF-BF0B-CB32830850CB}" dt="2024-11-05T18:41:20.032" v="545" actId="47"/>
        <pc:sldMkLst>
          <pc:docMk/>
          <pc:sldMk cId="2653772458" sldId="268"/>
        </pc:sldMkLst>
      </pc:sldChg>
      <pc:sldChg chg="del">
        <pc:chgData name="Tim Herman" userId="c6eb9c28-9f7f-41c3-ae3b-bb69add7b3b3" providerId="ADAL" clId="{449FBA99-A04F-45AF-BF0B-CB32830850CB}" dt="2024-11-05T18:41:20.032" v="545" actId="47"/>
        <pc:sldMkLst>
          <pc:docMk/>
          <pc:sldMk cId="3023103155" sldId="269"/>
        </pc:sldMkLst>
      </pc:sldChg>
      <pc:sldChg chg="del">
        <pc:chgData name="Tim Herman" userId="c6eb9c28-9f7f-41c3-ae3b-bb69add7b3b3" providerId="ADAL" clId="{449FBA99-A04F-45AF-BF0B-CB32830850CB}" dt="2024-11-05T18:41:20.032" v="545" actId="47"/>
        <pc:sldMkLst>
          <pc:docMk/>
          <pc:sldMk cId="1194960645" sldId="270"/>
        </pc:sldMkLst>
      </pc:sldChg>
      <pc:sldChg chg="del">
        <pc:chgData name="Tim Herman" userId="c6eb9c28-9f7f-41c3-ae3b-bb69add7b3b3" providerId="ADAL" clId="{449FBA99-A04F-45AF-BF0B-CB32830850CB}" dt="2024-11-05T18:41:20.032" v="545" actId="47"/>
        <pc:sldMkLst>
          <pc:docMk/>
          <pc:sldMk cId="1028999620" sldId="271"/>
        </pc:sldMkLst>
      </pc:sldChg>
      <pc:sldChg chg="addSp delSp modSp mod">
        <pc:chgData name="Tim Herman" userId="c6eb9c28-9f7f-41c3-ae3b-bb69add7b3b3" providerId="ADAL" clId="{449FBA99-A04F-45AF-BF0B-CB32830850CB}" dt="2024-11-05T18:23:11.772" v="210" actId="1076"/>
        <pc:sldMkLst>
          <pc:docMk/>
          <pc:sldMk cId="1930982892" sldId="282"/>
        </pc:sldMkLst>
        <pc:spChg chg="mod">
          <ac:chgData name="Tim Herman" userId="c6eb9c28-9f7f-41c3-ae3b-bb69add7b3b3" providerId="ADAL" clId="{449FBA99-A04F-45AF-BF0B-CB32830850CB}" dt="2024-11-05T18:23:05.735" v="208" actId="1076"/>
          <ac:spMkLst>
            <pc:docMk/>
            <pc:sldMk cId="1930982892" sldId="282"/>
            <ac:spMk id="2" creationId="{EFDD2892-D6FC-1C0C-0F8E-38F353C5C1B4}"/>
          </ac:spMkLst>
        </pc:spChg>
        <pc:spChg chg="add mod">
          <ac:chgData name="Tim Herman" userId="c6eb9c28-9f7f-41c3-ae3b-bb69add7b3b3" providerId="ADAL" clId="{449FBA99-A04F-45AF-BF0B-CB32830850CB}" dt="2024-11-05T18:22:14.226" v="200" actId="122"/>
          <ac:spMkLst>
            <pc:docMk/>
            <pc:sldMk cId="1930982892" sldId="282"/>
            <ac:spMk id="3" creationId="{1D53AED1-B23F-AC96-0EA6-3E811A88D996}"/>
          </ac:spMkLst>
        </pc:spChg>
        <pc:spChg chg="del">
          <ac:chgData name="Tim Herman" userId="c6eb9c28-9f7f-41c3-ae3b-bb69add7b3b3" providerId="ADAL" clId="{449FBA99-A04F-45AF-BF0B-CB32830850CB}" dt="2024-11-05T17:03:17.826" v="23" actId="478"/>
          <ac:spMkLst>
            <pc:docMk/>
            <pc:sldMk cId="1930982892" sldId="282"/>
            <ac:spMk id="5" creationId="{7CB4165C-FA91-4259-0828-6EEB10E812D2}"/>
          </ac:spMkLst>
        </pc:spChg>
        <pc:spChg chg="add del mod">
          <ac:chgData name="Tim Herman" userId="c6eb9c28-9f7f-41c3-ae3b-bb69add7b3b3" providerId="ADAL" clId="{449FBA99-A04F-45AF-BF0B-CB32830850CB}" dt="2024-11-05T18:22:57.828" v="206" actId="478"/>
          <ac:spMkLst>
            <pc:docMk/>
            <pc:sldMk cId="1930982892" sldId="282"/>
            <ac:spMk id="5" creationId="{B9EA30C3-3806-E530-853F-15CBE8ED81F4}"/>
          </ac:spMkLst>
        </pc:spChg>
        <pc:picChg chg="add mod">
          <ac:chgData name="Tim Herman" userId="c6eb9c28-9f7f-41c3-ae3b-bb69add7b3b3" providerId="ADAL" clId="{449FBA99-A04F-45AF-BF0B-CB32830850CB}" dt="2024-11-05T18:23:11.772" v="210" actId="1076"/>
          <ac:picMkLst>
            <pc:docMk/>
            <pc:sldMk cId="1930982892" sldId="282"/>
            <ac:picMk id="6" creationId="{DB77D923-26B4-9B97-6AD9-49DF3A70A21C}"/>
          </ac:picMkLst>
        </pc:picChg>
        <pc:picChg chg="del mod">
          <ac:chgData name="Tim Herman" userId="c6eb9c28-9f7f-41c3-ae3b-bb69add7b3b3" providerId="ADAL" clId="{449FBA99-A04F-45AF-BF0B-CB32830850CB}" dt="2024-11-05T18:22:26.164" v="203" actId="478"/>
          <ac:picMkLst>
            <pc:docMk/>
            <pc:sldMk cId="1930982892" sldId="282"/>
            <ac:picMk id="9" creationId="{80BE49AC-CAE5-AFD6-2D07-AA439D1E9C9F}"/>
          </ac:picMkLst>
        </pc:picChg>
        <pc:picChg chg="del mod">
          <ac:chgData name="Tim Herman" userId="c6eb9c28-9f7f-41c3-ae3b-bb69add7b3b3" providerId="ADAL" clId="{449FBA99-A04F-45AF-BF0B-CB32830850CB}" dt="2024-11-05T18:22:23.635" v="202" actId="478"/>
          <ac:picMkLst>
            <pc:docMk/>
            <pc:sldMk cId="1930982892" sldId="282"/>
            <ac:picMk id="1026" creationId="{82899C26-ED20-6651-0BB6-5995B12426FC}"/>
          </ac:picMkLst>
        </pc:picChg>
      </pc:sldChg>
      <pc:sldChg chg="delSp modSp del mod">
        <pc:chgData name="Tim Herman" userId="c6eb9c28-9f7f-41c3-ae3b-bb69add7b3b3" providerId="ADAL" clId="{449FBA99-A04F-45AF-BF0B-CB32830850CB}" dt="2024-11-05T18:48:38.290" v="591" actId="47"/>
        <pc:sldMkLst>
          <pc:docMk/>
          <pc:sldMk cId="232861023" sldId="300"/>
        </pc:sldMkLst>
        <pc:grpChg chg="del">
          <ac:chgData name="Tim Herman" userId="c6eb9c28-9f7f-41c3-ae3b-bb69add7b3b3" providerId="ADAL" clId="{449FBA99-A04F-45AF-BF0B-CB32830850CB}" dt="2024-11-05T18:48:22.689" v="588" actId="165"/>
          <ac:grpSpMkLst>
            <pc:docMk/>
            <pc:sldMk cId="232861023" sldId="300"/>
            <ac:grpSpMk id="3" creationId="{B0D88B84-E259-EF2C-B292-014F7DB75A8D}"/>
          </ac:grpSpMkLst>
        </pc:grpChg>
        <pc:picChg chg="mod topLvl">
          <ac:chgData name="Tim Herman" userId="c6eb9c28-9f7f-41c3-ae3b-bb69add7b3b3" providerId="ADAL" clId="{449FBA99-A04F-45AF-BF0B-CB32830850CB}" dt="2024-11-05T18:48:30.781" v="590" actId="1076"/>
          <ac:picMkLst>
            <pc:docMk/>
            <pc:sldMk cId="232861023" sldId="300"/>
            <ac:picMk id="4" creationId="{922A51BA-CF53-94FE-4AEA-DC71B12FF977}"/>
          </ac:picMkLst>
        </pc:picChg>
        <pc:picChg chg="del mod topLvl">
          <ac:chgData name="Tim Herman" userId="c6eb9c28-9f7f-41c3-ae3b-bb69add7b3b3" providerId="ADAL" clId="{449FBA99-A04F-45AF-BF0B-CB32830850CB}" dt="2024-11-05T18:48:26.468" v="589" actId="478"/>
          <ac:picMkLst>
            <pc:docMk/>
            <pc:sldMk cId="232861023" sldId="300"/>
            <ac:picMk id="6" creationId="{29B11B04-50EB-0E97-D559-84D2346CF795}"/>
          </ac:picMkLst>
        </pc:picChg>
      </pc:sldChg>
      <pc:sldChg chg="addSp modSp mod">
        <pc:chgData name="Tim Herman" userId="c6eb9c28-9f7f-41c3-ae3b-bb69add7b3b3" providerId="ADAL" clId="{449FBA99-A04F-45AF-BF0B-CB32830850CB}" dt="2024-11-05T18:49:16.007" v="616" actId="1076"/>
        <pc:sldMkLst>
          <pc:docMk/>
          <pc:sldMk cId="3097407232" sldId="302"/>
        </pc:sldMkLst>
        <pc:spChg chg="add mod">
          <ac:chgData name="Tim Herman" userId="c6eb9c28-9f7f-41c3-ae3b-bb69add7b3b3" providerId="ADAL" clId="{449FBA99-A04F-45AF-BF0B-CB32830850CB}" dt="2024-11-05T18:49:16.007" v="616" actId="1076"/>
          <ac:spMkLst>
            <pc:docMk/>
            <pc:sldMk cId="3097407232" sldId="302"/>
            <ac:spMk id="4" creationId="{4D378E60-A808-4B31-CEF4-CD01264F2A1D}"/>
          </ac:spMkLst>
        </pc:spChg>
        <pc:picChg chg="mod">
          <ac:chgData name="Tim Herman" userId="c6eb9c28-9f7f-41c3-ae3b-bb69add7b3b3" providerId="ADAL" clId="{449FBA99-A04F-45AF-BF0B-CB32830850CB}" dt="2024-11-05T18:48:48.758" v="592" actId="1076"/>
          <ac:picMkLst>
            <pc:docMk/>
            <pc:sldMk cId="3097407232" sldId="302"/>
            <ac:picMk id="3" creationId="{7E24C25C-C72F-03CD-7A91-710A5B265B0B}"/>
          </ac:picMkLst>
        </pc:picChg>
      </pc:sldChg>
      <pc:sldChg chg="delSp modSp del mod delAnim">
        <pc:chgData name="Tim Herman" userId="c6eb9c28-9f7f-41c3-ae3b-bb69add7b3b3" providerId="ADAL" clId="{449FBA99-A04F-45AF-BF0B-CB32830850CB}" dt="2024-11-05T17:05:49.731" v="58" actId="47"/>
        <pc:sldMkLst>
          <pc:docMk/>
          <pc:sldMk cId="4270117671" sldId="304"/>
        </pc:sldMkLst>
        <pc:spChg chg="del mod">
          <ac:chgData name="Tim Herman" userId="c6eb9c28-9f7f-41c3-ae3b-bb69add7b3b3" providerId="ADAL" clId="{449FBA99-A04F-45AF-BF0B-CB32830850CB}" dt="2024-11-05T17:05:06.225" v="52" actId="478"/>
          <ac:spMkLst>
            <pc:docMk/>
            <pc:sldMk cId="4270117671" sldId="304"/>
            <ac:spMk id="7" creationId="{74B51041-43C4-F120-52C3-A7CB6CF00228}"/>
          </ac:spMkLst>
        </pc:spChg>
        <pc:spChg chg="del">
          <ac:chgData name="Tim Herman" userId="c6eb9c28-9f7f-41c3-ae3b-bb69add7b3b3" providerId="ADAL" clId="{449FBA99-A04F-45AF-BF0B-CB32830850CB}" dt="2024-11-05T17:05:08.277" v="53" actId="478"/>
          <ac:spMkLst>
            <pc:docMk/>
            <pc:sldMk cId="4270117671" sldId="304"/>
            <ac:spMk id="8" creationId="{9924DBD4-B392-B5BB-12A4-A41971AB1689}"/>
          </ac:spMkLst>
        </pc:spChg>
        <pc:spChg chg="del">
          <ac:chgData name="Tim Herman" userId="c6eb9c28-9f7f-41c3-ae3b-bb69add7b3b3" providerId="ADAL" clId="{449FBA99-A04F-45AF-BF0B-CB32830850CB}" dt="2024-11-05T17:05:10.280" v="54" actId="478"/>
          <ac:spMkLst>
            <pc:docMk/>
            <pc:sldMk cId="4270117671" sldId="304"/>
            <ac:spMk id="9" creationId="{8F6F61F8-8B9E-BB06-414B-A6DB17B3D4CA}"/>
          </ac:spMkLst>
        </pc:spChg>
      </pc:sldChg>
      <pc:sldChg chg="del">
        <pc:chgData name="Tim Herman" userId="c6eb9c28-9f7f-41c3-ae3b-bb69add7b3b3" providerId="ADAL" clId="{449FBA99-A04F-45AF-BF0B-CB32830850CB}" dt="2024-11-05T18:44:02.238" v="556" actId="47"/>
        <pc:sldMkLst>
          <pc:docMk/>
          <pc:sldMk cId="3834781476" sldId="307"/>
        </pc:sldMkLst>
      </pc:sldChg>
      <pc:sldChg chg="addSp delSp modSp mod setBg">
        <pc:chgData name="Tim Herman" userId="c6eb9c28-9f7f-41c3-ae3b-bb69add7b3b3" providerId="ADAL" clId="{449FBA99-A04F-45AF-BF0B-CB32830850CB}" dt="2024-11-05T18:57:59.219" v="662" actId="164"/>
        <pc:sldMkLst>
          <pc:docMk/>
          <pc:sldMk cId="867603973" sldId="308"/>
        </pc:sldMkLst>
        <pc:spChg chg="add mod topLvl">
          <ac:chgData name="Tim Herman" userId="c6eb9c28-9f7f-41c3-ae3b-bb69add7b3b3" providerId="ADAL" clId="{449FBA99-A04F-45AF-BF0B-CB32830850CB}" dt="2024-11-05T18:53:02.349" v="628" actId="165"/>
          <ac:spMkLst>
            <pc:docMk/>
            <pc:sldMk cId="867603973" sldId="308"/>
            <ac:spMk id="3" creationId="{607714FA-05FB-E891-51CD-A23D810065F6}"/>
          </ac:spMkLst>
        </pc:spChg>
        <pc:spChg chg="add mod topLvl">
          <ac:chgData name="Tim Herman" userId="c6eb9c28-9f7f-41c3-ae3b-bb69add7b3b3" providerId="ADAL" clId="{449FBA99-A04F-45AF-BF0B-CB32830850CB}" dt="2024-11-05T18:57:33.155" v="659" actId="2085"/>
          <ac:spMkLst>
            <pc:docMk/>
            <pc:sldMk cId="867603973" sldId="308"/>
            <ac:spMk id="6" creationId="{B7A5E2F0-5359-E0CB-3CE0-E63E51C4C921}"/>
          </ac:spMkLst>
        </pc:spChg>
        <pc:spChg chg="add mod topLvl">
          <ac:chgData name="Tim Herman" userId="c6eb9c28-9f7f-41c3-ae3b-bb69add7b3b3" providerId="ADAL" clId="{449FBA99-A04F-45AF-BF0B-CB32830850CB}" dt="2024-11-05T18:57:39.614" v="660" actId="1076"/>
          <ac:spMkLst>
            <pc:docMk/>
            <pc:sldMk cId="867603973" sldId="308"/>
            <ac:spMk id="7" creationId="{257283DA-62A8-8AA6-4C60-1FD878928120}"/>
          </ac:spMkLst>
        </pc:spChg>
        <pc:grpChg chg="add del mod">
          <ac:chgData name="Tim Herman" userId="c6eb9c28-9f7f-41c3-ae3b-bb69add7b3b3" providerId="ADAL" clId="{449FBA99-A04F-45AF-BF0B-CB32830850CB}" dt="2024-11-05T18:53:02.349" v="628" actId="165"/>
          <ac:grpSpMkLst>
            <pc:docMk/>
            <pc:sldMk cId="867603973" sldId="308"/>
            <ac:grpSpMk id="5" creationId="{FD733586-0E49-FEDC-66E1-82845C107D0D}"/>
          </ac:grpSpMkLst>
        </pc:grpChg>
        <pc:grpChg chg="add del mod">
          <ac:chgData name="Tim Herman" userId="c6eb9c28-9f7f-41c3-ae3b-bb69add7b3b3" providerId="ADAL" clId="{449FBA99-A04F-45AF-BF0B-CB32830850CB}" dt="2024-11-05T18:56:07.094" v="649" actId="165"/>
          <ac:grpSpMkLst>
            <pc:docMk/>
            <pc:sldMk cId="867603973" sldId="308"/>
            <ac:grpSpMk id="8" creationId="{FA402569-5206-5DAA-637B-A27275B3E68B}"/>
          </ac:grpSpMkLst>
        </pc:grpChg>
        <pc:grpChg chg="add mod">
          <ac:chgData name="Tim Herman" userId="c6eb9c28-9f7f-41c3-ae3b-bb69add7b3b3" providerId="ADAL" clId="{449FBA99-A04F-45AF-BF0B-CB32830850CB}" dt="2024-11-05T18:57:59.219" v="662" actId="164"/>
          <ac:grpSpMkLst>
            <pc:docMk/>
            <pc:sldMk cId="867603973" sldId="308"/>
            <ac:grpSpMk id="9" creationId="{49D4568A-886E-5EB6-9067-03E221CBB9B9}"/>
          </ac:grpSpMkLst>
        </pc:grpChg>
        <pc:grpChg chg="add mod">
          <ac:chgData name="Tim Herman" userId="c6eb9c28-9f7f-41c3-ae3b-bb69add7b3b3" providerId="ADAL" clId="{449FBA99-A04F-45AF-BF0B-CB32830850CB}" dt="2024-11-05T18:57:59.219" v="662" actId="164"/>
          <ac:grpSpMkLst>
            <pc:docMk/>
            <pc:sldMk cId="867603973" sldId="308"/>
            <ac:grpSpMk id="10" creationId="{7D8CC601-2436-8261-8198-C91DE0098FD3}"/>
          </ac:grpSpMkLst>
        </pc:grpChg>
        <pc:picChg chg="mod topLvl">
          <ac:chgData name="Tim Herman" userId="c6eb9c28-9f7f-41c3-ae3b-bb69add7b3b3" providerId="ADAL" clId="{449FBA99-A04F-45AF-BF0B-CB32830850CB}" dt="2024-11-05T18:57:59.219" v="662" actId="164"/>
          <ac:picMkLst>
            <pc:docMk/>
            <pc:sldMk cId="867603973" sldId="308"/>
            <ac:picMk id="2" creationId="{7A8E2FA3-3650-26C7-7621-FE6FB68E202D}"/>
          </ac:picMkLst>
        </pc:picChg>
      </pc:sldChg>
      <pc:sldChg chg="modSp mod">
        <pc:chgData name="Tim Herman" userId="c6eb9c28-9f7f-41c3-ae3b-bb69add7b3b3" providerId="ADAL" clId="{449FBA99-A04F-45AF-BF0B-CB32830850CB}" dt="2024-11-05T18:42:22.730" v="546" actId="1076"/>
        <pc:sldMkLst>
          <pc:docMk/>
          <pc:sldMk cId="2158234608" sldId="314"/>
        </pc:sldMkLst>
        <pc:picChg chg="mod">
          <ac:chgData name="Tim Herman" userId="c6eb9c28-9f7f-41c3-ae3b-bb69add7b3b3" providerId="ADAL" clId="{449FBA99-A04F-45AF-BF0B-CB32830850CB}" dt="2024-11-05T18:42:22.730" v="546" actId="1076"/>
          <ac:picMkLst>
            <pc:docMk/>
            <pc:sldMk cId="2158234608" sldId="314"/>
            <ac:picMk id="3" creationId="{CDA39515-8367-B5FA-E55F-18543BA49079}"/>
          </ac:picMkLst>
        </pc:picChg>
      </pc:sldChg>
      <pc:sldChg chg="modSp mod">
        <pc:chgData name="Tim Herman" userId="c6eb9c28-9f7f-41c3-ae3b-bb69add7b3b3" providerId="ADAL" clId="{449FBA99-A04F-45AF-BF0B-CB32830850CB}" dt="2024-11-05T18:43:00.344" v="554" actId="1076"/>
        <pc:sldMkLst>
          <pc:docMk/>
          <pc:sldMk cId="1411939530" sldId="315"/>
        </pc:sldMkLst>
        <pc:picChg chg="mod">
          <ac:chgData name="Tim Herman" userId="c6eb9c28-9f7f-41c3-ae3b-bb69add7b3b3" providerId="ADAL" clId="{449FBA99-A04F-45AF-BF0B-CB32830850CB}" dt="2024-11-05T18:43:00.344" v="554" actId="1076"/>
          <ac:picMkLst>
            <pc:docMk/>
            <pc:sldMk cId="1411939530" sldId="315"/>
            <ac:picMk id="3" creationId="{50542E3D-F84C-40DA-3590-0612B9D1AA16}"/>
          </ac:picMkLst>
        </pc:picChg>
        <pc:picChg chg="mod">
          <ac:chgData name="Tim Herman" userId="c6eb9c28-9f7f-41c3-ae3b-bb69add7b3b3" providerId="ADAL" clId="{449FBA99-A04F-45AF-BF0B-CB32830850CB}" dt="2024-11-05T18:42:52.002" v="551" actId="1076"/>
          <ac:picMkLst>
            <pc:docMk/>
            <pc:sldMk cId="1411939530" sldId="315"/>
            <ac:picMk id="5" creationId="{DA71CB3A-7554-587E-E729-3166E5C6C7BD}"/>
          </ac:picMkLst>
        </pc:picChg>
      </pc:sldChg>
      <pc:sldChg chg="del">
        <pc:chgData name="Tim Herman" userId="c6eb9c28-9f7f-41c3-ae3b-bb69add7b3b3" providerId="ADAL" clId="{449FBA99-A04F-45AF-BF0B-CB32830850CB}" dt="2024-11-05T18:43:36.346" v="555" actId="47"/>
        <pc:sldMkLst>
          <pc:docMk/>
          <pc:sldMk cId="2365407003" sldId="316"/>
        </pc:sldMkLst>
      </pc:sldChg>
      <pc:sldChg chg="addSp delSp modSp mod ord">
        <pc:chgData name="Tim Herman" userId="c6eb9c28-9f7f-41c3-ae3b-bb69add7b3b3" providerId="ADAL" clId="{449FBA99-A04F-45AF-BF0B-CB32830850CB}" dt="2024-11-06T15:40:25.798" v="1883" actId="1076"/>
        <pc:sldMkLst>
          <pc:docMk/>
          <pc:sldMk cId="473779357" sldId="324"/>
        </pc:sldMkLst>
        <pc:spChg chg="del">
          <ac:chgData name="Tim Herman" userId="c6eb9c28-9f7f-41c3-ae3b-bb69add7b3b3" providerId="ADAL" clId="{449FBA99-A04F-45AF-BF0B-CB32830850CB}" dt="2024-11-06T15:39:55.948" v="1876" actId="478"/>
          <ac:spMkLst>
            <pc:docMk/>
            <pc:sldMk cId="473779357" sldId="324"/>
            <ac:spMk id="6" creationId="{94C85BEF-2978-E0CC-862D-873DD2AC2B31}"/>
          </ac:spMkLst>
        </pc:spChg>
        <pc:spChg chg="del">
          <ac:chgData name="Tim Herman" userId="c6eb9c28-9f7f-41c3-ae3b-bb69add7b3b3" providerId="ADAL" clId="{449FBA99-A04F-45AF-BF0B-CB32830850CB}" dt="2024-11-06T15:39:58.765" v="1877" actId="478"/>
          <ac:spMkLst>
            <pc:docMk/>
            <pc:sldMk cId="473779357" sldId="324"/>
            <ac:spMk id="7" creationId="{8017F534-3637-A435-7419-CE13C3BD6F5F}"/>
          </ac:spMkLst>
        </pc:spChg>
        <pc:picChg chg="add mod">
          <ac:chgData name="Tim Herman" userId="c6eb9c28-9f7f-41c3-ae3b-bb69add7b3b3" providerId="ADAL" clId="{449FBA99-A04F-45AF-BF0B-CB32830850CB}" dt="2024-11-06T15:40:25.798" v="1883" actId="1076"/>
          <ac:picMkLst>
            <pc:docMk/>
            <pc:sldMk cId="473779357" sldId="324"/>
            <ac:picMk id="3" creationId="{232051E4-5CFD-F5F6-B0BE-BB58ADDD6BCB}"/>
          </ac:picMkLst>
        </pc:picChg>
      </pc:sldChg>
      <pc:sldChg chg="del">
        <pc:chgData name="Tim Herman" userId="c6eb9c28-9f7f-41c3-ae3b-bb69add7b3b3" providerId="ADAL" clId="{449FBA99-A04F-45AF-BF0B-CB32830850CB}" dt="2024-11-05T18:50:40.765" v="622" actId="47"/>
        <pc:sldMkLst>
          <pc:docMk/>
          <pc:sldMk cId="4289971381" sldId="326"/>
        </pc:sldMkLst>
      </pc:sldChg>
      <pc:sldChg chg="addSp delSp modSp mod">
        <pc:chgData name="Tim Herman" userId="c6eb9c28-9f7f-41c3-ae3b-bb69add7b3b3" providerId="ADAL" clId="{449FBA99-A04F-45AF-BF0B-CB32830850CB}" dt="2024-11-06T15:48:24.484" v="1950" actId="1076"/>
        <pc:sldMkLst>
          <pc:docMk/>
          <pc:sldMk cId="93259682" sldId="327"/>
        </pc:sldMkLst>
        <pc:spChg chg="add del">
          <ac:chgData name="Tim Herman" userId="c6eb9c28-9f7f-41c3-ae3b-bb69add7b3b3" providerId="ADAL" clId="{449FBA99-A04F-45AF-BF0B-CB32830850CB}" dt="2024-11-06T15:48:09.846" v="1946" actId="478"/>
          <ac:spMkLst>
            <pc:docMk/>
            <pc:sldMk cId="93259682" sldId="327"/>
            <ac:spMk id="5" creationId="{97B41F69-9402-86D9-29B1-97E101389A90}"/>
          </ac:spMkLst>
        </pc:spChg>
        <pc:picChg chg="del">
          <ac:chgData name="Tim Herman" userId="c6eb9c28-9f7f-41c3-ae3b-bb69add7b3b3" providerId="ADAL" clId="{449FBA99-A04F-45AF-BF0B-CB32830850CB}" dt="2024-11-06T15:47:36.531" v="1943" actId="478"/>
          <ac:picMkLst>
            <pc:docMk/>
            <pc:sldMk cId="93259682" sldId="327"/>
            <ac:picMk id="4" creationId="{473172D4-C1EE-972A-9EEF-6AFB274C3AA4}"/>
          </ac:picMkLst>
        </pc:picChg>
        <pc:picChg chg="add mod">
          <ac:chgData name="Tim Herman" userId="c6eb9c28-9f7f-41c3-ae3b-bb69add7b3b3" providerId="ADAL" clId="{449FBA99-A04F-45AF-BF0B-CB32830850CB}" dt="2024-11-06T15:48:24.484" v="1950" actId="1076"/>
          <ac:picMkLst>
            <pc:docMk/>
            <pc:sldMk cId="93259682" sldId="327"/>
            <ac:picMk id="2050" creationId="{B2F48632-737C-C847-7F46-7C2AF9E571BA}"/>
          </ac:picMkLst>
        </pc:picChg>
      </pc:sldChg>
      <pc:sldChg chg="del">
        <pc:chgData name="Tim Herman" userId="c6eb9c28-9f7f-41c3-ae3b-bb69add7b3b3" providerId="ADAL" clId="{449FBA99-A04F-45AF-BF0B-CB32830850CB}" dt="2024-11-05T18:50:17.485" v="617" actId="47"/>
        <pc:sldMkLst>
          <pc:docMk/>
          <pc:sldMk cId="2218401594" sldId="328"/>
        </pc:sldMkLst>
      </pc:sldChg>
      <pc:sldChg chg="modSp mod">
        <pc:chgData name="Tim Herman" userId="c6eb9c28-9f7f-41c3-ae3b-bb69add7b3b3" providerId="ADAL" clId="{449FBA99-A04F-45AF-BF0B-CB32830850CB}" dt="2024-11-05T18:45:50.818" v="587" actId="20577"/>
        <pc:sldMkLst>
          <pc:docMk/>
          <pc:sldMk cId="3747538530" sldId="329"/>
        </pc:sldMkLst>
        <pc:spChg chg="mod">
          <ac:chgData name="Tim Herman" userId="c6eb9c28-9f7f-41c3-ae3b-bb69add7b3b3" providerId="ADAL" clId="{449FBA99-A04F-45AF-BF0B-CB32830850CB}" dt="2024-11-05T18:45:31.433" v="582" actId="1076"/>
          <ac:spMkLst>
            <pc:docMk/>
            <pc:sldMk cId="3747538530" sldId="329"/>
            <ac:spMk id="3" creationId="{C3D43058-A5C0-45FF-B139-1C21C626A0D9}"/>
          </ac:spMkLst>
        </pc:spChg>
        <pc:spChg chg="mod">
          <ac:chgData name="Tim Herman" userId="c6eb9c28-9f7f-41c3-ae3b-bb69add7b3b3" providerId="ADAL" clId="{449FBA99-A04F-45AF-BF0B-CB32830850CB}" dt="2024-11-05T18:45:50.818" v="587" actId="20577"/>
          <ac:spMkLst>
            <pc:docMk/>
            <pc:sldMk cId="3747538530" sldId="329"/>
            <ac:spMk id="5" creationId="{F5F1516E-24EF-0B19-1959-DA66747626F2}"/>
          </ac:spMkLst>
        </pc:spChg>
      </pc:sldChg>
      <pc:sldChg chg="delSp modSp del">
        <pc:chgData name="Tim Herman" userId="c6eb9c28-9f7f-41c3-ae3b-bb69add7b3b3" providerId="ADAL" clId="{449FBA99-A04F-45AF-BF0B-CB32830850CB}" dt="2024-11-05T18:50:34.432" v="621" actId="47"/>
        <pc:sldMkLst>
          <pc:docMk/>
          <pc:sldMk cId="2224902784" sldId="332"/>
        </pc:sldMkLst>
        <pc:picChg chg="del mod">
          <ac:chgData name="Tim Herman" userId="c6eb9c28-9f7f-41c3-ae3b-bb69add7b3b3" providerId="ADAL" clId="{449FBA99-A04F-45AF-BF0B-CB32830850CB}" dt="2024-11-05T18:50:30.827" v="620" actId="478"/>
          <ac:picMkLst>
            <pc:docMk/>
            <pc:sldMk cId="2224902784" sldId="332"/>
            <ac:picMk id="5" creationId="{BE19853B-63C0-6249-8CAC-CBCF96DC5864}"/>
          </ac:picMkLst>
        </pc:picChg>
      </pc:sldChg>
      <pc:sldChg chg="addSp delSp modSp mod delAnim">
        <pc:chgData name="Tim Herman" userId="c6eb9c28-9f7f-41c3-ae3b-bb69add7b3b3" providerId="ADAL" clId="{449FBA99-A04F-45AF-BF0B-CB32830850CB}" dt="2024-11-05T18:28:35.948" v="348" actId="20577"/>
        <pc:sldMkLst>
          <pc:docMk/>
          <pc:sldMk cId="2525170500" sldId="334"/>
        </pc:sldMkLst>
        <pc:spChg chg="del">
          <ac:chgData name="Tim Herman" userId="c6eb9c28-9f7f-41c3-ae3b-bb69add7b3b3" providerId="ADAL" clId="{449FBA99-A04F-45AF-BF0B-CB32830850CB}" dt="2024-11-05T17:05:41.666" v="55" actId="478"/>
          <ac:spMkLst>
            <pc:docMk/>
            <pc:sldMk cId="2525170500" sldId="334"/>
            <ac:spMk id="4" creationId="{9560BEF9-B0F4-3784-C409-5F0053774577}"/>
          </ac:spMkLst>
        </pc:spChg>
        <pc:spChg chg="add mod">
          <ac:chgData name="Tim Herman" userId="c6eb9c28-9f7f-41c3-ae3b-bb69add7b3b3" providerId="ADAL" clId="{449FBA99-A04F-45AF-BF0B-CB32830850CB}" dt="2024-11-05T18:27:59.322" v="322" actId="1076"/>
          <ac:spMkLst>
            <pc:docMk/>
            <pc:sldMk cId="2525170500" sldId="334"/>
            <ac:spMk id="4" creationId="{D96D9E1C-85A9-A340-1992-105259FC8500}"/>
          </ac:spMkLst>
        </pc:spChg>
        <pc:spChg chg="add mod">
          <ac:chgData name="Tim Herman" userId="c6eb9c28-9f7f-41c3-ae3b-bb69add7b3b3" providerId="ADAL" clId="{449FBA99-A04F-45AF-BF0B-CB32830850CB}" dt="2024-11-05T18:27:08.938" v="310" actId="14100"/>
          <ac:spMkLst>
            <pc:docMk/>
            <pc:sldMk cId="2525170500" sldId="334"/>
            <ac:spMk id="5" creationId="{0EFCDE47-9CE9-D42B-12D0-896BE11C6310}"/>
          </ac:spMkLst>
        </pc:spChg>
        <pc:spChg chg="add mod">
          <ac:chgData name="Tim Herman" userId="c6eb9c28-9f7f-41c3-ae3b-bb69add7b3b3" providerId="ADAL" clId="{449FBA99-A04F-45AF-BF0B-CB32830850CB}" dt="2024-11-05T18:27:54.259" v="321" actId="1076"/>
          <ac:spMkLst>
            <pc:docMk/>
            <pc:sldMk cId="2525170500" sldId="334"/>
            <ac:spMk id="6" creationId="{3C569556-8CA6-3C32-77E7-D9688CD07E6B}"/>
          </ac:spMkLst>
        </pc:spChg>
        <pc:spChg chg="add mod">
          <ac:chgData name="Tim Herman" userId="c6eb9c28-9f7f-41c3-ae3b-bb69add7b3b3" providerId="ADAL" clId="{449FBA99-A04F-45AF-BF0B-CB32830850CB}" dt="2024-11-05T18:28:35.948" v="348" actId="20577"/>
          <ac:spMkLst>
            <pc:docMk/>
            <pc:sldMk cId="2525170500" sldId="334"/>
            <ac:spMk id="7" creationId="{96865547-BC3E-0E57-376B-CC07617E96EE}"/>
          </ac:spMkLst>
        </pc:spChg>
        <pc:grpChg chg="del">
          <ac:chgData name="Tim Herman" userId="c6eb9c28-9f7f-41c3-ae3b-bb69add7b3b3" providerId="ADAL" clId="{449FBA99-A04F-45AF-BF0B-CB32830850CB}" dt="2024-11-05T17:05:44.658" v="56" actId="478"/>
          <ac:grpSpMkLst>
            <pc:docMk/>
            <pc:sldMk cId="2525170500" sldId="334"/>
            <ac:grpSpMk id="12" creationId="{F5B17E17-212D-D4F4-31C6-5CF9AFEBAA0B}"/>
          </ac:grpSpMkLst>
        </pc:grpChg>
        <pc:picChg chg="add mod">
          <ac:chgData name="Tim Herman" userId="c6eb9c28-9f7f-41c3-ae3b-bb69add7b3b3" providerId="ADAL" clId="{449FBA99-A04F-45AF-BF0B-CB32830850CB}" dt="2024-11-05T18:27:48.393" v="320" actId="1076"/>
          <ac:picMkLst>
            <pc:docMk/>
            <pc:sldMk cId="2525170500" sldId="334"/>
            <ac:picMk id="3" creationId="{A56C524D-5D77-4AD2-FE61-92C59F02857C}"/>
          </ac:picMkLst>
        </pc:picChg>
        <pc:picChg chg="del">
          <ac:chgData name="Tim Herman" userId="c6eb9c28-9f7f-41c3-ae3b-bb69add7b3b3" providerId="ADAL" clId="{449FBA99-A04F-45AF-BF0B-CB32830850CB}" dt="2024-11-05T17:05:46.351" v="57" actId="478"/>
          <ac:picMkLst>
            <pc:docMk/>
            <pc:sldMk cId="2525170500" sldId="334"/>
            <ac:picMk id="3" creationId="{F9936BE3-9E36-EE6D-88B3-7FD89D97420C}"/>
          </ac:picMkLst>
        </pc:picChg>
        <pc:picChg chg="add mod">
          <ac:chgData name="Tim Herman" userId="c6eb9c28-9f7f-41c3-ae3b-bb69add7b3b3" providerId="ADAL" clId="{449FBA99-A04F-45AF-BF0B-CB32830850CB}" dt="2024-11-05T18:25:23.063" v="224" actId="1076"/>
          <ac:picMkLst>
            <pc:docMk/>
            <pc:sldMk cId="2525170500" sldId="334"/>
            <ac:picMk id="1026" creationId="{CE4406D3-DEB9-3D29-50EB-024060EA1A0C}"/>
          </ac:picMkLst>
        </pc:picChg>
        <pc:picChg chg="add mod">
          <ac:chgData name="Tim Herman" userId="c6eb9c28-9f7f-41c3-ae3b-bb69add7b3b3" providerId="ADAL" clId="{449FBA99-A04F-45AF-BF0B-CB32830850CB}" dt="2024-11-05T18:25:17.805" v="223" actId="1076"/>
          <ac:picMkLst>
            <pc:docMk/>
            <pc:sldMk cId="2525170500" sldId="334"/>
            <ac:picMk id="1028" creationId="{97737D2C-8DEA-2D27-1C59-98D03362E528}"/>
          </ac:picMkLst>
        </pc:picChg>
        <pc:picChg chg="add mod">
          <ac:chgData name="Tim Herman" userId="c6eb9c28-9f7f-41c3-ae3b-bb69add7b3b3" providerId="ADAL" clId="{449FBA99-A04F-45AF-BF0B-CB32830850CB}" dt="2024-11-05T18:27:42.026" v="318" actId="1076"/>
          <ac:picMkLst>
            <pc:docMk/>
            <pc:sldMk cId="2525170500" sldId="334"/>
            <ac:picMk id="1030" creationId="{B249E95B-9EAB-B74C-F274-57CDD4121AF2}"/>
          </ac:picMkLst>
        </pc:picChg>
      </pc:sldChg>
      <pc:sldChg chg="addSp delSp modSp add mod ord">
        <pc:chgData name="Tim Herman" userId="c6eb9c28-9f7f-41c3-ae3b-bb69add7b3b3" providerId="ADAL" clId="{449FBA99-A04F-45AF-BF0B-CB32830850CB}" dt="2024-11-05T18:36:35.399" v="533" actId="1076"/>
        <pc:sldMkLst>
          <pc:docMk/>
          <pc:sldMk cId="3322230273" sldId="335"/>
        </pc:sldMkLst>
        <pc:spChg chg="add mod">
          <ac:chgData name="Tim Herman" userId="c6eb9c28-9f7f-41c3-ae3b-bb69add7b3b3" providerId="ADAL" clId="{449FBA99-A04F-45AF-BF0B-CB32830850CB}" dt="2024-11-05T18:36:27.360" v="531" actId="1076"/>
          <ac:spMkLst>
            <pc:docMk/>
            <pc:sldMk cId="3322230273" sldId="335"/>
            <ac:spMk id="7" creationId="{76CA00A9-9F09-DC7B-A9DD-70EBAECEF5D9}"/>
          </ac:spMkLst>
        </pc:spChg>
        <pc:spChg chg="add mod">
          <ac:chgData name="Tim Herman" userId="c6eb9c28-9f7f-41c3-ae3b-bb69add7b3b3" providerId="ADAL" clId="{449FBA99-A04F-45AF-BF0B-CB32830850CB}" dt="2024-11-05T18:36:18.453" v="530" actId="403"/>
          <ac:spMkLst>
            <pc:docMk/>
            <pc:sldMk cId="3322230273" sldId="335"/>
            <ac:spMk id="11" creationId="{34739C3A-4003-11FF-36EE-12960FDABDC7}"/>
          </ac:spMkLst>
        </pc:spChg>
        <pc:spChg chg="add mod">
          <ac:chgData name="Tim Herman" userId="c6eb9c28-9f7f-41c3-ae3b-bb69add7b3b3" providerId="ADAL" clId="{449FBA99-A04F-45AF-BF0B-CB32830850CB}" dt="2024-11-05T18:36:35.399" v="533" actId="1076"/>
          <ac:spMkLst>
            <pc:docMk/>
            <pc:sldMk cId="3322230273" sldId="335"/>
            <ac:spMk id="12" creationId="{C3D00568-F2C4-AEC2-AAFA-D4DE21801A48}"/>
          </ac:spMkLst>
        </pc:spChg>
        <pc:spChg chg="add mod">
          <ac:chgData name="Tim Herman" userId="c6eb9c28-9f7f-41c3-ae3b-bb69add7b3b3" providerId="ADAL" clId="{449FBA99-A04F-45AF-BF0B-CB32830850CB}" dt="2024-11-05T18:36:32.856" v="532" actId="1076"/>
          <ac:spMkLst>
            <pc:docMk/>
            <pc:sldMk cId="3322230273" sldId="335"/>
            <ac:spMk id="13" creationId="{57B7FAAD-08BC-E2C3-6DF7-2F8142A84499}"/>
          </ac:spMkLst>
        </pc:spChg>
        <pc:picChg chg="add mod modCrop">
          <ac:chgData name="Tim Herman" userId="c6eb9c28-9f7f-41c3-ae3b-bb69add7b3b3" providerId="ADAL" clId="{449FBA99-A04F-45AF-BF0B-CB32830850CB}" dt="2024-11-05T18:34:19.983" v="449" actId="1076"/>
          <ac:picMkLst>
            <pc:docMk/>
            <pc:sldMk cId="3322230273" sldId="335"/>
            <ac:picMk id="3" creationId="{BFE315F3-0EC2-567F-C47E-AA1B798E0E29}"/>
          </ac:picMkLst>
        </pc:picChg>
        <pc:picChg chg="add mod">
          <ac:chgData name="Tim Herman" userId="c6eb9c28-9f7f-41c3-ae3b-bb69add7b3b3" providerId="ADAL" clId="{449FBA99-A04F-45AF-BF0B-CB32830850CB}" dt="2024-11-05T18:34:23.796" v="450" actId="1076"/>
          <ac:picMkLst>
            <pc:docMk/>
            <pc:sldMk cId="3322230273" sldId="335"/>
            <ac:picMk id="4" creationId="{7A41EB2F-0805-CC55-E23C-3D8E06AD1320}"/>
          </ac:picMkLst>
        </pc:picChg>
        <pc:picChg chg="add mod">
          <ac:chgData name="Tim Herman" userId="c6eb9c28-9f7f-41c3-ae3b-bb69add7b3b3" providerId="ADAL" clId="{449FBA99-A04F-45AF-BF0B-CB32830850CB}" dt="2024-11-05T18:34:33.045" v="452" actId="1076"/>
          <ac:picMkLst>
            <pc:docMk/>
            <pc:sldMk cId="3322230273" sldId="335"/>
            <ac:picMk id="5" creationId="{28F4F434-575C-E875-4633-A4B3B330DC20}"/>
          </ac:picMkLst>
        </pc:picChg>
        <pc:picChg chg="add mod">
          <ac:chgData name="Tim Herman" userId="c6eb9c28-9f7f-41c3-ae3b-bb69add7b3b3" providerId="ADAL" clId="{449FBA99-A04F-45AF-BF0B-CB32830850CB}" dt="2024-11-05T18:34:27.566" v="451" actId="1076"/>
          <ac:picMkLst>
            <pc:docMk/>
            <pc:sldMk cId="3322230273" sldId="335"/>
            <ac:picMk id="6" creationId="{F7045566-B823-C8A7-FFA0-7859F78FC856}"/>
          </ac:picMkLst>
        </pc:picChg>
        <pc:picChg chg="add mod">
          <ac:chgData name="Tim Herman" userId="c6eb9c28-9f7f-41c3-ae3b-bb69add7b3b3" providerId="ADAL" clId="{449FBA99-A04F-45AF-BF0B-CB32830850CB}" dt="2024-11-05T18:34:58.828" v="469"/>
          <ac:picMkLst>
            <pc:docMk/>
            <pc:sldMk cId="3322230273" sldId="335"/>
            <ac:picMk id="8" creationId="{EEB00F53-6C60-D65B-5AAA-3F0E494A9F49}"/>
          </ac:picMkLst>
        </pc:picChg>
        <pc:picChg chg="add mod">
          <ac:chgData name="Tim Herman" userId="c6eb9c28-9f7f-41c3-ae3b-bb69add7b3b3" providerId="ADAL" clId="{449FBA99-A04F-45AF-BF0B-CB32830850CB}" dt="2024-11-05T18:34:59.219" v="470"/>
          <ac:picMkLst>
            <pc:docMk/>
            <pc:sldMk cId="3322230273" sldId="335"/>
            <ac:picMk id="9" creationId="{ACAA09AF-1008-6E7D-DD09-12B3FF237DAF}"/>
          </ac:picMkLst>
        </pc:picChg>
        <pc:picChg chg="add mod">
          <ac:chgData name="Tim Herman" userId="c6eb9c28-9f7f-41c3-ae3b-bb69add7b3b3" providerId="ADAL" clId="{449FBA99-A04F-45AF-BF0B-CB32830850CB}" dt="2024-11-05T18:34:59.967" v="471"/>
          <ac:picMkLst>
            <pc:docMk/>
            <pc:sldMk cId="3322230273" sldId="335"/>
            <ac:picMk id="10" creationId="{37909789-4808-12B9-A5CF-A084D75F6682}"/>
          </ac:picMkLst>
        </pc:picChg>
        <pc:picChg chg="add del mod">
          <ac:chgData name="Tim Herman" userId="c6eb9c28-9f7f-41c3-ae3b-bb69add7b3b3" providerId="ADAL" clId="{449FBA99-A04F-45AF-BF0B-CB32830850CB}" dt="2024-11-05T18:00:39.451" v="98" actId="478"/>
          <ac:picMkLst>
            <pc:docMk/>
            <pc:sldMk cId="3322230273" sldId="335"/>
            <ac:picMk id="2050" creationId="{4C7DEE11-5009-8E3F-D63B-3A2F84AE1B31}"/>
          </ac:picMkLst>
        </pc:picChg>
      </pc:sldChg>
      <pc:sldChg chg="addSp delSp modSp add del mod ord">
        <pc:chgData name="Tim Herman" userId="c6eb9c28-9f7f-41c3-ae3b-bb69add7b3b3" providerId="ADAL" clId="{449FBA99-A04F-45AF-BF0B-CB32830850CB}" dt="2024-11-06T14:16:58.794" v="1122" actId="47"/>
        <pc:sldMkLst>
          <pc:docMk/>
          <pc:sldMk cId="1444450426" sldId="336"/>
        </pc:sldMkLst>
        <pc:spChg chg="mod">
          <ac:chgData name="Tim Herman" userId="c6eb9c28-9f7f-41c3-ae3b-bb69add7b3b3" providerId="ADAL" clId="{449FBA99-A04F-45AF-BF0B-CB32830850CB}" dt="2024-11-05T20:29:32.003" v="852"/>
          <ac:spMkLst>
            <pc:docMk/>
            <pc:sldMk cId="1444450426" sldId="336"/>
            <ac:spMk id="5" creationId="{75BC86A1-A3FC-5049-2CCF-FD54B1DDD282}"/>
          </ac:spMkLst>
        </pc:spChg>
        <pc:spChg chg="add del mod">
          <ac:chgData name="Tim Herman" userId="c6eb9c28-9f7f-41c3-ae3b-bb69add7b3b3" providerId="ADAL" clId="{449FBA99-A04F-45AF-BF0B-CB32830850CB}" dt="2024-11-05T18:38:36.219" v="536" actId="478"/>
          <ac:spMkLst>
            <pc:docMk/>
            <pc:sldMk cId="1444450426" sldId="336"/>
            <ac:spMk id="7" creationId="{C2C5CDED-09FC-2E99-D424-EF9A3A98D733}"/>
          </ac:spMkLst>
        </pc:spChg>
        <pc:spChg chg="add mod">
          <ac:chgData name="Tim Herman" userId="c6eb9c28-9f7f-41c3-ae3b-bb69add7b3b3" providerId="ADAL" clId="{449FBA99-A04F-45AF-BF0B-CB32830850CB}" dt="2024-11-05T20:30:55.687" v="869" actId="1076"/>
          <ac:spMkLst>
            <pc:docMk/>
            <pc:sldMk cId="1444450426" sldId="336"/>
            <ac:spMk id="9" creationId="{BF50DB4D-C62D-57FF-2EF5-496D0F8EAB4D}"/>
          </ac:spMkLst>
        </pc:spChg>
        <pc:spChg chg="add mod">
          <ac:chgData name="Tim Herman" userId="c6eb9c28-9f7f-41c3-ae3b-bb69add7b3b3" providerId="ADAL" clId="{449FBA99-A04F-45AF-BF0B-CB32830850CB}" dt="2024-11-05T20:31:20.590" v="872" actId="1076"/>
          <ac:spMkLst>
            <pc:docMk/>
            <pc:sldMk cId="1444450426" sldId="336"/>
            <ac:spMk id="10" creationId="{7E6E37BF-4068-34C7-3AF8-489148FBAEB3}"/>
          </ac:spMkLst>
        </pc:spChg>
        <pc:grpChg chg="add mod">
          <ac:chgData name="Tim Herman" userId="c6eb9c28-9f7f-41c3-ae3b-bb69add7b3b3" providerId="ADAL" clId="{449FBA99-A04F-45AF-BF0B-CB32830850CB}" dt="2024-11-05T20:30:45.007" v="867" actId="1076"/>
          <ac:grpSpMkLst>
            <pc:docMk/>
            <pc:sldMk cId="1444450426" sldId="336"/>
            <ac:grpSpMk id="3" creationId="{A16422CC-A897-7BEE-98AF-5FBA24BB7296}"/>
          </ac:grpSpMkLst>
        </pc:grpChg>
        <pc:picChg chg="add del mod">
          <ac:chgData name="Tim Herman" userId="c6eb9c28-9f7f-41c3-ae3b-bb69add7b3b3" providerId="ADAL" clId="{449FBA99-A04F-45AF-BF0B-CB32830850CB}" dt="2024-11-05T18:38:40.411" v="540" actId="478"/>
          <ac:picMkLst>
            <pc:docMk/>
            <pc:sldMk cId="1444450426" sldId="336"/>
            <ac:picMk id="3" creationId="{846A5EA1-FD1D-4A75-BEAC-63482ADA8220}"/>
          </ac:picMkLst>
        </pc:picChg>
        <pc:picChg chg="add del mod">
          <ac:chgData name="Tim Herman" userId="c6eb9c28-9f7f-41c3-ae3b-bb69add7b3b3" providerId="ADAL" clId="{449FBA99-A04F-45AF-BF0B-CB32830850CB}" dt="2024-11-05T18:38:37.843" v="538" actId="478"/>
          <ac:picMkLst>
            <pc:docMk/>
            <pc:sldMk cId="1444450426" sldId="336"/>
            <ac:picMk id="4" creationId="{E1681683-861E-E2C7-BB7F-B3F4D6DF0CBD}"/>
          </ac:picMkLst>
        </pc:picChg>
        <pc:picChg chg="mod">
          <ac:chgData name="Tim Herman" userId="c6eb9c28-9f7f-41c3-ae3b-bb69add7b3b3" providerId="ADAL" clId="{449FBA99-A04F-45AF-BF0B-CB32830850CB}" dt="2024-11-05T20:29:32.003" v="852"/>
          <ac:picMkLst>
            <pc:docMk/>
            <pc:sldMk cId="1444450426" sldId="336"/>
            <ac:picMk id="4" creationId="{E3337FE9-6617-16DD-F945-8FC55FCE9CB0}"/>
          </ac:picMkLst>
        </pc:picChg>
        <pc:picChg chg="add del mod">
          <ac:chgData name="Tim Herman" userId="c6eb9c28-9f7f-41c3-ae3b-bb69add7b3b3" providerId="ADAL" clId="{449FBA99-A04F-45AF-BF0B-CB32830850CB}" dt="2024-11-05T18:38:34.244" v="534" actId="478"/>
          <ac:picMkLst>
            <pc:docMk/>
            <pc:sldMk cId="1444450426" sldId="336"/>
            <ac:picMk id="5" creationId="{7F7A6AEA-86AE-19B6-076F-73FBAECD3EBE}"/>
          </ac:picMkLst>
        </pc:picChg>
        <pc:picChg chg="add del mod modCrop">
          <ac:chgData name="Tim Herman" userId="c6eb9c28-9f7f-41c3-ae3b-bb69add7b3b3" providerId="ADAL" clId="{449FBA99-A04F-45AF-BF0B-CB32830850CB}" dt="2024-11-05T18:32:48.195" v="431" actId="478"/>
          <ac:picMkLst>
            <pc:docMk/>
            <pc:sldMk cId="1444450426" sldId="336"/>
            <ac:picMk id="6" creationId="{02452234-049A-51BB-A191-674540E215C8}"/>
          </ac:picMkLst>
        </pc:picChg>
        <pc:cxnChg chg="mod">
          <ac:chgData name="Tim Herman" userId="c6eb9c28-9f7f-41c3-ae3b-bb69add7b3b3" providerId="ADAL" clId="{449FBA99-A04F-45AF-BF0B-CB32830850CB}" dt="2024-11-05T20:29:32.003" v="852"/>
          <ac:cxnSpMkLst>
            <pc:docMk/>
            <pc:sldMk cId="1444450426" sldId="336"/>
            <ac:cxnSpMk id="6" creationId="{46D8C96B-7BE4-38A8-2D7B-5BDD621B1DAD}"/>
          </ac:cxnSpMkLst>
        </pc:cxnChg>
        <pc:cxnChg chg="mod">
          <ac:chgData name="Tim Herman" userId="c6eb9c28-9f7f-41c3-ae3b-bb69add7b3b3" providerId="ADAL" clId="{449FBA99-A04F-45AF-BF0B-CB32830850CB}" dt="2024-11-05T20:29:32.003" v="852"/>
          <ac:cxnSpMkLst>
            <pc:docMk/>
            <pc:sldMk cId="1444450426" sldId="336"/>
            <ac:cxnSpMk id="7" creationId="{3EB66660-2683-1B26-F4EF-CCCBE35085E1}"/>
          </ac:cxnSpMkLst>
        </pc:cxnChg>
        <pc:cxnChg chg="mod">
          <ac:chgData name="Tim Herman" userId="c6eb9c28-9f7f-41c3-ae3b-bb69add7b3b3" providerId="ADAL" clId="{449FBA99-A04F-45AF-BF0B-CB32830850CB}" dt="2024-11-05T20:29:32.003" v="852"/>
          <ac:cxnSpMkLst>
            <pc:docMk/>
            <pc:sldMk cId="1444450426" sldId="336"/>
            <ac:cxnSpMk id="8" creationId="{A05AF480-4F11-31E7-851F-10C30C3BE21A}"/>
          </ac:cxnSpMkLst>
        </pc:cxnChg>
      </pc:sldChg>
      <pc:sldChg chg="add del">
        <pc:chgData name="Tim Herman" userId="c6eb9c28-9f7f-41c3-ae3b-bb69add7b3b3" providerId="ADAL" clId="{449FBA99-A04F-45AF-BF0B-CB32830850CB}" dt="2024-11-05T18:40:58.400" v="544" actId="47"/>
        <pc:sldMkLst>
          <pc:docMk/>
          <pc:sldMk cId="151371675" sldId="337"/>
        </pc:sldMkLst>
      </pc:sldChg>
      <pc:sldChg chg="addSp modSp add mod ord">
        <pc:chgData name="Tim Herman" userId="c6eb9c28-9f7f-41c3-ae3b-bb69add7b3b3" providerId="ADAL" clId="{449FBA99-A04F-45AF-BF0B-CB32830850CB}" dt="2024-11-06T15:40:43.834" v="1886"/>
        <pc:sldMkLst>
          <pc:docMk/>
          <pc:sldMk cId="2357872089" sldId="338"/>
        </pc:sldMkLst>
        <pc:spChg chg="add mod">
          <ac:chgData name="Tim Herman" userId="c6eb9c28-9f7f-41c3-ae3b-bb69add7b3b3" providerId="ADAL" clId="{449FBA99-A04F-45AF-BF0B-CB32830850CB}" dt="2024-11-06T15:32:19.237" v="1709" actId="207"/>
          <ac:spMkLst>
            <pc:docMk/>
            <pc:sldMk cId="2357872089" sldId="338"/>
            <ac:spMk id="5" creationId="{3378B630-261A-8FD5-CEF0-C645E21A2DB9}"/>
          </ac:spMkLst>
        </pc:spChg>
        <pc:picChg chg="add mod">
          <ac:chgData name="Tim Herman" userId="c6eb9c28-9f7f-41c3-ae3b-bb69add7b3b3" providerId="ADAL" clId="{449FBA99-A04F-45AF-BF0B-CB32830850CB}" dt="2024-11-06T15:32:11.277" v="1708" actId="1076"/>
          <ac:picMkLst>
            <pc:docMk/>
            <pc:sldMk cId="2357872089" sldId="338"/>
            <ac:picMk id="3" creationId="{7AB71FEA-AD68-D9C9-1660-C3C929C86BF4}"/>
          </ac:picMkLst>
        </pc:picChg>
        <pc:picChg chg="add mod">
          <ac:chgData name="Tim Herman" userId="c6eb9c28-9f7f-41c3-ae3b-bb69add7b3b3" providerId="ADAL" clId="{449FBA99-A04F-45AF-BF0B-CB32830850CB}" dt="2024-11-06T15:32:11.277" v="1708" actId="1076"/>
          <ac:picMkLst>
            <pc:docMk/>
            <pc:sldMk cId="2357872089" sldId="338"/>
            <ac:picMk id="4" creationId="{68C8EA8B-59F1-F1C4-0FE2-850649686F99}"/>
          </ac:picMkLst>
        </pc:picChg>
      </pc:sldChg>
      <pc:sldChg chg="del">
        <pc:chgData name="Tim Herman" userId="c6eb9c28-9f7f-41c3-ae3b-bb69add7b3b3" providerId="ADAL" clId="{449FBA99-A04F-45AF-BF0B-CB32830850CB}" dt="2024-11-06T15:29:01.438" v="1635" actId="47"/>
        <pc:sldMkLst>
          <pc:docMk/>
          <pc:sldMk cId="2857566345" sldId="391"/>
        </pc:sldMkLst>
      </pc:sldChg>
      <pc:sldChg chg="del">
        <pc:chgData name="Tim Herman" userId="c6eb9c28-9f7f-41c3-ae3b-bb69add7b3b3" providerId="ADAL" clId="{449FBA99-A04F-45AF-BF0B-CB32830850CB}" dt="2024-11-05T18:39:01.031" v="541" actId="47"/>
        <pc:sldMkLst>
          <pc:docMk/>
          <pc:sldMk cId="920389311" sldId="402"/>
        </pc:sldMkLst>
      </pc:sldChg>
      <pc:sldChg chg="addSp delSp modSp del mod ord">
        <pc:chgData name="Tim Herman" userId="c6eb9c28-9f7f-41c3-ae3b-bb69add7b3b3" providerId="ADAL" clId="{449FBA99-A04F-45AF-BF0B-CB32830850CB}" dt="2024-11-06T14:12:03.595" v="1094" actId="47"/>
        <pc:sldMkLst>
          <pc:docMk/>
          <pc:sldMk cId="797251358" sldId="404"/>
        </pc:sldMkLst>
        <pc:spChg chg="mod">
          <ac:chgData name="Tim Herman" userId="c6eb9c28-9f7f-41c3-ae3b-bb69add7b3b3" providerId="ADAL" clId="{449FBA99-A04F-45AF-BF0B-CB32830850CB}" dt="2024-11-05T20:28:32.300" v="850" actId="1076"/>
          <ac:spMkLst>
            <pc:docMk/>
            <pc:sldMk cId="797251358" sldId="404"/>
            <ac:spMk id="2" creationId="{48B86801-1FF5-E62A-3967-E931AF624EAC}"/>
          </ac:spMkLst>
        </pc:spChg>
        <pc:spChg chg="add mod">
          <ac:chgData name="Tim Herman" userId="c6eb9c28-9f7f-41c3-ae3b-bb69add7b3b3" providerId="ADAL" clId="{449FBA99-A04F-45AF-BF0B-CB32830850CB}" dt="2024-11-05T20:29:21.389" v="851" actId="164"/>
          <ac:spMkLst>
            <pc:docMk/>
            <pc:sldMk cId="797251358" sldId="404"/>
            <ac:spMk id="3" creationId="{1EA1CBF3-4332-572E-AA34-D7242B8EDB85}"/>
          </ac:spMkLst>
        </pc:spChg>
        <pc:spChg chg="add del">
          <ac:chgData name="Tim Herman" userId="c6eb9c28-9f7f-41c3-ae3b-bb69add7b3b3" providerId="ADAL" clId="{449FBA99-A04F-45AF-BF0B-CB32830850CB}" dt="2024-11-05T20:25:05.641" v="800" actId="22"/>
          <ac:spMkLst>
            <pc:docMk/>
            <pc:sldMk cId="797251358" sldId="404"/>
            <ac:spMk id="5" creationId="{FCA1BCFC-B255-F2BA-4B15-58FB9E18DB27}"/>
          </ac:spMkLst>
        </pc:spChg>
        <pc:spChg chg="mod">
          <ac:chgData name="Tim Herman" userId="c6eb9c28-9f7f-41c3-ae3b-bb69add7b3b3" providerId="ADAL" clId="{449FBA99-A04F-45AF-BF0B-CB32830850CB}" dt="2024-11-05T20:24:12.572" v="798" actId="1076"/>
          <ac:spMkLst>
            <pc:docMk/>
            <pc:sldMk cId="797251358" sldId="404"/>
            <ac:spMk id="7" creationId="{D7B206F0-6215-ACB7-E544-A6E99BC7EE34}"/>
          </ac:spMkLst>
        </pc:spChg>
        <pc:grpChg chg="add mod">
          <ac:chgData name="Tim Herman" userId="c6eb9c28-9f7f-41c3-ae3b-bb69add7b3b3" providerId="ADAL" clId="{449FBA99-A04F-45AF-BF0B-CB32830850CB}" dt="2024-11-05T20:29:21.389" v="851" actId="164"/>
          <ac:grpSpMkLst>
            <pc:docMk/>
            <pc:sldMk cId="797251358" sldId="404"/>
            <ac:grpSpMk id="15" creationId="{BAB83E8B-B9CB-452A-C34E-6CC1AF5C5F4F}"/>
          </ac:grpSpMkLst>
        </pc:grpChg>
        <pc:picChg chg="mod">
          <ac:chgData name="Tim Herman" userId="c6eb9c28-9f7f-41c3-ae3b-bb69add7b3b3" providerId="ADAL" clId="{449FBA99-A04F-45AF-BF0B-CB32830850CB}" dt="2024-11-05T20:29:21.389" v="851" actId="164"/>
          <ac:picMkLst>
            <pc:docMk/>
            <pc:sldMk cId="797251358" sldId="404"/>
            <ac:picMk id="8" creationId="{3C61AB1C-754C-5D90-74FF-E8B0A8A33918}"/>
          </ac:picMkLst>
        </pc:picChg>
        <pc:cxnChg chg="add mod">
          <ac:chgData name="Tim Herman" userId="c6eb9c28-9f7f-41c3-ae3b-bb69add7b3b3" providerId="ADAL" clId="{449FBA99-A04F-45AF-BF0B-CB32830850CB}" dt="2024-11-05T20:29:21.389" v="851" actId="164"/>
          <ac:cxnSpMkLst>
            <pc:docMk/>
            <pc:sldMk cId="797251358" sldId="404"/>
            <ac:cxnSpMk id="9" creationId="{205B9ACF-3CB2-A343-28EC-2E030DB1FD8B}"/>
          </ac:cxnSpMkLst>
        </pc:cxnChg>
        <pc:cxnChg chg="add mod">
          <ac:chgData name="Tim Herman" userId="c6eb9c28-9f7f-41c3-ae3b-bb69add7b3b3" providerId="ADAL" clId="{449FBA99-A04F-45AF-BF0B-CB32830850CB}" dt="2024-11-05T20:29:21.389" v="851" actId="164"/>
          <ac:cxnSpMkLst>
            <pc:docMk/>
            <pc:sldMk cId="797251358" sldId="404"/>
            <ac:cxnSpMk id="10" creationId="{37152E48-608F-16B1-AC89-5ADDF4DD1164}"/>
          </ac:cxnSpMkLst>
        </pc:cxnChg>
        <pc:cxnChg chg="add mod">
          <ac:chgData name="Tim Herman" userId="c6eb9c28-9f7f-41c3-ae3b-bb69add7b3b3" providerId="ADAL" clId="{449FBA99-A04F-45AF-BF0B-CB32830850CB}" dt="2024-11-05T20:29:21.389" v="851" actId="164"/>
          <ac:cxnSpMkLst>
            <pc:docMk/>
            <pc:sldMk cId="797251358" sldId="404"/>
            <ac:cxnSpMk id="11" creationId="{01A0C38A-984B-C26C-3868-78CFBD3A63BB}"/>
          </ac:cxnSpMkLst>
        </pc:cxnChg>
      </pc:sldChg>
      <pc:sldChg chg="del">
        <pc:chgData name="Tim Herman" userId="c6eb9c28-9f7f-41c3-ae3b-bb69add7b3b3" providerId="ADAL" clId="{449FBA99-A04F-45AF-BF0B-CB32830850CB}" dt="2024-11-06T15:28:36.103" v="1634" actId="47"/>
        <pc:sldMkLst>
          <pc:docMk/>
          <pc:sldMk cId="971336611" sldId="405"/>
        </pc:sldMkLst>
      </pc:sldChg>
      <pc:sldChg chg="del ord">
        <pc:chgData name="Tim Herman" userId="c6eb9c28-9f7f-41c3-ae3b-bb69add7b3b3" providerId="ADAL" clId="{449FBA99-A04F-45AF-BF0B-CB32830850CB}" dt="2024-11-06T15:40:29.165" v="1884" actId="47"/>
        <pc:sldMkLst>
          <pc:docMk/>
          <pc:sldMk cId="2727754252" sldId="406"/>
        </pc:sldMkLst>
      </pc:sldChg>
      <pc:sldChg chg="del">
        <pc:chgData name="Tim Herman" userId="c6eb9c28-9f7f-41c3-ae3b-bb69add7b3b3" providerId="ADAL" clId="{449FBA99-A04F-45AF-BF0B-CB32830850CB}" dt="2024-11-06T15:37:12.211" v="1860" actId="47"/>
        <pc:sldMkLst>
          <pc:docMk/>
          <pc:sldMk cId="2698289202" sldId="408"/>
        </pc:sldMkLst>
      </pc:sldChg>
      <pc:sldChg chg="del ord">
        <pc:chgData name="Tim Herman" userId="c6eb9c28-9f7f-41c3-ae3b-bb69add7b3b3" providerId="ADAL" clId="{449FBA99-A04F-45AF-BF0B-CB32830850CB}" dt="2024-11-06T14:16:58.732" v="1121" actId="47"/>
        <pc:sldMkLst>
          <pc:docMk/>
          <pc:sldMk cId="2099100144" sldId="409"/>
        </pc:sldMkLst>
      </pc:sldChg>
      <pc:sldChg chg="del">
        <pc:chgData name="Tim Herman" userId="c6eb9c28-9f7f-41c3-ae3b-bb69add7b3b3" providerId="ADAL" clId="{449FBA99-A04F-45AF-BF0B-CB32830850CB}" dt="2024-11-06T15:26:20.418" v="1602" actId="47"/>
        <pc:sldMkLst>
          <pc:docMk/>
          <pc:sldMk cId="2344918225" sldId="410"/>
        </pc:sldMkLst>
      </pc:sldChg>
      <pc:sldChg chg="del ord">
        <pc:chgData name="Tim Herman" userId="c6eb9c28-9f7f-41c3-ae3b-bb69add7b3b3" providerId="ADAL" clId="{449FBA99-A04F-45AF-BF0B-CB32830850CB}" dt="2024-11-06T14:13:58.683" v="1106" actId="47"/>
        <pc:sldMkLst>
          <pc:docMk/>
          <pc:sldMk cId="1245962935" sldId="411"/>
        </pc:sldMkLst>
      </pc:sldChg>
      <pc:sldChg chg="modSp del mod">
        <pc:chgData name="Tim Herman" userId="c6eb9c28-9f7f-41c3-ae3b-bb69add7b3b3" providerId="ADAL" clId="{449FBA99-A04F-45AF-BF0B-CB32830850CB}" dt="2024-11-06T15:38:09.511" v="1866" actId="47"/>
        <pc:sldMkLst>
          <pc:docMk/>
          <pc:sldMk cId="2427307308" sldId="412"/>
        </pc:sldMkLst>
        <pc:spChg chg="mod">
          <ac:chgData name="Tim Herman" userId="c6eb9c28-9f7f-41c3-ae3b-bb69add7b3b3" providerId="ADAL" clId="{449FBA99-A04F-45AF-BF0B-CB32830850CB}" dt="2024-11-06T15:27:18.656" v="1631" actId="1076"/>
          <ac:spMkLst>
            <pc:docMk/>
            <pc:sldMk cId="2427307308" sldId="412"/>
            <ac:spMk id="2" creationId="{3439B35D-035B-EFE5-1E07-B51007FF6D75}"/>
          </ac:spMkLst>
        </pc:spChg>
        <pc:picChg chg="mod">
          <ac:chgData name="Tim Herman" userId="c6eb9c28-9f7f-41c3-ae3b-bb69add7b3b3" providerId="ADAL" clId="{449FBA99-A04F-45AF-BF0B-CB32830850CB}" dt="2024-11-06T15:27:24.549" v="1633" actId="1076"/>
          <ac:picMkLst>
            <pc:docMk/>
            <pc:sldMk cId="2427307308" sldId="412"/>
            <ac:picMk id="4" creationId="{AF62B695-93E6-E397-5A39-2E56D655BD13}"/>
          </ac:picMkLst>
        </pc:picChg>
      </pc:sldChg>
      <pc:sldChg chg="addSp modSp del mod ord">
        <pc:chgData name="Tim Herman" userId="c6eb9c28-9f7f-41c3-ae3b-bb69add7b3b3" providerId="ADAL" clId="{449FBA99-A04F-45AF-BF0B-CB32830850CB}" dt="2024-11-06T15:37:00.038" v="1859" actId="47"/>
        <pc:sldMkLst>
          <pc:docMk/>
          <pc:sldMk cId="2948787411" sldId="413"/>
        </pc:sldMkLst>
        <pc:spChg chg="add mod">
          <ac:chgData name="Tim Herman" userId="c6eb9c28-9f7f-41c3-ae3b-bb69add7b3b3" providerId="ADAL" clId="{449FBA99-A04F-45AF-BF0B-CB32830850CB}" dt="2024-11-06T15:35:35.035" v="1852" actId="1076"/>
          <ac:spMkLst>
            <pc:docMk/>
            <pc:sldMk cId="2948787411" sldId="413"/>
            <ac:spMk id="2" creationId="{3EBBE15D-F675-6C3F-8CA9-FBD9E09E8EB7}"/>
          </ac:spMkLst>
        </pc:spChg>
        <pc:spChg chg="mod">
          <ac:chgData name="Tim Herman" userId="c6eb9c28-9f7f-41c3-ae3b-bb69add7b3b3" providerId="ADAL" clId="{449FBA99-A04F-45AF-BF0B-CB32830850CB}" dt="2024-11-06T15:36:05.920" v="1853" actId="164"/>
          <ac:spMkLst>
            <pc:docMk/>
            <pc:sldMk cId="2948787411" sldId="413"/>
            <ac:spMk id="6" creationId="{8DD632BE-E341-6F59-DF8C-034BD1BFF4E8}"/>
          </ac:spMkLst>
        </pc:spChg>
        <pc:grpChg chg="add mod">
          <ac:chgData name="Tim Herman" userId="c6eb9c28-9f7f-41c3-ae3b-bb69add7b3b3" providerId="ADAL" clId="{449FBA99-A04F-45AF-BF0B-CB32830850CB}" dt="2024-11-06T15:36:05.920" v="1853" actId="164"/>
          <ac:grpSpMkLst>
            <pc:docMk/>
            <pc:sldMk cId="2948787411" sldId="413"/>
            <ac:grpSpMk id="4" creationId="{EE024E11-EAD1-E9F1-7734-FA5FA945C0DF}"/>
          </ac:grpSpMkLst>
        </pc:grpChg>
        <pc:picChg chg="mod">
          <ac:chgData name="Tim Herman" userId="c6eb9c28-9f7f-41c3-ae3b-bb69add7b3b3" providerId="ADAL" clId="{449FBA99-A04F-45AF-BF0B-CB32830850CB}" dt="2024-11-06T15:36:05.920" v="1853" actId="164"/>
          <ac:picMkLst>
            <pc:docMk/>
            <pc:sldMk cId="2948787411" sldId="413"/>
            <ac:picMk id="3" creationId="{BC9282D6-52A9-7455-7026-5FAEF32C7CFF}"/>
          </ac:picMkLst>
        </pc:picChg>
        <pc:picChg chg="mod">
          <ac:chgData name="Tim Herman" userId="c6eb9c28-9f7f-41c3-ae3b-bb69add7b3b3" providerId="ADAL" clId="{449FBA99-A04F-45AF-BF0B-CB32830850CB}" dt="2024-11-06T15:36:05.920" v="1853" actId="164"/>
          <ac:picMkLst>
            <pc:docMk/>
            <pc:sldMk cId="2948787411" sldId="413"/>
            <ac:picMk id="5" creationId="{BD191760-A8AA-3691-6DD1-3FA1A4F27930}"/>
          </ac:picMkLst>
        </pc:picChg>
      </pc:sldChg>
      <pc:sldChg chg="ord">
        <pc:chgData name="Tim Herman" userId="c6eb9c28-9f7f-41c3-ae3b-bb69add7b3b3" providerId="ADAL" clId="{449FBA99-A04F-45AF-BF0B-CB32830850CB}" dt="2024-11-05T18:40:50.550" v="543"/>
        <pc:sldMkLst>
          <pc:docMk/>
          <pc:sldMk cId="1119008116" sldId="414"/>
        </pc:sldMkLst>
      </pc:sldChg>
      <pc:sldChg chg="add del">
        <pc:chgData name="Tim Herman" userId="c6eb9c28-9f7f-41c3-ae3b-bb69add7b3b3" providerId="ADAL" clId="{449FBA99-A04F-45AF-BF0B-CB32830850CB}" dt="2024-11-05T18:40:58.400" v="544" actId="47"/>
        <pc:sldMkLst>
          <pc:docMk/>
          <pc:sldMk cId="70690342" sldId="415"/>
        </pc:sldMkLst>
      </pc:sldChg>
      <pc:sldChg chg="add del">
        <pc:chgData name="Tim Herman" userId="c6eb9c28-9f7f-41c3-ae3b-bb69add7b3b3" providerId="ADAL" clId="{449FBA99-A04F-45AF-BF0B-CB32830850CB}" dt="2024-11-05T18:40:58.400" v="544" actId="47"/>
        <pc:sldMkLst>
          <pc:docMk/>
          <pc:sldMk cId="4205464565" sldId="416"/>
        </pc:sldMkLst>
      </pc:sldChg>
      <pc:sldChg chg="add del">
        <pc:chgData name="Tim Herman" userId="c6eb9c28-9f7f-41c3-ae3b-bb69add7b3b3" providerId="ADAL" clId="{449FBA99-A04F-45AF-BF0B-CB32830850CB}" dt="2024-11-05T18:40:58.400" v="544" actId="47"/>
        <pc:sldMkLst>
          <pc:docMk/>
          <pc:sldMk cId="1866534090" sldId="417"/>
        </pc:sldMkLst>
      </pc:sldChg>
      <pc:sldChg chg="addSp modSp add del mod ord">
        <pc:chgData name="Tim Herman" userId="c6eb9c28-9f7f-41c3-ae3b-bb69add7b3b3" providerId="ADAL" clId="{449FBA99-A04F-45AF-BF0B-CB32830850CB}" dt="2024-11-06T14:40:12.743" v="1375" actId="47"/>
        <pc:sldMkLst>
          <pc:docMk/>
          <pc:sldMk cId="1809495497" sldId="418"/>
        </pc:sldMkLst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4" creationId="{E7D01A4E-ADDC-7F74-31FA-301BC29C3385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5" creationId="{D8F7E31D-BCC0-B7F3-BBE8-E695407F6738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6" creationId="{0D8148B9-1030-CA54-B2DB-DD2BCF5B2CC0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7" creationId="{974ED864-8547-B0BB-D633-1A40EA7C134D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10" creationId="{994EDF85-ED9E-DFBF-CB7B-1C3EABA54D3B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13" creationId="{11BFEE0B-E4C3-7640-577A-FEB47824AE7C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16" creationId="{184DB253-B2A6-8D30-3AC4-7EB755DB1443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19" creationId="{268DE2C6-1FFA-1036-04B1-78AB74CDAE08}"/>
          </ac:spMkLst>
        </pc:spChg>
        <pc:spChg chg="mod">
          <ac:chgData name="Tim Herman" userId="c6eb9c28-9f7f-41c3-ae3b-bb69add7b3b3" providerId="ADAL" clId="{449FBA99-A04F-45AF-BF0B-CB32830850CB}" dt="2024-11-05T20:59:51.610" v="1081"/>
          <ac:spMkLst>
            <pc:docMk/>
            <pc:sldMk cId="1809495497" sldId="418"/>
            <ac:spMk id="20" creationId="{53B6CF7E-A2DF-75DD-46FD-CE3E3DEBFABF}"/>
          </ac:spMkLst>
        </pc:spChg>
        <pc:spChg chg="add mod">
          <ac:chgData name="Tim Herman" userId="c6eb9c28-9f7f-41c3-ae3b-bb69add7b3b3" providerId="ADAL" clId="{449FBA99-A04F-45AF-BF0B-CB32830850CB}" dt="2024-11-05T21:00:53.357" v="1085" actId="1076"/>
          <ac:spMkLst>
            <pc:docMk/>
            <pc:sldMk cId="1809495497" sldId="418"/>
            <ac:spMk id="21" creationId="{D1956B24-03D0-9F33-793C-220D9EB31152}"/>
          </ac:spMkLst>
        </pc:spChg>
        <pc:grpChg chg="add mod">
          <ac:chgData name="Tim Herman" userId="c6eb9c28-9f7f-41c3-ae3b-bb69add7b3b3" providerId="ADAL" clId="{449FBA99-A04F-45AF-BF0B-CB32830850CB}" dt="2024-11-05T21:00:07.830" v="1082" actId="1076"/>
          <ac:grpSpMkLst>
            <pc:docMk/>
            <pc:sldMk cId="1809495497" sldId="418"/>
            <ac:grpSpMk id="3" creationId="{FD1921BE-E177-ED8C-4C00-C0C7CAF3DE37}"/>
          </ac:grpSpMkLst>
        </pc:grpChg>
        <pc:grpChg chg="add mod">
          <ac:chgData name="Tim Herman" userId="c6eb9c28-9f7f-41c3-ae3b-bb69add7b3b3" providerId="ADAL" clId="{449FBA99-A04F-45AF-BF0B-CB32830850CB}" dt="2024-11-05T21:00:07.830" v="1082" actId="1076"/>
          <ac:grpSpMkLst>
            <pc:docMk/>
            <pc:sldMk cId="1809495497" sldId="418"/>
            <ac:grpSpMk id="8" creationId="{7A414C39-F2F1-81C5-3B2E-9F2BA49C36EB}"/>
          </ac:grpSpMkLst>
        </pc:grpChg>
        <pc:grpChg chg="add mod">
          <ac:chgData name="Tim Herman" userId="c6eb9c28-9f7f-41c3-ae3b-bb69add7b3b3" providerId="ADAL" clId="{449FBA99-A04F-45AF-BF0B-CB32830850CB}" dt="2024-11-05T21:00:07.830" v="1082" actId="1076"/>
          <ac:grpSpMkLst>
            <pc:docMk/>
            <pc:sldMk cId="1809495497" sldId="418"/>
            <ac:grpSpMk id="11" creationId="{45D8B903-F8EA-4005-2960-12F4D1AEE711}"/>
          </ac:grpSpMkLst>
        </pc:grpChg>
        <pc:grpChg chg="add mod">
          <ac:chgData name="Tim Herman" userId="c6eb9c28-9f7f-41c3-ae3b-bb69add7b3b3" providerId="ADAL" clId="{449FBA99-A04F-45AF-BF0B-CB32830850CB}" dt="2024-11-05T21:00:07.830" v="1082" actId="1076"/>
          <ac:grpSpMkLst>
            <pc:docMk/>
            <pc:sldMk cId="1809495497" sldId="418"/>
            <ac:grpSpMk id="14" creationId="{05ECEDA2-6C28-14CF-929B-ACB17B16F4C6}"/>
          </ac:grpSpMkLst>
        </pc:grpChg>
        <pc:grpChg chg="add mod">
          <ac:chgData name="Tim Herman" userId="c6eb9c28-9f7f-41c3-ae3b-bb69add7b3b3" providerId="ADAL" clId="{449FBA99-A04F-45AF-BF0B-CB32830850CB}" dt="2024-11-05T21:00:07.830" v="1082" actId="1076"/>
          <ac:grpSpMkLst>
            <pc:docMk/>
            <pc:sldMk cId="1809495497" sldId="418"/>
            <ac:grpSpMk id="17" creationId="{E9B03379-FD21-4942-0BF0-BBF2B66E9FBE}"/>
          </ac:grpSpMkLst>
        </pc:grpChg>
        <pc:picChg chg="mod">
          <ac:chgData name="Tim Herman" userId="c6eb9c28-9f7f-41c3-ae3b-bb69add7b3b3" providerId="ADAL" clId="{449FBA99-A04F-45AF-BF0B-CB32830850CB}" dt="2024-11-05T20:59:51.610" v="1081"/>
          <ac:picMkLst>
            <pc:docMk/>
            <pc:sldMk cId="1809495497" sldId="418"/>
            <ac:picMk id="9" creationId="{E7715FF7-BCC7-4C76-9935-508F5001004B}"/>
          </ac:picMkLst>
        </pc:picChg>
        <pc:picChg chg="mod">
          <ac:chgData name="Tim Herman" userId="c6eb9c28-9f7f-41c3-ae3b-bb69add7b3b3" providerId="ADAL" clId="{449FBA99-A04F-45AF-BF0B-CB32830850CB}" dt="2024-11-05T20:59:51.610" v="1081"/>
          <ac:picMkLst>
            <pc:docMk/>
            <pc:sldMk cId="1809495497" sldId="418"/>
            <ac:picMk id="12" creationId="{A1C01B40-3C94-418B-F64B-4C4967B25C68}"/>
          </ac:picMkLst>
        </pc:picChg>
        <pc:picChg chg="mod">
          <ac:chgData name="Tim Herman" userId="c6eb9c28-9f7f-41c3-ae3b-bb69add7b3b3" providerId="ADAL" clId="{449FBA99-A04F-45AF-BF0B-CB32830850CB}" dt="2024-11-05T20:59:51.610" v="1081"/>
          <ac:picMkLst>
            <pc:docMk/>
            <pc:sldMk cId="1809495497" sldId="418"/>
            <ac:picMk id="15" creationId="{1ACB8834-3FD1-89A2-FA73-B449FBC1E302}"/>
          </ac:picMkLst>
        </pc:picChg>
        <pc:picChg chg="mod">
          <ac:chgData name="Tim Herman" userId="c6eb9c28-9f7f-41c3-ae3b-bb69add7b3b3" providerId="ADAL" clId="{449FBA99-A04F-45AF-BF0B-CB32830850CB}" dt="2024-11-05T20:59:51.610" v="1081"/>
          <ac:picMkLst>
            <pc:docMk/>
            <pc:sldMk cId="1809495497" sldId="418"/>
            <ac:picMk id="18" creationId="{91F29D43-CB32-ABB6-3244-B95F80F61982}"/>
          </ac:picMkLst>
        </pc:picChg>
      </pc:sldChg>
      <pc:sldChg chg="add del">
        <pc:chgData name="Tim Herman" userId="c6eb9c28-9f7f-41c3-ae3b-bb69add7b3b3" providerId="ADAL" clId="{449FBA99-A04F-45AF-BF0B-CB32830850CB}" dt="2024-11-05T18:40:58.400" v="544" actId="47"/>
        <pc:sldMkLst>
          <pc:docMk/>
          <pc:sldMk cId="3254830318" sldId="419"/>
        </pc:sldMkLst>
      </pc:sldChg>
      <pc:sldChg chg="addSp modSp add del mod ord">
        <pc:chgData name="Tim Herman" userId="c6eb9c28-9f7f-41c3-ae3b-bb69add7b3b3" providerId="ADAL" clId="{449FBA99-A04F-45AF-BF0B-CB32830850CB}" dt="2024-11-06T14:36:40.491" v="1370" actId="47"/>
        <pc:sldMkLst>
          <pc:docMk/>
          <pc:sldMk cId="1204934784" sldId="420"/>
        </pc:sldMkLst>
        <pc:spChg chg="add mod">
          <ac:chgData name="Tim Herman" userId="c6eb9c28-9f7f-41c3-ae3b-bb69add7b3b3" providerId="ADAL" clId="{449FBA99-A04F-45AF-BF0B-CB32830850CB}" dt="2024-11-05T20:32:42.267" v="919" actId="1076"/>
          <ac:spMkLst>
            <pc:docMk/>
            <pc:sldMk cId="1204934784" sldId="420"/>
            <ac:spMk id="3" creationId="{2FC428D9-D8B5-A363-F6B6-169F8E633236}"/>
          </ac:spMkLst>
        </pc:spChg>
      </pc:sldChg>
      <pc:sldChg chg="addSp modSp add mod ord">
        <pc:chgData name="Tim Herman" userId="c6eb9c28-9f7f-41c3-ae3b-bb69add7b3b3" providerId="ADAL" clId="{449FBA99-A04F-45AF-BF0B-CB32830850CB}" dt="2024-11-06T15:40:54.415" v="1890"/>
        <pc:sldMkLst>
          <pc:docMk/>
          <pc:sldMk cId="4173166573" sldId="421"/>
        </pc:sldMkLst>
        <pc:spChg chg="add mod">
          <ac:chgData name="Tim Herman" userId="c6eb9c28-9f7f-41c3-ae3b-bb69add7b3b3" providerId="ADAL" clId="{449FBA99-A04F-45AF-BF0B-CB32830850CB}" dt="2024-11-05T20:37:07.729" v="957" actId="1076"/>
          <ac:spMkLst>
            <pc:docMk/>
            <pc:sldMk cId="4173166573" sldId="421"/>
            <ac:spMk id="3" creationId="{3668BD6C-7254-1BEF-4F7C-B5269D39B220}"/>
          </ac:spMkLst>
        </pc:spChg>
        <pc:picChg chg="add mod">
          <ac:chgData name="Tim Herman" userId="c6eb9c28-9f7f-41c3-ae3b-bb69add7b3b3" providerId="ADAL" clId="{449FBA99-A04F-45AF-BF0B-CB32830850CB}" dt="2024-11-05T20:36:16.931" v="954" actId="1076"/>
          <ac:picMkLst>
            <pc:docMk/>
            <pc:sldMk cId="4173166573" sldId="421"/>
            <ac:picMk id="4" creationId="{636A0C79-B379-2CA3-03EB-71893C3CA02D}"/>
          </ac:picMkLst>
        </pc:picChg>
      </pc:sldChg>
      <pc:sldChg chg="addSp modSp add del ord">
        <pc:chgData name="Tim Herman" userId="c6eb9c28-9f7f-41c3-ae3b-bb69add7b3b3" providerId="ADAL" clId="{449FBA99-A04F-45AF-BF0B-CB32830850CB}" dt="2024-11-06T15:29:43.480" v="1636" actId="47"/>
        <pc:sldMkLst>
          <pc:docMk/>
          <pc:sldMk cId="3075084646" sldId="422"/>
        </pc:sldMkLst>
        <pc:picChg chg="add mod">
          <ac:chgData name="Tim Herman" userId="c6eb9c28-9f7f-41c3-ae3b-bb69add7b3b3" providerId="ADAL" clId="{449FBA99-A04F-45AF-BF0B-CB32830850CB}" dt="2024-11-05T21:05:17.832" v="1093" actId="1076"/>
          <ac:picMkLst>
            <pc:docMk/>
            <pc:sldMk cId="3075084646" sldId="422"/>
            <ac:picMk id="1026" creationId="{0CF00928-846A-EADC-7437-0F9765CFBAFB}"/>
          </ac:picMkLst>
        </pc:picChg>
      </pc:sldChg>
      <pc:sldChg chg="addSp delSp modSp add mod ord">
        <pc:chgData name="Tim Herman" userId="c6eb9c28-9f7f-41c3-ae3b-bb69add7b3b3" providerId="ADAL" clId="{449FBA99-A04F-45AF-BF0B-CB32830850CB}" dt="2024-11-06T14:28:41.273" v="1315" actId="1076"/>
        <pc:sldMkLst>
          <pc:docMk/>
          <pc:sldMk cId="1188113814" sldId="423"/>
        </pc:sldMkLst>
        <pc:spChg chg="add del mod">
          <ac:chgData name="Tim Herman" userId="c6eb9c28-9f7f-41c3-ae3b-bb69add7b3b3" providerId="ADAL" clId="{449FBA99-A04F-45AF-BF0B-CB32830850CB}" dt="2024-11-06T14:16:30.058" v="1115" actId="478"/>
          <ac:spMkLst>
            <pc:docMk/>
            <pc:sldMk cId="1188113814" sldId="423"/>
            <ac:spMk id="8" creationId="{067F6B80-8EA4-27F1-6ACB-BD1E1EE1FF92}"/>
          </ac:spMkLst>
        </pc:spChg>
        <pc:spChg chg="add mod">
          <ac:chgData name="Tim Herman" userId="c6eb9c28-9f7f-41c3-ae3b-bb69add7b3b3" providerId="ADAL" clId="{449FBA99-A04F-45AF-BF0B-CB32830850CB}" dt="2024-11-06T14:22:24.374" v="1146" actId="164"/>
          <ac:spMkLst>
            <pc:docMk/>
            <pc:sldMk cId="1188113814" sldId="423"/>
            <ac:spMk id="9" creationId="{AAF49C18-9594-B36B-CF3D-D8CCF934AC03}"/>
          </ac:spMkLst>
        </pc:spChg>
        <pc:spChg chg="add mod">
          <ac:chgData name="Tim Herman" userId="c6eb9c28-9f7f-41c3-ae3b-bb69add7b3b3" providerId="ADAL" clId="{449FBA99-A04F-45AF-BF0B-CB32830850CB}" dt="2024-11-06T14:28:41.273" v="1315" actId="1076"/>
          <ac:spMkLst>
            <pc:docMk/>
            <pc:sldMk cId="1188113814" sldId="423"/>
            <ac:spMk id="11" creationId="{D2A1277D-99BF-4062-9A24-8B6371C841F3}"/>
          </ac:spMkLst>
        </pc:spChg>
        <pc:spChg chg="add mod">
          <ac:chgData name="Tim Herman" userId="c6eb9c28-9f7f-41c3-ae3b-bb69add7b3b3" providerId="ADAL" clId="{449FBA99-A04F-45AF-BF0B-CB32830850CB}" dt="2024-11-06T14:26:31.510" v="1306" actId="164"/>
          <ac:spMkLst>
            <pc:docMk/>
            <pc:sldMk cId="1188113814" sldId="423"/>
            <ac:spMk id="12" creationId="{BFD52034-4548-5E9C-25EE-0AC866615814}"/>
          </ac:spMkLst>
        </pc:spChg>
        <pc:spChg chg="add mod">
          <ac:chgData name="Tim Herman" userId="c6eb9c28-9f7f-41c3-ae3b-bb69add7b3b3" providerId="ADAL" clId="{449FBA99-A04F-45AF-BF0B-CB32830850CB}" dt="2024-11-06T14:26:31.510" v="1306" actId="164"/>
          <ac:spMkLst>
            <pc:docMk/>
            <pc:sldMk cId="1188113814" sldId="423"/>
            <ac:spMk id="13" creationId="{A8108075-3AF4-BF8F-9DA4-E9F253E92F69}"/>
          </ac:spMkLst>
        </pc:spChg>
        <pc:grpChg chg="add mod">
          <ac:chgData name="Tim Herman" userId="c6eb9c28-9f7f-41c3-ae3b-bb69add7b3b3" providerId="ADAL" clId="{449FBA99-A04F-45AF-BF0B-CB32830850CB}" dt="2024-11-06T14:22:24.374" v="1146" actId="164"/>
          <ac:grpSpMkLst>
            <pc:docMk/>
            <pc:sldMk cId="1188113814" sldId="423"/>
            <ac:grpSpMk id="10" creationId="{FDCC3CB9-EA17-A2E3-1C90-1F0BACED87E5}"/>
          </ac:grpSpMkLst>
        </pc:grpChg>
        <pc:grpChg chg="add mod">
          <ac:chgData name="Tim Herman" userId="c6eb9c28-9f7f-41c3-ae3b-bb69add7b3b3" providerId="ADAL" clId="{449FBA99-A04F-45AF-BF0B-CB32830850CB}" dt="2024-11-06T14:26:31.510" v="1306" actId="164"/>
          <ac:grpSpMkLst>
            <pc:docMk/>
            <pc:sldMk cId="1188113814" sldId="423"/>
            <ac:grpSpMk id="16" creationId="{6D128098-A8D7-05E7-0AC8-E5A235E994A3}"/>
          </ac:grpSpMkLst>
        </pc:grpChg>
        <pc:picChg chg="add del mod">
          <ac:chgData name="Tim Herman" userId="c6eb9c28-9f7f-41c3-ae3b-bb69add7b3b3" providerId="ADAL" clId="{449FBA99-A04F-45AF-BF0B-CB32830850CB}" dt="2024-11-06T14:15:28.760" v="1112" actId="478"/>
          <ac:picMkLst>
            <pc:docMk/>
            <pc:sldMk cId="1188113814" sldId="423"/>
            <ac:picMk id="3" creationId="{F4623572-BA4A-7A75-BA5B-03150EE798D6}"/>
          </ac:picMkLst>
        </pc:picChg>
        <pc:picChg chg="add mod">
          <ac:chgData name="Tim Herman" userId="c6eb9c28-9f7f-41c3-ae3b-bb69add7b3b3" providerId="ADAL" clId="{449FBA99-A04F-45AF-BF0B-CB32830850CB}" dt="2024-11-06T14:22:24.374" v="1146" actId="164"/>
          <ac:picMkLst>
            <pc:docMk/>
            <pc:sldMk cId="1188113814" sldId="423"/>
            <ac:picMk id="4" creationId="{219EADD7-6867-C632-0A4A-9C75DFB33402}"/>
          </ac:picMkLst>
        </pc:picChg>
        <pc:picChg chg="add mod">
          <ac:chgData name="Tim Herman" userId="c6eb9c28-9f7f-41c3-ae3b-bb69add7b3b3" providerId="ADAL" clId="{449FBA99-A04F-45AF-BF0B-CB32830850CB}" dt="2024-11-06T14:20:30.534" v="1132" actId="1076"/>
          <ac:picMkLst>
            <pc:docMk/>
            <pc:sldMk cId="1188113814" sldId="423"/>
            <ac:picMk id="5" creationId="{81D7F2D7-34CD-0631-3789-818EEB5A9ED0}"/>
          </ac:picMkLst>
        </pc:picChg>
        <pc:picChg chg="add mod">
          <ac:chgData name="Tim Herman" userId="c6eb9c28-9f7f-41c3-ae3b-bb69add7b3b3" providerId="ADAL" clId="{449FBA99-A04F-45AF-BF0B-CB32830850CB}" dt="2024-11-06T14:20:36.889" v="1134" actId="1076"/>
          <ac:picMkLst>
            <pc:docMk/>
            <pc:sldMk cId="1188113814" sldId="423"/>
            <ac:picMk id="6" creationId="{7382E502-45C9-5196-49E8-F8730CDE40D3}"/>
          </ac:picMkLst>
        </pc:picChg>
        <pc:cxnChg chg="add mod">
          <ac:chgData name="Tim Herman" userId="c6eb9c28-9f7f-41c3-ae3b-bb69add7b3b3" providerId="ADAL" clId="{449FBA99-A04F-45AF-BF0B-CB32830850CB}" dt="2024-11-06T14:26:31.510" v="1306" actId="164"/>
          <ac:cxnSpMkLst>
            <pc:docMk/>
            <pc:sldMk cId="1188113814" sldId="423"/>
            <ac:cxnSpMk id="15" creationId="{E5D4AAD4-DBB3-6C06-CE33-702821441E08}"/>
          </ac:cxnSpMkLst>
        </pc:cxnChg>
      </pc:sldChg>
      <pc:sldChg chg="addSp delSp modSp add mod ord">
        <pc:chgData name="Tim Herman" userId="c6eb9c28-9f7f-41c3-ae3b-bb69add7b3b3" providerId="ADAL" clId="{449FBA99-A04F-45AF-BF0B-CB32830850CB}" dt="2024-11-06T15:25:51.905" v="1600" actId="1076"/>
        <pc:sldMkLst>
          <pc:docMk/>
          <pc:sldMk cId="3897493691" sldId="424"/>
        </pc:sldMkLst>
        <pc:spChg chg="add mod">
          <ac:chgData name="Tim Herman" userId="c6eb9c28-9f7f-41c3-ae3b-bb69add7b3b3" providerId="ADAL" clId="{449FBA99-A04F-45AF-BF0B-CB32830850CB}" dt="2024-11-06T15:22:37.665" v="1416" actId="1076"/>
          <ac:spMkLst>
            <pc:docMk/>
            <pc:sldMk cId="3897493691" sldId="424"/>
            <ac:spMk id="3" creationId="{D846424F-36B7-BA74-6677-5B9258983F9F}"/>
          </ac:spMkLst>
        </pc:spChg>
        <pc:spChg chg="add mod">
          <ac:chgData name="Tim Herman" userId="c6eb9c28-9f7f-41c3-ae3b-bb69add7b3b3" providerId="ADAL" clId="{449FBA99-A04F-45AF-BF0B-CB32830850CB}" dt="2024-11-06T15:22:37.665" v="1416" actId="1076"/>
          <ac:spMkLst>
            <pc:docMk/>
            <pc:sldMk cId="3897493691" sldId="424"/>
            <ac:spMk id="4" creationId="{6EB3B4BF-DA74-2FAB-CAB6-122C54077A65}"/>
          </ac:spMkLst>
        </pc:spChg>
        <pc:spChg chg="add mod">
          <ac:chgData name="Tim Herman" userId="c6eb9c28-9f7f-41c3-ae3b-bb69add7b3b3" providerId="ADAL" clId="{449FBA99-A04F-45AF-BF0B-CB32830850CB}" dt="2024-11-06T15:25:47.085" v="1599" actId="1076"/>
          <ac:spMkLst>
            <pc:docMk/>
            <pc:sldMk cId="3897493691" sldId="424"/>
            <ac:spMk id="10" creationId="{6DCB91E8-7BC9-62B5-8D88-B5E2A9784CEF}"/>
          </ac:spMkLst>
        </pc:spChg>
        <pc:spChg chg="add mod">
          <ac:chgData name="Tim Herman" userId="c6eb9c28-9f7f-41c3-ae3b-bb69add7b3b3" providerId="ADAL" clId="{449FBA99-A04F-45AF-BF0B-CB32830850CB}" dt="2024-11-06T15:25:51.905" v="1600" actId="1076"/>
          <ac:spMkLst>
            <pc:docMk/>
            <pc:sldMk cId="3897493691" sldId="424"/>
            <ac:spMk id="11" creationId="{7F77F891-E262-701F-FCFF-38F3FE4913F7}"/>
          </ac:spMkLst>
        </pc:spChg>
        <pc:grpChg chg="add mod">
          <ac:chgData name="Tim Herman" userId="c6eb9c28-9f7f-41c3-ae3b-bb69add7b3b3" providerId="ADAL" clId="{449FBA99-A04F-45AF-BF0B-CB32830850CB}" dt="2024-11-06T15:22:37.665" v="1416" actId="1076"/>
          <ac:grpSpMkLst>
            <pc:docMk/>
            <pc:sldMk cId="3897493691" sldId="424"/>
            <ac:grpSpMk id="9" creationId="{6B4FA94E-98BE-1A40-1B17-38290AF51F88}"/>
          </ac:grpSpMkLst>
        </pc:grpChg>
        <pc:picChg chg="add del mod">
          <ac:chgData name="Tim Herman" userId="c6eb9c28-9f7f-41c3-ae3b-bb69add7b3b3" providerId="ADAL" clId="{449FBA99-A04F-45AF-BF0B-CB32830850CB}" dt="2024-11-06T14:33:28.289" v="1324" actId="478"/>
          <ac:picMkLst>
            <pc:docMk/>
            <pc:sldMk cId="3897493691" sldId="424"/>
            <ac:picMk id="1026" creationId="{9E529F26-27D2-FA44-FD29-7EB72FAB6D35}"/>
          </ac:picMkLst>
        </pc:picChg>
        <pc:picChg chg="add mod">
          <ac:chgData name="Tim Herman" userId="c6eb9c28-9f7f-41c3-ae3b-bb69add7b3b3" providerId="ADAL" clId="{449FBA99-A04F-45AF-BF0B-CB32830850CB}" dt="2024-11-06T15:22:37.665" v="1416" actId="1076"/>
          <ac:picMkLst>
            <pc:docMk/>
            <pc:sldMk cId="3897493691" sldId="424"/>
            <ac:picMk id="1028" creationId="{DE783CC6-4C67-5074-5815-1D5C32D5F829}"/>
          </ac:picMkLst>
        </pc:picChg>
        <pc:picChg chg="add">
          <ac:chgData name="Tim Herman" userId="c6eb9c28-9f7f-41c3-ae3b-bb69add7b3b3" providerId="ADAL" clId="{449FBA99-A04F-45AF-BF0B-CB32830850CB}" dt="2024-11-06T14:34:23.316" v="1341"/>
          <ac:picMkLst>
            <pc:docMk/>
            <pc:sldMk cId="3897493691" sldId="424"/>
            <ac:picMk id="1030" creationId="{E7C69BDB-9C40-2868-F4A8-0CD2DA3C078B}"/>
          </ac:picMkLst>
        </pc:picChg>
        <pc:cxnChg chg="add mod">
          <ac:chgData name="Tim Herman" userId="c6eb9c28-9f7f-41c3-ae3b-bb69add7b3b3" providerId="ADAL" clId="{449FBA99-A04F-45AF-BF0B-CB32830850CB}" dt="2024-11-06T15:22:37.665" v="1416" actId="1076"/>
          <ac:cxnSpMkLst>
            <pc:docMk/>
            <pc:sldMk cId="3897493691" sldId="424"/>
            <ac:cxnSpMk id="6" creationId="{B8E8642E-DE8C-96FC-E1B7-363FEA2C2F91}"/>
          </ac:cxnSpMkLst>
        </pc:cxnChg>
      </pc:sldChg>
      <pc:sldChg chg="addSp modSp add mod ord">
        <pc:chgData name="Tim Herman" userId="c6eb9c28-9f7f-41c3-ae3b-bb69add7b3b3" providerId="ADAL" clId="{449FBA99-A04F-45AF-BF0B-CB32830850CB}" dt="2024-11-05T20:17:59.786" v="670"/>
        <pc:sldMkLst>
          <pc:docMk/>
          <pc:sldMk cId="2263456481" sldId="425"/>
        </pc:sldMkLst>
        <pc:spChg chg="add 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5" creationId="{1F2B27F8-2011-0E8D-7398-E2A5F0CEC9FB}"/>
          </ac:spMkLst>
        </pc:spChg>
        <pc:spChg chg="add 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6" creationId="{0DD88D1A-E0B3-7CED-6C99-068F4BF8C2A9}"/>
          </ac:spMkLst>
        </pc:spChg>
        <pc:spChg chg="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11" creationId="{0C7E12D1-AAB9-7579-270D-4869498D4244}"/>
          </ac:spMkLst>
        </pc:spChg>
        <pc:spChg chg="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18" creationId="{EEA8DCB8-4CBC-B7BD-55EA-BA01C33A53F0}"/>
          </ac:spMkLst>
        </pc:spChg>
        <pc:spChg chg="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19" creationId="{E738EA26-7B69-653C-221A-D702FE21A3ED}"/>
          </ac:spMkLst>
        </pc:spChg>
        <pc:spChg chg="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22" creationId="{D96B16DF-4085-7CE5-6D1A-9CA270E6F88B}"/>
          </ac:spMkLst>
        </pc:spChg>
        <pc:spChg chg="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23" creationId="{866E24CA-9EFE-6C77-B7FA-580617F05721}"/>
          </ac:spMkLst>
        </pc:spChg>
        <pc:spChg chg="add mod">
          <ac:chgData name="Tim Herman" userId="c6eb9c28-9f7f-41c3-ae3b-bb69add7b3b3" providerId="ADAL" clId="{449FBA99-A04F-45AF-BF0B-CB32830850CB}" dt="2024-11-05T19:01:23.403" v="666" actId="1076"/>
          <ac:spMkLst>
            <pc:docMk/>
            <pc:sldMk cId="2263456481" sldId="425"/>
            <ac:spMk id="24" creationId="{1B9F4916-04D0-4349-A917-3E4D8AE373F4}"/>
          </ac:spMkLst>
        </pc:spChg>
        <pc:spChg chg="add 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25" creationId="{FF827594-F3F8-BBB6-39D0-077D90509A4F}"/>
          </ac:spMkLst>
        </pc:spChg>
        <pc:spChg chg="add mod">
          <ac:chgData name="Tim Herman" userId="c6eb9c28-9f7f-41c3-ae3b-bb69add7b3b3" providerId="ADAL" clId="{449FBA99-A04F-45AF-BF0B-CB32830850CB}" dt="2024-11-05T19:01:09.345" v="664"/>
          <ac:spMkLst>
            <pc:docMk/>
            <pc:sldMk cId="2263456481" sldId="425"/>
            <ac:spMk id="26" creationId="{1041EB94-07C8-DD21-73BC-122733F3CF12}"/>
          </ac:spMkLst>
        </pc:spChg>
        <pc:grpChg chg="add mod">
          <ac:chgData name="Tim Herman" userId="c6eb9c28-9f7f-41c3-ae3b-bb69add7b3b3" providerId="ADAL" clId="{449FBA99-A04F-45AF-BF0B-CB32830850CB}" dt="2024-11-05T19:01:09.345" v="664"/>
          <ac:grpSpMkLst>
            <pc:docMk/>
            <pc:sldMk cId="2263456481" sldId="425"/>
            <ac:grpSpMk id="8" creationId="{8AA411EC-69DA-9D86-2645-28C154660EA8}"/>
          </ac:grpSpMkLst>
        </pc:grpChg>
        <pc:grpChg chg="add mod">
          <ac:chgData name="Tim Herman" userId="c6eb9c28-9f7f-41c3-ae3b-bb69add7b3b3" providerId="ADAL" clId="{449FBA99-A04F-45AF-BF0B-CB32830850CB}" dt="2024-11-05T19:01:09.345" v="664"/>
          <ac:grpSpMkLst>
            <pc:docMk/>
            <pc:sldMk cId="2263456481" sldId="425"/>
            <ac:grpSpMk id="12" creationId="{A39DCED4-1AD0-8F9B-A615-6CC30D5A989A}"/>
          </ac:grpSpMkLst>
        </pc:grpChg>
        <pc:grpChg chg="add mod">
          <ac:chgData name="Tim Herman" userId="c6eb9c28-9f7f-41c3-ae3b-bb69add7b3b3" providerId="ADAL" clId="{449FBA99-A04F-45AF-BF0B-CB32830850CB}" dt="2024-11-05T19:01:09.345" v="664"/>
          <ac:grpSpMkLst>
            <pc:docMk/>
            <pc:sldMk cId="2263456481" sldId="425"/>
            <ac:grpSpMk id="20" creationId="{C5BF15FE-7508-02A9-04BE-FAE986316D91}"/>
          </ac:grpSpMkLst>
        </pc:grpChg>
        <pc:picChg chg="add 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3" creationId="{098061CF-1100-22C1-93D3-98F0CCECB728}"/>
          </ac:picMkLst>
        </pc:picChg>
        <pc:picChg chg="add 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4" creationId="{1998A33C-87DA-3DC2-1C55-4D4E4E089C9F}"/>
          </ac:picMkLst>
        </pc:picChg>
        <pc:picChg chg="add 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7" creationId="{882AAE09-637D-2D83-9217-DC7702CABB88}"/>
          </ac:picMkLst>
        </pc:picChg>
        <pc:picChg chg="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9" creationId="{7F4A9D64-A575-E0EE-FA37-3C9384ECC76F}"/>
          </ac:picMkLst>
        </pc:picChg>
        <pc:picChg chg="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10" creationId="{5905C567-A9D9-C572-55D6-8144181C472A}"/>
          </ac:picMkLst>
        </pc:picChg>
        <pc:picChg chg="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13" creationId="{1A0BF187-33AE-A3AE-CC36-02EEC78ECAD3}"/>
          </ac:picMkLst>
        </pc:picChg>
        <pc:picChg chg="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14" creationId="{FDE19DE0-CB05-11D7-AC26-62BE497D036A}"/>
          </ac:picMkLst>
        </pc:picChg>
        <pc:picChg chg="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15" creationId="{DFD807F6-680D-7AD5-81C1-BD6D1C17365D}"/>
          </ac:picMkLst>
        </pc:picChg>
        <pc:picChg chg="mod">
          <ac:chgData name="Tim Herman" userId="c6eb9c28-9f7f-41c3-ae3b-bb69add7b3b3" providerId="ADAL" clId="{449FBA99-A04F-45AF-BF0B-CB32830850CB}" dt="2024-11-05T19:01:09.345" v="664"/>
          <ac:picMkLst>
            <pc:docMk/>
            <pc:sldMk cId="2263456481" sldId="425"/>
            <ac:picMk id="16" creationId="{AC5F8803-16EB-C9C3-0ECC-3DF053611B11}"/>
          </ac:picMkLst>
        </pc:picChg>
        <pc:inkChg chg="mod">
          <ac:chgData name="Tim Herman" userId="c6eb9c28-9f7f-41c3-ae3b-bb69add7b3b3" providerId="ADAL" clId="{449FBA99-A04F-45AF-BF0B-CB32830850CB}" dt="2024-11-05T19:01:09.345" v="664"/>
          <ac:inkMkLst>
            <pc:docMk/>
            <pc:sldMk cId="2263456481" sldId="425"/>
            <ac:inkMk id="17" creationId="{91F9425A-D93A-59EE-E4AA-9610F85DA46A}"/>
          </ac:inkMkLst>
        </pc:inkChg>
        <pc:cxnChg chg="mod">
          <ac:chgData name="Tim Herman" userId="c6eb9c28-9f7f-41c3-ae3b-bb69add7b3b3" providerId="ADAL" clId="{449FBA99-A04F-45AF-BF0B-CB32830850CB}" dt="2024-11-05T19:01:09.345" v="664"/>
          <ac:cxnSpMkLst>
            <pc:docMk/>
            <pc:sldMk cId="2263456481" sldId="425"/>
            <ac:cxnSpMk id="21" creationId="{80012B73-ACDC-6D22-13F7-A75657DB112F}"/>
          </ac:cxnSpMkLst>
        </pc:cxnChg>
      </pc:sldChg>
      <pc:sldChg chg="addSp modSp add mod ord">
        <pc:chgData name="Tim Herman" userId="c6eb9c28-9f7f-41c3-ae3b-bb69add7b3b3" providerId="ADAL" clId="{449FBA99-A04F-45AF-BF0B-CB32830850CB}" dt="2024-11-06T15:19:53.025" v="1414" actId="164"/>
        <pc:sldMkLst>
          <pc:docMk/>
          <pc:sldMk cId="3160271412" sldId="426"/>
        </pc:sldMkLst>
        <pc:spChg chg="add mod">
          <ac:chgData name="Tim Herman" userId="c6eb9c28-9f7f-41c3-ae3b-bb69add7b3b3" providerId="ADAL" clId="{449FBA99-A04F-45AF-BF0B-CB32830850CB}" dt="2024-11-06T15:19:53.025" v="1414" actId="164"/>
          <ac:spMkLst>
            <pc:docMk/>
            <pc:sldMk cId="3160271412" sldId="426"/>
            <ac:spMk id="4" creationId="{1AC54015-8318-92CB-BA2D-D7D0C880F921}"/>
          </ac:spMkLst>
        </pc:spChg>
        <pc:spChg chg="add mod">
          <ac:chgData name="Tim Herman" userId="c6eb9c28-9f7f-41c3-ae3b-bb69add7b3b3" providerId="ADAL" clId="{449FBA99-A04F-45AF-BF0B-CB32830850CB}" dt="2024-11-06T15:19:44.894" v="1413" actId="164"/>
          <ac:spMkLst>
            <pc:docMk/>
            <pc:sldMk cId="3160271412" sldId="426"/>
            <ac:spMk id="5" creationId="{03C5B5AD-594D-CFB7-07EB-43FCAC6B3BC9}"/>
          </ac:spMkLst>
        </pc:spChg>
        <pc:spChg chg="add mod">
          <ac:chgData name="Tim Herman" userId="c6eb9c28-9f7f-41c3-ae3b-bb69add7b3b3" providerId="ADAL" clId="{449FBA99-A04F-45AF-BF0B-CB32830850CB}" dt="2024-11-06T15:19:53.025" v="1414" actId="164"/>
          <ac:spMkLst>
            <pc:docMk/>
            <pc:sldMk cId="3160271412" sldId="426"/>
            <ac:spMk id="6" creationId="{DA35EAA4-90F1-4B15-9495-9B9DBA9B0BF0}"/>
          </ac:spMkLst>
        </pc:spChg>
        <pc:spChg chg="add mod">
          <ac:chgData name="Tim Herman" userId="c6eb9c28-9f7f-41c3-ae3b-bb69add7b3b3" providerId="ADAL" clId="{449FBA99-A04F-45AF-BF0B-CB32830850CB}" dt="2024-11-06T15:19:44.894" v="1413" actId="164"/>
          <ac:spMkLst>
            <pc:docMk/>
            <pc:sldMk cId="3160271412" sldId="426"/>
            <ac:spMk id="7" creationId="{01665B5B-9A8E-382F-1E91-959DAC767927}"/>
          </ac:spMkLst>
        </pc:spChg>
        <pc:grpChg chg="add mod">
          <ac:chgData name="Tim Herman" userId="c6eb9c28-9f7f-41c3-ae3b-bb69add7b3b3" providerId="ADAL" clId="{449FBA99-A04F-45AF-BF0B-CB32830850CB}" dt="2024-11-06T15:19:44.894" v="1413" actId="164"/>
          <ac:grpSpMkLst>
            <pc:docMk/>
            <pc:sldMk cId="3160271412" sldId="426"/>
            <ac:grpSpMk id="8" creationId="{33691974-FEAA-3642-389E-B5F482D7D904}"/>
          </ac:grpSpMkLst>
        </pc:grpChg>
        <pc:grpChg chg="add mod">
          <ac:chgData name="Tim Herman" userId="c6eb9c28-9f7f-41c3-ae3b-bb69add7b3b3" providerId="ADAL" clId="{449FBA99-A04F-45AF-BF0B-CB32830850CB}" dt="2024-11-06T15:19:53.025" v="1414" actId="164"/>
          <ac:grpSpMkLst>
            <pc:docMk/>
            <pc:sldMk cId="3160271412" sldId="426"/>
            <ac:grpSpMk id="9" creationId="{EC9551FB-B038-975D-BB4B-D2BB76E2E1B6}"/>
          </ac:grpSpMkLst>
        </pc:grpChg>
        <pc:picChg chg="add mod">
          <ac:chgData name="Tim Herman" userId="c6eb9c28-9f7f-41c3-ae3b-bb69add7b3b3" providerId="ADAL" clId="{449FBA99-A04F-45AF-BF0B-CB32830850CB}" dt="2024-11-06T15:19:01.381" v="1412" actId="1076"/>
          <ac:picMkLst>
            <pc:docMk/>
            <pc:sldMk cId="3160271412" sldId="426"/>
            <ac:picMk id="3" creationId="{ADDCBA14-C5F6-1E26-37B1-A5593ECAC02B}"/>
          </ac:picMkLst>
        </pc:picChg>
      </pc:sldChg>
      <pc:sldChg chg="addSp delSp modSp add mod ord">
        <pc:chgData name="Tim Herman" userId="c6eb9c28-9f7f-41c3-ae3b-bb69add7b3b3" providerId="ADAL" clId="{449FBA99-A04F-45AF-BF0B-CB32830850CB}" dt="2024-11-06T14:13:52.891" v="1105" actId="1076"/>
        <pc:sldMkLst>
          <pc:docMk/>
          <pc:sldMk cId="3674731277" sldId="427"/>
        </pc:sldMkLst>
        <pc:spChg chg="add del mod">
          <ac:chgData name="Tim Herman" userId="c6eb9c28-9f7f-41c3-ae3b-bb69add7b3b3" providerId="ADAL" clId="{449FBA99-A04F-45AF-BF0B-CB32830850CB}" dt="2024-11-06T14:13:29.209" v="1101" actId="478"/>
          <ac:spMkLst>
            <pc:docMk/>
            <pc:sldMk cId="3674731277" sldId="427"/>
            <ac:spMk id="3" creationId="{BA84D560-9F5C-A284-9A89-D7CB872DC455}"/>
          </ac:spMkLst>
        </pc:spChg>
        <pc:spChg chg="add del mod">
          <ac:chgData name="Tim Herman" userId="c6eb9c28-9f7f-41c3-ae3b-bb69add7b3b3" providerId="ADAL" clId="{449FBA99-A04F-45AF-BF0B-CB32830850CB}" dt="2024-11-06T14:13:32.939" v="1102" actId="478"/>
          <ac:spMkLst>
            <pc:docMk/>
            <pc:sldMk cId="3674731277" sldId="427"/>
            <ac:spMk id="6" creationId="{21AE1ED3-A900-CE1F-A1B1-EA7E9ABE1596}"/>
          </ac:spMkLst>
        </pc:spChg>
        <pc:picChg chg="add mod">
          <ac:chgData name="Tim Herman" userId="c6eb9c28-9f7f-41c3-ae3b-bb69add7b3b3" providerId="ADAL" clId="{449FBA99-A04F-45AF-BF0B-CB32830850CB}" dt="2024-11-06T14:13:52.891" v="1105" actId="1076"/>
          <ac:picMkLst>
            <pc:docMk/>
            <pc:sldMk cId="3674731277" sldId="427"/>
            <ac:picMk id="4" creationId="{71CFA510-569E-886E-B3BF-66757E590B6D}"/>
          </ac:picMkLst>
        </pc:picChg>
      </pc:sldChg>
      <pc:sldChg chg="addSp modSp add mod ord">
        <pc:chgData name="Tim Herman" userId="c6eb9c28-9f7f-41c3-ae3b-bb69add7b3b3" providerId="ADAL" clId="{449FBA99-A04F-45AF-BF0B-CB32830850CB}" dt="2024-11-06T15:40:48.371" v="1888"/>
        <pc:sldMkLst>
          <pc:docMk/>
          <pc:sldMk cId="1627705837" sldId="428"/>
        </pc:sldMkLst>
        <pc:spChg chg="mod">
          <ac:chgData name="Tim Herman" userId="c6eb9c28-9f7f-41c3-ae3b-bb69add7b3b3" providerId="ADAL" clId="{449FBA99-A04F-45AF-BF0B-CB32830850CB}" dt="2024-11-06T15:36:53.506" v="1858" actId="6549"/>
          <ac:spMkLst>
            <pc:docMk/>
            <pc:sldMk cId="1627705837" sldId="428"/>
            <ac:spMk id="6" creationId="{40E2B9BF-DC9D-C74F-3CD8-5B9200B978D8}"/>
          </ac:spMkLst>
        </pc:spChg>
        <pc:spChg chg="add mod">
          <ac:chgData name="Tim Herman" userId="c6eb9c28-9f7f-41c3-ae3b-bb69add7b3b3" providerId="ADAL" clId="{449FBA99-A04F-45AF-BF0B-CB32830850CB}" dt="2024-11-06T15:36:41.654" v="1856" actId="1076"/>
          <ac:spMkLst>
            <pc:docMk/>
            <pc:sldMk cId="1627705837" sldId="428"/>
            <ac:spMk id="7" creationId="{F1F6FB37-8AB3-42C7-C28A-2CB6F593F69F}"/>
          </ac:spMkLst>
        </pc:spChg>
        <pc:grpChg chg="add mod">
          <ac:chgData name="Tim Herman" userId="c6eb9c28-9f7f-41c3-ae3b-bb69add7b3b3" providerId="ADAL" clId="{449FBA99-A04F-45AF-BF0B-CB32830850CB}" dt="2024-11-06T15:36:21.565" v="1854"/>
          <ac:grpSpMkLst>
            <pc:docMk/>
            <pc:sldMk cId="1627705837" sldId="428"/>
            <ac:grpSpMk id="3" creationId="{CF61B3D8-623F-0877-0103-72AD67673DBF}"/>
          </ac:grpSpMkLst>
        </pc:grpChg>
        <pc:picChg chg="mod">
          <ac:chgData name="Tim Herman" userId="c6eb9c28-9f7f-41c3-ae3b-bb69add7b3b3" providerId="ADAL" clId="{449FBA99-A04F-45AF-BF0B-CB32830850CB}" dt="2024-11-06T15:36:21.565" v="1854"/>
          <ac:picMkLst>
            <pc:docMk/>
            <pc:sldMk cId="1627705837" sldId="428"/>
            <ac:picMk id="4" creationId="{F9C4EFB2-631B-3D4C-F188-3E7EB010C0BA}"/>
          </ac:picMkLst>
        </pc:picChg>
        <pc:picChg chg="mod">
          <ac:chgData name="Tim Herman" userId="c6eb9c28-9f7f-41c3-ae3b-bb69add7b3b3" providerId="ADAL" clId="{449FBA99-A04F-45AF-BF0B-CB32830850CB}" dt="2024-11-06T15:36:21.565" v="1854"/>
          <ac:picMkLst>
            <pc:docMk/>
            <pc:sldMk cId="1627705837" sldId="428"/>
            <ac:picMk id="5" creationId="{BBC82BB2-7234-0158-C9D6-41EE323B2D8F}"/>
          </ac:picMkLst>
        </pc:picChg>
      </pc:sldChg>
      <pc:sldChg chg="addSp delSp modSp add del mod ord">
        <pc:chgData name="Tim Herman" userId="c6eb9c28-9f7f-41c3-ae3b-bb69add7b3b3" providerId="ADAL" clId="{449FBA99-A04F-45AF-BF0B-CB32830850CB}" dt="2024-11-06T15:26:07.762" v="1601" actId="47"/>
        <pc:sldMkLst>
          <pc:docMk/>
          <pc:sldMk cId="1740130211" sldId="428"/>
        </pc:sldMkLst>
        <pc:spChg chg="add del mod">
          <ac:chgData name="Tim Herman" userId="c6eb9c28-9f7f-41c3-ae3b-bb69add7b3b3" providerId="ADAL" clId="{449FBA99-A04F-45AF-BF0B-CB32830850CB}" dt="2024-11-05T18:12:17.897" v="171"/>
          <ac:spMkLst>
            <pc:docMk/>
            <pc:sldMk cId="1740130211" sldId="428"/>
            <ac:spMk id="4" creationId="{59AE14B0-6482-9925-1438-4966C303E011}"/>
          </ac:spMkLst>
        </pc:spChg>
        <pc:spChg chg="add mod">
          <ac:chgData name="Tim Herman" userId="c6eb9c28-9f7f-41c3-ae3b-bb69add7b3b3" providerId="ADAL" clId="{449FBA99-A04F-45AF-BF0B-CB32830850CB}" dt="2024-11-05T18:12:16.606" v="169" actId="14100"/>
          <ac:spMkLst>
            <pc:docMk/>
            <pc:sldMk cId="1740130211" sldId="428"/>
            <ac:spMk id="5" creationId="{12BEFA45-CC82-B91D-3D2A-11DF142A521C}"/>
          </ac:spMkLst>
        </pc:spChg>
        <pc:picChg chg="add mod">
          <ac:chgData name="Tim Herman" userId="c6eb9c28-9f7f-41c3-ae3b-bb69add7b3b3" providerId="ADAL" clId="{449FBA99-A04F-45AF-BF0B-CB32830850CB}" dt="2024-11-05T18:11:55.229" v="142" actId="1076"/>
          <ac:picMkLst>
            <pc:docMk/>
            <pc:sldMk cId="1740130211" sldId="428"/>
            <ac:picMk id="3" creationId="{4C5BF156-C8DD-E35D-7A5E-C57FD9493E91}"/>
          </ac:picMkLst>
        </pc:picChg>
      </pc:sldChg>
      <pc:sldChg chg="modSp add del mod">
        <pc:chgData name="Tim Herman" userId="c6eb9c28-9f7f-41c3-ae3b-bb69add7b3b3" providerId="ADAL" clId="{449FBA99-A04F-45AF-BF0B-CB32830850CB}" dt="2024-11-05T18:33:24.205" v="436"/>
        <pc:sldMkLst>
          <pc:docMk/>
          <pc:sldMk cId="161096134" sldId="429"/>
        </pc:sldMkLst>
        <pc:picChg chg="mod">
          <ac:chgData name="Tim Herman" userId="c6eb9c28-9f7f-41c3-ae3b-bb69add7b3b3" providerId="ADAL" clId="{449FBA99-A04F-45AF-BF0B-CB32830850CB}" dt="2024-11-05T18:33:23.383" v="435" actId="1076"/>
          <ac:picMkLst>
            <pc:docMk/>
            <pc:sldMk cId="161096134" sldId="429"/>
            <ac:picMk id="5" creationId="{0A9BAE99-D614-7C2A-3356-0784CFFE6DFC}"/>
          </ac:picMkLst>
        </pc:picChg>
      </pc:sldChg>
      <pc:sldChg chg="addSp modSp add mod ord">
        <pc:chgData name="Tim Herman" userId="c6eb9c28-9f7f-41c3-ae3b-bb69add7b3b3" providerId="ADAL" clId="{449FBA99-A04F-45AF-BF0B-CB32830850CB}" dt="2024-11-06T15:38:51.898" v="1870"/>
        <pc:sldMkLst>
          <pc:docMk/>
          <pc:sldMk cId="1295406330" sldId="429"/>
        </pc:sldMkLst>
        <pc:spChg chg="add mod">
          <ac:chgData name="Tim Herman" userId="c6eb9c28-9f7f-41c3-ae3b-bb69add7b3b3" providerId="ADAL" clId="{449FBA99-A04F-45AF-BF0B-CB32830850CB}" dt="2024-11-06T15:37:57.973" v="1865" actId="1076"/>
          <ac:spMkLst>
            <pc:docMk/>
            <pc:sldMk cId="1295406330" sldId="429"/>
            <ac:spMk id="3" creationId="{444657B3-1104-FD08-B897-3589C2F56B09}"/>
          </ac:spMkLst>
        </pc:spChg>
        <pc:picChg chg="add mod">
          <ac:chgData name="Tim Herman" userId="c6eb9c28-9f7f-41c3-ae3b-bb69add7b3b3" providerId="ADAL" clId="{449FBA99-A04F-45AF-BF0B-CB32830850CB}" dt="2024-11-06T15:37:33.444" v="1861"/>
          <ac:picMkLst>
            <pc:docMk/>
            <pc:sldMk cId="1295406330" sldId="429"/>
            <ac:picMk id="4" creationId="{C9BF9071-FB7B-6C1D-FCE0-E8A1D7B0EDB1}"/>
          </ac:picMkLst>
        </pc:picChg>
      </pc:sldChg>
      <pc:sldChg chg="add del">
        <pc:chgData name="Tim Herman" userId="c6eb9c28-9f7f-41c3-ae3b-bb69add7b3b3" providerId="ADAL" clId="{449FBA99-A04F-45AF-BF0B-CB32830850CB}" dt="2024-11-05T18:33:39.326" v="440"/>
        <pc:sldMkLst>
          <pc:docMk/>
          <pc:sldMk cId="2668753287" sldId="429"/>
        </pc:sldMkLst>
      </pc:sldChg>
      <pc:sldChg chg="add del">
        <pc:chgData name="Tim Herman" userId="c6eb9c28-9f7f-41c3-ae3b-bb69add7b3b3" providerId="ADAL" clId="{449FBA99-A04F-45AF-BF0B-CB32830850CB}" dt="2024-11-05T19:01:13.054" v="665" actId="47"/>
        <pc:sldMkLst>
          <pc:docMk/>
          <pc:sldMk cId="2921762116" sldId="429"/>
        </pc:sldMkLst>
      </pc:sldChg>
      <pc:sldChg chg="addSp modSp add ord">
        <pc:chgData name="Tim Herman" userId="c6eb9c28-9f7f-41c3-ae3b-bb69add7b3b3" providerId="ADAL" clId="{449FBA99-A04F-45AF-BF0B-CB32830850CB}" dt="2024-11-06T15:38:51.898" v="1870"/>
        <pc:sldMkLst>
          <pc:docMk/>
          <pc:sldMk cId="2604983812" sldId="430"/>
        </pc:sldMkLst>
        <pc:picChg chg="add mod">
          <ac:chgData name="Tim Herman" userId="c6eb9c28-9f7f-41c3-ae3b-bb69add7b3b3" providerId="ADAL" clId="{449FBA99-A04F-45AF-BF0B-CB32830850CB}" dt="2024-11-06T15:38:32.618" v="1868" actId="1076"/>
          <ac:picMkLst>
            <pc:docMk/>
            <pc:sldMk cId="2604983812" sldId="430"/>
            <ac:picMk id="3" creationId="{DE70B1FC-4609-B9BE-EA95-1F37EB407654}"/>
          </ac:picMkLst>
        </pc:picChg>
      </pc:sldChg>
      <pc:sldChg chg="addSp modSp mod">
        <pc:chgData name="Tim Herman" userId="c6eb9c28-9f7f-41c3-ae3b-bb69add7b3b3" providerId="ADAL" clId="{449FBA99-A04F-45AF-BF0B-CB32830850CB}" dt="2024-11-06T15:43:34.431" v="1942" actId="1076"/>
        <pc:sldMkLst>
          <pc:docMk/>
          <pc:sldMk cId="3457641373" sldId="431"/>
        </pc:sldMkLst>
        <pc:spChg chg="add mod">
          <ac:chgData name="Tim Herman" userId="c6eb9c28-9f7f-41c3-ae3b-bb69add7b3b3" providerId="ADAL" clId="{449FBA99-A04F-45AF-BF0B-CB32830850CB}" dt="2024-11-06T15:43:34.431" v="1942" actId="1076"/>
          <ac:spMkLst>
            <pc:docMk/>
            <pc:sldMk cId="3457641373" sldId="431"/>
            <ac:spMk id="2" creationId="{2A21A6B7-535E-9FB7-24ED-7015F2E289CB}"/>
          </ac:spMkLst>
        </pc:spChg>
        <pc:spChg chg="mod">
          <ac:chgData name="Tim Herman" userId="c6eb9c28-9f7f-41c3-ae3b-bb69add7b3b3" providerId="ADAL" clId="{449FBA99-A04F-45AF-BF0B-CB32830850CB}" dt="2024-11-06T15:42:47.328" v="1912" actId="5793"/>
          <ac:spMkLst>
            <pc:docMk/>
            <pc:sldMk cId="3457641373" sldId="431"/>
            <ac:spMk id="18" creationId="{4BDCE2E2-282D-41A6-0190-C6B3D6489397}"/>
          </ac:spMkLst>
        </pc:spChg>
      </pc:sldChg>
      <pc:sldChg chg="addSp delSp modSp add del mod delAnim modAnim">
        <pc:chgData name="Tim Herman" userId="c6eb9c28-9f7f-41c3-ae3b-bb69add7b3b3" providerId="ADAL" clId="{449FBA99-A04F-45AF-BF0B-CB32830850CB}" dt="2024-11-05T21:01:00.876" v="1086" actId="47"/>
        <pc:sldMkLst>
          <pc:docMk/>
          <pc:sldMk cId="1346250982" sldId="470"/>
        </pc:sldMkLst>
        <pc:spChg chg="mod">
          <ac:chgData name="Tim Herman" userId="c6eb9c28-9f7f-41c3-ae3b-bb69add7b3b3" providerId="ADAL" clId="{449FBA99-A04F-45AF-BF0B-CB32830850CB}" dt="2024-11-05T20:46:04.300" v="997" actId="1076"/>
          <ac:spMkLst>
            <pc:docMk/>
            <pc:sldMk cId="1346250982" sldId="470"/>
            <ac:spMk id="2" creationId="{4F171E81-01FB-45E5-93F4-DBAC31A21185}"/>
          </ac:spMkLst>
        </pc:spChg>
        <pc:spChg chg="add mod">
          <ac:chgData name="Tim Herman" userId="c6eb9c28-9f7f-41c3-ae3b-bb69add7b3b3" providerId="ADAL" clId="{449FBA99-A04F-45AF-BF0B-CB32830850CB}" dt="2024-11-05T20:57:03.597" v="1077" actId="164"/>
          <ac:spMkLst>
            <pc:docMk/>
            <pc:sldMk cId="1346250982" sldId="470"/>
            <ac:spMk id="3" creationId="{CD16812B-1D49-4875-B53A-A9D4B88B5FC5}"/>
          </ac:spMkLst>
        </pc:spChg>
        <pc:spChg chg="add mod">
          <ac:chgData name="Tim Herman" userId="c6eb9c28-9f7f-41c3-ae3b-bb69add7b3b3" providerId="ADAL" clId="{449FBA99-A04F-45AF-BF0B-CB32830850CB}" dt="2024-11-05T20:57:20.855" v="1078" actId="164"/>
          <ac:spMkLst>
            <pc:docMk/>
            <pc:sldMk cId="1346250982" sldId="470"/>
            <ac:spMk id="4" creationId="{4B4C784A-D8FD-45B1-88D2-DA80B3DC5759}"/>
          </ac:spMkLst>
        </pc:spChg>
        <pc:spChg chg="add mod">
          <ac:chgData name="Tim Herman" userId="c6eb9c28-9f7f-41c3-ae3b-bb69add7b3b3" providerId="ADAL" clId="{449FBA99-A04F-45AF-BF0B-CB32830850CB}" dt="2024-11-05T20:57:27.960" v="1079" actId="164"/>
          <ac:spMkLst>
            <pc:docMk/>
            <pc:sldMk cId="1346250982" sldId="470"/>
            <ac:spMk id="5" creationId="{8B0C3080-78FA-6B45-D8E1-FFBE9FD6F24C}"/>
          </ac:spMkLst>
        </pc:spChg>
        <pc:spChg chg="del mod">
          <ac:chgData name="Tim Herman" userId="c6eb9c28-9f7f-41c3-ae3b-bb69add7b3b3" providerId="ADAL" clId="{449FBA99-A04F-45AF-BF0B-CB32830850CB}" dt="2024-11-05T20:50:40.662" v="1028" actId="478"/>
          <ac:spMkLst>
            <pc:docMk/>
            <pc:sldMk cId="1346250982" sldId="470"/>
            <ac:spMk id="6" creationId="{B20A5961-1C63-49EC-9822-C054136D7FFA}"/>
          </ac:spMkLst>
        </pc:spChg>
        <pc:spChg chg="del mod">
          <ac:chgData name="Tim Herman" userId="c6eb9c28-9f7f-41c3-ae3b-bb69add7b3b3" providerId="ADAL" clId="{449FBA99-A04F-45AF-BF0B-CB32830850CB}" dt="2024-11-05T20:50:42.883" v="1029" actId="478"/>
          <ac:spMkLst>
            <pc:docMk/>
            <pc:sldMk cId="1346250982" sldId="470"/>
            <ac:spMk id="7" creationId="{E58A4B47-5DC2-49F6-B74D-3C8778DD13EC}"/>
          </ac:spMkLst>
        </pc:spChg>
        <pc:spChg chg="del">
          <ac:chgData name="Tim Herman" userId="c6eb9c28-9f7f-41c3-ae3b-bb69add7b3b3" providerId="ADAL" clId="{449FBA99-A04F-45AF-BF0B-CB32830850CB}" dt="2024-11-05T20:49:22.566" v="1016" actId="478"/>
          <ac:spMkLst>
            <pc:docMk/>
            <pc:sldMk cId="1346250982" sldId="470"/>
            <ac:spMk id="8" creationId="{94860B87-0607-4768-909B-42B5FFF061F7}"/>
          </ac:spMkLst>
        </pc:spChg>
        <pc:spChg chg="add mod">
          <ac:chgData name="Tim Herman" userId="c6eb9c28-9f7f-41c3-ae3b-bb69add7b3b3" providerId="ADAL" clId="{449FBA99-A04F-45AF-BF0B-CB32830850CB}" dt="2024-11-05T20:56:49.812" v="1076" actId="164"/>
          <ac:spMkLst>
            <pc:docMk/>
            <pc:sldMk cId="1346250982" sldId="470"/>
            <ac:spMk id="10" creationId="{BFB7C1B3-FD1A-2EE2-F066-B7BFAE5484D1}"/>
          </ac:spMkLst>
        </pc:spChg>
        <pc:spChg chg="del">
          <ac:chgData name="Tim Herman" userId="c6eb9c28-9f7f-41c3-ae3b-bb69add7b3b3" providerId="ADAL" clId="{449FBA99-A04F-45AF-BF0B-CB32830850CB}" dt="2024-11-05T20:45:39.409" v="987" actId="478"/>
          <ac:spMkLst>
            <pc:docMk/>
            <pc:sldMk cId="1346250982" sldId="470"/>
            <ac:spMk id="11" creationId="{05A5B782-D466-42DF-9B04-BEDEDDC45E91}"/>
          </ac:spMkLst>
        </pc:spChg>
        <pc:spChg chg="del">
          <ac:chgData name="Tim Herman" userId="c6eb9c28-9f7f-41c3-ae3b-bb69add7b3b3" providerId="ADAL" clId="{449FBA99-A04F-45AF-BF0B-CB32830850CB}" dt="2024-11-05T20:45:41.644" v="988" actId="478"/>
          <ac:spMkLst>
            <pc:docMk/>
            <pc:sldMk cId="1346250982" sldId="470"/>
            <ac:spMk id="12" creationId="{EF1D1FD7-B801-49BD-BD53-0486AC455AA9}"/>
          </ac:spMkLst>
        </pc:spChg>
        <pc:spChg chg="mod">
          <ac:chgData name="Tim Herman" userId="c6eb9c28-9f7f-41c3-ae3b-bb69add7b3b3" providerId="ADAL" clId="{449FBA99-A04F-45AF-BF0B-CB32830850CB}" dt="2024-11-05T20:58:07.679" v="1080" actId="164"/>
          <ac:spMkLst>
            <pc:docMk/>
            <pc:sldMk cId="1346250982" sldId="470"/>
            <ac:spMk id="13" creationId="{9D62647B-F9AD-46B4-A219-EE54C7A153AE}"/>
          </ac:spMkLst>
        </pc:spChg>
        <pc:spChg chg="mod">
          <ac:chgData name="Tim Herman" userId="c6eb9c28-9f7f-41c3-ae3b-bb69add7b3b3" providerId="ADAL" clId="{449FBA99-A04F-45AF-BF0B-CB32830850CB}" dt="2024-11-05T20:58:07.679" v="1080" actId="164"/>
          <ac:spMkLst>
            <pc:docMk/>
            <pc:sldMk cId="1346250982" sldId="470"/>
            <ac:spMk id="14" creationId="{22F53AA6-B49E-4725-A6D9-C4BFAD79D622}"/>
          </ac:spMkLst>
        </pc:spChg>
        <pc:spChg chg="mod">
          <ac:chgData name="Tim Herman" userId="c6eb9c28-9f7f-41c3-ae3b-bb69add7b3b3" providerId="ADAL" clId="{449FBA99-A04F-45AF-BF0B-CB32830850CB}" dt="2024-11-05T20:58:07.679" v="1080" actId="164"/>
          <ac:spMkLst>
            <pc:docMk/>
            <pc:sldMk cId="1346250982" sldId="470"/>
            <ac:spMk id="15" creationId="{6F7A1423-0FC1-48F1-98C5-4086554695D4}"/>
          </ac:spMkLst>
        </pc:spChg>
        <pc:spChg chg="mod">
          <ac:chgData name="Tim Herman" userId="c6eb9c28-9f7f-41c3-ae3b-bb69add7b3b3" providerId="ADAL" clId="{449FBA99-A04F-45AF-BF0B-CB32830850CB}" dt="2024-11-05T20:58:07.679" v="1080" actId="164"/>
          <ac:spMkLst>
            <pc:docMk/>
            <pc:sldMk cId="1346250982" sldId="470"/>
            <ac:spMk id="16" creationId="{54C0D2FF-B5D4-4C03-8AAA-B41E76B87E9E}"/>
          </ac:spMkLst>
        </pc:spChg>
        <pc:spChg chg="add mod">
          <ac:chgData name="Tim Herman" userId="c6eb9c28-9f7f-41c3-ae3b-bb69add7b3b3" providerId="ADAL" clId="{449FBA99-A04F-45AF-BF0B-CB32830850CB}" dt="2024-11-05T20:56:49.812" v="1076" actId="164"/>
          <ac:spMkLst>
            <pc:docMk/>
            <pc:sldMk cId="1346250982" sldId="470"/>
            <ac:spMk id="17" creationId="{E5824550-3874-CDB3-FD5F-1D12D6EBA4F0}"/>
          </ac:spMkLst>
        </pc:spChg>
        <pc:spChg chg="del">
          <ac:chgData name="Tim Herman" userId="c6eb9c28-9f7f-41c3-ae3b-bb69add7b3b3" providerId="ADAL" clId="{449FBA99-A04F-45AF-BF0B-CB32830850CB}" dt="2024-11-05T20:46:28.414" v="999" actId="478"/>
          <ac:spMkLst>
            <pc:docMk/>
            <pc:sldMk cId="1346250982" sldId="470"/>
            <ac:spMk id="22" creationId="{2115225B-6F66-44D6-B77C-6D6A0859DC8C}"/>
          </ac:spMkLst>
        </pc:spChg>
        <pc:spChg chg="del">
          <ac:chgData name="Tim Herman" userId="c6eb9c28-9f7f-41c3-ae3b-bb69add7b3b3" providerId="ADAL" clId="{449FBA99-A04F-45AF-BF0B-CB32830850CB}" dt="2024-11-05T20:46:37.097" v="1000" actId="478"/>
          <ac:spMkLst>
            <pc:docMk/>
            <pc:sldMk cId="1346250982" sldId="470"/>
            <ac:spMk id="23" creationId="{2D7EE742-C201-4C1B-9081-69AC9F2F4A69}"/>
          </ac:spMkLst>
        </pc:spChg>
        <pc:grpChg chg="add mod">
          <ac:chgData name="Tim Herman" userId="c6eb9c28-9f7f-41c3-ae3b-bb69add7b3b3" providerId="ADAL" clId="{449FBA99-A04F-45AF-BF0B-CB32830850CB}" dt="2024-11-05T20:56:49.812" v="1076" actId="164"/>
          <ac:grpSpMkLst>
            <pc:docMk/>
            <pc:sldMk cId="1346250982" sldId="470"/>
            <ac:grpSpMk id="24" creationId="{4E5472F8-A825-B5AC-8D73-448A03BC3FF9}"/>
          </ac:grpSpMkLst>
        </pc:grpChg>
        <pc:grpChg chg="add mod">
          <ac:chgData name="Tim Herman" userId="c6eb9c28-9f7f-41c3-ae3b-bb69add7b3b3" providerId="ADAL" clId="{449FBA99-A04F-45AF-BF0B-CB32830850CB}" dt="2024-11-05T20:57:03.597" v="1077" actId="164"/>
          <ac:grpSpMkLst>
            <pc:docMk/>
            <pc:sldMk cId="1346250982" sldId="470"/>
            <ac:grpSpMk id="25" creationId="{D6388E4B-4BED-632C-FE50-D2CC89201C4E}"/>
          </ac:grpSpMkLst>
        </pc:grpChg>
        <pc:grpChg chg="add mod">
          <ac:chgData name="Tim Herman" userId="c6eb9c28-9f7f-41c3-ae3b-bb69add7b3b3" providerId="ADAL" clId="{449FBA99-A04F-45AF-BF0B-CB32830850CB}" dt="2024-11-05T20:57:20.855" v="1078" actId="164"/>
          <ac:grpSpMkLst>
            <pc:docMk/>
            <pc:sldMk cId="1346250982" sldId="470"/>
            <ac:grpSpMk id="26" creationId="{C747DB1E-18CF-C259-07F8-D206B6DE01FA}"/>
          </ac:grpSpMkLst>
        </pc:grpChg>
        <pc:grpChg chg="add mod">
          <ac:chgData name="Tim Herman" userId="c6eb9c28-9f7f-41c3-ae3b-bb69add7b3b3" providerId="ADAL" clId="{449FBA99-A04F-45AF-BF0B-CB32830850CB}" dt="2024-11-05T20:57:27.960" v="1079" actId="164"/>
          <ac:grpSpMkLst>
            <pc:docMk/>
            <pc:sldMk cId="1346250982" sldId="470"/>
            <ac:grpSpMk id="27" creationId="{EDDC1C7F-12D1-DC37-C5E9-920539C11851}"/>
          </ac:grpSpMkLst>
        </pc:grpChg>
        <pc:grpChg chg="add mod">
          <ac:chgData name="Tim Herman" userId="c6eb9c28-9f7f-41c3-ae3b-bb69add7b3b3" providerId="ADAL" clId="{449FBA99-A04F-45AF-BF0B-CB32830850CB}" dt="2024-11-05T20:58:07.679" v="1080" actId="164"/>
          <ac:grpSpMkLst>
            <pc:docMk/>
            <pc:sldMk cId="1346250982" sldId="470"/>
            <ac:grpSpMk id="28" creationId="{E04B21A4-5606-DA42-20A2-A2F78F7081CE}"/>
          </ac:grpSpMkLst>
        </pc:grpChg>
        <pc:picChg chg="mod">
          <ac:chgData name="Tim Herman" userId="c6eb9c28-9f7f-41c3-ae3b-bb69add7b3b3" providerId="ADAL" clId="{449FBA99-A04F-45AF-BF0B-CB32830850CB}" dt="2024-11-05T20:57:03.597" v="1077" actId="164"/>
          <ac:picMkLst>
            <pc:docMk/>
            <pc:sldMk cId="1346250982" sldId="470"/>
            <ac:picMk id="18" creationId="{702A3963-19CE-4260-B897-FD224481EA7D}"/>
          </ac:picMkLst>
        </pc:picChg>
        <pc:picChg chg="mod">
          <ac:chgData name="Tim Herman" userId="c6eb9c28-9f7f-41c3-ae3b-bb69add7b3b3" providerId="ADAL" clId="{449FBA99-A04F-45AF-BF0B-CB32830850CB}" dt="2024-11-05T20:57:20.855" v="1078" actId="164"/>
          <ac:picMkLst>
            <pc:docMk/>
            <pc:sldMk cId="1346250982" sldId="470"/>
            <ac:picMk id="19" creationId="{16057E61-ADEC-47EE-A95C-3908B4C7279E}"/>
          </ac:picMkLst>
        </pc:picChg>
        <pc:picChg chg="mod modCrop">
          <ac:chgData name="Tim Herman" userId="c6eb9c28-9f7f-41c3-ae3b-bb69add7b3b3" providerId="ADAL" clId="{449FBA99-A04F-45AF-BF0B-CB32830850CB}" dt="2024-11-05T20:56:49.812" v="1076" actId="164"/>
          <ac:picMkLst>
            <pc:docMk/>
            <pc:sldMk cId="1346250982" sldId="470"/>
            <ac:picMk id="20" creationId="{420D8A8B-E3C2-463E-BABD-E3C9BDFA0194}"/>
          </ac:picMkLst>
        </pc:picChg>
        <pc:picChg chg="mod modCrop">
          <ac:chgData name="Tim Herman" userId="c6eb9c28-9f7f-41c3-ae3b-bb69add7b3b3" providerId="ADAL" clId="{449FBA99-A04F-45AF-BF0B-CB32830850CB}" dt="2024-11-05T20:57:27.960" v="1079" actId="164"/>
          <ac:picMkLst>
            <pc:docMk/>
            <pc:sldMk cId="1346250982" sldId="470"/>
            <ac:picMk id="21" creationId="{8FB1DA25-0DB2-495F-97A5-C385107A14DA}"/>
          </ac:picMkLst>
        </pc:picChg>
      </pc:sldChg>
      <pc:sldMasterChg chg="delSldLayout">
        <pc:chgData name="Tim Herman" userId="c6eb9c28-9f7f-41c3-ae3b-bb69add7b3b3" providerId="ADAL" clId="{449FBA99-A04F-45AF-BF0B-CB32830850CB}" dt="2024-11-06T15:40:29.165" v="1884" actId="47"/>
        <pc:sldMasterMkLst>
          <pc:docMk/>
          <pc:sldMasterMk cId="1834256734" sldId="2147483648"/>
        </pc:sldMasterMkLst>
        <pc:sldLayoutChg chg="del">
          <pc:chgData name="Tim Herman" userId="c6eb9c28-9f7f-41c3-ae3b-bb69add7b3b3" providerId="ADAL" clId="{449FBA99-A04F-45AF-BF0B-CB32830850CB}" dt="2024-11-06T15:40:29.165" v="1884" actId="47"/>
          <pc:sldLayoutMkLst>
            <pc:docMk/>
            <pc:sldMasterMk cId="1834256734" sldId="2147483648"/>
            <pc:sldLayoutMk cId="3943913976" sldId="2147483694"/>
          </pc:sldLayoutMkLst>
        </pc:sldLayoutChg>
        <pc:sldLayoutChg chg="del">
          <pc:chgData name="Tim Herman" userId="c6eb9c28-9f7f-41c3-ae3b-bb69add7b3b3" providerId="ADAL" clId="{449FBA99-A04F-45AF-BF0B-CB32830850CB}" dt="2024-11-05T21:01:00.876" v="1086" actId="47"/>
          <pc:sldLayoutMkLst>
            <pc:docMk/>
            <pc:sldMasterMk cId="1834256734" sldId="2147483648"/>
            <pc:sldLayoutMk cId="778942758" sldId="2147483695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05T19:01:09.343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833 423,'-3'45,"-2"0,-2-1,-15 56,7-33,-31 108,-70 172,34-110,-6 27,-72 226,129-390,-37 132,-29 169,88-366,-1 0,-2-1,-1-1,-24 42,37-75,0 1,0-1,0 0,0 1,0-1,0 0,0 0,0 1,0-1,0 0,0 1,0-1,-1 0,1 0,0 1,0-1,0 0,0 0,-1 0,1 1,0-1,0 0,-1 0,1 0,0 0,0 0,-1 1,1-1,0 0,0 0,-1 0,1 0,0 0,0 0,-1 0,1 0,0 0,-1 0,1 0,0 0,0 0,-1 0,0 0,-1-16,4-30,182-783,-103 517,-77 297,207-940,-180 764,-9 0,-8-1,-12-209,-4 360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14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08B8D-0765-9C9A-4CB4-AF00D5DFB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074C11-7497-C52E-8513-C92397D7D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EC0B6-1256-4026-4A13-6372222A2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84B7-5D70-4C75-8200-0B5D49B12640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E6BE1-1E47-09B9-D955-BDCF8F396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F6508-8933-7964-AC5B-5D9D86BAF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01A8-501D-4043-834A-43FDB6C1F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6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NUL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customXml" Target="../ink/ink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320" y="2295853"/>
            <a:ext cx="7433801" cy="95439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dirty="0"/>
              <a:t>DNA… </a:t>
            </a:r>
            <a:r>
              <a:rPr lang="en-US" sz="3600" i="1" dirty="0"/>
              <a:t>and Epigenetics</a:t>
            </a:r>
            <a:br>
              <a:rPr lang="en-US" sz="3600" i="1" dirty="0"/>
            </a:br>
            <a:endParaRPr lang="en-US" i="1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2999" y="5459254"/>
            <a:ext cx="1810241" cy="560546"/>
          </a:xfrm>
        </p:spPr>
        <p:txBody>
          <a:bodyPr/>
          <a:lstStyle/>
          <a:p>
            <a:r>
              <a:rPr lang="en-US" dirty="0"/>
              <a:t>Tim Herman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53AED1-B23F-AC96-0EA6-3E811A88D996}"/>
              </a:ext>
            </a:extLst>
          </p:cNvPr>
          <p:cNvSpPr txBox="1"/>
          <p:nvPr/>
        </p:nvSpPr>
        <p:spPr>
          <a:xfrm>
            <a:off x="6222045" y="1482524"/>
            <a:ext cx="318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2024 CASE</a:t>
            </a:r>
          </a:p>
        </p:txBody>
      </p:sp>
      <p:pic>
        <p:nvPicPr>
          <p:cNvPr id="6" name="Picture 2" descr="Dynamic DNA Kit©">
            <a:extLst>
              <a:ext uri="{FF2B5EF4-FFF2-40B4-BE49-F238E27FC236}">
                <a16:creationId xmlns:a16="http://schemas.microsoft.com/office/drawing/2014/main" id="{DB77D923-26B4-9B97-6AD9-49DF3A70A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1" b="18431"/>
          <a:stretch/>
        </p:blipFill>
        <p:spPr bwMode="auto">
          <a:xfrm>
            <a:off x="5798023" y="3607755"/>
            <a:ext cx="4404807" cy="216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232051E4-5CFD-F5F6-B0BE-BB58ADDD6B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924" y="2424955"/>
            <a:ext cx="8754477" cy="346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779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61D65-F75B-952A-EA2C-B5E990F1B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D4F2ED-798E-9321-10E7-EB9E993E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7AB71FEA-AD68-D9C9-1660-C3C929C86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70" y="2279989"/>
            <a:ext cx="5542454" cy="3329855"/>
          </a:xfrm>
          <a:prstGeom prst="rect">
            <a:avLst/>
          </a:prstGeom>
        </p:spPr>
      </p:pic>
      <p:pic>
        <p:nvPicPr>
          <p:cNvPr id="4" name="Content Placeholder 7" descr="Chart&#10;&#10;Description automatically generated with low confidence">
            <a:extLst>
              <a:ext uri="{FF2B5EF4-FFF2-40B4-BE49-F238E27FC236}">
                <a16:creationId xmlns:a16="http://schemas.microsoft.com/office/drawing/2014/main" id="{68C8EA8B-59F1-F1C4-0FE2-850649686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885" y="2279989"/>
            <a:ext cx="5687578" cy="347675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78B630-261A-8FD5-CEF0-C645E21A2DB9}"/>
              </a:ext>
            </a:extLst>
          </p:cNvPr>
          <p:cNvSpPr txBox="1"/>
          <p:nvPr/>
        </p:nvSpPr>
        <p:spPr>
          <a:xfrm>
            <a:off x="923676" y="1391479"/>
            <a:ext cx="10344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Transcription factors bind in the </a:t>
            </a:r>
            <a:r>
              <a:rPr lang="en-US" sz="3600" b="1" dirty="0">
                <a:solidFill>
                  <a:srgbClr val="FF0000"/>
                </a:solidFill>
              </a:rPr>
              <a:t>major groove</a:t>
            </a:r>
            <a:r>
              <a:rPr lang="en-US" sz="3600" b="1" dirty="0"/>
              <a:t> of DNA</a:t>
            </a:r>
          </a:p>
        </p:txBody>
      </p:sp>
    </p:spTree>
    <p:extLst>
      <p:ext uri="{BB962C8B-B14F-4D97-AF65-F5344CB8AC3E}">
        <p14:creationId xmlns:p14="http://schemas.microsoft.com/office/powerpoint/2010/main" val="2357872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65F8C-425B-D5DF-83A0-1F561CAFE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B3D9FD-A3F0-CE08-5790-6807D735A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61B3D8-623F-0877-0103-72AD67673DBF}"/>
              </a:ext>
            </a:extLst>
          </p:cNvPr>
          <p:cNvGrpSpPr/>
          <p:nvPr/>
        </p:nvGrpSpPr>
        <p:grpSpPr>
          <a:xfrm>
            <a:off x="858353" y="1828928"/>
            <a:ext cx="11208222" cy="4734842"/>
            <a:chOff x="858353" y="1828928"/>
            <a:chExt cx="11208222" cy="4734842"/>
          </a:xfrm>
        </p:grpSpPr>
        <p:pic>
          <p:nvPicPr>
            <p:cNvPr id="4" name="Picture 3" descr="A close-up of a bracelet&#10;&#10;Description automatically generated with low confidence">
              <a:extLst>
                <a:ext uri="{FF2B5EF4-FFF2-40B4-BE49-F238E27FC236}">
                  <a16:creationId xmlns:a16="http://schemas.microsoft.com/office/drawing/2014/main" id="{F9C4EFB2-631B-3D4C-F188-3E7EB010C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6306" y="1828928"/>
              <a:ext cx="4473232" cy="447323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BC82BB2-7234-0158-C9D6-41EE323B2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2817" y="1927654"/>
              <a:ext cx="5656263" cy="376495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E2B9BF-DC9D-C74F-3CD8-5B9200B978D8}"/>
                </a:ext>
              </a:extLst>
            </p:cNvPr>
            <p:cNvSpPr txBox="1"/>
            <p:nvPr/>
          </p:nvSpPr>
          <p:spPr>
            <a:xfrm>
              <a:off x="858353" y="6040550"/>
              <a:ext cx="112082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Histones are non-sequence-specific DNA binding proteins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1F6FB37-8AB3-42C7-C28A-2CB6F593F69F}"/>
              </a:ext>
            </a:extLst>
          </p:cNvPr>
          <p:cNvSpPr txBox="1"/>
          <p:nvPr/>
        </p:nvSpPr>
        <p:spPr>
          <a:xfrm>
            <a:off x="1264843" y="1013413"/>
            <a:ext cx="10395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Nucleosome = histone octamer plus 145 bp of double-stranded DNA</a:t>
            </a:r>
          </a:p>
        </p:txBody>
      </p:sp>
    </p:spTree>
    <p:extLst>
      <p:ext uri="{BB962C8B-B14F-4D97-AF65-F5344CB8AC3E}">
        <p14:creationId xmlns:p14="http://schemas.microsoft.com/office/powerpoint/2010/main" val="1627705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BDA5A-7EDC-7AF9-FF60-99191CCC9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6BCB3-61FF-7079-7806-A96FB9FB8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68BD6C-7254-1BEF-4F7C-B5269D39B220}"/>
              </a:ext>
            </a:extLst>
          </p:cNvPr>
          <p:cNvSpPr txBox="1"/>
          <p:nvPr/>
        </p:nvSpPr>
        <p:spPr>
          <a:xfrm>
            <a:off x="2843408" y="1227550"/>
            <a:ext cx="69268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/>
              <a:t>Plectonemic</a:t>
            </a:r>
            <a:r>
              <a:rPr lang="en-US" sz="6000" b="1" dirty="0"/>
              <a:t> DNA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6A0C79-B379-2CA3-03EB-71893C3CA0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42617" r="4970" b="32288"/>
          <a:stretch/>
        </p:blipFill>
        <p:spPr>
          <a:xfrm>
            <a:off x="1504047" y="3101010"/>
            <a:ext cx="8804266" cy="152109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73166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6154E-3A82-9FE9-1142-243F25D0D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2C6CD-D20D-282B-D734-4CD912C66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94D138-A2DF-6675-C8A9-3807AE5427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508" r="19304" b="5869"/>
          <a:stretch/>
        </p:blipFill>
        <p:spPr>
          <a:xfrm rot="16200000">
            <a:off x="4515240" y="907221"/>
            <a:ext cx="3161520" cy="60217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BDCE2E2-282D-41A6-0190-C6B3D6489397}"/>
              </a:ext>
            </a:extLst>
          </p:cNvPr>
          <p:cNvSpPr txBox="1"/>
          <p:nvPr/>
        </p:nvSpPr>
        <p:spPr>
          <a:xfrm>
            <a:off x="3013560" y="1485876"/>
            <a:ext cx="5784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Foam Nucleotides…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21A6B7-535E-9FB7-24ED-7015F2E289CB}"/>
              </a:ext>
            </a:extLst>
          </p:cNvPr>
          <p:cNvSpPr txBox="1"/>
          <p:nvPr/>
        </p:nvSpPr>
        <p:spPr>
          <a:xfrm>
            <a:off x="3203943" y="5897160"/>
            <a:ext cx="5784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/>
              <a:t>…when simple is best</a:t>
            </a:r>
          </a:p>
        </p:txBody>
      </p:sp>
    </p:spTree>
    <p:extLst>
      <p:ext uri="{BB962C8B-B14F-4D97-AF65-F5344CB8AC3E}">
        <p14:creationId xmlns:p14="http://schemas.microsoft.com/office/powerpoint/2010/main" val="3457641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" name="Picture 1" descr="Chart, scatter chart&#10;&#10;Description automatically generated">
            <a:extLst>
              <a:ext uri="{FF2B5EF4-FFF2-40B4-BE49-F238E27FC236}">
                <a16:creationId xmlns:a16="http://schemas.microsoft.com/office/drawing/2014/main" id="{7A8E2FA3-3650-26C7-7621-FE6FB68E20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2" t="21092" r="29319" b="9305"/>
          <a:stretch/>
        </p:blipFill>
        <p:spPr bwMode="auto">
          <a:xfrm>
            <a:off x="590843" y="1890107"/>
            <a:ext cx="4752532" cy="40828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D43058-A5C0-45FF-B139-1C21C626A0D9}"/>
              </a:ext>
            </a:extLst>
          </p:cNvPr>
          <p:cNvSpPr txBox="1"/>
          <p:nvPr/>
        </p:nvSpPr>
        <p:spPr>
          <a:xfrm>
            <a:off x="-463564" y="985361"/>
            <a:ext cx="737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Tactile Base Pairs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F1516E-24EF-0B19-1959-DA66747626F2}"/>
              </a:ext>
            </a:extLst>
          </p:cNvPr>
          <p:cNvSpPr txBox="1"/>
          <p:nvPr/>
        </p:nvSpPr>
        <p:spPr>
          <a:xfrm>
            <a:off x="6006586" y="1308526"/>
            <a:ext cx="5729359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chemeClr val="accent1"/>
                </a:solidFill>
              </a:rPr>
              <a:t>What can you teach?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Why does RNA have U’s… and DNA T’s?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What is pseudouridine?,… and why should I care?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How does methylation of C regulate gene expression?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Why are there surprisingly few CpG dinucleotides in our genes?</a:t>
            </a:r>
          </a:p>
        </p:txBody>
      </p:sp>
    </p:spTree>
    <p:extLst>
      <p:ext uri="{BB962C8B-B14F-4D97-AF65-F5344CB8AC3E}">
        <p14:creationId xmlns:p14="http://schemas.microsoft.com/office/powerpoint/2010/main" val="3747538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052F5-751F-3BA6-91CA-24AFD1376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AF9197-5B78-E8C4-9A7C-23E6CB80D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98061CF-1100-22C1-93D3-98F0CCECB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3554765"/>
            <a:ext cx="1745269" cy="1754069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1998A33C-87DA-3DC2-1C55-4D4E4E089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1021272"/>
            <a:ext cx="293202" cy="3011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2B27F8-2011-0E8D-7398-E2A5F0CEC9FB}"/>
              </a:ext>
            </a:extLst>
          </p:cNvPr>
          <p:cNvSpPr txBox="1"/>
          <p:nvPr/>
        </p:nvSpPr>
        <p:spPr>
          <a:xfrm>
            <a:off x="1566707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Uridine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D88D1A-E0B3-7CED-6C99-068F4BF8C2A9}"/>
              </a:ext>
            </a:extLst>
          </p:cNvPr>
          <p:cNvSpPr txBox="1"/>
          <p:nvPr/>
        </p:nvSpPr>
        <p:spPr>
          <a:xfrm>
            <a:off x="7649445" y="5631872"/>
            <a:ext cx="3146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Pseudo-Uridine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2AAE09-637D-2D83-9217-DC7702CAB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24" y="2657464"/>
            <a:ext cx="1081520" cy="104001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AA411EC-69DA-9D86-2645-28C154660EA8}"/>
              </a:ext>
            </a:extLst>
          </p:cNvPr>
          <p:cNvGrpSpPr/>
          <p:nvPr/>
        </p:nvGrpSpPr>
        <p:grpSpPr>
          <a:xfrm>
            <a:off x="6554065" y="2076034"/>
            <a:ext cx="3628600" cy="3107035"/>
            <a:chOff x="6554065" y="2076034"/>
            <a:chExt cx="3628600" cy="3107035"/>
          </a:xfrm>
        </p:grpSpPr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7F4A9D64-A575-E0EE-FA37-3C9384ECC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466" y="2076034"/>
              <a:ext cx="2032085" cy="2202872"/>
            </a:xfrm>
            <a:prstGeom prst="rect">
              <a:avLst/>
            </a:prstGeom>
          </p:spPr>
        </p:pic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5905C567-A9D9-C572-55D6-8144181C4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7396" y="3429000"/>
              <a:ext cx="1745269" cy="175406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C7E12D1-AAB9-7579-270D-4869498D4244}"/>
                </a:ext>
              </a:extLst>
            </p:cNvPr>
            <p:cNvSpPr/>
            <p:nvPr/>
          </p:nvSpPr>
          <p:spPr>
            <a:xfrm rot="21132363">
              <a:off x="6554065" y="2223207"/>
              <a:ext cx="515311" cy="339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9DCED4-1AD0-8F9B-A615-6CC30D5A989A}"/>
              </a:ext>
            </a:extLst>
          </p:cNvPr>
          <p:cNvGrpSpPr/>
          <p:nvPr/>
        </p:nvGrpSpPr>
        <p:grpSpPr>
          <a:xfrm>
            <a:off x="1099104" y="1652756"/>
            <a:ext cx="3980368" cy="2530901"/>
            <a:chOff x="1099104" y="1652756"/>
            <a:chExt cx="3980368" cy="2530901"/>
          </a:xfrm>
        </p:grpSpPr>
        <p:pic>
          <p:nvPicPr>
            <p:cNvPr id="13" name="Picture 12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A0BF187-33AE-A3AE-CC36-02EEC78EC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7952" y="2783229"/>
              <a:ext cx="1081520" cy="1040012"/>
            </a:xfrm>
            <a:prstGeom prst="rect">
              <a:avLst/>
            </a:prstGeom>
          </p:spPr>
        </p:pic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id="{FDE19DE0-CB05-11D7-AC26-62BE497D0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297593"/>
              <a:ext cx="1906597" cy="1886064"/>
            </a:xfrm>
            <a:prstGeom prst="rect">
              <a:avLst/>
            </a:prstGeom>
          </p:spPr>
        </p:pic>
        <p:pic>
          <p:nvPicPr>
            <p:cNvPr id="15" name="Picture 14" descr="Shape&#10;&#10;Description automatically generated">
              <a:extLst>
                <a:ext uri="{FF2B5EF4-FFF2-40B4-BE49-F238E27FC236}">
                  <a16:creationId xmlns:a16="http://schemas.microsoft.com/office/drawing/2014/main" id="{DFD807F6-680D-7AD5-81C1-BD6D1C173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6707" y="1968007"/>
              <a:ext cx="515311" cy="548737"/>
            </a:xfrm>
            <a:prstGeom prst="rect">
              <a:avLst/>
            </a:prstGeom>
          </p:spPr>
        </p:pic>
        <p:pic>
          <p:nvPicPr>
            <p:cNvPr id="16" name="Picture 15" descr="A picture containing text, monitor, display, light&#10;&#10;Description automatically generated">
              <a:extLst>
                <a:ext uri="{FF2B5EF4-FFF2-40B4-BE49-F238E27FC236}">
                  <a16:creationId xmlns:a16="http://schemas.microsoft.com/office/drawing/2014/main" id="{AC5F8803-16EB-C9C3-0ECC-3DF053611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905603"/>
              <a:ext cx="349054" cy="2581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1F9425A-D93A-59EE-E4AA-9610F85DA46A}"/>
                    </a:ext>
                  </a:extLst>
                </p14:cNvPr>
                <p14:cNvContentPartPr/>
                <p14:nvPr/>
              </p14:nvContentPartPr>
              <p14:xfrm>
                <a:off x="2440741" y="1652756"/>
                <a:ext cx="299880" cy="1148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87101" y="1544756"/>
                  <a:ext cx="407520" cy="13640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A8DCB8-4CBC-B7BD-55EA-BA01C33A53F0}"/>
                </a:ext>
              </a:extLst>
            </p:cNvPr>
            <p:cNvSpPr/>
            <p:nvPr/>
          </p:nvSpPr>
          <p:spPr>
            <a:xfrm>
              <a:off x="1107662" y="2890453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738EA26-7B69-653C-221A-D702FE21A3ED}"/>
                </a:ext>
              </a:extLst>
            </p:cNvPr>
            <p:cNvSpPr/>
            <p:nvPr/>
          </p:nvSpPr>
          <p:spPr>
            <a:xfrm>
              <a:off x="1099104" y="3794485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5BF15FE-7508-02A9-04BE-FAE986316D91}"/>
              </a:ext>
            </a:extLst>
          </p:cNvPr>
          <p:cNvGrpSpPr/>
          <p:nvPr/>
        </p:nvGrpSpPr>
        <p:grpSpPr>
          <a:xfrm>
            <a:off x="970671" y="2701807"/>
            <a:ext cx="5425100" cy="633106"/>
            <a:chOff x="970671" y="2701807"/>
            <a:chExt cx="5425100" cy="63310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12B73-ACDC-6D22-13F7-A75657DB112F}"/>
                </a:ext>
              </a:extLst>
            </p:cNvPr>
            <p:cNvCxnSpPr/>
            <p:nvPr/>
          </p:nvCxnSpPr>
          <p:spPr>
            <a:xfrm>
              <a:off x="970671" y="3074287"/>
              <a:ext cx="26231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row: Curved Down 21">
              <a:extLst>
                <a:ext uri="{FF2B5EF4-FFF2-40B4-BE49-F238E27FC236}">
                  <a16:creationId xmlns:a16="http://schemas.microsoft.com/office/drawing/2014/main" id="{D96B16DF-4085-7CE5-6D1A-9CA270E6F88B}"/>
                </a:ext>
              </a:extLst>
            </p:cNvPr>
            <p:cNvSpPr/>
            <p:nvPr/>
          </p:nvSpPr>
          <p:spPr>
            <a:xfrm>
              <a:off x="3282557" y="2701807"/>
              <a:ext cx="272688" cy="251344"/>
            </a:xfrm>
            <a:prstGeom prst="curved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866E24CA-9EFE-6C77-B7FA-580617F05721}"/>
                </a:ext>
              </a:extLst>
            </p:cNvPr>
            <p:cNvSpPr/>
            <p:nvPr/>
          </p:nvSpPr>
          <p:spPr>
            <a:xfrm>
              <a:off x="5796228" y="3074287"/>
              <a:ext cx="599543" cy="26062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B9F4916-04D0-4349-A917-3E4D8AE373F4}"/>
              </a:ext>
            </a:extLst>
          </p:cNvPr>
          <p:cNvSpPr txBox="1"/>
          <p:nvPr/>
        </p:nvSpPr>
        <p:spPr>
          <a:xfrm>
            <a:off x="3283405" y="1055828"/>
            <a:ext cx="50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Tactile Base Pairs…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F827594-F3F8-BBB6-39D0-077D90509A4F}"/>
              </a:ext>
            </a:extLst>
          </p:cNvPr>
          <p:cNvSpPr/>
          <p:nvPr/>
        </p:nvSpPr>
        <p:spPr>
          <a:xfrm>
            <a:off x="2429540" y="2363643"/>
            <a:ext cx="488505" cy="488505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solidFill>
              <a:schemeClr val="accent1">
                <a:shade val="15000"/>
                <a:alpha val="2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041EB94-07C8-DD21-73BC-122733F3CF12}"/>
              </a:ext>
            </a:extLst>
          </p:cNvPr>
          <p:cNvSpPr/>
          <p:nvPr/>
        </p:nvSpPr>
        <p:spPr>
          <a:xfrm>
            <a:off x="8108719" y="3213237"/>
            <a:ext cx="488505" cy="488505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solidFill>
              <a:schemeClr val="accent1">
                <a:shade val="15000"/>
                <a:alpha val="2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5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00652" y="2227040"/>
            <a:ext cx="5991726" cy="902061"/>
            <a:chOff x="1199147" y="862264"/>
            <a:chExt cx="5991726" cy="902061"/>
          </a:xfrm>
        </p:grpSpPr>
        <p:sp>
          <p:nvSpPr>
            <p:cNvPr id="3" name="TextBox 2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12420" y="3618998"/>
            <a:ext cx="5991726" cy="902061"/>
            <a:chOff x="1199147" y="862264"/>
            <a:chExt cx="5991726" cy="902061"/>
          </a:xfrm>
        </p:grpSpPr>
        <p:sp>
          <p:nvSpPr>
            <p:cNvPr id="8" name="TextBox 7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 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08283" y="1316757"/>
            <a:ext cx="319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spontaneous oxidative deamination of C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5652" y="3819160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9451" y="3474619"/>
            <a:ext cx="46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19005" y="4093166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endParaRPr lang="en-US" sz="2800" dirty="0"/>
          </a:p>
        </p:txBody>
      </p:sp>
      <p:cxnSp>
        <p:nvCxnSpPr>
          <p:cNvPr id="20" name="Curved Connector 19"/>
          <p:cNvCxnSpPr/>
          <p:nvPr/>
        </p:nvCxnSpPr>
        <p:spPr>
          <a:xfrm rot="10800000" flipV="1">
            <a:off x="5117911" y="1732187"/>
            <a:ext cx="643538" cy="492373"/>
          </a:xfrm>
          <a:prstGeom prst="curvedConnector3">
            <a:avLst>
              <a:gd name="adj1" fmla="val 99837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5560983" y="3157245"/>
            <a:ext cx="400932" cy="343201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302371" y="4680506"/>
            <a:ext cx="7610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DNA repair system can remove “U” from DNA.  </a:t>
            </a:r>
            <a:br>
              <a:rPr lang="en-US" sz="2400" dirty="0"/>
            </a:br>
            <a:r>
              <a:rPr lang="en-US" sz="2400" dirty="0"/>
              <a:t>But,…how can we distinguish between a </a:t>
            </a:r>
            <a:br>
              <a:rPr lang="en-US" sz="2400" dirty="0"/>
            </a:br>
            <a:r>
              <a:rPr lang="en-US" sz="2400" dirty="0"/>
              <a:t>“</a:t>
            </a:r>
            <a:r>
              <a:rPr lang="en-US" sz="2400" dirty="0" err="1"/>
              <a:t>deaminated</a:t>
            </a:r>
            <a:r>
              <a:rPr lang="en-US" sz="2400" dirty="0"/>
              <a:t> C” and a normal U?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98682" y="6129924"/>
            <a:ext cx="215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ANSWER:  We can’t.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2322" y="420655"/>
            <a:ext cx="8830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WHY…did T replace U in DNA?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5218" y="1747178"/>
            <a:ext cx="3070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…if we had not switched…</a:t>
            </a:r>
          </a:p>
        </p:txBody>
      </p:sp>
    </p:spTree>
    <p:extLst>
      <p:ext uri="{BB962C8B-B14F-4D97-AF65-F5344CB8AC3E}">
        <p14:creationId xmlns:p14="http://schemas.microsoft.com/office/powerpoint/2010/main" val="988235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00652" y="2227040"/>
            <a:ext cx="5991726" cy="902061"/>
            <a:chOff x="1199147" y="862264"/>
            <a:chExt cx="5991726" cy="902061"/>
          </a:xfrm>
        </p:grpSpPr>
        <p:sp>
          <p:nvSpPr>
            <p:cNvPr id="3" name="TextBox 2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12420" y="3618998"/>
            <a:ext cx="5991726" cy="902061"/>
            <a:chOff x="1199147" y="862264"/>
            <a:chExt cx="5991726" cy="902061"/>
          </a:xfrm>
        </p:grpSpPr>
        <p:sp>
          <p:nvSpPr>
            <p:cNvPr id="8" name="TextBox 7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 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08283" y="1316757"/>
            <a:ext cx="319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spontaneous oxidative deamination of C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5652" y="3819160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9451" y="3474619"/>
            <a:ext cx="46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19005" y="4093166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endParaRPr lang="en-US" sz="2800" dirty="0"/>
          </a:p>
        </p:txBody>
      </p:sp>
      <p:cxnSp>
        <p:nvCxnSpPr>
          <p:cNvPr id="20" name="Curved Connector 19"/>
          <p:cNvCxnSpPr/>
          <p:nvPr/>
        </p:nvCxnSpPr>
        <p:spPr>
          <a:xfrm rot="10800000" flipV="1">
            <a:off x="5117911" y="1732187"/>
            <a:ext cx="643538" cy="492373"/>
          </a:xfrm>
          <a:prstGeom prst="curvedConnector3">
            <a:avLst>
              <a:gd name="adj1" fmla="val 99837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5560983" y="3157245"/>
            <a:ext cx="400932" cy="343201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140648" y="4866577"/>
            <a:ext cx="7933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/>
              <a:t>Uracil glycosidase </a:t>
            </a:r>
            <a:r>
              <a:rPr lang="en-US" sz="2400" dirty="0"/>
              <a:t>constantly scans the DNA….looking for U’s. </a:t>
            </a:r>
          </a:p>
          <a:p>
            <a:pPr algn="ctr"/>
            <a:r>
              <a:rPr lang="en-US" sz="2400" dirty="0"/>
              <a:t>Any U … is a bad U…and should be repaired.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2322" y="420655"/>
            <a:ext cx="8830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WHY…did T replace U in DNA?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5218" y="1747178"/>
            <a:ext cx="3070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…but after we switched…</a:t>
            </a:r>
          </a:p>
        </p:txBody>
      </p:sp>
      <p:sp>
        <p:nvSpPr>
          <p:cNvPr id="2" name="Explosion 2 1"/>
          <p:cNvSpPr/>
          <p:nvPr/>
        </p:nvSpPr>
        <p:spPr>
          <a:xfrm>
            <a:off x="118855" y="862859"/>
            <a:ext cx="4700150" cy="1859625"/>
          </a:xfrm>
          <a:prstGeom prst="irregularSeal2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08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3B618-D381-65D5-AB86-A22672D42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D23BF-1259-8306-3B35-879C9D6BA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9D8C8F-C6EE-CC2B-51C4-C2398402B2D3}"/>
              </a:ext>
            </a:extLst>
          </p:cNvPr>
          <p:cNvSpPr txBox="1"/>
          <p:nvPr/>
        </p:nvSpPr>
        <p:spPr>
          <a:xfrm>
            <a:off x="1065879" y="1908239"/>
            <a:ext cx="94728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Epigenetics is </a:t>
            </a:r>
            <a:r>
              <a:rPr lang="en-US" sz="2800" b="0" i="0" dirty="0">
                <a:solidFill>
                  <a:srgbClr val="040C28"/>
                </a:solidFill>
                <a:effectLst/>
                <a:latin typeface="Google Sans"/>
              </a:rPr>
              <a:t>the study of how your behaviors and environment can cause </a:t>
            </a:r>
            <a:r>
              <a:rPr lang="en-US" sz="2800" b="1" i="1" dirty="0">
                <a:solidFill>
                  <a:srgbClr val="040C28"/>
                </a:solidFill>
                <a:effectLst/>
                <a:latin typeface="Google Sans"/>
              </a:rPr>
              <a:t>changes that affect the way your genes work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. Unlike genetic changes, epigenetic changes are reversible and do not change your DNA sequence, but they can change how your body reads a DNA sequence.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D4CF19-AC40-71A9-0A5A-CC1DD35B1C15}"/>
              </a:ext>
            </a:extLst>
          </p:cNvPr>
          <p:cNvSpPr/>
          <p:nvPr/>
        </p:nvSpPr>
        <p:spPr>
          <a:xfrm>
            <a:off x="6261462" y="4015671"/>
            <a:ext cx="4458789" cy="2351314"/>
          </a:xfrm>
          <a:prstGeom prst="rect">
            <a:avLst/>
          </a:prstGeom>
          <a:pattFill prst="narHorz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NO MORE </a:t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>EXCUSES</a:t>
            </a:r>
          </a:p>
          <a:p>
            <a:pPr algn="ctr"/>
            <a:r>
              <a:rPr lang="en-US" sz="3200" b="1" i="1" dirty="0">
                <a:solidFill>
                  <a:schemeClr val="tx1"/>
                </a:solidFill>
              </a:rPr>
              <a:t>Don’t blame it on genes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472A27-51A8-C16B-BFC2-8CA13D8F1480}"/>
              </a:ext>
            </a:extLst>
          </p:cNvPr>
          <p:cNvSpPr txBox="1"/>
          <p:nvPr/>
        </p:nvSpPr>
        <p:spPr>
          <a:xfrm>
            <a:off x="1065879" y="931817"/>
            <a:ext cx="8918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What is </a:t>
            </a:r>
            <a:r>
              <a:rPr lang="en-US" sz="4000" b="1" dirty="0"/>
              <a:t>Epigenetics</a:t>
            </a:r>
            <a:r>
              <a:rPr lang="en-US" sz="3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562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DEEB5-8F0D-09AC-85A5-AD024426A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CF32A4-5D66-B48B-20F0-C4ABBD114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 descr="Dynamic DNA Kit©">
            <a:extLst>
              <a:ext uri="{FF2B5EF4-FFF2-40B4-BE49-F238E27FC236}">
                <a16:creationId xmlns:a16="http://schemas.microsoft.com/office/drawing/2014/main" id="{CE4406D3-DEB9-3D29-50EB-024060EA1A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1" b="18431"/>
          <a:stretch/>
        </p:blipFill>
        <p:spPr bwMode="auto">
          <a:xfrm>
            <a:off x="3944273" y="967331"/>
            <a:ext cx="4404807" cy="216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ynamic DNA Kit©">
            <a:extLst>
              <a:ext uri="{FF2B5EF4-FFF2-40B4-BE49-F238E27FC236}">
                <a16:creationId xmlns:a16="http://schemas.microsoft.com/office/drawing/2014/main" id="{97737D2C-8DEA-2D27-1C59-98D03362E5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5" r="30253"/>
          <a:stretch/>
        </p:blipFill>
        <p:spPr bwMode="auto">
          <a:xfrm>
            <a:off x="860321" y="967331"/>
            <a:ext cx="2600037" cy="492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ynamic DNA Kit©">
            <a:extLst>
              <a:ext uri="{FF2B5EF4-FFF2-40B4-BE49-F238E27FC236}">
                <a16:creationId xmlns:a16="http://schemas.microsoft.com/office/drawing/2014/main" id="{B249E95B-9EAB-B74C-F274-57CDD4121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3" t="6275" r="24750" b="2561"/>
          <a:stretch/>
        </p:blipFill>
        <p:spPr bwMode="auto">
          <a:xfrm>
            <a:off x="9029909" y="1560120"/>
            <a:ext cx="3082603" cy="393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group of colorful balloons&#10;&#10;Description automatically generated with low confidence">
            <a:extLst>
              <a:ext uri="{FF2B5EF4-FFF2-40B4-BE49-F238E27FC236}">
                <a16:creationId xmlns:a16="http://schemas.microsoft.com/office/drawing/2014/main" id="{A56C524D-5D77-4AD2-FE61-92C59F0285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071" y="4124375"/>
            <a:ext cx="2343406" cy="22883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6D9E1C-85A9-A340-1992-105259FC8500}"/>
              </a:ext>
            </a:extLst>
          </p:cNvPr>
          <p:cNvSpPr txBox="1"/>
          <p:nvPr/>
        </p:nvSpPr>
        <p:spPr>
          <a:xfrm>
            <a:off x="4846657" y="3228985"/>
            <a:ext cx="2600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can handle it….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FCDE47-9CE9-D42B-12D0-896BE11C6310}"/>
              </a:ext>
            </a:extLst>
          </p:cNvPr>
          <p:cNvSpPr txBox="1"/>
          <p:nvPr/>
        </p:nvSpPr>
        <p:spPr>
          <a:xfrm>
            <a:off x="953186" y="5818027"/>
            <a:ext cx="2600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can look at it….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569556-8CA6-3C32-77E7-D9688CD07E6B}"/>
              </a:ext>
            </a:extLst>
          </p:cNvPr>
          <p:cNvSpPr txBox="1"/>
          <p:nvPr/>
        </p:nvSpPr>
        <p:spPr>
          <a:xfrm>
            <a:off x="4141187" y="5334338"/>
            <a:ext cx="1929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You can take</a:t>
            </a:r>
            <a:br>
              <a:rPr lang="en-US" sz="2400" dirty="0"/>
            </a:br>
            <a:r>
              <a:rPr lang="en-US" sz="2400" dirty="0"/>
              <a:t> it apart….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865547-BC3E-0E57-376B-CC07617E96EE}"/>
              </a:ext>
            </a:extLst>
          </p:cNvPr>
          <p:cNvSpPr txBox="1"/>
          <p:nvPr/>
        </p:nvSpPr>
        <p:spPr>
          <a:xfrm>
            <a:off x="9104947" y="5448695"/>
            <a:ext cx="3082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can untwist it</a:t>
            </a:r>
          </a:p>
          <a:p>
            <a:r>
              <a:rPr lang="en-US" sz="2400" dirty="0"/>
              <a:t>&amp; separate strands….</a:t>
            </a:r>
          </a:p>
        </p:txBody>
      </p:sp>
    </p:spTree>
    <p:extLst>
      <p:ext uri="{BB962C8B-B14F-4D97-AF65-F5344CB8AC3E}">
        <p14:creationId xmlns:p14="http://schemas.microsoft.com/office/powerpoint/2010/main" val="25251705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DD7A7-4B1A-071C-896C-450E837AF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61674"/>
            <a:ext cx="11354517" cy="4651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Epigenetics…</a:t>
            </a:r>
            <a:r>
              <a:rPr lang="en-US" b="1" dirty="0"/>
              <a:t>chemical modifications of your genome</a:t>
            </a:r>
            <a:endParaRPr lang="en-US" sz="3200" b="1" dirty="0"/>
          </a:p>
          <a:p>
            <a:pPr marL="457200" lvl="1" indent="0">
              <a:buNone/>
            </a:pPr>
            <a:r>
              <a:rPr lang="en-US" sz="2800" b="1" dirty="0"/>
              <a:t>		</a:t>
            </a:r>
            <a:r>
              <a:rPr lang="en-US" sz="2800" dirty="0"/>
              <a:t>Writers  /  Erasers  /  Readers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    1. Histone modifications</a:t>
            </a:r>
          </a:p>
          <a:p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    2.  DNA modifications</a:t>
            </a:r>
          </a:p>
          <a:p>
            <a:pPr marL="457200" lvl="1" indent="0">
              <a:buNone/>
            </a:pPr>
            <a:r>
              <a:rPr lang="en-US" sz="2800" dirty="0"/>
              <a:t>		… methylation of CpG</a:t>
            </a:r>
          </a:p>
          <a:p>
            <a:pPr marL="457200" lvl="1" indent="0">
              <a:buNone/>
            </a:pPr>
            <a:r>
              <a:rPr lang="en-US" sz="2800" dirty="0"/>
              <a:t>		… a 3-D structure/function story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93A26-D02B-CAF6-7A51-10E8D67BD404}"/>
              </a:ext>
            </a:extLst>
          </p:cNvPr>
          <p:cNvSpPr txBox="1"/>
          <p:nvPr/>
        </p:nvSpPr>
        <p:spPr>
          <a:xfrm>
            <a:off x="685800" y="999033"/>
            <a:ext cx="10165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Workshop Outline</a:t>
            </a: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 descr="Epigenetic Therapies for Cancer | NEJM">
            <a:extLst>
              <a:ext uri="{FF2B5EF4-FFF2-40B4-BE49-F238E27FC236}">
                <a16:creationId xmlns:a16="http://schemas.microsoft.com/office/drawing/2014/main" id="{7E24C25C-C72F-03CD-7A91-710A5B265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29" y="1395812"/>
            <a:ext cx="9083941" cy="526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378E60-A808-4B31-CEF4-CD01264F2A1D}"/>
              </a:ext>
            </a:extLst>
          </p:cNvPr>
          <p:cNvSpPr txBox="1"/>
          <p:nvPr/>
        </p:nvSpPr>
        <p:spPr>
          <a:xfrm>
            <a:off x="3238214" y="749481"/>
            <a:ext cx="5314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Epigenetics…</a:t>
            </a:r>
          </a:p>
        </p:txBody>
      </p:sp>
    </p:spTree>
    <p:extLst>
      <p:ext uri="{BB962C8B-B14F-4D97-AF65-F5344CB8AC3E}">
        <p14:creationId xmlns:p14="http://schemas.microsoft.com/office/powerpoint/2010/main" val="3097407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D20EA2-18FB-949F-8A64-A8629ED275E8}"/>
              </a:ext>
            </a:extLst>
          </p:cNvPr>
          <p:cNvSpPr txBox="1"/>
          <p:nvPr/>
        </p:nvSpPr>
        <p:spPr>
          <a:xfrm>
            <a:off x="130853" y="1323725"/>
            <a:ext cx="11930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Post-transcriptional  modification of DNA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9F8636-7023-093A-A31D-375643E9EEC2}"/>
              </a:ext>
            </a:extLst>
          </p:cNvPr>
          <p:cNvSpPr txBox="1"/>
          <p:nvPr/>
        </p:nvSpPr>
        <p:spPr>
          <a:xfrm>
            <a:off x="2217683" y="2786179"/>
            <a:ext cx="9974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Methylation of CpG …. to </a:t>
            </a:r>
            <a:r>
              <a:rPr lang="en-US" sz="4800" dirty="0" err="1"/>
              <a:t>C</a:t>
            </a:r>
            <a:r>
              <a:rPr lang="en-US" sz="4800" baseline="30000" dirty="0" err="1"/>
              <a:t>Me</a:t>
            </a:r>
            <a:r>
              <a:rPr lang="en-US" sz="4800" dirty="0" err="1"/>
              <a:t>pG</a:t>
            </a:r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683C3F-4F67-F579-E637-829DE23DC06F}"/>
              </a:ext>
            </a:extLst>
          </p:cNvPr>
          <p:cNvSpPr txBox="1"/>
          <p:nvPr/>
        </p:nvSpPr>
        <p:spPr>
          <a:xfrm>
            <a:off x="4398054" y="4156300"/>
            <a:ext cx="5171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5’</a:t>
            </a:r>
            <a:r>
              <a:rPr lang="en-US" sz="4400" b="1" dirty="0"/>
              <a:t>- C p G – </a:t>
            </a:r>
            <a:r>
              <a:rPr lang="en-US" sz="4400" b="1" dirty="0">
                <a:solidFill>
                  <a:srgbClr val="FF0000"/>
                </a:solidFill>
              </a:rPr>
              <a:t>3’</a:t>
            </a:r>
          </a:p>
        </p:txBody>
      </p:sp>
    </p:spTree>
    <p:extLst>
      <p:ext uri="{BB962C8B-B14F-4D97-AF65-F5344CB8AC3E}">
        <p14:creationId xmlns:p14="http://schemas.microsoft.com/office/powerpoint/2010/main" val="3437380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0C054D-7AA4-E8FC-1312-FBD75ECFAF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508" r="19304" b="5869"/>
          <a:stretch/>
        </p:blipFill>
        <p:spPr>
          <a:xfrm rot="16200000">
            <a:off x="4515240" y="907221"/>
            <a:ext cx="3161520" cy="60217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554798-8641-157C-3E5D-EF6C5426E3F8}"/>
              </a:ext>
            </a:extLst>
          </p:cNvPr>
          <p:cNvSpPr txBox="1"/>
          <p:nvPr/>
        </p:nvSpPr>
        <p:spPr>
          <a:xfrm>
            <a:off x="3085122" y="1477925"/>
            <a:ext cx="5784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Looking for CpG’s….</a:t>
            </a:r>
          </a:p>
        </p:txBody>
      </p:sp>
    </p:spTree>
    <p:extLst>
      <p:ext uri="{BB962C8B-B14F-4D97-AF65-F5344CB8AC3E}">
        <p14:creationId xmlns:p14="http://schemas.microsoft.com/office/powerpoint/2010/main" val="3980457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88F430F-ABD0-8612-5271-F141C459F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20" y="733570"/>
            <a:ext cx="8801686" cy="585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7354A-65AF-1243-56DA-1B3092DA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2886AB-A844-E295-5501-935157B7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8166CA-FEB8-B072-2C03-503C63F8C9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33" t="50000"/>
          <a:stretch/>
        </p:blipFill>
        <p:spPr>
          <a:xfrm>
            <a:off x="4512041" y="4645881"/>
            <a:ext cx="1583959" cy="201861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398158-E3D1-CDDB-976C-715C672A7783}"/>
              </a:ext>
            </a:extLst>
          </p:cNvPr>
          <p:cNvGrpSpPr/>
          <p:nvPr/>
        </p:nvGrpSpPr>
        <p:grpSpPr>
          <a:xfrm>
            <a:off x="2606994" y="1717376"/>
            <a:ext cx="8406523" cy="3087823"/>
            <a:chOff x="2313696" y="1786387"/>
            <a:chExt cx="8406523" cy="308782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7FD100F-E31E-F72F-376B-780AD85B7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575" t="55436" r="51642" b="10679"/>
            <a:stretch/>
          </p:blipFill>
          <p:spPr>
            <a:xfrm>
              <a:off x="8171863" y="1786387"/>
              <a:ext cx="2548356" cy="308782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00B344-C6FB-7B27-A9FE-B08E307E1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575" t="19806" r="30985" b="48400"/>
            <a:stretch/>
          </p:blipFill>
          <p:spPr>
            <a:xfrm>
              <a:off x="2313696" y="1849854"/>
              <a:ext cx="5509364" cy="296089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FB86103-C88B-2C66-843F-A07B5A16FC78}"/>
              </a:ext>
            </a:extLst>
          </p:cNvPr>
          <p:cNvSpPr txBox="1"/>
          <p:nvPr/>
        </p:nvSpPr>
        <p:spPr>
          <a:xfrm>
            <a:off x="3090073" y="472536"/>
            <a:ext cx="687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2025 Summer Workshops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7942C1-B0E5-EFE2-79AE-A2FB5BF89928}"/>
              </a:ext>
            </a:extLst>
          </p:cNvPr>
          <p:cNvSpPr txBox="1"/>
          <p:nvPr/>
        </p:nvSpPr>
        <p:spPr>
          <a:xfrm>
            <a:off x="6840632" y="5298156"/>
            <a:ext cx="4330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…become the teacher you have always wanted to be.</a:t>
            </a:r>
          </a:p>
        </p:txBody>
      </p:sp>
    </p:spTree>
    <p:extLst>
      <p:ext uri="{BB962C8B-B14F-4D97-AF65-F5344CB8AC3E}">
        <p14:creationId xmlns:p14="http://schemas.microsoft.com/office/powerpoint/2010/main" val="2638841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digital modeling hub&#10;&#10;Description automatically generated">
            <a:extLst>
              <a:ext uri="{FF2B5EF4-FFF2-40B4-BE49-F238E27FC236}">
                <a16:creationId xmlns:a16="http://schemas.microsoft.com/office/drawing/2014/main" id="{50A3BAA3-A126-7EFD-BFA3-F0EC8F361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32" y="0"/>
            <a:ext cx="8990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16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trike="sngStrike" dirty="0"/>
              <a:t>Coming soon</a:t>
            </a:r>
            <a:r>
              <a:rPr lang="en-US" sz="3200" b="1" dirty="0"/>
              <a:t>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Modeling Infectious Diseases and Immunity</a:t>
            </a:r>
            <a:endParaRPr lang="en-US" sz="28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2024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23B61A-FFD7-6886-B83A-C36A9557B892}"/>
              </a:ext>
            </a:extLst>
          </p:cNvPr>
          <p:cNvSpPr txBox="1"/>
          <p:nvPr/>
        </p:nvSpPr>
        <p:spPr>
          <a:xfrm rot="20723627">
            <a:off x="1046466" y="226403"/>
            <a:ext cx="2048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It’s here!</a:t>
            </a:r>
          </a:p>
        </p:txBody>
      </p:sp>
    </p:spTree>
    <p:extLst>
      <p:ext uri="{BB962C8B-B14F-4D97-AF65-F5344CB8AC3E}">
        <p14:creationId xmlns:p14="http://schemas.microsoft.com/office/powerpoint/2010/main" val="2799427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39101-B856-79DC-3D9F-9EC6B80F0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68F1CB-593C-4E7C-3F31-00F6CF858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Content Placeholder 9" descr="A picture containing person, pinwheel, outdoor object, ride&#10;&#10;Description automatically generated">
            <a:extLst>
              <a:ext uri="{FF2B5EF4-FFF2-40B4-BE49-F238E27FC236}">
                <a16:creationId xmlns:a16="http://schemas.microsoft.com/office/drawing/2014/main" id="{BFE315F3-0EC2-567F-C47E-AA1B798E0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3" t="9925" r="8619"/>
          <a:stretch/>
        </p:blipFill>
        <p:spPr>
          <a:xfrm>
            <a:off x="1370753" y="1075674"/>
            <a:ext cx="4267789" cy="3026064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41EB2F-0805-CC55-E23C-3D8E06AD13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508" r="19304" b="5869"/>
          <a:stretch/>
        </p:blipFill>
        <p:spPr>
          <a:xfrm rot="16200000">
            <a:off x="2515431" y="3600142"/>
            <a:ext cx="1618413" cy="3082594"/>
          </a:xfrm>
          <a:prstGeom prst="rect">
            <a:avLst/>
          </a:prstGeom>
        </p:spPr>
      </p:pic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28F4F434-575C-E875-4633-A4B3B330DC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2" t="21092" r="29319" b="9305"/>
          <a:stretch/>
        </p:blipFill>
        <p:spPr bwMode="auto">
          <a:xfrm>
            <a:off x="7012601" y="829740"/>
            <a:ext cx="3808646" cy="3271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045566-B823-C8A7-FFA0-7859F78FC8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42617" r="4970" b="32288"/>
          <a:stretch/>
        </p:blipFill>
        <p:spPr>
          <a:xfrm>
            <a:off x="5775422" y="4766972"/>
            <a:ext cx="5952410" cy="102838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CA00A9-9F09-DC7B-A9DD-70EBAECEF5D9}"/>
              </a:ext>
            </a:extLst>
          </p:cNvPr>
          <p:cNvSpPr txBox="1"/>
          <p:nvPr/>
        </p:nvSpPr>
        <p:spPr>
          <a:xfrm>
            <a:off x="833020" y="1471748"/>
            <a:ext cx="2656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DNA Starter Kit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739C3A-4003-11FF-36EE-12960FDABDC7}"/>
              </a:ext>
            </a:extLst>
          </p:cNvPr>
          <p:cNvSpPr txBox="1"/>
          <p:nvPr/>
        </p:nvSpPr>
        <p:spPr>
          <a:xfrm>
            <a:off x="2161077" y="5981345"/>
            <a:ext cx="2656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Foam nucleotides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D00568-F2C4-AEC2-AAFA-D4DE21801A48}"/>
              </a:ext>
            </a:extLst>
          </p:cNvPr>
          <p:cNvSpPr txBox="1"/>
          <p:nvPr/>
        </p:nvSpPr>
        <p:spPr>
          <a:xfrm>
            <a:off x="7837714" y="4073440"/>
            <a:ext cx="2656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Tactile Base Pairs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B7FAAD-08BC-E2C3-6DF7-2F8142A84499}"/>
              </a:ext>
            </a:extLst>
          </p:cNvPr>
          <p:cNvSpPr txBox="1"/>
          <p:nvPr/>
        </p:nvSpPr>
        <p:spPr>
          <a:xfrm>
            <a:off x="7752546" y="5797427"/>
            <a:ext cx="2656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Plectonemic</a:t>
            </a:r>
            <a:r>
              <a:rPr lang="en-US" sz="2400" dirty="0"/>
              <a:t> DNA</a:t>
            </a:r>
          </a:p>
        </p:txBody>
      </p:sp>
    </p:spTree>
    <p:extLst>
      <p:ext uri="{BB962C8B-B14F-4D97-AF65-F5344CB8AC3E}">
        <p14:creationId xmlns:p14="http://schemas.microsoft.com/office/powerpoint/2010/main" val="3322230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E767-1E98-B4F7-646E-5D3E5A537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8731E-6D83-B9D3-A90F-9B1CAA9E1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Chart, bubble chart&#10;&#10;Description automatically generated">
            <a:extLst>
              <a:ext uri="{FF2B5EF4-FFF2-40B4-BE49-F238E27FC236}">
                <a16:creationId xmlns:a16="http://schemas.microsoft.com/office/drawing/2014/main" id="{71CFA510-569E-886E-B3BF-66757E590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94" y="1989841"/>
            <a:ext cx="10390811" cy="33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3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973B8-B06F-7A6F-008E-B2650A1A8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D84531-FA7F-F0B8-121E-B4FE43A0E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ADDCBA14-C5F6-1E26-37B1-A5593ECAC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40" y="983186"/>
            <a:ext cx="10302519" cy="5513832"/>
          </a:xfr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C9551FB-B038-975D-BB4B-D2BB76E2E1B6}"/>
              </a:ext>
            </a:extLst>
          </p:cNvPr>
          <p:cNvGrpSpPr/>
          <p:nvPr/>
        </p:nvGrpSpPr>
        <p:grpSpPr>
          <a:xfrm>
            <a:off x="4114800" y="2157983"/>
            <a:ext cx="6185423" cy="584776"/>
            <a:chOff x="4114800" y="2157983"/>
            <a:chExt cx="6185423" cy="58477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C54015-8318-92CB-BA2D-D7D0C880F921}"/>
                </a:ext>
              </a:extLst>
            </p:cNvPr>
            <p:cNvSpPr txBox="1"/>
            <p:nvPr/>
          </p:nvSpPr>
          <p:spPr>
            <a:xfrm>
              <a:off x="4114800" y="2157984"/>
              <a:ext cx="8503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35EAA4-90F1-4B15-9495-9B9DBA9B0BF0}"/>
                </a:ext>
              </a:extLst>
            </p:cNvPr>
            <p:cNvSpPr txBox="1"/>
            <p:nvPr/>
          </p:nvSpPr>
          <p:spPr>
            <a:xfrm>
              <a:off x="9449831" y="2157983"/>
              <a:ext cx="8503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</a:rPr>
                <a:t>G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3691974-FEAA-3642-389E-B5F482D7D904}"/>
              </a:ext>
            </a:extLst>
          </p:cNvPr>
          <p:cNvGrpSpPr/>
          <p:nvPr/>
        </p:nvGrpSpPr>
        <p:grpSpPr>
          <a:xfrm>
            <a:off x="4188180" y="4884362"/>
            <a:ext cx="6296940" cy="649360"/>
            <a:chOff x="4188180" y="4884362"/>
            <a:chExt cx="6296940" cy="64936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C5B5AD-594D-CFB7-07EB-43FCAC6B3BC9}"/>
                </a:ext>
              </a:extLst>
            </p:cNvPr>
            <p:cNvSpPr txBox="1"/>
            <p:nvPr/>
          </p:nvSpPr>
          <p:spPr>
            <a:xfrm>
              <a:off x="9634728" y="4948947"/>
              <a:ext cx="8503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</a:rPr>
                <a:t>C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665B5B-9A8E-382F-1E91-959DAC767927}"/>
                </a:ext>
              </a:extLst>
            </p:cNvPr>
            <p:cNvSpPr txBox="1"/>
            <p:nvPr/>
          </p:nvSpPr>
          <p:spPr>
            <a:xfrm>
              <a:off x="4188180" y="4884362"/>
              <a:ext cx="8503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T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412F062-E08F-C281-534F-7F037E1A4E4C}"/>
              </a:ext>
            </a:extLst>
          </p:cNvPr>
          <p:cNvSpPr/>
          <p:nvPr/>
        </p:nvSpPr>
        <p:spPr>
          <a:xfrm>
            <a:off x="838773" y="886899"/>
            <a:ext cx="10587789" cy="2853203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44274D-97C6-5310-0E86-19526762840A}"/>
              </a:ext>
            </a:extLst>
          </p:cNvPr>
          <p:cNvSpPr/>
          <p:nvPr/>
        </p:nvSpPr>
        <p:spPr>
          <a:xfrm>
            <a:off x="838773" y="3821306"/>
            <a:ext cx="10587789" cy="2853203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71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072F8-B2B9-7D4D-A222-A6CE0CBA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B74B4D-EAB5-D5B4-EB82-672F93A34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D7F2D7-34CD-0631-3789-818EEB5A9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410" y="2724525"/>
            <a:ext cx="2574228" cy="2624705"/>
          </a:xfrm>
          <a:prstGeom prst="rect">
            <a:avLst/>
          </a:prstGeom>
        </p:spPr>
      </p:pic>
      <p:pic>
        <p:nvPicPr>
          <p:cNvPr id="6" name="Picture 5" descr="A close-up of some gummy bears&#10;&#10;Description automatically generated with medium confidence">
            <a:extLst>
              <a:ext uri="{FF2B5EF4-FFF2-40B4-BE49-F238E27FC236}">
                <a16:creationId xmlns:a16="http://schemas.microsoft.com/office/drawing/2014/main" id="{7382E502-45C9-5196-49E8-F8730CDE40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409" y="3520759"/>
            <a:ext cx="1763747" cy="18284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DCC3CB9-EA17-A2E3-1C90-1F0BACED87E5}"/>
              </a:ext>
            </a:extLst>
          </p:cNvPr>
          <p:cNvGrpSpPr/>
          <p:nvPr/>
        </p:nvGrpSpPr>
        <p:grpSpPr>
          <a:xfrm>
            <a:off x="7468140" y="1674743"/>
            <a:ext cx="3674487" cy="3674487"/>
            <a:chOff x="7468140" y="1674743"/>
            <a:chExt cx="3674487" cy="3674487"/>
          </a:xfrm>
        </p:grpSpPr>
        <p:pic>
          <p:nvPicPr>
            <p:cNvPr id="4" name="Picture 3" descr="A close-up of a toy&#10;&#10;Description automatically generated with medium confidence">
              <a:extLst>
                <a:ext uri="{FF2B5EF4-FFF2-40B4-BE49-F238E27FC236}">
                  <a16:creationId xmlns:a16="http://schemas.microsoft.com/office/drawing/2014/main" id="{219EADD7-6867-C632-0A4A-9C75DFB33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8140" y="1674743"/>
              <a:ext cx="3674487" cy="367448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F49C18-9594-B36B-CF3D-D8CCF934AC03}"/>
                </a:ext>
              </a:extLst>
            </p:cNvPr>
            <p:cNvSpPr txBox="1"/>
            <p:nvPr/>
          </p:nvSpPr>
          <p:spPr>
            <a:xfrm>
              <a:off x="9061497" y="3429000"/>
              <a:ext cx="5981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T</a:t>
              </a:r>
              <a:endParaRPr lang="en-US" b="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2A1277D-99BF-4062-9A24-8B6371C841F3}"/>
              </a:ext>
            </a:extLst>
          </p:cNvPr>
          <p:cNvSpPr txBox="1"/>
          <p:nvPr/>
        </p:nvSpPr>
        <p:spPr>
          <a:xfrm>
            <a:off x="231637" y="1060480"/>
            <a:ext cx="69670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What’s the deal </a:t>
            </a:r>
            <a:r>
              <a:rPr lang="en-US" sz="4400" dirty="0"/>
              <a:t>with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/>
              <a:t>these “</a:t>
            </a:r>
            <a:r>
              <a:rPr lang="en-US" sz="4000" b="1" dirty="0">
                <a:solidFill>
                  <a:srgbClr val="FF0000"/>
                </a:solidFill>
              </a:rPr>
              <a:t>prime</a:t>
            </a:r>
            <a:r>
              <a:rPr lang="en-US" sz="4000" dirty="0"/>
              <a:t>” numbers?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128098-A8D7-05E7-0AC8-E5A235E994A3}"/>
              </a:ext>
            </a:extLst>
          </p:cNvPr>
          <p:cNvGrpSpPr/>
          <p:nvPr/>
        </p:nvGrpSpPr>
        <p:grpSpPr>
          <a:xfrm>
            <a:off x="3444962" y="2679620"/>
            <a:ext cx="540448" cy="2561170"/>
            <a:chOff x="3444962" y="2679620"/>
            <a:chExt cx="540448" cy="256117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D52034-4548-5E9C-25EE-0AC866615814}"/>
                </a:ext>
              </a:extLst>
            </p:cNvPr>
            <p:cNvSpPr txBox="1"/>
            <p:nvPr/>
          </p:nvSpPr>
          <p:spPr>
            <a:xfrm>
              <a:off x="3444962" y="2679620"/>
              <a:ext cx="540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5’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108075-3AF4-BF8F-9DA4-E9F253E92F69}"/>
                </a:ext>
              </a:extLst>
            </p:cNvPr>
            <p:cNvSpPr txBox="1"/>
            <p:nvPr/>
          </p:nvSpPr>
          <p:spPr>
            <a:xfrm>
              <a:off x="3444962" y="4717570"/>
              <a:ext cx="540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3’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5D4AAD4-DBB3-6C06-CE33-702821441E08}"/>
                </a:ext>
              </a:extLst>
            </p:cNvPr>
            <p:cNvCxnSpPr>
              <a:cxnSpLocks/>
            </p:cNvCxnSpPr>
            <p:nvPr/>
          </p:nvCxnSpPr>
          <p:spPr>
            <a:xfrm>
              <a:off x="3627743" y="3202840"/>
              <a:ext cx="0" cy="1514730"/>
            </a:xfrm>
            <a:prstGeom prst="straightConnector1">
              <a:avLst/>
            </a:prstGeom>
            <a:ln w="666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811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4DB06-6142-E1EF-32CF-12495BC2F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AB1844-2248-866E-65EB-EF99136C4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4FA94E-98BE-1A40-1B17-38290AF51F88}"/>
              </a:ext>
            </a:extLst>
          </p:cNvPr>
          <p:cNvGrpSpPr/>
          <p:nvPr/>
        </p:nvGrpSpPr>
        <p:grpSpPr>
          <a:xfrm>
            <a:off x="5230973" y="955500"/>
            <a:ext cx="5450395" cy="5582094"/>
            <a:chOff x="3529394" y="899841"/>
            <a:chExt cx="5450395" cy="5582094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DE783CC6-4C67-5074-5815-1D5C32D5F8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219" y="899841"/>
              <a:ext cx="4560570" cy="5472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846424F-36B7-BA74-6677-5B9258983F9F}"/>
                </a:ext>
              </a:extLst>
            </p:cNvPr>
            <p:cNvSpPr txBox="1"/>
            <p:nvPr/>
          </p:nvSpPr>
          <p:spPr>
            <a:xfrm>
              <a:off x="3529394" y="1591056"/>
              <a:ext cx="7223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5’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EB3B4BF-DA74-2FAB-CAB6-122C54077A65}"/>
                </a:ext>
              </a:extLst>
            </p:cNvPr>
            <p:cNvSpPr txBox="1"/>
            <p:nvPr/>
          </p:nvSpPr>
          <p:spPr>
            <a:xfrm>
              <a:off x="6178296" y="5835604"/>
              <a:ext cx="7223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3’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B8E8642E-DE8C-96FC-E1B7-363FEA2C2F91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>
              <a:off x="3890582" y="2237387"/>
              <a:ext cx="2287714" cy="3598217"/>
            </a:xfrm>
            <a:prstGeom prst="straightConnector1">
              <a:avLst/>
            </a:prstGeom>
            <a:ln w="539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DCB91E8-7BC9-62B5-8D88-B5E2A9784CEF}"/>
              </a:ext>
            </a:extLst>
          </p:cNvPr>
          <p:cNvSpPr txBox="1"/>
          <p:nvPr/>
        </p:nvSpPr>
        <p:spPr>
          <a:xfrm>
            <a:off x="855470" y="2431545"/>
            <a:ext cx="4556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All DNA/RNA polymerases synthesize new DNA/RNA in the 5’ </a:t>
            </a:r>
            <a:r>
              <a:rPr lang="en-US" sz="3200" dirty="0">
                <a:sym typeface="Wingdings" panose="05000000000000000000" pitchFamily="2" charset="2"/>
              </a:rPr>
              <a:t> 3’ direction.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7F891-E262-701F-FCFF-38F3FE4913F7}"/>
              </a:ext>
            </a:extLst>
          </p:cNvPr>
          <p:cNvSpPr txBox="1"/>
          <p:nvPr/>
        </p:nvSpPr>
        <p:spPr>
          <a:xfrm>
            <a:off x="855470" y="4482115"/>
            <a:ext cx="4556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Polymerases add nucleotide triphosphates to a 3’-hydroxyl “primer”</a:t>
            </a:r>
          </a:p>
        </p:txBody>
      </p:sp>
    </p:spTree>
    <p:extLst>
      <p:ext uri="{BB962C8B-B14F-4D97-AF65-F5344CB8AC3E}">
        <p14:creationId xmlns:p14="http://schemas.microsoft.com/office/powerpoint/2010/main" val="3897493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8A8FB-0D74-EC53-90C2-D9C991B37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D13D27-6032-D645-1B79-B713CA5D0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44657B3-1104-FD08-B897-3589C2F5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735" y="1149715"/>
            <a:ext cx="10515600" cy="976184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latin typeface="+mn-lt"/>
              </a:rPr>
              <a:t>An antiparallel base pair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9BF9071-FB7B-6C1D-FCE0-E8A1D7B0ED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924" y="2300828"/>
            <a:ext cx="7725875" cy="396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406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320FD-4F49-BE7D-D098-0C9E7DA3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86B0BF-BDD8-DAC8-0256-BEBAEE252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70B1FC-4609-B9BE-EA95-1F37EB407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858" y="1258459"/>
            <a:ext cx="873442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983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8183FFCD-842A-4757-8D06-72A2F5770B7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EA4A6DF5-573B-4C65-8EA2-992D2B566C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SharedWithUsers xmlns="256d1f37-a5bf-40ea-9e3b-df9e783b5a8c">
      <UserInfo>
        <DisplayName/>
        <AccountId xsi:nil="true"/>
        <AccountType/>
      </UserInfo>
    </SharedWithUsers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DA1E33-C733-4E30-8173-C34AFC928874}"/>
</file>

<file path=customXml/itemProps2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febaabb-06ba-495d-9116-624c50a03998"/>
    <ds:schemaRef ds:uri="http://www.w3.org/XML/1998/namespace"/>
    <ds:schemaRef ds:uri="http://purl.org/dc/elements/1.1/"/>
    <ds:schemaRef ds:uri="68b5b436-c221-4126-930b-0387bddd4008"/>
    <ds:schemaRef ds:uri="fccfdd5f-3cf6-48f3-9c58-398738ebd059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1175</TotalTime>
  <Words>583</Words>
  <Application>Microsoft Office PowerPoint</Application>
  <PresentationFormat>Widescreen</PresentationFormat>
  <Paragraphs>123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Light</vt:lpstr>
      <vt:lpstr>Courier New</vt:lpstr>
      <vt:lpstr>DM Sans</vt:lpstr>
      <vt:lpstr>Google Sans</vt:lpstr>
      <vt:lpstr>Verdana Pro</vt:lpstr>
      <vt:lpstr>Verdana Pro SemiBold</vt:lpstr>
      <vt:lpstr>Wingdings</vt:lpstr>
      <vt:lpstr>Office Theme</vt:lpstr>
      <vt:lpstr>Custom Design</vt:lpstr>
      <vt:lpstr>DNA… and Epigenetics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 antiparallel base pair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Tim Herman</cp:lastModifiedBy>
  <cp:revision>5</cp:revision>
  <dcterms:created xsi:type="dcterms:W3CDTF">2023-02-20T15:18:33Z</dcterms:created>
  <dcterms:modified xsi:type="dcterms:W3CDTF">2024-11-09T18:25:16Z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  <property fmtid="{D5CDD505-2E9C-101B-9397-08002B2CF9AE}" pid="4" name="Order">
    <vt:r8>459700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SubmittedtoNSTA">
    <vt:bool>false</vt:bool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_SourceUrl">
    <vt:lpwstr/>
  </property>
  <property fmtid="{D5CDD505-2E9C-101B-9397-08002B2CF9AE}" pid="13" name="_SharedFileIndex">
    <vt:lpwstr/>
  </property>
</Properties>
</file>