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02" r:id="rId5"/>
    <p:sldId id="308" r:id="rId6"/>
    <p:sldId id="307" r:id="rId7"/>
    <p:sldId id="30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Herman" userId="c6eb9c28-9f7f-41c3-ae3b-bb69add7b3b3" providerId="ADAL" clId="{910E105F-A09B-4249-9C5E-FA6078B17D17}"/>
    <pc:docChg chg="delSld">
      <pc:chgData name="Tim Herman" userId="c6eb9c28-9f7f-41c3-ae3b-bb69add7b3b3" providerId="ADAL" clId="{910E105F-A09B-4249-9C5E-FA6078B17D17}" dt="2024-09-09T19:20:45.925" v="0" actId="47"/>
      <pc:docMkLst>
        <pc:docMk/>
      </pc:docMkLst>
      <pc:sldChg chg="del">
        <pc:chgData name="Tim Herman" userId="c6eb9c28-9f7f-41c3-ae3b-bb69add7b3b3" providerId="ADAL" clId="{910E105F-A09B-4249-9C5E-FA6078B17D17}" dt="2024-09-09T19:20:45.925" v="0" actId="47"/>
        <pc:sldMkLst>
          <pc:docMk/>
          <pc:sldMk cId="2582705773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2F081-3D93-A908-5D6C-27A5E3758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8FE147-F666-DF0C-BBB7-7358003B63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B31E94-BFEB-7258-CCB2-8AB075022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3508A-5095-2233-FAC5-BFAB43C83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71F57-01AC-E540-E7BC-8706B450D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3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4ECEC-418F-070D-ABAC-1A0B03ED1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2D77AC-7B22-DE4B-8AC3-965149071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C33E3-FD2F-87DC-B19C-010974457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8E2FC-2627-DE7B-D34C-904C58AF6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26808-C4A2-3318-745A-5F2F0AB6E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9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1CE3E0-3416-5EBF-3EDC-4534D79F3A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758C10-9ECF-0A49-AEAA-0C6A11CC8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6D6DD-766C-9237-082C-F5B44D40E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3C9B8-871C-3515-39F8-4D38091DD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576BF-6D7B-CF5F-0671-E8390E9FC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94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E5E5-2FD2-7DC7-EC9E-BB72EA5ED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F1A2F-172C-DA05-607D-F7458DD2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C1193-02C3-71D5-DD0D-924E84B1D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60219-8703-1816-F925-0EEA42718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3A158-EF01-CEB2-E8AE-2D2FEE215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4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EED61-7259-26BE-A81D-2F5FAD248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3CD6B-0D54-846C-D748-9C08AA24D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41EBD6-8B0E-0A68-C05E-E96F54115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37AE8-2AC0-2B82-C8A7-9721C3838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5D594-BBE6-F5ED-CAD7-64A01D9DD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87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88594-0BC0-CD94-8C64-0316C221A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6BED5-05D5-544C-40F9-1BC093F08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9CF7F0-9163-33DF-D833-9BEDF25C1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08C02-1411-BF00-8EC3-E11922AD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78146-7CB6-6910-D15B-A2C4A91A9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BF77F-5E42-D21B-18E2-58E3597C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4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1B059-5621-76F7-78B8-3006C0B1A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C1463-0DB4-57DB-D44D-A765B1C54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ADE57-CBAB-CEA1-9DC3-09B38D074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28C9EB-7FEB-060E-1722-B418B9C753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204769-5D29-5536-89BC-0EDE8B52F6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85EE3D-4F1F-9A97-5040-943FAD4C1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73C54D-5A29-56E2-7619-B5F0128E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8EAF26-B3B7-4E02-2508-3D733546A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82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1B086-3002-42BA-D38B-683DFF1F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86B049-022E-C4FE-D2A7-4F32C524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BDB909-373E-6BAB-C0B2-63F2F2532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6D5CD3-3C24-137C-A511-A1EAE03B5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7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EA0D09-E281-57F6-3392-BFF1E78CA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5C7769-FC3D-A004-85BD-93E16B5F7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216DCE-88D2-D425-1824-D627FABC9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6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B5A9E-04C5-57FE-1292-DF1CCB79B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17039-66FE-76CB-C2CB-4B537EBCD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E46CD-C43B-5BB8-D615-3D66FAF84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EAEF6B-480A-8DE1-55E6-C29DD1B83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C9B43-2186-A7B9-EC65-0BAE1FB1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266DB-F7D0-E72A-1CAE-1332E7B52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5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9E11E-BCA5-9D69-5DBC-929B32A67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540AB0-78A1-80FE-0E1F-F5B999BC73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676C43-D704-DDFE-EE3D-43B919FE96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0FE8B-EB2D-E300-B323-B3607E849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59ED53-CF4B-DC20-68F7-F5CC62FFE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9DBF4-EE3C-3252-46EA-F5E087656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14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BDC8B9-2C87-CC7D-9BBA-E8E64408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EA3AD-759C-0BD6-4EF7-E581A77C7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6F5B9-5154-33BD-8C7F-6608E2149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2F8288-AFCB-4184-97A6-DB6AAAC08E4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A1528-8E5C-3DDA-89EA-7239FC0FE0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D57AC-44BD-A0E1-5F30-49CD361DE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4E192F-D466-454B-8A74-540C14842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3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puzzle piece&#10;&#10;Description automatically generated">
            <a:extLst>
              <a:ext uri="{FF2B5EF4-FFF2-40B4-BE49-F238E27FC236}">
                <a16:creationId xmlns:a16="http://schemas.microsoft.com/office/drawing/2014/main" id="{5EBCC05C-4B30-EB21-EE68-E04452C25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56" y="4123215"/>
            <a:ext cx="5492507" cy="1179578"/>
          </a:xfrm>
          <a:prstGeom prst="rect">
            <a:avLst/>
          </a:prstGeom>
        </p:spPr>
      </p:pic>
      <p:pic>
        <p:nvPicPr>
          <p:cNvPr id="5" name="Picture 4" descr="A yellow and red object with a green triangle and a red object with a black background&#10;&#10;Description automatically generated">
            <a:extLst>
              <a:ext uri="{FF2B5EF4-FFF2-40B4-BE49-F238E27FC236}">
                <a16:creationId xmlns:a16="http://schemas.microsoft.com/office/drawing/2014/main" id="{82547B44-62A3-0E1E-4E99-2238FB139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542" y="1550526"/>
            <a:ext cx="2743206" cy="2743206"/>
          </a:xfrm>
          <a:prstGeom prst="rect">
            <a:avLst/>
          </a:prstGeom>
        </p:spPr>
      </p:pic>
      <p:pic>
        <p:nvPicPr>
          <p:cNvPr id="6" name="Picture 5" descr="A yellow and red object with a green triangle&#10;&#10;Description automatically generated">
            <a:extLst>
              <a:ext uri="{FF2B5EF4-FFF2-40B4-BE49-F238E27FC236}">
                <a16:creationId xmlns:a16="http://schemas.microsoft.com/office/drawing/2014/main" id="{B620FA40-0800-7489-E8F9-D5B71BEFF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757" y="1384690"/>
            <a:ext cx="2743206" cy="2743206"/>
          </a:xfrm>
          <a:prstGeom prst="rect">
            <a:avLst/>
          </a:prstGeom>
        </p:spPr>
      </p:pic>
      <p:pic>
        <p:nvPicPr>
          <p:cNvPr id="7" name="Picture 6" descr="A yellow and red animal with a green symbol&#10;&#10;Description automatically generated">
            <a:extLst>
              <a:ext uri="{FF2B5EF4-FFF2-40B4-BE49-F238E27FC236}">
                <a16:creationId xmlns:a16="http://schemas.microsoft.com/office/drawing/2014/main" id="{52732879-D59F-D24B-B8C7-F2F317855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647" y="13087"/>
            <a:ext cx="2743206" cy="2743206"/>
          </a:xfrm>
          <a:prstGeom prst="rect">
            <a:avLst/>
          </a:prstGeom>
        </p:spPr>
      </p:pic>
      <p:pic>
        <p:nvPicPr>
          <p:cNvPr id="8" name="Picture 7" descr="A yellow and red design&#10;&#10;Description automatically generated">
            <a:extLst>
              <a:ext uri="{FF2B5EF4-FFF2-40B4-BE49-F238E27FC236}">
                <a16:creationId xmlns:a16="http://schemas.microsoft.com/office/drawing/2014/main" id="{DA554CEC-1E94-A816-51C0-AF1F9B56BD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804" y="-8421"/>
            <a:ext cx="2743206" cy="2743206"/>
          </a:xfrm>
          <a:prstGeom prst="rect">
            <a:avLst/>
          </a:prstGeom>
        </p:spPr>
      </p:pic>
      <p:pic>
        <p:nvPicPr>
          <p:cNvPr id="9" name="Picture 8" descr="A yellow and red object with a green triangle and a red object with a black background&#10;&#10;Description automatically generated">
            <a:extLst>
              <a:ext uri="{FF2B5EF4-FFF2-40B4-BE49-F238E27FC236}">
                <a16:creationId xmlns:a16="http://schemas.microsoft.com/office/drawing/2014/main" id="{7D813E85-6350-76D2-8D59-62E7FC771C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988" y="-8421"/>
            <a:ext cx="2743206" cy="2743206"/>
          </a:xfrm>
          <a:prstGeom prst="rect">
            <a:avLst/>
          </a:prstGeom>
        </p:spPr>
      </p:pic>
      <p:pic>
        <p:nvPicPr>
          <p:cNvPr id="10" name="Picture 9" descr="A red logo with black background&#10;&#10;Description automatically generated">
            <a:extLst>
              <a:ext uri="{FF2B5EF4-FFF2-40B4-BE49-F238E27FC236}">
                <a16:creationId xmlns:a16="http://schemas.microsoft.com/office/drawing/2014/main" id="{F149B7F7-9CB1-E7C4-5CAE-BBF819CB0B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121" y="3952581"/>
            <a:ext cx="661417" cy="1024130"/>
          </a:xfrm>
          <a:prstGeom prst="rect">
            <a:avLst/>
          </a:prstGeom>
        </p:spPr>
      </p:pic>
      <p:pic>
        <p:nvPicPr>
          <p:cNvPr id="11" name="Picture 10" descr="A yellow cross on a black background&#10;&#10;Description automatically generated">
            <a:extLst>
              <a:ext uri="{FF2B5EF4-FFF2-40B4-BE49-F238E27FC236}">
                <a16:creationId xmlns:a16="http://schemas.microsoft.com/office/drawing/2014/main" id="{5014D495-29C2-18E1-561C-0AF9A5E6D6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084" y="4046604"/>
            <a:ext cx="661417" cy="1024130"/>
          </a:xfrm>
          <a:prstGeom prst="rect">
            <a:avLst/>
          </a:prstGeom>
        </p:spPr>
      </p:pic>
      <p:pic>
        <p:nvPicPr>
          <p:cNvPr id="12" name="Picture 11" descr="A purple star shaped object&#10;&#10;Description automatically generated">
            <a:extLst>
              <a:ext uri="{FF2B5EF4-FFF2-40B4-BE49-F238E27FC236}">
                <a16:creationId xmlns:a16="http://schemas.microsoft.com/office/drawing/2014/main" id="{886F0771-71EF-0F70-0253-36E534BCE6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858" y="4006260"/>
            <a:ext cx="755906" cy="975362"/>
          </a:xfrm>
          <a:prstGeom prst="rect">
            <a:avLst/>
          </a:prstGeom>
        </p:spPr>
      </p:pic>
      <p:pic>
        <p:nvPicPr>
          <p:cNvPr id="13" name="Picture 12" descr="A yellow round object with a black border&#10;&#10;Description automatically generated">
            <a:extLst>
              <a:ext uri="{FF2B5EF4-FFF2-40B4-BE49-F238E27FC236}">
                <a16:creationId xmlns:a16="http://schemas.microsoft.com/office/drawing/2014/main" id="{E10D9A5B-BBB1-6E8F-888F-0882A30C57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280" y="1593143"/>
            <a:ext cx="600457" cy="691897"/>
          </a:xfrm>
          <a:prstGeom prst="rect">
            <a:avLst/>
          </a:prstGeom>
        </p:spPr>
      </p:pic>
      <p:pic>
        <p:nvPicPr>
          <p:cNvPr id="14" name="Picture 13" descr="A grey and black background&#10;&#10;Description automatically generated">
            <a:extLst>
              <a:ext uri="{FF2B5EF4-FFF2-40B4-BE49-F238E27FC236}">
                <a16:creationId xmlns:a16="http://schemas.microsoft.com/office/drawing/2014/main" id="{C550A919-F738-9ADA-53C1-45B736E2E7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858" y="2429368"/>
            <a:ext cx="652273" cy="1240539"/>
          </a:xfrm>
          <a:prstGeom prst="rect">
            <a:avLst/>
          </a:prstGeom>
        </p:spPr>
      </p:pic>
      <p:pic>
        <p:nvPicPr>
          <p:cNvPr id="15" name="Picture 14" descr="A blue and black background&#10;&#10;Description automatically generated">
            <a:extLst>
              <a:ext uri="{FF2B5EF4-FFF2-40B4-BE49-F238E27FC236}">
                <a16:creationId xmlns:a16="http://schemas.microsoft.com/office/drawing/2014/main" id="{3B10D674-DAF1-8178-84A7-25CF975015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566" y="2429367"/>
            <a:ext cx="652273" cy="1240539"/>
          </a:xfrm>
          <a:prstGeom prst="rect">
            <a:avLst/>
          </a:prstGeom>
        </p:spPr>
      </p:pic>
      <p:pic>
        <p:nvPicPr>
          <p:cNvPr id="16" name="Picture 15" descr="A grey and black logo&#10;&#10;Description automatically generated with medium confidence">
            <a:extLst>
              <a:ext uri="{FF2B5EF4-FFF2-40B4-BE49-F238E27FC236}">
                <a16:creationId xmlns:a16="http://schemas.microsoft.com/office/drawing/2014/main" id="{442467C3-0155-81F2-FB8B-58E882E6AB7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995" y="202064"/>
            <a:ext cx="1496571" cy="1432563"/>
          </a:xfrm>
          <a:prstGeom prst="rect">
            <a:avLst/>
          </a:prstGeom>
        </p:spPr>
      </p:pic>
      <p:pic>
        <p:nvPicPr>
          <p:cNvPr id="17" name="Picture 16" descr="A black and white image of a person's head&#10;&#10;Description automatically generated">
            <a:extLst>
              <a:ext uri="{FF2B5EF4-FFF2-40B4-BE49-F238E27FC236}">
                <a16:creationId xmlns:a16="http://schemas.microsoft.com/office/drawing/2014/main" id="{992979FE-0FD1-EAE9-226F-0E8130C7C6D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285" y="5473310"/>
            <a:ext cx="3746000" cy="1182626"/>
          </a:xfrm>
          <a:prstGeom prst="rect">
            <a:avLst/>
          </a:prstGeom>
        </p:spPr>
      </p:pic>
      <p:pic>
        <p:nvPicPr>
          <p:cNvPr id="18" name="Picture 17" descr="A black and white logo&#10;&#10;Description automatically generated">
            <a:extLst>
              <a:ext uri="{FF2B5EF4-FFF2-40B4-BE49-F238E27FC236}">
                <a16:creationId xmlns:a16="http://schemas.microsoft.com/office/drawing/2014/main" id="{2BAC2436-AC6E-FB47-1027-DD4105FC6B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53" y="5473310"/>
            <a:ext cx="3746000" cy="118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22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6A6FB1D5-C830-9F4F-E3EB-EF8DE340A658}"/>
              </a:ext>
            </a:extLst>
          </p:cNvPr>
          <p:cNvGrpSpPr/>
          <p:nvPr/>
        </p:nvGrpSpPr>
        <p:grpSpPr>
          <a:xfrm>
            <a:off x="-125755" y="-722887"/>
            <a:ext cx="11065821" cy="6933453"/>
            <a:chOff x="-149608" y="-722887"/>
            <a:chExt cx="11065821" cy="6933453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6C035B1-8CD6-3F2F-700A-A4D76B7E5376}"/>
                </a:ext>
              </a:extLst>
            </p:cNvPr>
            <p:cNvGrpSpPr/>
            <p:nvPr/>
          </p:nvGrpSpPr>
          <p:grpSpPr>
            <a:xfrm>
              <a:off x="381254" y="1995955"/>
              <a:ext cx="10534959" cy="4214611"/>
              <a:chOff x="381254" y="1995955"/>
              <a:chExt cx="10534959" cy="421461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21EC6616-BA98-A909-A583-55E74A9983CB}"/>
                  </a:ext>
                </a:extLst>
              </p:cNvPr>
              <p:cNvGrpSpPr/>
              <p:nvPr/>
            </p:nvGrpSpPr>
            <p:grpSpPr>
              <a:xfrm>
                <a:off x="381254" y="4464803"/>
                <a:ext cx="10534959" cy="1745763"/>
                <a:chOff x="381254" y="4464803"/>
                <a:chExt cx="10534959" cy="1745763"/>
              </a:xfrm>
            </p:grpSpPr>
            <p:pic>
              <p:nvPicPr>
                <p:cNvPr id="4" name="Picture 3" descr="A black and white puzzle piece&#10;&#10;Description automatically generated">
                  <a:extLst>
                    <a:ext uri="{FF2B5EF4-FFF2-40B4-BE49-F238E27FC236}">
                      <a16:creationId xmlns:a16="http://schemas.microsoft.com/office/drawing/2014/main" id="{B426805C-AFD2-3C17-1858-3D99D69BA4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1254" y="5030988"/>
                  <a:ext cx="5492507" cy="1179578"/>
                </a:xfrm>
                <a:prstGeom prst="rect">
                  <a:avLst/>
                </a:prstGeom>
              </p:spPr>
            </p:pic>
            <p:pic>
              <p:nvPicPr>
                <p:cNvPr id="5" name="Picture 4" descr="A black and white puzzle piece">
                  <a:extLst>
                    <a:ext uri="{FF2B5EF4-FFF2-40B4-BE49-F238E27FC236}">
                      <a16:creationId xmlns:a16="http://schemas.microsoft.com/office/drawing/2014/main" id="{5135072C-18E8-C7AB-365D-31C3A99B5E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23706" y="5030988"/>
                  <a:ext cx="5492507" cy="1179578"/>
                </a:xfrm>
                <a:prstGeom prst="rect">
                  <a:avLst/>
                </a:prstGeom>
              </p:spPr>
            </p:pic>
            <p:pic>
              <p:nvPicPr>
                <p:cNvPr id="26" name="Picture 25" descr="A purple star shaped object&#10;&#10;Description automatically generated">
                  <a:extLst>
                    <a:ext uri="{FF2B5EF4-FFF2-40B4-BE49-F238E27FC236}">
                      <a16:creationId xmlns:a16="http://schemas.microsoft.com/office/drawing/2014/main" id="{2A05EBAA-47A9-E1EC-029C-36AEBCC1BF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03725" y="4543307"/>
                  <a:ext cx="755906" cy="975362"/>
                </a:xfrm>
                <a:prstGeom prst="rect">
                  <a:avLst/>
                </a:prstGeom>
              </p:spPr>
            </p:pic>
            <p:pic>
              <p:nvPicPr>
                <p:cNvPr id="29" name="Picture 28" descr="A purple star shaped object&#10;&#10;Description automatically generated">
                  <a:extLst>
                    <a:ext uri="{FF2B5EF4-FFF2-40B4-BE49-F238E27FC236}">
                      <a16:creationId xmlns:a16="http://schemas.microsoft.com/office/drawing/2014/main" id="{DDAFD1EA-D2E4-5CE7-F857-43E66EA9C6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42661" y="4464803"/>
                  <a:ext cx="755906" cy="1054001"/>
                </a:xfrm>
                <a:prstGeom prst="rect">
                  <a:avLst/>
                </a:prstGeom>
              </p:spPr>
            </p:pic>
            <p:pic>
              <p:nvPicPr>
                <p:cNvPr id="31" name="Picture 30" descr="A purple star shaped object&#10;&#10;Description automatically generated">
                  <a:extLst>
                    <a:ext uri="{FF2B5EF4-FFF2-40B4-BE49-F238E27FC236}">
                      <a16:creationId xmlns:a16="http://schemas.microsoft.com/office/drawing/2014/main" id="{BE5DEC08-2AE8-8E1E-145B-14B2E48C86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83413" y="4543446"/>
                  <a:ext cx="755906" cy="975362"/>
                </a:xfrm>
                <a:prstGeom prst="rect">
                  <a:avLst/>
                </a:prstGeom>
              </p:spPr>
            </p:pic>
            <p:pic>
              <p:nvPicPr>
                <p:cNvPr id="32" name="Picture 31" descr="A purple star shaped object&#10;&#10;Description automatically generated">
                  <a:extLst>
                    <a:ext uri="{FF2B5EF4-FFF2-40B4-BE49-F238E27FC236}">
                      <a16:creationId xmlns:a16="http://schemas.microsoft.com/office/drawing/2014/main" id="{5A7C9704-8F30-0A64-E4B0-48817BE81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0673" y="4543307"/>
                  <a:ext cx="755906" cy="975362"/>
                </a:xfrm>
                <a:prstGeom prst="rect">
                  <a:avLst/>
                </a:prstGeom>
              </p:spPr>
            </p:pic>
            <p:pic>
              <p:nvPicPr>
                <p:cNvPr id="33" name="Picture 32" descr="A purple star shaped object&#10;&#10;Description automatically generated">
                  <a:extLst>
                    <a:ext uri="{FF2B5EF4-FFF2-40B4-BE49-F238E27FC236}">
                      <a16:creationId xmlns:a16="http://schemas.microsoft.com/office/drawing/2014/main" id="{4258835E-1776-A6A7-E8F4-96699796ED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57199" y="4543307"/>
                  <a:ext cx="755906" cy="975362"/>
                </a:xfrm>
                <a:prstGeom prst="rect">
                  <a:avLst/>
                </a:prstGeom>
              </p:spPr>
            </p:pic>
            <p:pic>
              <p:nvPicPr>
                <p:cNvPr id="35" name="Picture 34" descr="A purple star shaped object&#10;&#10;Description automatically generated">
                  <a:extLst>
                    <a:ext uri="{FF2B5EF4-FFF2-40B4-BE49-F238E27FC236}">
                      <a16:creationId xmlns:a16="http://schemas.microsoft.com/office/drawing/2014/main" id="{D758F7D0-BB88-7BEF-995E-CF42F2D2A3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61273" y="4543307"/>
                  <a:ext cx="755906" cy="975362"/>
                </a:xfrm>
                <a:prstGeom prst="rect">
                  <a:avLst/>
                </a:prstGeom>
              </p:spPr>
            </p:pic>
          </p:grpSp>
          <p:pic>
            <p:nvPicPr>
              <p:cNvPr id="37" name="Picture 36" descr="A yellow and red object with a green triangle and a red object with a black background&#10;&#10;Description automatically generated">
                <a:extLst>
                  <a:ext uri="{FF2B5EF4-FFF2-40B4-BE49-F238E27FC236}">
                    <a16:creationId xmlns:a16="http://schemas.microsoft.com/office/drawing/2014/main" id="{306D73D3-4538-8482-FB3E-5C82AE0854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666206">
                <a:off x="5282176" y="2041753"/>
                <a:ext cx="2743206" cy="2743206"/>
              </a:xfrm>
              <a:prstGeom prst="rect">
                <a:avLst/>
              </a:prstGeom>
            </p:spPr>
          </p:pic>
          <p:pic>
            <p:nvPicPr>
              <p:cNvPr id="41" name="Picture 40" descr="A yellow and red object with a green triangle and a red object with a black background&#10;&#10;Description automatically generated">
                <a:extLst>
                  <a:ext uri="{FF2B5EF4-FFF2-40B4-BE49-F238E27FC236}">
                    <a16:creationId xmlns:a16="http://schemas.microsoft.com/office/drawing/2014/main" id="{8285BA51-E2DE-AB11-D87B-0EA6A8D885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152805">
                <a:off x="1549010" y="1995955"/>
                <a:ext cx="2743206" cy="2743206"/>
              </a:xfrm>
              <a:prstGeom prst="rect">
                <a:avLst/>
              </a:prstGeom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9E966A5-F98E-981F-5FFE-DAF537D8F3AF}"/>
                </a:ext>
              </a:extLst>
            </p:cNvPr>
            <p:cNvGrpSpPr/>
            <p:nvPr/>
          </p:nvGrpSpPr>
          <p:grpSpPr>
            <a:xfrm rot="19125290">
              <a:off x="7245188" y="117134"/>
              <a:ext cx="3473967" cy="3201715"/>
              <a:chOff x="7449438" y="325157"/>
              <a:chExt cx="3473967" cy="3201715"/>
            </a:xfrm>
          </p:grpSpPr>
          <p:pic>
            <p:nvPicPr>
              <p:cNvPr id="45" name="Picture 44" descr="A yellow and red object with a green triangle and a red object with a black background&#10;&#10;Description automatically generated">
                <a:extLst>
                  <a:ext uri="{FF2B5EF4-FFF2-40B4-BE49-F238E27FC236}">
                    <a16:creationId xmlns:a16="http://schemas.microsoft.com/office/drawing/2014/main" id="{A11F52C8-3D4E-D72F-BCF1-C96C073329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959022">
                <a:off x="7449438" y="325157"/>
                <a:ext cx="2743206" cy="2743206"/>
              </a:xfrm>
              <a:prstGeom prst="rect">
                <a:avLst/>
              </a:prstGeom>
            </p:spPr>
          </p:pic>
          <p:pic>
            <p:nvPicPr>
              <p:cNvPr id="46" name="Picture 45" descr="A grey and black logo&#10;&#10;Description automatically generated with medium confidence">
                <a:extLst>
                  <a:ext uri="{FF2B5EF4-FFF2-40B4-BE49-F238E27FC236}">
                    <a16:creationId xmlns:a16="http://schemas.microsoft.com/office/drawing/2014/main" id="{86922C88-EC2F-A9CC-1E06-649950D68B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934178">
                <a:off x="9426834" y="2094309"/>
                <a:ext cx="1496571" cy="1432563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425DF23-EE96-02C7-DF25-58DF58E48594}"/>
                </a:ext>
              </a:extLst>
            </p:cNvPr>
            <p:cNvGrpSpPr/>
            <p:nvPr/>
          </p:nvGrpSpPr>
          <p:grpSpPr>
            <a:xfrm rot="7597613">
              <a:off x="-347105" y="-525390"/>
              <a:ext cx="3508152" cy="3113158"/>
              <a:chOff x="2541263" y="206143"/>
              <a:chExt cx="3508152" cy="3113158"/>
            </a:xfrm>
          </p:grpSpPr>
          <p:pic>
            <p:nvPicPr>
              <p:cNvPr id="44" name="Picture 43" descr="A yellow and red object with a green triangle and a red object with a black background&#10;&#10;Description automatically generated">
                <a:extLst>
                  <a:ext uri="{FF2B5EF4-FFF2-40B4-BE49-F238E27FC236}">
                    <a16:creationId xmlns:a16="http://schemas.microsoft.com/office/drawing/2014/main" id="{52A1D1F5-F3E2-FB87-24A9-6A5BB02D3F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586501">
                <a:off x="3306209" y="206143"/>
                <a:ext cx="2743206" cy="2743206"/>
              </a:xfrm>
              <a:prstGeom prst="rect">
                <a:avLst/>
              </a:prstGeom>
            </p:spPr>
          </p:pic>
          <p:pic>
            <p:nvPicPr>
              <p:cNvPr id="47" name="Picture 46" descr="A grey and black logo&#10;&#10;Description automatically generated with medium confidence">
                <a:extLst>
                  <a:ext uri="{FF2B5EF4-FFF2-40B4-BE49-F238E27FC236}">
                    <a16:creationId xmlns:a16="http://schemas.microsoft.com/office/drawing/2014/main" id="{9F21587F-9A34-7708-AA56-01D219370A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798503">
                <a:off x="2509259" y="1854734"/>
                <a:ext cx="1496571" cy="1432563"/>
              </a:xfrm>
              <a:prstGeom prst="rect">
                <a:avLst/>
              </a:prstGeom>
            </p:spPr>
          </p:pic>
        </p:grpSp>
      </p:grpSp>
      <p:pic>
        <p:nvPicPr>
          <p:cNvPr id="53" name="Picture 52" descr="A blue and black background&#10;&#10;Description automatically generated">
            <a:extLst>
              <a:ext uri="{FF2B5EF4-FFF2-40B4-BE49-F238E27FC236}">
                <a16:creationId xmlns:a16="http://schemas.microsoft.com/office/drawing/2014/main" id="{D09FB807-53BE-DA9C-09D8-9AB4E3C98D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1703">
            <a:off x="941731" y="-1372512"/>
            <a:ext cx="652273" cy="1240539"/>
          </a:xfrm>
          <a:prstGeom prst="rect">
            <a:avLst/>
          </a:prstGeom>
        </p:spPr>
      </p:pic>
      <p:pic>
        <p:nvPicPr>
          <p:cNvPr id="54" name="Picture 53" descr="A blue and black background&#10;&#10;Description automatically generated">
            <a:extLst>
              <a:ext uri="{FF2B5EF4-FFF2-40B4-BE49-F238E27FC236}">
                <a16:creationId xmlns:a16="http://schemas.microsoft.com/office/drawing/2014/main" id="{1CA26C03-B853-FDDA-281D-B5A307004C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2635">
            <a:off x="10436215" y="924429"/>
            <a:ext cx="652273" cy="124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32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C7AE7FCB-027E-A274-873E-3042F0C08359}"/>
              </a:ext>
            </a:extLst>
          </p:cNvPr>
          <p:cNvGrpSpPr/>
          <p:nvPr/>
        </p:nvGrpSpPr>
        <p:grpSpPr>
          <a:xfrm>
            <a:off x="324793" y="-634703"/>
            <a:ext cx="11902913" cy="7132741"/>
            <a:chOff x="324793" y="-634703"/>
            <a:chExt cx="11902913" cy="713274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2F6BA3E-9531-FBE0-7095-0D007F4876FD}"/>
                </a:ext>
              </a:extLst>
            </p:cNvPr>
            <p:cNvGrpSpPr/>
            <p:nvPr/>
          </p:nvGrpSpPr>
          <p:grpSpPr>
            <a:xfrm>
              <a:off x="324793" y="2302576"/>
              <a:ext cx="10512936" cy="4195462"/>
              <a:chOff x="324793" y="2302576"/>
              <a:chExt cx="10512936" cy="419546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AAE8AD-2A01-AF26-D698-33A12DA9414B}"/>
                  </a:ext>
                </a:extLst>
              </p:cNvPr>
              <p:cNvGrpSpPr/>
              <p:nvPr/>
            </p:nvGrpSpPr>
            <p:grpSpPr>
              <a:xfrm>
                <a:off x="324793" y="4742839"/>
                <a:ext cx="10512936" cy="1755199"/>
                <a:chOff x="324793" y="4738288"/>
                <a:chExt cx="10512936" cy="1755199"/>
              </a:xfrm>
            </p:grpSpPr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07AF4629-F604-0A6F-95EE-484E5635D821}"/>
                    </a:ext>
                  </a:extLst>
                </p:cNvPr>
                <p:cNvGrpSpPr/>
                <p:nvPr/>
              </p:nvGrpSpPr>
              <p:grpSpPr>
                <a:xfrm>
                  <a:off x="324793" y="5313909"/>
                  <a:ext cx="10512936" cy="1179578"/>
                  <a:chOff x="397156" y="4123215"/>
                  <a:chExt cx="10512936" cy="1179578"/>
                </a:xfrm>
              </p:grpSpPr>
              <p:pic>
                <p:nvPicPr>
                  <p:cNvPr id="4" name="Picture 3" descr="A black and white puzzle piece&#10;&#10;Description automatically generated">
                    <a:extLst>
                      <a:ext uri="{FF2B5EF4-FFF2-40B4-BE49-F238E27FC236}">
                        <a16:creationId xmlns:a16="http://schemas.microsoft.com/office/drawing/2014/main" id="{48BFF2C3-711E-7AAC-9F05-3CF605CF626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97156" y="4123215"/>
                    <a:ext cx="5492507" cy="1179578"/>
                  </a:xfrm>
                  <a:prstGeom prst="rect">
                    <a:avLst/>
                  </a:prstGeom>
                </p:spPr>
              </p:pic>
              <p:pic>
                <p:nvPicPr>
                  <p:cNvPr id="5" name="Picture 4" descr="A black and white puzzle piece&#10;&#10;Description automatically generated">
                    <a:extLst>
                      <a:ext uri="{FF2B5EF4-FFF2-40B4-BE49-F238E27FC236}">
                        <a16:creationId xmlns:a16="http://schemas.microsoft.com/office/drawing/2014/main" id="{2DF8DB84-09D4-0052-2206-B8AEE603D00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417585" y="4123215"/>
                    <a:ext cx="5492507" cy="117957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" name="Picture 6" descr="A red logo with black background&#10;&#10;Description automatically generated">
                  <a:extLst>
                    <a:ext uri="{FF2B5EF4-FFF2-40B4-BE49-F238E27FC236}">
                      <a16:creationId xmlns:a16="http://schemas.microsoft.com/office/drawing/2014/main" id="{DE66A8B7-0623-6FBD-A094-0ECEE1BCBB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04299" y="4801843"/>
                  <a:ext cx="661417" cy="1024130"/>
                </a:xfrm>
                <a:prstGeom prst="rect">
                  <a:avLst/>
                </a:prstGeom>
              </p:spPr>
            </p:pic>
            <p:pic>
              <p:nvPicPr>
                <p:cNvPr id="8" name="Picture 7" descr="A yellow cross on a black background&#10;&#10;Description automatically generated">
                  <a:extLst>
                    <a:ext uri="{FF2B5EF4-FFF2-40B4-BE49-F238E27FC236}">
                      <a16:creationId xmlns:a16="http://schemas.microsoft.com/office/drawing/2014/main" id="{89319BFC-B139-9634-77E4-3EBB43F51B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54124" y="4801843"/>
                  <a:ext cx="661417" cy="1024130"/>
                </a:xfrm>
                <a:prstGeom prst="rect">
                  <a:avLst/>
                </a:prstGeom>
              </p:spPr>
            </p:pic>
            <p:pic>
              <p:nvPicPr>
                <p:cNvPr id="9" name="Picture 8" descr="A purple star shaped object&#10;&#10;Description automatically generated">
                  <a:extLst>
                    <a:ext uri="{FF2B5EF4-FFF2-40B4-BE49-F238E27FC236}">
                      <a16:creationId xmlns:a16="http://schemas.microsoft.com/office/drawing/2014/main" id="{D9833A4A-67C4-1016-52FA-7D9D3064C2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32801" y="4797436"/>
                  <a:ext cx="755906" cy="975362"/>
                </a:xfrm>
                <a:prstGeom prst="rect">
                  <a:avLst/>
                </a:prstGeom>
              </p:spPr>
            </p:pic>
            <p:pic>
              <p:nvPicPr>
                <p:cNvPr id="10" name="Picture 9" descr="A red logo with black background&#10;&#10;Description automatically generated">
                  <a:extLst>
                    <a:ext uri="{FF2B5EF4-FFF2-40B4-BE49-F238E27FC236}">
                      <a16:creationId xmlns:a16="http://schemas.microsoft.com/office/drawing/2014/main" id="{6A98AAA1-E384-793B-10D6-F0A3F6DA0E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89649" y="4738288"/>
                  <a:ext cx="661417" cy="1024130"/>
                </a:xfrm>
                <a:prstGeom prst="rect">
                  <a:avLst/>
                </a:prstGeom>
              </p:spPr>
            </p:pic>
            <p:pic>
              <p:nvPicPr>
                <p:cNvPr id="11" name="Picture 10" descr="A yellow cross on a black background&#10;&#10;Description automatically generated">
                  <a:extLst>
                    <a:ext uri="{FF2B5EF4-FFF2-40B4-BE49-F238E27FC236}">
                      <a16:creationId xmlns:a16="http://schemas.microsoft.com/office/drawing/2014/main" id="{FB963CBB-2D65-DF63-A895-22151643A7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9824" y="4801843"/>
                  <a:ext cx="661417" cy="1024130"/>
                </a:xfrm>
                <a:prstGeom prst="rect">
                  <a:avLst/>
                </a:prstGeom>
              </p:spPr>
            </p:pic>
            <p:pic>
              <p:nvPicPr>
                <p:cNvPr id="12" name="Picture 11" descr="A purple star shaped object&#10;&#10;Description automatically generated">
                  <a:extLst>
                    <a:ext uri="{FF2B5EF4-FFF2-40B4-BE49-F238E27FC236}">
                      <a16:creationId xmlns:a16="http://schemas.microsoft.com/office/drawing/2014/main" id="{A186A828-68ED-14E5-F8CA-4BD567BC74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12372" y="4797436"/>
                  <a:ext cx="755906" cy="975362"/>
                </a:xfrm>
                <a:prstGeom prst="rect">
                  <a:avLst/>
                </a:prstGeom>
              </p:spPr>
            </p:pic>
          </p:grpSp>
          <p:pic>
            <p:nvPicPr>
              <p:cNvPr id="25" name="Picture 24" descr="A yellow and red object with a green triangle and a red object with a black background&#10;&#10;Description automatically generated">
                <a:extLst>
                  <a:ext uri="{FF2B5EF4-FFF2-40B4-BE49-F238E27FC236}">
                    <a16:creationId xmlns:a16="http://schemas.microsoft.com/office/drawing/2014/main" id="{791F1C75-5D3F-248A-739C-60709C82BE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485161">
                <a:off x="7839151" y="2302576"/>
                <a:ext cx="2743206" cy="2743206"/>
              </a:xfrm>
              <a:prstGeom prst="rect">
                <a:avLst/>
              </a:prstGeom>
            </p:spPr>
          </p:pic>
          <p:pic>
            <p:nvPicPr>
              <p:cNvPr id="27" name="Picture 26" descr="A yellow and red object with a green triangle and a red object with a black background&#10;&#10;Description automatically generated">
                <a:extLst>
                  <a:ext uri="{FF2B5EF4-FFF2-40B4-BE49-F238E27FC236}">
                    <a16:creationId xmlns:a16="http://schemas.microsoft.com/office/drawing/2014/main" id="{CEB8C0AB-04B5-F255-9F47-DD363EEFC5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982555">
                <a:off x="2740594" y="2303690"/>
                <a:ext cx="2743206" cy="2743206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ED0A9C1-CB5C-BF00-A4D8-64740B472D06}"/>
                </a:ext>
              </a:extLst>
            </p:cNvPr>
            <p:cNvGrpSpPr/>
            <p:nvPr/>
          </p:nvGrpSpPr>
          <p:grpSpPr>
            <a:xfrm rot="11054721">
              <a:off x="1090394" y="-574817"/>
              <a:ext cx="2743206" cy="3803920"/>
              <a:chOff x="-59988" y="-8421"/>
              <a:chExt cx="2743206" cy="3803920"/>
            </a:xfrm>
          </p:grpSpPr>
          <p:pic>
            <p:nvPicPr>
              <p:cNvPr id="29" name="Picture 28" descr="A yellow and red object with a green triangle and a red object with a black background&#10;&#10;Description automatically generated">
                <a:extLst>
                  <a:ext uri="{FF2B5EF4-FFF2-40B4-BE49-F238E27FC236}">
                    <a16:creationId xmlns:a16="http://schemas.microsoft.com/office/drawing/2014/main" id="{F1AE8B17-CF2E-81CF-E193-54F6B64A60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9988" y="-8421"/>
                <a:ext cx="2743206" cy="2743206"/>
              </a:xfrm>
              <a:prstGeom prst="rect">
                <a:avLst/>
              </a:prstGeom>
            </p:spPr>
          </p:pic>
          <p:pic>
            <p:nvPicPr>
              <p:cNvPr id="30" name="Picture 29" descr="A grey and black logo&#10;&#10;Description automatically generated with medium confidence">
                <a:extLst>
                  <a:ext uri="{FF2B5EF4-FFF2-40B4-BE49-F238E27FC236}">
                    <a16:creationId xmlns:a16="http://schemas.microsoft.com/office/drawing/2014/main" id="{30260113-C3E8-B624-A196-BA1C77D963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46" y="2362936"/>
                <a:ext cx="1496571" cy="1432563"/>
              </a:xfrm>
              <a:prstGeom prst="rect">
                <a:avLst/>
              </a:prstGeom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EE68D6B-5774-0EDD-6E8C-E7E49BB7CBB0}"/>
                </a:ext>
              </a:extLst>
            </p:cNvPr>
            <p:cNvGrpSpPr/>
            <p:nvPr/>
          </p:nvGrpSpPr>
          <p:grpSpPr>
            <a:xfrm rot="10533736">
              <a:off x="9484500" y="-634703"/>
              <a:ext cx="2743206" cy="3802495"/>
              <a:chOff x="5289316" y="146231"/>
              <a:chExt cx="2743206" cy="3802495"/>
            </a:xfrm>
          </p:grpSpPr>
          <p:pic>
            <p:nvPicPr>
              <p:cNvPr id="31" name="Picture 30" descr="A yellow and red object with a green triangle and a red object with a black background&#10;&#10;Description automatically generated">
                <a:extLst>
                  <a:ext uri="{FF2B5EF4-FFF2-40B4-BE49-F238E27FC236}">
                    <a16:creationId xmlns:a16="http://schemas.microsoft.com/office/drawing/2014/main" id="{81A67ED1-7938-C30A-79FA-BD7D0D30AA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89316" y="146231"/>
                <a:ext cx="2743206" cy="2743206"/>
              </a:xfrm>
              <a:prstGeom prst="rect">
                <a:avLst/>
              </a:prstGeom>
            </p:spPr>
          </p:pic>
          <p:pic>
            <p:nvPicPr>
              <p:cNvPr id="32" name="Picture 31" descr="A grey and black logo&#10;&#10;Description automatically generated with medium confidence">
                <a:extLst>
                  <a:ext uri="{FF2B5EF4-FFF2-40B4-BE49-F238E27FC236}">
                    <a16:creationId xmlns:a16="http://schemas.microsoft.com/office/drawing/2014/main" id="{9746DEAD-F66A-39C8-9E38-16CE73D53F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16427" y="2516163"/>
                <a:ext cx="1496571" cy="1432563"/>
              </a:xfrm>
              <a:prstGeom prst="rect">
                <a:avLst/>
              </a:prstGeom>
            </p:spPr>
          </p:pic>
        </p:grpSp>
      </p:grpSp>
      <p:pic>
        <p:nvPicPr>
          <p:cNvPr id="39" name="Picture 38" descr="A blue and black background&#10;&#10;Description automatically generated">
            <a:extLst>
              <a:ext uri="{FF2B5EF4-FFF2-40B4-BE49-F238E27FC236}">
                <a16:creationId xmlns:a16="http://schemas.microsoft.com/office/drawing/2014/main" id="{1951D18B-8080-15DF-DA7D-24CB8D39DF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79771">
            <a:off x="1912140" y="-944772"/>
            <a:ext cx="652273" cy="1240539"/>
          </a:xfrm>
          <a:prstGeom prst="rect">
            <a:avLst/>
          </a:prstGeom>
        </p:spPr>
      </p:pic>
      <p:pic>
        <p:nvPicPr>
          <p:cNvPr id="40" name="Picture 39" descr="A blue and black background&#10;&#10;Description automatically generated">
            <a:extLst>
              <a:ext uri="{FF2B5EF4-FFF2-40B4-BE49-F238E27FC236}">
                <a16:creationId xmlns:a16="http://schemas.microsoft.com/office/drawing/2014/main" id="{9D62D7A0-FF2F-990A-5451-20064A1550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0896">
            <a:off x="10038588" y="-911268"/>
            <a:ext cx="652273" cy="124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64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829DED-3C09-427C-1963-17E5E615A4BF}"/>
              </a:ext>
            </a:extLst>
          </p:cNvPr>
          <p:cNvGrpSpPr/>
          <p:nvPr/>
        </p:nvGrpSpPr>
        <p:grpSpPr>
          <a:xfrm>
            <a:off x="60646" y="3630337"/>
            <a:ext cx="12070708" cy="3124211"/>
            <a:chOff x="60646" y="3630337"/>
            <a:chExt cx="12070708" cy="312421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10ADD7-1947-6572-1575-A0D49E11EEE9}"/>
                </a:ext>
              </a:extLst>
            </p:cNvPr>
            <p:cNvGrpSpPr/>
            <p:nvPr/>
          </p:nvGrpSpPr>
          <p:grpSpPr>
            <a:xfrm>
              <a:off x="60646" y="5567439"/>
              <a:ext cx="12070708" cy="1187109"/>
              <a:chOff x="0" y="5468827"/>
              <a:chExt cx="12070708" cy="1187109"/>
            </a:xfrm>
          </p:grpSpPr>
          <p:pic>
            <p:nvPicPr>
              <p:cNvPr id="4" name="Picture 3" descr="A black and white puzzle piece&#10;&#10;Description automatically generated">
                <a:extLst>
                  <a:ext uri="{FF2B5EF4-FFF2-40B4-BE49-F238E27FC236}">
                    <a16:creationId xmlns:a16="http://schemas.microsoft.com/office/drawing/2014/main" id="{D36AF873-B040-6329-E04E-EAB3F3ED84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476358"/>
                <a:ext cx="5492507" cy="1179578"/>
              </a:xfrm>
              <a:prstGeom prst="rect">
                <a:avLst/>
              </a:prstGeom>
            </p:spPr>
          </p:pic>
          <p:pic>
            <p:nvPicPr>
              <p:cNvPr id="5" name="Picture 4" descr="A black and white image of a person's head&#10;&#10;Description automatically generated">
                <a:extLst>
                  <a:ext uri="{FF2B5EF4-FFF2-40B4-BE49-F238E27FC236}">
                    <a16:creationId xmlns:a16="http://schemas.microsoft.com/office/drawing/2014/main" id="{AE93EEA6-2CB8-4BBB-8F5B-DE27902C2B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24708" y="5468827"/>
                <a:ext cx="3746000" cy="1182626"/>
              </a:xfrm>
              <a:prstGeom prst="rect">
                <a:avLst/>
              </a:prstGeom>
            </p:spPr>
          </p:pic>
          <p:pic>
            <p:nvPicPr>
              <p:cNvPr id="6" name="Picture 5" descr="A black and white logo&#10;&#10;Description automatically generated">
                <a:extLst>
                  <a:ext uri="{FF2B5EF4-FFF2-40B4-BE49-F238E27FC236}">
                    <a16:creationId xmlns:a16="http://schemas.microsoft.com/office/drawing/2014/main" id="{83DD7C05-D24E-DB73-ACF3-86B4BEB766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34660" y="5473310"/>
                <a:ext cx="3746000" cy="1182626"/>
              </a:xfrm>
              <a:prstGeom prst="rect">
                <a:avLst/>
              </a:prstGeom>
            </p:spPr>
          </p:pic>
        </p:grpSp>
        <p:pic>
          <p:nvPicPr>
            <p:cNvPr id="7" name="Picture 6" descr="A yellow and red object with a green triangle and a red object with a black background&#10;&#10;Description automatically generated">
              <a:extLst>
                <a:ext uri="{FF2B5EF4-FFF2-40B4-BE49-F238E27FC236}">
                  <a16:creationId xmlns:a16="http://schemas.microsoft.com/office/drawing/2014/main" id="{DD86AE30-7438-8537-8361-E15A49499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8727" y="3630337"/>
              <a:ext cx="2743206" cy="2743206"/>
            </a:xfrm>
            <a:prstGeom prst="rect">
              <a:avLst/>
            </a:prstGeom>
          </p:spPr>
        </p:pic>
        <p:pic>
          <p:nvPicPr>
            <p:cNvPr id="8" name="Picture 7" descr="A yellow and red object with a green triangle and a red object with a black background&#10;&#10;Description automatically generated">
              <a:extLst>
                <a:ext uri="{FF2B5EF4-FFF2-40B4-BE49-F238E27FC236}">
                  <a16:creationId xmlns:a16="http://schemas.microsoft.com/office/drawing/2014/main" id="{576C1289-69F5-BDA3-40EC-EA7D228B6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8530" y="3630337"/>
              <a:ext cx="2743206" cy="2743206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046C492-9EB8-A8B9-2B5C-8A7A176E3D71}"/>
              </a:ext>
            </a:extLst>
          </p:cNvPr>
          <p:cNvGrpSpPr/>
          <p:nvPr/>
        </p:nvGrpSpPr>
        <p:grpSpPr>
          <a:xfrm rot="6428219">
            <a:off x="3121714" y="470181"/>
            <a:ext cx="3182943" cy="3586571"/>
            <a:chOff x="1313583" y="1035820"/>
            <a:chExt cx="3182943" cy="3586571"/>
          </a:xfrm>
        </p:grpSpPr>
        <p:pic>
          <p:nvPicPr>
            <p:cNvPr id="11" name="Picture 10" descr="A purple star shaped object&#10;&#10;Description automatically generated">
              <a:extLst>
                <a:ext uri="{FF2B5EF4-FFF2-40B4-BE49-F238E27FC236}">
                  <a16:creationId xmlns:a16="http://schemas.microsoft.com/office/drawing/2014/main" id="{F6847C0B-50B8-FB70-5539-FEBEC4CC1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798536">
              <a:off x="1423311" y="1332183"/>
              <a:ext cx="755906" cy="975362"/>
            </a:xfrm>
            <a:prstGeom prst="rect">
              <a:avLst/>
            </a:prstGeom>
          </p:spPr>
        </p:pic>
        <p:pic>
          <p:nvPicPr>
            <p:cNvPr id="14" name="Picture 13" descr="A purple star shaped object&#10;&#10;Description automatically generated">
              <a:extLst>
                <a:ext uri="{FF2B5EF4-FFF2-40B4-BE49-F238E27FC236}">
                  <a16:creationId xmlns:a16="http://schemas.microsoft.com/office/drawing/2014/main" id="{2E9F6E94-15E2-C89B-6CB6-D01918012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580">
              <a:off x="3740620" y="1035820"/>
              <a:ext cx="755906" cy="975362"/>
            </a:xfrm>
            <a:prstGeom prst="rect">
              <a:avLst/>
            </a:prstGeom>
          </p:spPr>
        </p:pic>
        <p:pic>
          <p:nvPicPr>
            <p:cNvPr id="15" name="Picture 14" descr="A yellow and red design&#10;&#10;Description automatically generated">
              <a:extLst>
                <a:ext uri="{FF2B5EF4-FFF2-40B4-BE49-F238E27FC236}">
                  <a16:creationId xmlns:a16="http://schemas.microsoft.com/office/drawing/2014/main" id="{929DE363-9C88-1803-1A38-BDADAD47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78102">
              <a:off x="1724938" y="1446798"/>
              <a:ext cx="2743206" cy="2743206"/>
            </a:xfrm>
            <a:prstGeom prst="rect">
              <a:avLst/>
            </a:prstGeom>
          </p:spPr>
        </p:pic>
        <p:pic>
          <p:nvPicPr>
            <p:cNvPr id="18" name="Picture 17" descr="A yellow round object with a black border&#10;&#10;Description automatically generated">
              <a:extLst>
                <a:ext uri="{FF2B5EF4-FFF2-40B4-BE49-F238E27FC236}">
                  <a16:creationId xmlns:a16="http://schemas.microsoft.com/office/drawing/2014/main" id="{F0DF7C4B-CBCB-37D8-72A7-EA8CC8CE6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90109">
              <a:off x="2421316" y="3930494"/>
              <a:ext cx="600457" cy="691897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7A33773-B153-E50D-06DB-349A9EE0BF2C}"/>
              </a:ext>
            </a:extLst>
          </p:cNvPr>
          <p:cNvGrpSpPr/>
          <p:nvPr/>
        </p:nvGrpSpPr>
        <p:grpSpPr>
          <a:xfrm>
            <a:off x="3235774" y="4983977"/>
            <a:ext cx="2590800" cy="608557"/>
            <a:chOff x="865314" y="4279343"/>
            <a:chExt cx="2590800" cy="608557"/>
          </a:xfrm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FD61BE95-E49D-91EA-AE24-F1B0230AE1E1}"/>
                </a:ext>
              </a:extLst>
            </p:cNvPr>
            <p:cNvSpPr/>
            <p:nvPr/>
          </p:nvSpPr>
          <p:spPr>
            <a:xfrm>
              <a:off x="865314" y="4279343"/>
              <a:ext cx="2590800" cy="608557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F92CCA5-7429-86E3-BD8F-C491560AB52B}"/>
                </a:ext>
              </a:extLst>
            </p:cNvPr>
            <p:cNvSpPr txBox="1"/>
            <p:nvPr/>
          </p:nvSpPr>
          <p:spPr>
            <a:xfrm>
              <a:off x="1034614" y="4398955"/>
              <a:ext cx="2229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Capillary action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31A7D60-6EE7-6B2C-84E3-F7E29CB30B09}"/>
              </a:ext>
            </a:extLst>
          </p:cNvPr>
          <p:cNvGrpSpPr/>
          <p:nvPr/>
        </p:nvGrpSpPr>
        <p:grpSpPr>
          <a:xfrm rot="19334301">
            <a:off x="9152943" y="1635714"/>
            <a:ext cx="3182943" cy="3586571"/>
            <a:chOff x="1313583" y="1035820"/>
            <a:chExt cx="3182943" cy="3586571"/>
          </a:xfrm>
        </p:grpSpPr>
        <p:pic>
          <p:nvPicPr>
            <p:cNvPr id="32" name="Picture 31" descr="A purple star shaped object&#10;&#10;Description automatically generated">
              <a:extLst>
                <a:ext uri="{FF2B5EF4-FFF2-40B4-BE49-F238E27FC236}">
                  <a16:creationId xmlns:a16="http://schemas.microsoft.com/office/drawing/2014/main" id="{601C8353-CCA4-29BA-C6CE-BD3B2CA5F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798536">
              <a:off x="1423311" y="1332183"/>
              <a:ext cx="755906" cy="975362"/>
            </a:xfrm>
            <a:prstGeom prst="rect">
              <a:avLst/>
            </a:prstGeom>
          </p:spPr>
        </p:pic>
        <p:pic>
          <p:nvPicPr>
            <p:cNvPr id="33" name="Picture 32" descr="A purple star shaped object&#10;&#10;Description automatically generated">
              <a:extLst>
                <a:ext uri="{FF2B5EF4-FFF2-40B4-BE49-F238E27FC236}">
                  <a16:creationId xmlns:a16="http://schemas.microsoft.com/office/drawing/2014/main" id="{F1F04834-0323-8EDC-1716-9C987B53F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580">
              <a:off x="3740620" y="1035820"/>
              <a:ext cx="755906" cy="975362"/>
            </a:xfrm>
            <a:prstGeom prst="rect">
              <a:avLst/>
            </a:prstGeom>
          </p:spPr>
        </p:pic>
        <p:pic>
          <p:nvPicPr>
            <p:cNvPr id="34" name="Picture 33" descr="A yellow and red design&#10;&#10;Description automatically generated">
              <a:extLst>
                <a:ext uri="{FF2B5EF4-FFF2-40B4-BE49-F238E27FC236}">
                  <a16:creationId xmlns:a16="http://schemas.microsoft.com/office/drawing/2014/main" id="{9ADBDBAB-BE0F-9D06-77FC-C4C5B6134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78102">
              <a:off x="1724938" y="1446798"/>
              <a:ext cx="2743206" cy="2743206"/>
            </a:xfrm>
            <a:prstGeom prst="rect">
              <a:avLst/>
            </a:prstGeom>
          </p:spPr>
        </p:pic>
        <p:pic>
          <p:nvPicPr>
            <p:cNvPr id="35" name="Picture 34" descr="A yellow round object with a black border&#10;&#10;Description automatically generated">
              <a:extLst>
                <a:ext uri="{FF2B5EF4-FFF2-40B4-BE49-F238E27FC236}">
                  <a16:creationId xmlns:a16="http://schemas.microsoft.com/office/drawing/2014/main" id="{08D10375-598B-B694-CD4E-A7725380F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90109">
              <a:off x="2421316" y="3930494"/>
              <a:ext cx="600457" cy="6918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489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68b5b436-c221-4126-930b-0387bddd400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A05C44-7FEA-4E8D-95FD-90B39AEB3F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b5b436-c221-4126-930b-0387bddd4008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D6BBA2-27A3-45DA-8DDC-CB4ECFFAEAF5}">
  <ds:schemaRefs>
    <ds:schemaRef ds:uri="http://schemas.microsoft.com/office/2006/metadata/properties"/>
    <ds:schemaRef ds:uri="http://schemas.microsoft.com/office/infopath/2007/PartnerControls"/>
    <ds:schemaRef ds:uri="256d1f37-a5bf-40ea-9e3b-df9e783b5a8c"/>
    <ds:schemaRef ds:uri="68b5b436-c221-4126-930b-0387bddd4008"/>
  </ds:schemaRefs>
</ds:datastoreItem>
</file>

<file path=customXml/itemProps3.xml><?xml version="1.0" encoding="utf-8"?>
<ds:datastoreItem xmlns:ds="http://schemas.openxmlformats.org/officeDocument/2006/customXml" ds:itemID="{9A8BF2E4-9240-4291-A449-A4D80B3F99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Application>Microsoft Office PowerPoint</Application>
  <PresentationFormat>Widescreen</PresentationFormat>
  <Paragraphs>1</Paragraphs>
  <Slides>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Arnholt</dc:creator>
  <cp:lastModifiedBy>Tim Herman</cp:lastModifiedBy>
  <cp:revision>1</cp:revision>
  <dcterms:created xsi:type="dcterms:W3CDTF">2024-08-22T16:43:44Z</dcterms:created>
  <dcterms:modified xsi:type="dcterms:W3CDTF">2024-09-09T19:20:47Z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