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9" r:id="rId6"/>
    <p:sldId id="258" r:id="rId7"/>
    <p:sldId id="257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00" autoAdjust="0"/>
    <p:restoredTop sz="94660"/>
  </p:normalViewPr>
  <p:slideViewPr>
    <p:cSldViewPr snapToGrid="0">
      <p:cViewPr varScale="1">
        <p:scale>
          <a:sx n="92" d="100"/>
          <a:sy n="92" d="100"/>
        </p:scale>
        <p:origin x="1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im Herman" userId="c6eb9c28-9f7f-41c3-ae3b-bb69add7b3b3" providerId="ADAL" clId="{6CE7A02E-7F39-4BEC-9B9A-115085538480}"/>
    <pc:docChg chg="modSld">
      <pc:chgData name="Tim Herman" userId="c6eb9c28-9f7f-41c3-ae3b-bb69add7b3b3" providerId="ADAL" clId="{6CE7A02E-7F39-4BEC-9B9A-115085538480}" dt="2024-09-03T16:34:28.055" v="0" actId="1076"/>
      <pc:docMkLst>
        <pc:docMk/>
      </pc:docMkLst>
      <pc:sldChg chg="modSp mod">
        <pc:chgData name="Tim Herman" userId="c6eb9c28-9f7f-41c3-ae3b-bb69add7b3b3" providerId="ADAL" clId="{6CE7A02E-7F39-4BEC-9B9A-115085538480}" dt="2024-09-03T16:34:28.055" v="0" actId="1076"/>
        <pc:sldMkLst>
          <pc:docMk/>
          <pc:sldMk cId="2971914861" sldId="256"/>
        </pc:sldMkLst>
        <pc:picChg chg="mod">
          <ac:chgData name="Tim Herman" userId="c6eb9c28-9f7f-41c3-ae3b-bb69add7b3b3" providerId="ADAL" clId="{6CE7A02E-7F39-4BEC-9B9A-115085538480}" dt="2024-09-03T16:34:28.055" v="0" actId="1076"/>
          <ac:picMkLst>
            <pc:docMk/>
            <pc:sldMk cId="2971914861" sldId="256"/>
            <ac:picMk id="33" creationId="{B42D2D55-F446-865B-EAF4-48B85838A66A}"/>
          </ac:picMkLst>
        </pc:picChg>
      </pc:sldChg>
    </pc:docChg>
  </pc:docChgLst>
  <pc:docChgLst>
    <pc:chgData name="Mark Arnholt" userId="b7de0cc5-3486-4cd8-905c-b5e2c5e5ddca" providerId="ADAL" clId="{63DE2E5F-4FE8-417C-988E-9CE01295B06D}"/>
    <pc:docChg chg="undo custSel addSld delSld modSld sldOrd">
      <pc:chgData name="Mark Arnholt" userId="b7de0cc5-3486-4cd8-905c-b5e2c5e5ddca" providerId="ADAL" clId="{63DE2E5F-4FE8-417C-988E-9CE01295B06D}" dt="2024-08-15T17:09:03.530" v="892" actId="1076"/>
      <pc:docMkLst>
        <pc:docMk/>
      </pc:docMkLst>
      <pc:sldChg chg="addSp modSp mod">
        <pc:chgData name="Mark Arnholt" userId="b7de0cc5-3486-4cd8-905c-b5e2c5e5ddca" providerId="ADAL" clId="{63DE2E5F-4FE8-417C-988E-9CE01295B06D}" dt="2024-08-14T19:46:42.255" v="246" actId="1076"/>
        <pc:sldMkLst>
          <pc:docMk/>
          <pc:sldMk cId="2971914861" sldId="256"/>
        </pc:sldMkLst>
        <pc:picChg chg="mod">
          <ac:chgData name="Mark Arnholt" userId="b7de0cc5-3486-4cd8-905c-b5e2c5e5ddca" providerId="ADAL" clId="{63DE2E5F-4FE8-417C-988E-9CE01295B06D}" dt="2024-08-14T19:22:20.999" v="170" actId="14100"/>
          <ac:picMkLst>
            <pc:docMk/>
            <pc:sldMk cId="2971914861" sldId="256"/>
            <ac:picMk id="5" creationId="{9BB26CA1-D234-7BCD-44BF-737545C1EFD4}"/>
          </ac:picMkLst>
        </pc:picChg>
        <pc:picChg chg="mod">
          <ac:chgData name="Mark Arnholt" userId="b7de0cc5-3486-4cd8-905c-b5e2c5e5ddca" providerId="ADAL" clId="{63DE2E5F-4FE8-417C-988E-9CE01295B06D}" dt="2024-08-14T19:22:20.999" v="170" actId="14100"/>
          <ac:picMkLst>
            <pc:docMk/>
            <pc:sldMk cId="2971914861" sldId="256"/>
            <ac:picMk id="7" creationId="{0FFF59C7-6E4B-A280-17A4-59A126BD17EA}"/>
          </ac:picMkLst>
        </pc:picChg>
        <pc:picChg chg="mod">
          <ac:chgData name="Mark Arnholt" userId="b7de0cc5-3486-4cd8-905c-b5e2c5e5ddca" providerId="ADAL" clId="{63DE2E5F-4FE8-417C-988E-9CE01295B06D}" dt="2024-08-14T19:22:20.999" v="170" actId="14100"/>
          <ac:picMkLst>
            <pc:docMk/>
            <pc:sldMk cId="2971914861" sldId="256"/>
            <ac:picMk id="9" creationId="{FB010BB5-3F44-6C3B-347C-6CA176AD0A77}"/>
          </ac:picMkLst>
        </pc:picChg>
        <pc:picChg chg="mod">
          <ac:chgData name="Mark Arnholt" userId="b7de0cc5-3486-4cd8-905c-b5e2c5e5ddca" providerId="ADAL" clId="{63DE2E5F-4FE8-417C-988E-9CE01295B06D}" dt="2024-08-14T19:22:20.999" v="170" actId="14100"/>
          <ac:picMkLst>
            <pc:docMk/>
            <pc:sldMk cId="2971914861" sldId="256"/>
            <ac:picMk id="11" creationId="{EEE89CE4-E80E-758A-E856-9FFFEB2D7D67}"/>
          </ac:picMkLst>
        </pc:picChg>
        <pc:picChg chg="mod">
          <ac:chgData name="Mark Arnholt" userId="b7de0cc5-3486-4cd8-905c-b5e2c5e5ddca" providerId="ADAL" clId="{63DE2E5F-4FE8-417C-988E-9CE01295B06D}" dt="2024-08-14T19:22:20.999" v="170" actId="14100"/>
          <ac:picMkLst>
            <pc:docMk/>
            <pc:sldMk cId="2971914861" sldId="256"/>
            <ac:picMk id="13" creationId="{62B2F1A4-C60D-6F04-E7FF-15EA4159A96B}"/>
          </ac:picMkLst>
        </pc:picChg>
        <pc:picChg chg="mod">
          <ac:chgData name="Mark Arnholt" userId="b7de0cc5-3486-4cd8-905c-b5e2c5e5ddca" providerId="ADAL" clId="{63DE2E5F-4FE8-417C-988E-9CE01295B06D}" dt="2024-08-14T19:22:20.999" v="170" actId="14100"/>
          <ac:picMkLst>
            <pc:docMk/>
            <pc:sldMk cId="2971914861" sldId="256"/>
            <ac:picMk id="15" creationId="{3D123EF7-0F37-83D0-419B-912988BA3814}"/>
          </ac:picMkLst>
        </pc:picChg>
        <pc:picChg chg="mod">
          <ac:chgData name="Mark Arnholt" userId="b7de0cc5-3486-4cd8-905c-b5e2c5e5ddca" providerId="ADAL" clId="{63DE2E5F-4FE8-417C-988E-9CE01295B06D}" dt="2024-08-14T19:22:20.999" v="170" actId="14100"/>
          <ac:picMkLst>
            <pc:docMk/>
            <pc:sldMk cId="2971914861" sldId="256"/>
            <ac:picMk id="17" creationId="{DCBA9106-2F34-ACA3-DD44-691D4463B72E}"/>
          </ac:picMkLst>
        </pc:picChg>
        <pc:picChg chg="mod">
          <ac:chgData name="Mark Arnholt" userId="b7de0cc5-3486-4cd8-905c-b5e2c5e5ddca" providerId="ADAL" clId="{63DE2E5F-4FE8-417C-988E-9CE01295B06D}" dt="2024-08-14T19:22:20.999" v="170" actId="14100"/>
          <ac:picMkLst>
            <pc:docMk/>
            <pc:sldMk cId="2971914861" sldId="256"/>
            <ac:picMk id="19" creationId="{6F2B4798-EEA3-5762-346F-E4CDC0214A7B}"/>
          </ac:picMkLst>
        </pc:picChg>
        <pc:picChg chg="mod">
          <ac:chgData name="Mark Arnholt" userId="b7de0cc5-3486-4cd8-905c-b5e2c5e5ddca" providerId="ADAL" clId="{63DE2E5F-4FE8-417C-988E-9CE01295B06D}" dt="2024-08-14T19:22:20.999" v="170" actId="14100"/>
          <ac:picMkLst>
            <pc:docMk/>
            <pc:sldMk cId="2971914861" sldId="256"/>
            <ac:picMk id="21" creationId="{3D401074-570C-D47C-3F9C-4B2FA5A794ED}"/>
          </ac:picMkLst>
        </pc:picChg>
        <pc:picChg chg="mod">
          <ac:chgData name="Mark Arnholt" userId="b7de0cc5-3486-4cd8-905c-b5e2c5e5ddca" providerId="ADAL" clId="{63DE2E5F-4FE8-417C-988E-9CE01295B06D}" dt="2024-08-14T19:22:20.999" v="170" actId="14100"/>
          <ac:picMkLst>
            <pc:docMk/>
            <pc:sldMk cId="2971914861" sldId="256"/>
            <ac:picMk id="23" creationId="{2C5796A3-E8E8-97C4-E425-765FA389E494}"/>
          </ac:picMkLst>
        </pc:picChg>
        <pc:picChg chg="add mod">
          <ac:chgData name="Mark Arnholt" userId="b7de0cc5-3486-4cd8-905c-b5e2c5e5ddca" providerId="ADAL" clId="{63DE2E5F-4FE8-417C-988E-9CE01295B06D}" dt="2024-08-14T19:22:20.999" v="170" actId="14100"/>
          <ac:picMkLst>
            <pc:docMk/>
            <pc:sldMk cId="2971914861" sldId="256"/>
            <ac:picMk id="24" creationId="{B5A21CFA-6B1A-397F-877B-ED4BAE1A6707}"/>
          </ac:picMkLst>
        </pc:picChg>
        <pc:picChg chg="add mod">
          <ac:chgData name="Mark Arnholt" userId="b7de0cc5-3486-4cd8-905c-b5e2c5e5ddca" providerId="ADAL" clId="{63DE2E5F-4FE8-417C-988E-9CE01295B06D}" dt="2024-08-14T19:22:20.999" v="170" actId="14100"/>
          <ac:picMkLst>
            <pc:docMk/>
            <pc:sldMk cId="2971914861" sldId="256"/>
            <ac:picMk id="25" creationId="{48BEA648-DB6A-7C3B-ED9F-F05A5C3E8DFE}"/>
          </ac:picMkLst>
        </pc:picChg>
        <pc:picChg chg="add mod">
          <ac:chgData name="Mark Arnholt" userId="b7de0cc5-3486-4cd8-905c-b5e2c5e5ddca" providerId="ADAL" clId="{63DE2E5F-4FE8-417C-988E-9CE01295B06D}" dt="2024-08-14T19:22:20.999" v="170" actId="14100"/>
          <ac:picMkLst>
            <pc:docMk/>
            <pc:sldMk cId="2971914861" sldId="256"/>
            <ac:picMk id="26" creationId="{5136FECF-E778-6DA0-910D-AD69A618E40A}"/>
          </ac:picMkLst>
        </pc:picChg>
        <pc:picChg chg="add mod">
          <ac:chgData name="Mark Arnholt" userId="b7de0cc5-3486-4cd8-905c-b5e2c5e5ddca" providerId="ADAL" clId="{63DE2E5F-4FE8-417C-988E-9CE01295B06D}" dt="2024-08-14T19:22:20.999" v="170" actId="14100"/>
          <ac:picMkLst>
            <pc:docMk/>
            <pc:sldMk cId="2971914861" sldId="256"/>
            <ac:picMk id="27" creationId="{A92AA307-470D-226B-8044-BE9E16DF7A30}"/>
          </ac:picMkLst>
        </pc:picChg>
        <pc:picChg chg="add mod">
          <ac:chgData name="Mark Arnholt" userId="b7de0cc5-3486-4cd8-905c-b5e2c5e5ddca" providerId="ADAL" clId="{63DE2E5F-4FE8-417C-988E-9CE01295B06D}" dt="2024-08-14T19:22:20.999" v="170" actId="14100"/>
          <ac:picMkLst>
            <pc:docMk/>
            <pc:sldMk cId="2971914861" sldId="256"/>
            <ac:picMk id="28" creationId="{A354A734-9B61-4B5E-BA63-34741C41AFFC}"/>
          </ac:picMkLst>
        </pc:picChg>
        <pc:picChg chg="add mod">
          <ac:chgData name="Mark Arnholt" userId="b7de0cc5-3486-4cd8-905c-b5e2c5e5ddca" providerId="ADAL" clId="{63DE2E5F-4FE8-417C-988E-9CE01295B06D}" dt="2024-08-14T19:22:20.999" v="170" actId="14100"/>
          <ac:picMkLst>
            <pc:docMk/>
            <pc:sldMk cId="2971914861" sldId="256"/>
            <ac:picMk id="29" creationId="{4CF934AE-E397-15CA-ECDB-3A07263184DC}"/>
          </ac:picMkLst>
        </pc:picChg>
        <pc:picChg chg="add mod">
          <ac:chgData name="Mark Arnholt" userId="b7de0cc5-3486-4cd8-905c-b5e2c5e5ddca" providerId="ADAL" clId="{63DE2E5F-4FE8-417C-988E-9CE01295B06D}" dt="2024-08-14T19:22:20.999" v="170" actId="14100"/>
          <ac:picMkLst>
            <pc:docMk/>
            <pc:sldMk cId="2971914861" sldId="256"/>
            <ac:picMk id="30" creationId="{C94FA1F0-E02E-8094-3EF6-4701B63E7634}"/>
          </ac:picMkLst>
        </pc:picChg>
        <pc:picChg chg="add mod">
          <ac:chgData name="Mark Arnholt" userId="b7de0cc5-3486-4cd8-905c-b5e2c5e5ddca" providerId="ADAL" clId="{63DE2E5F-4FE8-417C-988E-9CE01295B06D}" dt="2024-08-14T19:22:20.999" v="170" actId="14100"/>
          <ac:picMkLst>
            <pc:docMk/>
            <pc:sldMk cId="2971914861" sldId="256"/>
            <ac:picMk id="31" creationId="{0674A233-1308-CCF3-3B7D-9C7F89430329}"/>
          </ac:picMkLst>
        </pc:picChg>
        <pc:picChg chg="add mod">
          <ac:chgData name="Mark Arnholt" userId="b7de0cc5-3486-4cd8-905c-b5e2c5e5ddca" providerId="ADAL" clId="{63DE2E5F-4FE8-417C-988E-9CE01295B06D}" dt="2024-08-14T19:46:42.255" v="246" actId="1076"/>
          <ac:picMkLst>
            <pc:docMk/>
            <pc:sldMk cId="2971914861" sldId="256"/>
            <ac:picMk id="32" creationId="{C7CFC60E-52F5-F4E9-7861-57FB5879C134}"/>
          </ac:picMkLst>
        </pc:picChg>
        <pc:picChg chg="add mod">
          <ac:chgData name="Mark Arnholt" userId="b7de0cc5-3486-4cd8-905c-b5e2c5e5ddca" providerId="ADAL" clId="{63DE2E5F-4FE8-417C-988E-9CE01295B06D}" dt="2024-08-14T19:22:20.999" v="170" actId="14100"/>
          <ac:picMkLst>
            <pc:docMk/>
            <pc:sldMk cId="2971914861" sldId="256"/>
            <ac:picMk id="33" creationId="{B42D2D55-F446-865B-EAF4-48B85838A66A}"/>
          </ac:picMkLst>
        </pc:picChg>
        <pc:picChg chg="add mod">
          <ac:chgData name="Mark Arnholt" userId="b7de0cc5-3486-4cd8-905c-b5e2c5e5ddca" providerId="ADAL" clId="{63DE2E5F-4FE8-417C-988E-9CE01295B06D}" dt="2024-08-14T19:22:20.999" v="170" actId="14100"/>
          <ac:picMkLst>
            <pc:docMk/>
            <pc:sldMk cId="2971914861" sldId="256"/>
            <ac:picMk id="34" creationId="{DB6D6F13-CD32-E68C-BD14-7577A17C7A10}"/>
          </ac:picMkLst>
        </pc:picChg>
        <pc:picChg chg="add mod">
          <ac:chgData name="Mark Arnholt" userId="b7de0cc5-3486-4cd8-905c-b5e2c5e5ddca" providerId="ADAL" clId="{63DE2E5F-4FE8-417C-988E-9CE01295B06D}" dt="2024-08-14T19:22:20.999" v="170" actId="14100"/>
          <ac:picMkLst>
            <pc:docMk/>
            <pc:sldMk cId="2971914861" sldId="256"/>
            <ac:picMk id="35" creationId="{2DCA493E-2C55-72EA-0003-1D547D050528}"/>
          </ac:picMkLst>
        </pc:picChg>
        <pc:picChg chg="add mod">
          <ac:chgData name="Mark Arnholt" userId="b7de0cc5-3486-4cd8-905c-b5e2c5e5ddca" providerId="ADAL" clId="{63DE2E5F-4FE8-417C-988E-9CE01295B06D}" dt="2024-08-14T19:22:20.999" v="170" actId="14100"/>
          <ac:picMkLst>
            <pc:docMk/>
            <pc:sldMk cId="2971914861" sldId="256"/>
            <ac:picMk id="36" creationId="{369D2B66-A432-4915-1E39-6BA50403306D}"/>
          </ac:picMkLst>
        </pc:picChg>
      </pc:sldChg>
      <pc:sldChg chg="addSp delSp modSp new del mod">
        <pc:chgData name="Mark Arnholt" userId="b7de0cc5-3486-4cd8-905c-b5e2c5e5ddca" providerId="ADAL" clId="{63DE2E5F-4FE8-417C-988E-9CE01295B06D}" dt="2024-08-14T19:22:24.099" v="171" actId="47"/>
        <pc:sldMkLst>
          <pc:docMk/>
          <pc:sldMk cId="505135626" sldId="257"/>
        </pc:sldMkLst>
        <pc:spChg chg="del">
          <ac:chgData name="Mark Arnholt" userId="b7de0cc5-3486-4cd8-905c-b5e2c5e5ddca" providerId="ADAL" clId="{63DE2E5F-4FE8-417C-988E-9CE01295B06D}" dt="2024-08-14T18:35:54.705" v="1" actId="478"/>
          <ac:spMkLst>
            <pc:docMk/>
            <pc:sldMk cId="505135626" sldId="257"/>
            <ac:spMk id="2" creationId="{3BA6DB2E-801F-6251-352B-66D6C096FDEE}"/>
          </ac:spMkLst>
        </pc:spChg>
        <pc:spChg chg="del">
          <ac:chgData name="Mark Arnholt" userId="b7de0cc5-3486-4cd8-905c-b5e2c5e5ddca" providerId="ADAL" clId="{63DE2E5F-4FE8-417C-988E-9CE01295B06D}" dt="2024-08-14T18:35:56.525" v="2" actId="478"/>
          <ac:spMkLst>
            <pc:docMk/>
            <pc:sldMk cId="505135626" sldId="257"/>
            <ac:spMk id="3" creationId="{98F0F5F8-9ABA-8E28-0738-016BFAC65558}"/>
          </ac:spMkLst>
        </pc:spChg>
        <pc:picChg chg="add mod">
          <ac:chgData name="Mark Arnholt" userId="b7de0cc5-3486-4cd8-905c-b5e2c5e5ddca" providerId="ADAL" clId="{63DE2E5F-4FE8-417C-988E-9CE01295B06D}" dt="2024-08-14T18:41:08.186" v="8" actId="1076"/>
          <ac:picMkLst>
            <pc:docMk/>
            <pc:sldMk cId="505135626" sldId="257"/>
            <ac:picMk id="4" creationId="{9C03C39F-2C1E-2AC1-3B72-FD84174D759F}"/>
          </ac:picMkLst>
        </pc:picChg>
        <pc:picChg chg="add mod">
          <ac:chgData name="Mark Arnholt" userId="b7de0cc5-3486-4cd8-905c-b5e2c5e5ddca" providerId="ADAL" clId="{63DE2E5F-4FE8-417C-988E-9CE01295B06D}" dt="2024-08-14T18:41:10.895" v="9" actId="1076"/>
          <ac:picMkLst>
            <pc:docMk/>
            <pc:sldMk cId="505135626" sldId="257"/>
            <ac:picMk id="5" creationId="{DE80858B-C9D3-F718-DFB0-8B3CCD8F4289}"/>
          </ac:picMkLst>
        </pc:picChg>
      </pc:sldChg>
      <pc:sldChg chg="addSp delSp modSp new mod">
        <pc:chgData name="Mark Arnholt" userId="b7de0cc5-3486-4cd8-905c-b5e2c5e5ddca" providerId="ADAL" clId="{63DE2E5F-4FE8-417C-988E-9CE01295B06D}" dt="2024-08-15T17:01:09.389" v="754" actId="1076"/>
        <pc:sldMkLst>
          <pc:docMk/>
          <pc:sldMk cId="2101059868" sldId="257"/>
        </pc:sldMkLst>
        <pc:spChg chg="del">
          <ac:chgData name="Mark Arnholt" userId="b7de0cc5-3486-4cd8-905c-b5e2c5e5ddca" providerId="ADAL" clId="{63DE2E5F-4FE8-417C-988E-9CE01295B06D}" dt="2024-08-14T19:45:18.443" v="235" actId="478"/>
          <ac:spMkLst>
            <pc:docMk/>
            <pc:sldMk cId="2101059868" sldId="257"/>
            <ac:spMk id="2" creationId="{85ED7174-B740-1164-E2D5-04A4F1271594}"/>
          </ac:spMkLst>
        </pc:spChg>
        <pc:spChg chg="del">
          <ac:chgData name="Mark Arnholt" userId="b7de0cc5-3486-4cd8-905c-b5e2c5e5ddca" providerId="ADAL" clId="{63DE2E5F-4FE8-417C-988E-9CE01295B06D}" dt="2024-08-14T19:45:20.361" v="236" actId="478"/>
          <ac:spMkLst>
            <pc:docMk/>
            <pc:sldMk cId="2101059868" sldId="257"/>
            <ac:spMk id="3" creationId="{0A34E568-CE20-7C02-4CD0-17ADAE2662E6}"/>
          </ac:spMkLst>
        </pc:spChg>
        <pc:spChg chg="add mod">
          <ac:chgData name="Mark Arnholt" userId="b7de0cc5-3486-4cd8-905c-b5e2c5e5ddca" providerId="ADAL" clId="{63DE2E5F-4FE8-417C-988E-9CE01295B06D}" dt="2024-08-15T17:01:09.389" v="754" actId="1076"/>
          <ac:spMkLst>
            <pc:docMk/>
            <pc:sldMk cId="2101059868" sldId="257"/>
            <ac:spMk id="7" creationId="{A6755B0D-BB82-7543-9881-F5F7CA8A7FEC}"/>
          </ac:spMkLst>
        </pc:spChg>
        <pc:spChg chg="add mod">
          <ac:chgData name="Mark Arnholt" userId="b7de0cc5-3486-4cd8-905c-b5e2c5e5ddca" providerId="ADAL" clId="{63DE2E5F-4FE8-417C-988E-9CE01295B06D}" dt="2024-08-14T20:32:23.746" v="374"/>
          <ac:spMkLst>
            <pc:docMk/>
            <pc:sldMk cId="2101059868" sldId="257"/>
            <ac:spMk id="11" creationId="{581C1C52-904D-9E6C-D949-9FDE01FF29FE}"/>
          </ac:spMkLst>
        </pc:spChg>
        <pc:spChg chg="add mod">
          <ac:chgData name="Mark Arnholt" userId="b7de0cc5-3486-4cd8-905c-b5e2c5e5ddca" providerId="ADAL" clId="{63DE2E5F-4FE8-417C-988E-9CE01295B06D}" dt="2024-08-14T20:32:23.746" v="374"/>
          <ac:spMkLst>
            <pc:docMk/>
            <pc:sldMk cId="2101059868" sldId="257"/>
            <ac:spMk id="17" creationId="{B3F04890-4455-9571-52A0-7EC63FC6C94A}"/>
          </ac:spMkLst>
        </pc:spChg>
        <pc:spChg chg="add mod">
          <ac:chgData name="Mark Arnholt" userId="b7de0cc5-3486-4cd8-905c-b5e2c5e5ddca" providerId="ADAL" clId="{63DE2E5F-4FE8-417C-988E-9CE01295B06D}" dt="2024-08-14T20:32:23.746" v="374"/>
          <ac:spMkLst>
            <pc:docMk/>
            <pc:sldMk cId="2101059868" sldId="257"/>
            <ac:spMk id="24" creationId="{40CE200D-D4E5-66E5-AE07-EBB24ABB30AE}"/>
          </ac:spMkLst>
        </pc:spChg>
        <pc:spChg chg="add mod">
          <ac:chgData name="Mark Arnholt" userId="b7de0cc5-3486-4cd8-905c-b5e2c5e5ddca" providerId="ADAL" clId="{63DE2E5F-4FE8-417C-988E-9CE01295B06D}" dt="2024-08-14T20:32:23.746" v="374"/>
          <ac:spMkLst>
            <pc:docMk/>
            <pc:sldMk cId="2101059868" sldId="257"/>
            <ac:spMk id="25" creationId="{989324F5-575F-4215-5A84-2E91DEAC207C}"/>
          </ac:spMkLst>
        </pc:spChg>
        <pc:spChg chg="add mod">
          <ac:chgData name="Mark Arnholt" userId="b7de0cc5-3486-4cd8-905c-b5e2c5e5ddca" providerId="ADAL" clId="{63DE2E5F-4FE8-417C-988E-9CE01295B06D}" dt="2024-08-15T17:00:49.769" v="740" actId="20577"/>
          <ac:spMkLst>
            <pc:docMk/>
            <pc:sldMk cId="2101059868" sldId="257"/>
            <ac:spMk id="26" creationId="{F7F926B4-C593-ED05-98AA-33EA303AE15B}"/>
          </ac:spMkLst>
        </pc:spChg>
        <pc:spChg chg="add del mod ord">
          <ac:chgData name="Mark Arnholt" userId="b7de0cc5-3486-4cd8-905c-b5e2c5e5ddca" providerId="ADAL" clId="{63DE2E5F-4FE8-417C-988E-9CE01295B06D}" dt="2024-08-15T16:58:01.931" v="592" actId="478"/>
          <ac:spMkLst>
            <pc:docMk/>
            <pc:sldMk cId="2101059868" sldId="257"/>
            <ac:spMk id="27" creationId="{B59DCAAB-4590-A16E-955E-99A180AD84B3}"/>
          </ac:spMkLst>
        </pc:spChg>
        <pc:spChg chg="add mod">
          <ac:chgData name="Mark Arnholt" userId="b7de0cc5-3486-4cd8-905c-b5e2c5e5ddca" providerId="ADAL" clId="{63DE2E5F-4FE8-417C-988E-9CE01295B06D}" dt="2024-08-15T16:59:06.398" v="604" actId="208"/>
          <ac:spMkLst>
            <pc:docMk/>
            <pc:sldMk cId="2101059868" sldId="257"/>
            <ac:spMk id="54" creationId="{BA845F8A-A9DB-49BB-523D-C54DBC8A6319}"/>
          </ac:spMkLst>
        </pc:spChg>
        <pc:grpChg chg="add del mod">
          <ac:chgData name="Mark Arnholt" userId="b7de0cc5-3486-4cd8-905c-b5e2c5e5ddca" providerId="ADAL" clId="{63DE2E5F-4FE8-417C-988E-9CE01295B06D}" dt="2024-08-14T20:32:21.085" v="373" actId="478"/>
          <ac:grpSpMkLst>
            <pc:docMk/>
            <pc:sldMk cId="2101059868" sldId="257"/>
            <ac:grpSpMk id="6" creationId="{242BB8E3-2012-CB91-DD0B-5B158A130CF7}"/>
          </ac:grpSpMkLst>
        </pc:grpChg>
        <pc:grpChg chg="add del mod">
          <ac:chgData name="Mark Arnholt" userId="b7de0cc5-3486-4cd8-905c-b5e2c5e5ddca" providerId="ADAL" clId="{63DE2E5F-4FE8-417C-988E-9CE01295B06D}" dt="2024-08-14T20:44:58.347" v="410" actId="478"/>
          <ac:grpSpMkLst>
            <pc:docMk/>
            <pc:sldMk cId="2101059868" sldId="257"/>
            <ac:grpSpMk id="8" creationId="{352DF482-11E5-78B6-BF9C-596EB24F3E6F}"/>
          </ac:grpSpMkLst>
        </pc:grpChg>
        <pc:grpChg chg="add del mod">
          <ac:chgData name="Mark Arnholt" userId="b7de0cc5-3486-4cd8-905c-b5e2c5e5ddca" providerId="ADAL" clId="{63DE2E5F-4FE8-417C-988E-9CE01295B06D}" dt="2024-08-14T20:45:13.260" v="415" actId="478"/>
          <ac:grpSpMkLst>
            <pc:docMk/>
            <pc:sldMk cId="2101059868" sldId="257"/>
            <ac:grpSpMk id="13" creationId="{1E84C4B3-5303-3262-CB7C-AABEC5332339}"/>
          </ac:grpSpMkLst>
        </pc:grpChg>
        <pc:grpChg chg="add del mod">
          <ac:chgData name="Mark Arnholt" userId="b7de0cc5-3486-4cd8-905c-b5e2c5e5ddca" providerId="ADAL" clId="{63DE2E5F-4FE8-417C-988E-9CE01295B06D}" dt="2024-08-14T20:45:19.167" v="417" actId="478"/>
          <ac:grpSpMkLst>
            <pc:docMk/>
            <pc:sldMk cId="2101059868" sldId="257"/>
            <ac:grpSpMk id="20" creationId="{364ECF5B-F2D9-C4FC-F3C1-5C489B41D07A}"/>
          </ac:grpSpMkLst>
        </pc:grpChg>
        <pc:grpChg chg="add del mod">
          <ac:chgData name="Mark Arnholt" userId="b7de0cc5-3486-4cd8-905c-b5e2c5e5ddca" providerId="ADAL" clId="{63DE2E5F-4FE8-417C-988E-9CE01295B06D}" dt="2024-08-14T20:49:15.924" v="473" actId="165"/>
          <ac:grpSpMkLst>
            <pc:docMk/>
            <pc:sldMk cId="2101059868" sldId="257"/>
            <ac:grpSpMk id="46" creationId="{6179608E-DEF9-5D6F-517B-C4ECA3D680DB}"/>
          </ac:grpSpMkLst>
        </pc:grpChg>
        <pc:grpChg chg="add mod ord">
          <ac:chgData name="Mark Arnholt" userId="b7de0cc5-3486-4cd8-905c-b5e2c5e5ddca" providerId="ADAL" clId="{63DE2E5F-4FE8-417C-988E-9CE01295B06D}" dt="2024-08-15T16:58:43.488" v="601" actId="1076"/>
          <ac:grpSpMkLst>
            <pc:docMk/>
            <pc:sldMk cId="2101059868" sldId="257"/>
            <ac:grpSpMk id="47" creationId="{C3764F73-E5D8-12E8-E85A-F2D2C97549CA}"/>
          </ac:grpSpMkLst>
        </pc:grpChg>
        <pc:grpChg chg="add mod">
          <ac:chgData name="Mark Arnholt" userId="b7de0cc5-3486-4cd8-905c-b5e2c5e5ddca" providerId="ADAL" clId="{63DE2E5F-4FE8-417C-988E-9CE01295B06D}" dt="2024-08-15T16:58:39.615" v="600" actId="1076"/>
          <ac:grpSpMkLst>
            <pc:docMk/>
            <pc:sldMk cId="2101059868" sldId="257"/>
            <ac:grpSpMk id="48" creationId="{F648750A-665C-4B50-4CF2-3C3268D2F58B}"/>
          </ac:grpSpMkLst>
        </pc:grpChg>
        <pc:grpChg chg="add mod">
          <ac:chgData name="Mark Arnholt" userId="b7de0cc5-3486-4cd8-905c-b5e2c5e5ddca" providerId="ADAL" clId="{63DE2E5F-4FE8-417C-988E-9CE01295B06D}" dt="2024-08-14T20:52:11.518" v="518" actId="1076"/>
          <ac:grpSpMkLst>
            <pc:docMk/>
            <pc:sldMk cId="2101059868" sldId="257"/>
            <ac:grpSpMk id="51" creationId="{1071DE0E-9C62-1409-573A-44A9780F1F40}"/>
          </ac:grpSpMkLst>
        </pc:grpChg>
        <pc:picChg chg="add mod ord">
          <ac:chgData name="Mark Arnholt" userId="b7de0cc5-3486-4cd8-905c-b5e2c5e5ddca" providerId="ADAL" clId="{63DE2E5F-4FE8-417C-988E-9CE01295B06D}" dt="2024-08-14T20:27:41.801" v="353" actId="164"/>
          <ac:picMkLst>
            <pc:docMk/>
            <pc:sldMk cId="2101059868" sldId="257"/>
            <ac:picMk id="4" creationId="{118F4628-91BC-7F8B-FD49-8BAF4662E682}"/>
          </ac:picMkLst>
        </pc:picChg>
        <pc:picChg chg="add mod">
          <ac:chgData name="Mark Arnholt" userId="b7de0cc5-3486-4cd8-905c-b5e2c5e5ddca" providerId="ADAL" clId="{63DE2E5F-4FE8-417C-988E-9CE01295B06D}" dt="2024-08-14T20:27:41.801" v="353" actId="164"/>
          <ac:picMkLst>
            <pc:docMk/>
            <pc:sldMk cId="2101059868" sldId="257"/>
            <ac:picMk id="5" creationId="{328DD813-0591-072E-3849-F95409A21921}"/>
          </ac:picMkLst>
        </pc:picChg>
        <pc:picChg chg="mod topLvl">
          <ac:chgData name="Mark Arnholt" userId="b7de0cc5-3486-4cd8-905c-b5e2c5e5ddca" providerId="ADAL" clId="{63DE2E5F-4FE8-417C-988E-9CE01295B06D}" dt="2024-08-14T20:44:58.347" v="410" actId="478"/>
          <ac:picMkLst>
            <pc:docMk/>
            <pc:sldMk cId="2101059868" sldId="257"/>
            <ac:picMk id="9" creationId="{AAE7CE9F-914F-E7E6-C38D-14EF6A13498A}"/>
          </ac:picMkLst>
        </pc:picChg>
        <pc:picChg chg="del mod topLvl">
          <ac:chgData name="Mark Arnholt" userId="b7de0cc5-3486-4cd8-905c-b5e2c5e5ddca" providerId="ADAL" clId="{63DE2E5F-4FE8-417C-988E-9CE01295B06D}" dt="2024-08-14T20:44:58.347" v="410" actId="478"/>
          <ac:picMkLst>
            <pc:docMk/>
            <pc:sldMk cId="2101059868" sldId="257"/>
            <ac:picMk id="10" creationId="{052E87C0-34F2-747E-1385-09CBB6B18B69}"/>
          </ac:picMkLst>
        </pc:picChg>
        <pc:picChg chg="add del mod">
          <ac:chgData name="Mark Arnholt" userId="b7de0cc5-3486-4cd8-905c-b5e2c5e5ddca" providerId="ADAL" clId="{63DE2E5F-4FE8-417C-988E-9CE01295B06D}" dt="2024-08-14T20:47:45.672" v="452" actId="478"/>
          <ac:picMkLst>
            <pc:docMk/>
            <pc:sldMk cId="2101059868" sldId="257"/>
            <ac:picMk id="12" creationId="{C6F9F7FE-8E46-482E-4F59-67791C84391A}"/>
          </ac:picMkLst>
        </pc:picChg>
        <pc:picChg chg="mod topLvl">
          <ac:chgData name="Mark Arnholt" userId="b7de0cc5-3486-4cd8-905c-b5e2c5e5ddca" providerId="ADAL" clId="{63DE2E5F-4FE8-417C-988E-9CE01295B06D}" dt="2024-08-14T20:45:15.471" v="416" actId="1076"/>
          <ac:picMkLst>
            <pc:docMk/>
            <pc:sldMk cId="2101059868" sldId="257"/>
            <ac:picMk id="14" creationId="{520549B8-F4AC-AC05-E7DE-B85821572A97}"/>
          </ac:picMkLst>
        </pc:picChg>
        <pc:picChg chg="del mod topLvl">
          <ac:chgData name="Mark Arnholt" userId="b7de0cc5-3486-4cd8-905c-b5e2c5e5ddca" providerId="ADAL" clId="{63DE2E5F-4FE8-417C-988E-9CE01295B06D}" dt="2024-08-14T20:45:13.260" v="415" actId="478"/>
          <ac:picMkLst>
            <pc:docMk/>
            <pc:sldMk cId="2101059868" sldId="257"/>
            <ac:picMk id="15" creationId="{F8904AB8-26FA-7797-EE99-C9A238AE1ECF}"/>
          </ac:picMkLst>
        </pc:picChg>
        <pc:picChg chg="add del mod">
          <ac:chgData name="Mark Arnholt" userId="b7de0cc5-3486-4cd8-905c-b5e2c5e5ddca" providerId="ADAL" clId="{63DE2E5F-4FE8-417C-988E-9CE01295B06D}" dt="2024-08-14T20:44:59.921" v="411" actId="478"/>
          <ac:picMkLst>
            <pc:docMk/>
            <pc:sldMk cId="2101059868" sldId="257"/>
            <ac:picMk id="16" creationId="{8D7C0FE3-C63E-998A-A863-C1005B8A0B63}"/>
          </ac:picMkLst>
        </pc:picChg>
        <pc:picChg chg="add del mod ord">
          <ac:chgData name="Mark Arnholt" userId="b7de0cc5-3486-4cd8-905c-b5e2c5e5ddca" providerId="ADAL" clId="{63DE2E5F-4FE8-417C-988E-9CE01295B06D}" dt="2024-08-14T20:45:24.428" v="419" actId="478"/>
          <ac:picMkLst>
            <pc:docMk/>
            <pc:sldMk cId="2101059868" sldId="257"/>
            <ac:picMk id="18" creationId="{AF757EFB-9B16-35BE-E4F2-8418248C8B37}"/>
          </ac:picMkLst>
        </pc:picChg>
        <pc:picChg chg="add del mod">
          <ac:chgData name="Mark Arnholt" userId="b7de0cc5-3486-4cd8-905c-b5e2c5e5ddca" providerId="ADAL" clId="{63DE2E5F-4FE8-417C-988E-9CE01295B06D}" dt="2024-08-14T20:46:55.323" v="447" actId="478"/>
          <ac:picMkLst>
            <pc:docMk/>
            <pc:sldMk cId="2101059868" sldId="257"/>
            <ac:picMk id="19" creationId="{79A195EF-CC0F-9472-0765-E4D9AB62D918}"/>
          </ac:picMkLst>
        </pc:picChg>
        <pc:picChg chg="mod topLvl">
          <ac:chgData name="Mark Arnholt" userId="b7de0cc5-3486-4cd8-905c-b5e2c5e5ddca" providerId="ADAL" clId="{63DE2E5F-4FE8-417C-988E-9CE01295B06D}" dt="2024-08-14T20:50:36.444" v="496" actId="164"/>
          <ac:picMkLst>
            <pc:docMk/>
            <pc:sldMk cId="2101059868" sldId="257"/>
            <ac:picMk id="21" creationId="{8E9F875C-C351-CABE-F214-9BDBC3F3572D}"/>
          </ac:picMkLst>
        </pc:picChg>
        <pc:picChg chg="del mod topLvl">
          <ac:chgData name="Mark Arnholt" userId="b7de0cc5-3486-4cd8-905c-b5e2c5e5ddca" providerId="ADAL" clId="{63DE2E5F-4FE8-417C-988E-9CE01295B06D}" dt="2024-08-14T20:45:19.167" v="417" actId="478"/>
          <ac:picMkLst>
            <pc:docMk/>
            <pc:sldMk cId="2101059868" sldId="257"/>
            <ac:picMk id="22" creationId="{BDBA4CEB-0882-F32A-D443-503D5BDED6B7}"/>
          </ac:picMkLst>
        </pc:picChg>
        <pc:picChg chg="add del mod">
          <ac:chgData name="Mark Arnholt" userId="b7de0cc5-3486-4cd8-905c-b5e2c5e5ddca" providerId="ADAL" clId="{63DE2E5F-4FE8-417C-988E-9CE01295B06D}" dt="2024-08-14T20:45:23.340" v="418" actId="478"/>
          <ac:picMkLst>
            <pc:docMk/>
            <pc:sldMk cId="2101059868" sldId="257"/>
            <ac:picMk id="23" creationId="{9D452E78-3976-DF12-D33A-8EB5D4D386E8}"/>
          </ac:picMkLst>
        </pc:picChg>
        <pc:picChg chg="add mod ord">
          <ac:chgData name="Mark Arnholt" userId="b7de0cc5-3486-4cd8-905c-b5e2c5e5ddca" providerId="ADAL" clId="{63DE2E5F-4FE8-417C-988E-9CE01295B06D}" dt="2024-08-14T20:46:17.424" v="435" actId="166"/>
          <ac:picMkLst>
            <pc:docMk/>
            <pc:sldMk cId="2101059868" sldId="257"/>
            <ac:picMk id="28" creationId="{7E5484AB-9C46-90C9-2B93-B649BE669E16}"/>
          </ac:picMkLst>
        </pc:picChg>
        <pc:picChg chg="add mod">
          <ac:chgData name="Mark Arnholt" userId="b7de0cc5-3486-4cd8-905c-b5e2c5e5ddca" providerId="ADAL" clId="{63DE2E5F-4FE8-417C-988E-9CE01295B06D}" dt="2024-08-14T20:46:13.200" v="434" actId="1076"/>
          <ac:picMkLst>
            <pc:docMk/>
            <pc:sldMk cId="2101059868" sldId="257"/>
            <ac:picMk id="29" creationId="{9425C3A5-2E17-F5A2-17E0-16B534EB8E02}"/>
          </ac:picMkLst>
        </pc:picChg>
        <pc:picChg chg="add mod">
          <ac:chgData name="Mark Arnholt" userId="b7de0cc5-3486-4cd8-905c-b5e2c5e5ddca" providerId="ADAL" clId="{63DE2E5F-4FE8-417C-988E-9CE01295B06D}" dt="2024-08-14T20:46:41.018" v="442" actId="1076"/>
          <ac:picMkLst>
            <pc:docMk/>
            <pc:sldMk cId="2101059868" sldId="257"/>
            <ac:picMk id="30" creationId="{8DA23C08-2134-3451-2D81-954DABC4A601}"/>
          </ac:picMkLst>
        </pc:picChg>
        <pc:picChg chg="add mod">
          <ac:chgData name="Mark Arnholt" userId="b7de0cc5-3486-4cd8-905c-b5e2c5e5ddca" providerId="ADAL" clId="{63DE2E5F-4FE8-417C-988E-9CE01295B06D}" dt="2024-08-14T20:46:38.712" v="441" actId="1076"/>
          <ac:picMkLst>
            <pc:docMk/>
            <pc:sldMk cId="2101059868" sldId="257"/>
            <ac:picMk id="31" creationId="{5EEC88D1-5AF8-5314-DEFF-7F9A7579B9BA}"/>
          </ac:picMkLst>
        </pc:picChg>
        <pc:picChg chg="add del mod">
          <ac:chgData name="Mark Arnholt" userId="b7de0cc5-3486-4cd8-905c-b5e2c5e5ddca" providerId="ADAL" clId="{63DE2E5F-4FE8-417C-988E-9CE01295B06D}" dt="2024-08-14T20:47:06.473" v="450" actId="478"/>
          <ac:picMkLst>
            <pc:docMk/>
            <pc:sldMk cId="2101059868" sldId="257"/>
            <ac:picMk id="32" creationId="{D3A88FF6-4704-968B-5F2B-36C8D772DF06}"/>
          </ac:picMkLst>
        </pc:picChg>
        <pc:picChg chg="add mod">
          <ac:chgData name="Mark Arnholt" userId="b7de0cc5-3486-4cd8-905c-b5e2c5e5ddca" providerId="ADAL" clId="{63DE2E5F-4FE8-417C-988E-9CE01295B06D}" dt="2024-08-14T20:50:56.913" v="503" actId="1076"/>
          <ac:picMkLst>
            <pc:docMk/>
            <pc:sldMk cId="2101059868" sldId="257"/>
            <ac:picMk id="33" creationId="{368A3E1F-346F-04A0-ADC4-19E654D71680}"/>
          </ac:picMkLst>
        </pc:picChg>
        <pc:picChg chg="add mod">
          <ac:chgData name="Mark Arnholt" userId="b7de0cc5-3486-4cd8-905c-b5e2c5e5ddca" providerId="ADAL" clId="{63DE2E5F-4FE8-417C-988E-9CE01295B06D}" dt="2024-08-14T20:47:14.504" v="451"/>
          <ac:picMkLst>
            <pc:docMk/>
            <pc:sldMk cId="2101059868" sldId="257"/>
            <ac:picMk id="34" creationId="{D966EE1D-F9BE-2F3D-2ABD-31AF66623E53}"/>
          </ac:picMkLst>
        </pc:picChg>
        <pc:picChg chg="add mod">
          <ac:chgData name="Mark Arnholt" userId="b7de0cc5-3486-4cd8-905c-b5e2c5e5ddca" providerId="ADAL" clId="{63DE2E5F-4FE8-417C-988E-9CE01295B06D}" dt="2024-08-14T20:47:14.504" v="451"/>
          <ac:picMkLst>
            <pc:docMk/>
            <pc:sldMk cId="2101059868" sldId="257"/>
            <ac:picMk id="35" creationId="{C1DA4F6C-C323-B54A-9505-4660811A4077}"/>
          </ac:picMkLst>
        </pc:picChg>
        <pc:picChg chg="add mod">
          <ac:chgData name="Mark Arnholt" userId="b7de0cc5-3486-4cd8-905c-b5e2c5e5ddca" providerId="ADAL" clId="{63DE2E5F-4FE8-417C-988E-9CE01295B06D}" dt="2024-08-14T20:47:50.914" v="454" actId="1076"/>
          <ac:picMkLst>
            <pc:docMk/>
            <pc:sldMk cId="2101059868" sldId="257"/>
            <ac:picMk id="36" creationId="{93C5F2E5-E4D8-BCBC-F8C4-C896A49A9210}"/>
          </ac:picMkLst>
        </pc:picChg>
        <pc:picChg chg="add mod">
          <ac:chgData name="Mark Arnholt" userId="b7de0cc5-3486-4cd8-905c-b5e2c5e5ddca" providerId="ADAL" clId="{63DE2E5F-4FE8-417C-988E-9CE01295B06D}" dt="2024-08-14T20:47:55.565" v="455" actId="1076"/>
          <ac:picMkLst>
            <pc:docMk/>
            <pc:sldMk cId="2101059868" sldId="257"/>
            <ac:picMk id="37" creationId="{BE41CC91-AFB4-C7A9-E8CD-B0AF7FC60561}"/>
          </ac:picMkLst>
        </pc:picChg>
        <pc:picChg chg="add mod">
          <ac:chgData name="Mark Arnholt" userId="b7de0cc5-3486-4cd8-905c-b5e2c5e5ddca" providerId="ADAL" clId="{63DE2E5F-4FE8-417C-988E-9CE01295B06D}" dt="2024-08-14T20:48:04.986" v="457" actId="1076"/>
          <ac:picMkLst>
            <pc:docMk/>
            <pc:sldMk cId="2101059868" sldId="257"/>
            <ac:picMk id="38" creationId="{3935FB66-A29A-025F-E75D-FC70B793A119}"/>
          </ac:picMkLst>
        </pc:picChg>
        <pc:picChg chg="add mod">
          <ac:chgData name="Mark Arnholt" userId="b7de0cc5-3486-4cd8-905c-b5e2c5e5ddca" providerId="ADAL" clId="{63DE2E5F-4FE8-417C-988E-9CE01295B06D}" dt="2024-08-14T20:48:04.986" v="457" actId="1076"/>
          <ac:picMkLst>
            <pc:docMk/>
            <pc:sldMk cId="2101059868" sldId="257"/>
            <ac:picMk id="39" creationId="{42BDEE50-171F-4155-C2B6-245F78FA6619}"/>
          </ac:picMkLst>
        </pc:picChg>
        <pc:picChg chg="add mod topLvl">
          <ac:chgData name="Mark Arnholt" userId="b7de0cc5-3486-4cd8-905c-b5e2c5e5ddca" providerId="ADAL" clId="{63DE2E5F-4FE8-417C-988E-9CE01295B06D}" dt="2024-08-14T20:50:21.105" v="491" actId="164"/>
          <ac:picMkLst>
            <pc:docMk/>
            <pc:sldMk cId="2101059868" sldId="257"/>
            <ac:picMk id="40" creationId="{9CA95429-C299-FF4B-52CC-93E5CEC3A278}"/>
          </ac:picMkLst>
        </pc:picChg>
        <pc:picChg chg="add mod topLvl">
          <ac:chgData name="Mark Arnholt" userId="b7de0cc5-3486-4cd8-905c-b5e2c5e5ddca" providerId="ADAL" clId="{63DE2E5F-4FE8-417C-988E-9CE01295B06D}" dt="2024-08-14T20:50:21.105" v="491" actId="164"/>
          <ac:picMkLst>
            <pc:docMk/>
            <pc:sldMk cId="2101059868" sldId="257"/>
            <ac:picMk id="41" creationId="{60B160BC-03D3-FA65-D119-EF3C778E95B8}"/>
          </ac:picMkLst>
        </pc:picChg>
        <pc:picChg chg="add del mod">
          <ac:chgData name="Mark Arnholt" userId="b7de0cc5-3486-4cd8-905c-b5e2c5e5ddca" providerId="ADAL" clId="{63DE2E5F-4FE8-417C-988E-9CE01295B06D}" dt="2024-08-14T20:49:53.763" v="485" actId="478"/>
          <ac:picMkLst>
            <pc:docMk/>
            <pc:sldMk cId="2101059868" sldId="257"/>
            <ac:picMk id="42" creationId="{4F08B059-A161-93B2-5E76-1B83859481FA}"/>
          </ac:picMkLst>
        </pc:picChg>
        <pc:picChg chg="add del mod">
          <ac:chgData name="Mark Arnholt" userId="b7de0cc5-3486-4cd8-905c-b5e2c5e5ddca" providerId="ADAL" clId="{63DE2E5F-4FE8-417C-988E-9CE01295B06D}" dt="2024-08-14T20:49:38.411" v="481" actId="478"/>
          <ac:picMkLst>
            <pc:docMk/>
            <pc:sldMk cId="2101059868" sldId="257"/>
            <ac:picMk id="43" creationId="{B28A22F1-7871-6B7D-BC52-4BA638EC7541}"/>
          </ac:picMkLst>
        </pc:picChg>
        <pc:picChg chg="add mod topLvl">
          <ac:chgData name="Mark Arnholt" userId="b7de0cc5-3486-4cd8-905c-b5e2c5e5ddca" providerId="ADAL" clId="{63DE2E5F-4FE8-417C-988E-9CE01295B06D}" dt="2024-08-14T20:50:21.105" v="491" actId="164"/>
          <ac:picMkLst>
            <pc:docMk/>
            <pc:sldMk cId="2101059868" sldId="257"/>
            <ac:picMk id="44" creationId="{3352CDC0-6305-0E46-714E-426B30372171}"/>
          </ac:picMkLst>
        </pc:picChg>
        <pc:picChg chg="add mod">
          <ac:chgData name="Mark Arnholt" userId="b7de0cc5-3486-4cd8-905c-b5e2c5e5ddca" providerId="ADAL" clId="{63DE2E5F-4FE8-417C-988E-9CE01295B06D}" dt="2024-08-14T20:50:36.444" v="496" actId="164"/>
          <ac:picMkLst>
            <pc:docMk/>
            <pc:sldMk cId="2101059868" sldId="257"/>
            <ac:picMk id="45" creationId="{719B9F60-12E9-73AB-7AA6-52251F465DA2}"/>
          </ac:picMkLst>
        </pc:picChg>
        <pc:picChg chg="add mod">
          <ac:chgData name="Mark Arnholt" userId="b7de0cc5-3486-4cd8-905c-b5e2c5e5ddca" providerId="ADAL" clId="{63DE2E5F-4FE8-417C-988E-9CE01295B06D}" dt="2024-08-14T20:52:06.906" v="516" actId="164"/>
          <ac:picMkLst>
            <pc:docMk/>
            <pc:sldMk cId="2101059868" sldId="257"/>
            <ac:picMk id="49" creationId="{30B8DF1A-7E6F-2222-715A-D1A2B0E0FB5F}"/>
          </ac:picMkLst>
        </pc:picChg>
        <pc:picChg chg="add mod">
          <ac:chgData name="Mark Arnholt" userId="b7de0cc5-3486-4cd8-905c-b5e2c5e5ddca" providerId="ADAL" clId="{63DE2E5F-4FE8-417C-988E-9CE01295B06D}" dt="2024-08-14T20:52:06.906" v="516" actId="164"/>
          <ac:picMkLst>
            <pc:docMk/>
            <pc:sldMk cId="2101059868" sldId="257"/>
            <ac:picMk id="50" creationId="{4BA92294-BE5E-4E89-9A6C-7B087618BB41}"/>
          </ac:picMkLst>
        </pc:picChg>
        <pc:picChg chg="add mod">
          <ac:chgData name="Mark Arnholt" userId="b7de0cc5-3486-4cd8-905c-b5e2c5e5ddca" providerId="ADAL" clId="{63DE2E5F-4FE8-417C-988E-9CE01295B06D}" dt="2024-08-14T20:53:18.523" v="521" actId="1076"/>
          <ac:picMkLst>
            <pc:docMk/>
            <pc:sldMk cId="2101059868" sldId="257"/>
            <ac:picMk id="52" creationId="{E739F12B-9DAA-0D42-3A83-A57B90E252EA}"/>
          </ac:picMkLst>
        </pc:picChg>
        <pc:picChg chg="add mod">
          <ac:chgData name="Mark Arnholt" userId="b7de0cc5-3486-4cd8-905c-b5e2c5e5ddca" providerId="ADAL" clId="{63DE2E5F-4FE8-417C-988E-9CE01295B06D}" dt="2024-08-15T16:58:32.949" v="598" actId="1076"/>
          <ac:picMkLst>
            <pc:docMk/>
            <pc:sldMk cId="2101059868" sldId="257"/>
            <ac:picMk id="53" creationId="{E2952533-0C5F-B99E-1C65-8D5DF52FBB5E}"/>
          </ac:picMkLst>
        </pc:picChg>
      </pc:sldChg>
      <pc:sldChg chg="addSp delSp modSp new del mod">
        <pc:chgData name="Mark Arnholt" userId="b7de0cc5-3486-4cd8-905c-b5e2c5e5ddca" providerId="ADAL" clId="{63DE2E5F-4FE8-417C-988E-9CE01295B06D}" dt="2024-08-14T19:22:26.704" v="173" actId="47"/>
        <pc:sldMkLst>
          <pc:docMk/>
          <pc:sldMk cId="2130174597" sldId="258"/>
        </pc:sldMkLst>
        <pc:spChg chg="del">
          <ac:chgData name="Mark Arnholt" userId="b7de0cc5-3486-4cd8-905c-b5e2c5e5ddca" providerId="ADAL" clId="{63DE2E5F-4FE8-417C-988E-9CE01295B06D}" dt="2024-08-14T18:41:22.817" v="11" actId="478"/>
          <ac:spMkLst>
            <pc:docMk/>
            <pc:sldMk cId="2130174597" sldId="258"/>
            <ac:spMk id="2" creationId="{B0DD5E8E-A1C3-D890-DACC-8F05001E08CB}"/>
          </ac:spMkLst>
        </pc:spChg>
        <pc:spChg chg="del">
          <ac:chgData name="Mark Arnholt" userId="b7de0cc5-3486-4cd8-905c-b5e2c5e5ddca" providerId="ADAL" clId="{63DE2E5F-4FE8-417C-988E-9CE01295B06D}" dt="2024-08-14T18:41:24.710" v="12" actId="478"/>
          <ac:spMkLst>
            <pc:docMk/>
            <pc:sldMk cId="2130174597" sldId="258"/>
            <ac:spMk id="3" creationId="{B29B644B-9C79-46B6-4FEC-EF465A4FA4FA}"/>
          </ac:spMkLst>
        </pc:spChg>
        <pc:grpChg chg="add mod">
          <ac:chgData name="Mark Arnholt" userId="b7de0cc5-3486-4cd8-905c-b5e2c5e5ddca" providerId="ADAL" clId="{63DE2E5F-4FE8-417C-988E-9CE01295B06D}" dt="2024-08-14T19:13:55.980" v="155" actId="164"/>
          <ac:grpSpMkLst>
            <pc:docMk/>
            <pc:sldMk cId="2130174597" sldId="258"/>
            <ac:grpSpMk id="14" creationId="{3BB62804-C9FB-972C-FB5E-08D3E13A332E}"/>
          </ac:grpSpMkLst>
        </pc:grpChg>
        <pc:grpChg chg="add mod">
          <ac:chgData name="Mark Arnholt" userId="b7de0cc5-3486-4cd8-905c-b5e2c5e5ddca" providerId="ADAL" clId="{63DE2E5F-4FE8-417C-988E-9CE01295B06D}" dt="2024-08-14T19:14:01.436" v="156" actId="164"/>
          <ac:grpSpMkLst>
            <pc:docMk/>
            <pc:sldMk cId="2130174597" sldId="258"/>
            <ac:grpSpMk id="15" creationId="{4A751E54-F304-D1C4-1B16-D983D1FE7D4D}"/>
          </ac:grpSpMkLst>
        </pc:grpChg>
        <pc:picChg chg="add del mod">
          <ac:chgData name="Mark Arnholt" userId="b7de0cc5-3486-4cd8-905c-b5e2c5e5ddca" providerId="ADAL" clId="{63DE2E5F-4FE8-417C-988E-9CE01295B06D}" dt="2024-08-14T18:41:33.096" v="14" actId="478"/>
          <ac:picMkLst>
            <pc:docMk/>
            <pc:sldMk cId="2130174597" sldId="258"/>
            <ac:picMk id="4" creationId="{21AE9351-209F-F94F-8A12-E096B2793673}"/>
          </ac:picMkLst>
        </pc:picChg>
        <pc:picChg chg="add mod">
          <ac:chgData name="Mark Arnholt" userId="b7de0cc5-3486-4cd8-905c-b5e2c5e5ddca" providerId="ADAL" clId="{63DE2E5F-4FE8-417C-988E-9CE01295B06D}" dt="2024-08-14T18:42:15.086" v="25" actId="1076"/>
          <ac:picMkLst>
            <pc:docMk/>
            <pc:sldMk cId="2130174597" sldId="258"/>
            <ac:picMk id="5" creationId="{884B55F0-7723-1466-C4F3-40987D50FE3E}"/>
          </ac:picMkLst>
        </pc:picChg>
        <pc:picChg chg="add mod">
          <ac:chgData name="Mark Arnholt" userId="b7de0cc5-3486-4cd8-905c-b5e2c5e5ddca" providerId="ADAL" clId="{63DE2E5F-4FE8-417C-988E-9CE01295B06D}" dt="2024-08-14T18:41:57.910" v="21" actId="1076"/>
          <ac:picMkLst>
            <pc:docMk/>
            <pc:sldMk cId="2130174597" sldId="258"/>
            <ac:picMk id="6" creationId="{5F3F4895-B4F0-CB0F-E88D-0B21B2647C61}"/>
          </ac:picMkLst>
        </pc:picChg>
        <pc:picChg chg="add mod">
          <ac:chgData name="Mark Arnholt" userId="b7de0cc5-3486-4cd8-905c-b5e2c5e5ddca" providerId="ADAL" clId="{63DE2E5F-4FE8-417C-988E-9CE01295B06D}" dt="2024-08-14T19:14:01.436" v="156" actId="164"/>
          <ac:picMkLst>
            <pc:docMk/>
            <pc:sldMk cId="2130174597" sldId="258"/>
            <ac:picMk id="7" creationId="{8AB7473C-8E87-D21E-D706-6366B46D9705}"/>
          </ac:picMkLst>
        </pc:picChg>
        <pc:picChg chg="add mod">
          <ac:chgData name="Mark Arnholt" userId="b7de0cc5-3486-4cd8-905c-b5e2c5e5ddca" providerId="ADAL" clId="{63DE2E5F-4FE8-417C-988E-9CE01295B06D}" dt="2024-08-14T19:14:01.436" v="156" actId="164"/>
          <ac:picMkLst>
            <pc:docMk/>
            <pc:sldMk cId="2130174597" sldId="258"/>
            <ac:picMk id="8" creationId="{3E713CC6-955F-5A7E-CDA1-9836B3301F8D}"/>
          </ac:picMkLst>
        </pc:picChg>
        <pc:picChg chg="add mod">
          <ac:chgData name="Mark Arnholt" userId="b7de0cc5-3486-4cd8-905c-b5e2c5e5ddca" providerId="ADAL" clId="{63DE2E5F-4FE8-417C-988E-9CE01295B06D}" dt="2024-08-14T18:41:49.363" v="17" actId="1076"/>
          <ac:picMkLst>
            <pc:docMk/>
            <pc:sldMk cId="2130174597" sldId="258"/>
            <ac:picMk id="9" creationId="{86DB9F97-8012-60B4-4145-6C437529ED67}"/>
          </ac:picMkLst>
        </pc:picChg>
        <pc:picChg chg="add mod">
          <ac:chgData name="Mark Arnholt" userId="b7de0cc5-3486-4cd8-905c-b5e2c5e5ddca" providerId="ADAL" clId="{63DE2E5F-4FE8-417C-988E-9CE01295B06D}" dt="2024-08-14T18:42:12.989" v="24" actId="1076"/>
          <ac:picMkLst>
            <pc:docMk/>
            <pc:sldMk cId="2130174597" sldId="258"/>
            <ac:picMk id="10" creationId="{EF7C3874-959D-DC72-4A79-5ADDC567DD8D}"/>
          </ac:picMkLst>
        </pc:picChg>
        <pc:picChg chg="add mod">
          <ac:chgData name="Mark Arnholt" userId="b7de0cc5-3486-4cd8-905c-b5e2c5e5ddca" providerId="ADAL" clId="{63DE2E5F-4FE8-417C-988E-9CE01295B06D}" dt="2024-08-14T19:10:53.471" v="131" actId="1076"/>
          <ac:picMkLst>
            <pc:docMk/>
            <pc:sldMk cId="2130174597" sldId="258"/>
            <ac:picMk id="11" creationId="{88391318-9A76-C515-1F6E-07BE086682B2}"/>
          </ac:picMkLst>
        </pc:picChg>
        <pc:picChg chg="add mod">
          <ac:chgData name="Mark Arnholt" userId="b7de0cc5-3486-4cd8-905c-b5e2c5e5ddca" providerId="ADAL" clId="{63DE2E5F-4FE8-417C-988E-9CE01295B06D}" dt="2024-08-14T19:13:55.980" v="155" actId="164"/>
          <ac:picMkLst>
            <pc:docMk/>
            <pc:sldMk cId="2130174597" sldId="258"/>
            <ac:picMk id="12" creationId="{3793E9DC-5CF4-1C30-5E20-1DFA479C00FC}"/>
          </ac:picMkLst>
        </pc:picChg>
        <pc:picChg chg="add mod">
          <ac:chgData name="Mark Arnholt" userId="b7de0cc5-3486-4cd8-905c-b5e2c5e5ddca" providerId="ADAL" clId="{63DE2E5F-4FE8-417C-988E-9CE01295B06D}" dt="2024-08-14T19:13:55.980" v="155" actId="164"/>
          <ac:picMkLst>
            <pc:docMk/>
            <pc:sldMk cId="2130174597" sldId="258"/>
            <ac:picMk id="13" creationId="{2BE8392E-90C2-4C32-561F-C82B6610BACB}"/>
          </ac:picMkLst>
        </pc:picChg>
      </pc:sldChg>
      <pc:sldChg chg="addSp delSp modSp new mod ord">
        <pc:chgData name="Mark Arnholt" userId="b7de0cc5-3486-4cd8-905c-b5e2c5e5ddca" providerId="ADAL" clId="{63DE2E5F-4FE8-417C-988E-9CE01295B06D}" dt="2024-08-14T21:51:44.068" v="586" actId="688"/>
        <pc:sldMkLst>
          <pc:docMk/>
          <pc:sldMk cId="3129970669" sldId="258"/>
        </pc:sldMkLst>
        <pc:grpChg chg="add mod">
          <ac:chgData name="Mark Arnholt" userId="b7de0cc5-3486-4cd8-905c-b5e2c5e5ddca" providerId="ADAL" clId="{63DE2E5F-4FE8-417C-988E-9CE01295B06D}" dt="2024-08-14T20:29:40.404" v="359" actId="1076"/>
          <ac:grpSpMkLst>
            <pc:docMk/>
            <pc:sldMk cId="3129970669" sldId="258"/>
            <ac:grpSpMk id="8" creationId="{142A3FBC-516F-CF90-2E33-B86C8AC1A33D}"/>
          </ac:grpSpMkLst>
        </pc:grpChg>
        <pc:grpChg chg="add mod">
          <ac:chgData name="Mark Arnholt" userId="b7de0cc5-3486-4cd8-905c-b5e2c5e5ddca" providerId="ADAL" clId="{63DE2E5F-4FE8-417C-988E-9CE01295B06D}" dt="2024-08-14T19:25:11.494" v="191"/>
          <ac:grpSpMkLst>
            <pc:docMk/>
            <pc:sldMk cId="3129970669" sldId="258"/>
            <ac:grpSpMk id="9" creationId="{19B51D98-79B4-0001-132A-883AB33CE020}"/>
          </ac:grpSpMkLst>
        </pc:grpChg>
        <pc:grpChg chg="add mod">
          <ac:chgData name="Mark Arnholt" userId="b7de0cc5-3486-4cd8-905c-b5e2c5e5ddca" providerId="ADAL" clId="{63DE2E5F-4FE8-417C-988E-9CE01295B06D}" dt="2024-08-14T19:26:17.806" v="215" actId="164"/>
          <ac:grpSpMkLst>
            <pc:docMk/>
            <pc:sldMk cId="3129970669" sldId="258"/>
            <ac:grpSpMk id="18" creationId="{1805AF38-A48A-FF38-7CFC-121E05792224}"/>
          </ac:grpSpMkLst>
        </pc:grpChg>
        <pc:grpChg chg="add mod">
          <ac:chgData name="Mark Arnholt" userId="b7de0cc5-3486-4cd8-905c-b5e2c5e5ddca" providerId="ADAL" clId="{63DE2E5F-4FE8-417C-988E-9CE01295B06D}" dt="2024-08-14T19:26:17.806" v="215" actId="164"/>
          <ac:grpSpMkLst>
            <pc:docMk/>
            <pc:sldMk cId="3129970669" sldId="258"/>
            <ac:grpSpMk id="19" creationId="{BCF1F34F-CDA7-D605-9603-E14863A3923D}"/>
          </ac:grpSpMkLst>
        </pc:grpChg>
        <pc:grpChg chg="add mod">
          <ac:chgData name="Mark Arnholt" userId="b7de0cc5-3486-4cd8-905c-b5e2c5e5ddca" providerId="ADAL" clId="{63DE2E5F-4FE8-417C-988E-9CE01295B06D}" dt="2024-08-14T19:26:17.806" v="215" actId="164"/>
          <ac:grpSpMkLst>
            <pc:docMk/>
            <pc:sldMk cId="3129970669" sldId="258"/>
            <ac:grpSpMk id="22" creationId="{57A7725D-FAD4-872D-093B-8F6C01E7CEE4}"/>
          </ac:grpSpMkLst>
        </pc:grpChg>
        <pc:grpChg chg="add mod">
          <ac:chgData name="Mark Arnholt" userId="b7de0cc5-3486-4cd8-905c-b5e2c5e5ddca" providerId="ADAL" clId="{63DE2E5F-4FE8-417C-988E-9CE01295B06D}" dt="2024-08-14T19:26:17.806" v="215" actId="164"/>
          <ac:grpSpMkLst>
            <pc:docMk/>
            <pc:sldMk cId="3129970669" sldId="258"/>
            <ac:grpSpMk id="25" creationId="{FF792082-1981-0EF6-6657-781806488E3D}"/>
          </ac:grpSpMkLst>
        </pc:grpChg>
        <pc:grpChg chg="add mod">
          <ac:chgData name="Mark Arnholt" userId="b7de0cc5-3486-4cd8-905c-b5e2c5e5ddca" providerId="ADAL" clId="{63DE2E5F-4FE8-417C-988E-9CE01295B06D}" dt="2024-08-14T19:26:17.806" v="215" actId="164"/>
          <ac:grpSpMkLst>
            <pc:docMk/>
            <pc:sldMk cId="3129970669" sldId="258"/>
            <ac:grpSpMk id="28" creationId="{D35A0FD0-7C41-F140-B798-835CFB487F1C}"/>
          </ac:grpSpMkLst>
        </pc:grpChg>
        <pc:grpChg chg="add mod">
          <ac:chgData name="Mark Arnholt" userId="b7de0cc5-3486-4cd8-905c-b5e2c5e5ddca" providerId="ADAL" clId="{63DE2E5F-4FE8-417C-988E-9CE01295B06D}" dt="2024-08-14T19:26:17.806" v="215" actId="164"/>
          <ac:grpSpMkLst>
            <pc:docMk/>
            <pc:sldMk cId="3129970669" sldId="258"/>
            <ac:grpSpMk id="31" creationId="{DF86E343-E34C-3ECC-9B78-38B37DAE9F8B}"/>
          </ac:grpSpMkLst>
        </pc:grpChg>
        <pc:grpChg chg="add mod">
          <ac:chgData name="Mark Arnholt" userId="b7de0cc5-3486-4cd8-905c-b5e2c5e5ddca" providerId="ADAL" clId="{63DE2E5F-4FE8-417C-988E-9CE01295B06D}" dt="2024-08-14T19:26:17.806" v="215" actId="164"/>
          <ac:grpSpMkLst>
            <pc:docMk/>
            <pc:sldMk cId="3129970669" sldId="258"/>
            <ac:grpSpMk id="34" creationId="{2DA00036-1829-BCCA-1C9C-2DB0F7B108BB}"/>
          </ac:grpSpMkLst>
        </pc:grpChg>
        <pc:grpChg chg="add mod">
          <ac:chgData name="Mark Arnholt" userId="b7de0cc5-3486-4cd8-905c-b5e2c5e5ddca" providerId="ADAL" clId="{63DE2E5F-4FE8-417C-988E-9CE01295B06D}" dt="2024-08-14T19:26:17.806" v="215" actId="164"/>
          <ac:grpSpMkLst>
            <pc:docMk/>
            <pc:sldMk cId="3129970669" sldId="258"/>
            <ac:grpSpMk id="37" creationId="{09F6374A-60F2-64ED-E71F-9CCB0F274C58}"/>
          </ac:grpSpMkLst>
        </pc:grpChg>
        <pc:grpChg chg="add mod">
          <ac:chgData name="Mark Arnholt" userId="b7de0cc5-3486-4cd8-905c-b5e2c5e5ddca" providerId="ADAL" clId="{63DE2E5F-4FE8-417C-988E-9CE01295B06D}" dt="2024-08-14T20:29:37.122" v="358" actId="1076"/>
          <ac:grpSpMkLst>
            <pc:docMk/>
            <pc:sldMk cId="3129970669" sldId="258"/>
            <ac:grpSpMk id="40" creationId="{3D7F556A-60D6-1A7B-BE8E-45EC83236816}"/>
          </ac:grpSpMkLst>
        </pc:grpChg>
        <pc:grpChg chg="add mod">
          <ac:chgData name="Mark Arnholt" userId="b7de0cc5-3486-4cd8-905c-b5e2c5e5ddca" providerId="ADAL" clId="{63DE2E5F-4FE8-417C-988E-9CE01295B06D}" dt="2024-08-14T19:26:19.680" v="216"/>
          <ac:grpSpMkLst>
            <pc:docMk/>
            <pc:sldMk cId="3129970669" sldId="258"/>
            <ac:grpSpMk id="41" creationId="{297657E4-8AA6-422D-B40E-5D2B9FE19112}"/>
          </ac:grpSpMkLst>
        </pc:grpChg>
        <pc:grpChg chg="add mod">
          <ac:chgData name="Mark Arnholt" userId="b7de0cc5-3486-4cd8-905c-b5e2c5e5ddca" providerId="ADAL" clId="{63DE2E5F-4FE8-417C-988E-9CE01295B06D}" dt="2024-08-14T20:29:44.673" v="360" actId="1076"/>
          <ac:grpSpMkLst>
            <pc:docMk/>
            <pc:sldMk cId="3129970669" sldId="258"/>
            <ac:grpSpMk id="44" creationId="{36AD998D-5A24-8414-5744-D1383B35FB3F}"/>
          </ac:grpSpMkLst>
        </pc:grpChg>
        <pc:grpChg chg="mod">
          <ac:chgData name="Mark Arnholt" userId="b7de0cc5-3486-4cd8-905c-b5e2c5e5ddca" providerId="ADAL" clId="{63DE2E5F-4FE8-417C-988E-9CE01295B06D}" dt="2024-08-14T19:26:32.028" v="217"/>
          <ac:grpSpMkLst>
            <pc:docMk/>
            <pc:sldMk cId="3129970669" sldId="258"/>
            <ac:grpSpMk id="45" creationId="{EAC424C3-7A04-DC04-89B2-EB70B315EFA2}"/>
          </ac:grpSpMkLst>
        </pc:grpChg>
        <pc:grpChg chg="mod">
          <ac:chgData name="Mark Arnholt" userId="b7de0cc5-3486-4cd8-905c-b5e2c5e5ddca" providerId="ADAL" clId="{63DE2E5F-4FE8-417C-988E-9CE01295B06D}" dt="2024-08-14T19:26:32.028" v="217"/>
          <ac:grpSpMkLst>
            <pc:docMk/>
            <pc:sldMk cId="3129970669" sldId="258"/>
            <ac:grpSpMk id="46" creationId="{7967542C-0AC8-E9B4-DAAC-E0823ACEF66E}"/>
          </ac:grpSpMkLst>
        </pc:grpChg>
        <pc:grpChg chg="mod">
          <ac:chgData name="Mark Arnholt" userId="b7de0cc5-3486-4cd8-905c-b5e2c5e5ddca" providerId="ADAL" clId="{63DE2E5F-4FE8-417C-988E-9CE01295B06D}" dt="2024-08-14T19:26:32.028" v="217"/>
          <ac:grpSpMkLst>
            <pc:docMk/>
            <pc:sldMk cId="3129970669" sldId="258"/>
            <ac:grpSpMk id="47" creationId="{0F568F8C-C7FC-E874-74C4-B035B57ADD08}"/>
          </ac:grpSpMkLst>
        </pc:grpChg>
        <pc:grpChg chg="mod">
          <ac:chgData name="Mark Arnholt" userId="b7de0cc5-3486-4cd8-905c-b5e2c5e5ddca" providerId="ADAL" clId="{63DE2E5F-4FE8-417C-988E-9CE01295B06D}" dt="2024-08-14T19:26:32.028" v="217"/>
          <ac:grpSpMkLst>
            <pc:docMk/>
            <pc:sldMk cId="3129970669" sldId="258"/>
            <ac:grpSpMk id="48" creationId="{50ED90A1-B7B3-B7C1-631A-20BD514D2FEE}"/>
          </ac:grpSpMkLst>
        </pc:grpChg>
        <pc:grpChg chg="mod">
          <ac:chgData name="Mark Arnholt" userId="b7de0cc5-3486-4cd8-905c-b5e2c5e5ddca" providerId="ADAL" clId="{63DE2E5F-4FE8-417C-988E-9CE01295B06D}" dt="2024-08-14T19:26:32.028" v="217"/>
          <ac:grpSpMkLst>
            <pc:docMk/>
            <pc:sldMk cId="3129970669" sldId="258"/>
            <ac:grpSpMk id="49" creationId="{42885724-F64A-E0D6-DB7A-83CDA7C6AF2F}"/>
          </ac:grpSpMkLst>
        </pc:grpChg>
        <pc:grpChg chg="mod">
          <ac:chgData name="Mark Arnholt" userId="b7de0cc5-3486-4cd8-905c-b5e2c5e5ddca" providerId="ADAL" clId="{63DE2E5F-4FE8-417C-988E-9CE01295B06D}" dt="2024-08-14T19:26:32.028" v="217"/>
          <ac:grpSpMkLst>
            <pc:docMk/>
            <pc:sldMk cId="3129970669" sldId="258"/>
            <ac:grpSpMk id="50" creationId="{2403CFA2-4FE3-B152-7E40-6480E69148AB}"/>
          </ac:grpSpMkLst>
        </pc:grpChg>
        <pc:grpChg chg="mod">
          <ac:chgData name="Mark Arnholt" userId="b7de0cc5-3486-4cd8-905c-b5e2c5e5ddca" providerId="ADAL" clId="{63DE2E5F-4FE8-417C-988E-9CE01295B06D}" dt="2024-08-14T19:26:32.028" v="217"/>
          <ac:grpSpMkLst>
            <pc:docMk/>
            <pc:sldMk cId="3129970669" sldId="258"/>
            <ac:grpSpMk id="51" creationId="{29317B9E-73FB-15D0-4A95-47DE83F05A61}"/>
          </ac:grpSpMkLst>
        </pc:grpChg>
        <pc:grpChg chg="mod">
          <ac:chgData name="Mark Arnholt" userId="b7de0cc5-3486-4cd8-905c-b5e2c5e5ddca" providerId="ADAL" clId="{63DE2E5F-4FE8-417C-988E-9CE01295B06D}" dt="2024-08-14T19:26:32.028" v="217"/>
          <ac:grpSpMkLst>
            <pc:docMk/>
            <pc:sldMk cId="3129970669" sldId="258"/>
            <ac:grpSpMk id="52" creationId="{228AB4D3-FEC2-9F50-5BF5-C5FCA55424F3}"/>
          </ac:grpSpMkLst>
        </pc:grpChg>
        <pc:grpChg chg="add del mod">
          <ac:chgData name="Mark Arnholt" userId="b7de0cc5-3486-4cd8-905c-b5e2c5e5ddca" providerId="ADAL" clId="{63DE2E5F-4FE8-417C-988E-9CE01295B06D}" dt="2024-08-14T20:39:47.179" v="398" actId="478"/>
          <ac:grpSpMkLst>
            <pc:docMk/>
            <pc:sldMk cId="3129970669" sldId="258"/>
            <ac:grpSpMk id="73" creationId="{09F84868-2266-6A29-3E16-FB176196488D}"/>
          </ac:grpSpMkLst>
        </pc:grpChg>
        <pc:grpChg chg="add del mod">
          <ac:chgData name="Mark Arnholt" userId="b7de0cc5-3486-4cd8-905c-b5e2c5e5ddca" providerId="ADAL" clId="{63DE2E5F-4FE8-417C-988E-9CE01295B06D}" dt="2024-08-14T20:38:36.650" v="388" actId="478"/>
          <ac:grpSpMkLst>
            <pc:docMk/>
            <pc:sldMk cId="3129970669" sldId="258"/>
            <ac:grpSpMk id="76" creationId="{8CD789B7-9645-6C12-C075-1AA2A628B634}"/>
          </ac:grpSpMkLst>
        </pc:grpChg>
        <pc:grpChg chg="add mod ord topLvl">
          <ac:chgData name="Mark Arnholt" userId="b7de0cc5-3486-4cd8-905c-b5e2c5e5ddca" providerId="ADAL" clId="{63DE2E5F-4FE8-417C-988E-9CE01295B06D}" dt="2024-08-14T21:50:56.929" v="575" actId="1076"/>
          <ac:grpSpMkLst>
            <pc:docMk/>
            <pc:sldMk cId="3129970669" sldId="258"/>
            <ac:grpSpMk id="79" creationId="{9A707B01-604F-7FAD-BBCA-243C570F7B5A}"/>
          </ac:grpSpMkLst>
        </pc:grpChg>
        <pc:grpChg chg="add del mod">
          <ac:chgData name="Mark Arnholt" userId="b7de0cc5-3486-4cd8-905c-b5e2c5e5ddca" providerId="ADAL" clId="{63DE2E5F-4FE8-417C-988E-9CE01295B06D}" dt="2024-08-14T20:38:38.614" v="389" actId="478"/>
          <ac:grpSpMkLst>
            <pc:docMk/>
            <pc:sldMk cId="3129970669" sldId="258"/>
            <ac:grpSpMk id="82" creationId="{106894E5-1722-3BB3-739C-D37305778550}"/>
          </ac:grpSpMkLst>
        </pc:grpChg>
        <pc:grpChg chg="add del mod">
          <ac:chgData name="Mark Arnholt" userId="b7de0cc5-3486-4cd8-905c-b5e2c5e5ddca" providerId="ADAL" clId="{63DE2E5F-4FE8-417C-988E-9CE01295B06D}" dt="2024-08-14T21:50:24.097" v="564" actId="165"/>
          <ac:grpSpMkLst>
            <pc:docMk/>
            <pc:sldMk cId="3129970669" sldId="258"/>
            <ac:grpSpMk id="86" creationId="{4762CE4A-A783-CD3E-6880-437A34C35BD6}"/>
          </ac:grpSpMkLst>
        </pc:grpChg>
        <pc:grpChg chg="add del mod">
          <ac:chgData name="Mark Arnholt" userId="b7de0cc5-3486-4cd8-905c-b5e2c5e5ddca" providerId="ADAL" clId="{63DE2E5F-4FE8-417C-988E-9CE01295B06D}" dt="2024-08-14T21:50:27.951" v="565" actId="165"/>
          <ac:grpSpMkLst>
            <pc:docMk/>
            <pc:sldMk cId="3129970669" sldId="258"/>
            <ac:grpSpMk id="87" creationId="{5247F140-9D1B-62D4-DAE9-029BC6A4A1E1}"/>
          </ac:grpSpMkLst>
        </pc:grpChg>
        <pc:grpChg chg="mod topLvl">
          <ac:chgData name="Mark Arnholt" userId="b7de0cc5-3486-4cd8-905c-b5e2c5e5ddca" providerId="ADAL" clId="{63DE2E5F-4FE8-417C-988E-9CE01295B06D}" dt="2024-08-14T21:50:27.951" v="565" actId="165"/>
          <ac:grpSpMkLst>
            <pc:docMk/>
            <pc:sldMk cId="3129970669" sldId="258"/>
            <ac:grpSpMk id="89" creationId="{C360EFEE-C664-FA58-B36F-A504881F4FED}"/>
          </ac:grpSpMkLst>
        </pc:grpChg>
        <pc:grpChg chg="add del mod">
          <ac:chgData name="Mark Arnholt" userId="b7de0cc5-3486-4cd8-905c-b5e2c5e5ddca" providerId="ADAL" clId="{63DE2E5F-4FE8-417C-988E-9CE01295B06D}" dt="2024-08-14T21:50:20.084" v="563" actId="165"/>
          <ac:grpSpMkLst>
            <pc:docMk/>
            <pc:sldMk cId="3129970669" sldId="258"/>
            <ac:grpSpMk id="94" creationId="{109EA2A8-07E4-E3D6-DC5B-BCD064E66E51}"/>
          </ac:grpSpMkLst>
        </pc:grpChg>
        <pc:grpChg chg="mod topLvl">
          <ac:chgData name="Mark Arnholt" userId="b7de0cc5-3486-4cd8-905c-b5e2c5e5ddca" providerId="ADAL" clId="{63DE2E5F-4FE8-417C-988E-9CE01295B06D}" dt="2024-08-14T21:50:20.084" v="563" actId="165"/>
          <ac:grpSpMkLst>
            <pc:docMk/>
            <pc:sldMk cId="3129970669" sldId="258"/>
            <ac:grpSpMk id="96" creationId="{7D326202-4FA5-ADFC-E35B-661591E00F87}"/>
          </ac:grpSpMkLst>
        </pc:grpChg>
        <pc:grpChg chg="add mod">
          <ac:chgData name="Mark Arnholt" userId="b7de0cc5-3486-4cd8-905c-b5e2c5e5ddca" providerId="ADAL" clId="{63DE2E5F-4FE8-417C-988E-9CE01295B06D}" dt="2024-08-14T21:50:50.654" v="573" actId="1076"/>
          <ac:grpSpMkLst>
            <pc:docMk/>
            <pc:sldMk cId="3129970669" sldId="258"/>
            <ac:grpSpMk id="100" creationId="{55ECA5F6-3346-17C9-34D0-D6686FFC9064}"/>
          </ac:grpSpMkLst>
        </pc:grpChg>
        <pc:grpChg chg="add mod">
          <ac:chgData name="Mark Arnholt" userId="b7de0cc5-3486-4cd8-905c-b5e2c5e5ddca" providerId="ADAL" clId="{63DE2E5F-4FE8-417C-988E-9CE01295B06D}" dt="2024-08-14T21:51:15.818" v="583" actId="1076"/>
          <ac:grpSpMkLst>
            <pc:docMk/>
            <pc:sldMk cId="3129970669" sldId="258"/>
            <ac:grpSpMk id="101" creationId="{72BCAC8D-9776-EDC2-5C2A-1B913828D66A}"/>
          </ac:grpSpMkLst>
        </pc:grpChg>
        <pc:grpChg chg="add mod">
          <ac:chgData name="Mark Arnholt" userId="b7de0cc5-3486-4cd8-905c-b5e2c5e5ddca" providerId="ADAL" clId="{63DE2E5F-4FE8-417C-988E-9CE01295B06D}" dt="2024-08-14T21:51:10.545" v="582" actId="1076"/>
          <ac:grpSpMkLst>
            <pc:docMk/>
            <pc:sldMk cId="3129970669" sldId="258"/>
            <ac:grpSpMk id="104" creationId="{1B21BF59-5352-6DEB-DCB1-FDF47436FECC}"/>
          </ac:grpSpMkLst>
        </pc:grpChg>
        <pc:picChg chg="add mod">
          <ac:chgData name="Mark Arnholt" userId="b7de0cc5-3486-4cd8-905c-b5e2c5e5ddca" providerId="ADAL" clId="{63DE2E5F-4FE8-417C-988E-9CE01295B06D}" dt="2024-08-14T19:23:30.847" v="189" actId="164"/>
          <ac:picMkLst>
            <pc:docMk/>
            <pc:sldMk cId="3129970669" sldId="258"/>
            <ac:picMk id="2" creationId="{189226DE-B7B8-6FF3-8489-EAD1D18BEF0C}"/>
          </ac:picMkLst>
        </pc:picChg>
        <pc:picChg chg="add mod">
          <ac:chgData name="Mark Arnholt" userId="b7de0cc5-3486-4cd8-905c-b5e2c5e5ddca" providerId="ADAL" clId="{63DE2E5F-4FE8-417C-988E-9CE01295B06D}" dt="2024-08-14T20:29:33.540" v="357" actId="1076"/>
          <ac:picMkLst>
            <pc:docMk/>
            <pc:sldMk cId="3129970669" sldId="258"/>
            <ac:picMk id="3" creationId="{2CBE0EE6-FF5D-2428-205E-E28DEA04C655}"/>
          </ac:picMkLst>
        </pc:picChg>
        <pc:picChg chg="add mod">
          <ac:chgData name="Mark Arnholt" userId="b7de0cc5-3486-4cd8-905c-b5e2c5e5ddca" providerId="ADAL" clId="{63DE2E5F-4FE8-417C-988E-9CE01295B06D}" dt="2024-08-14T19:23:30.847" v="189" actId="164"/>
          <ac:picMkLst>
            <pc:docMk/>
            <pc:sldMk cId="3129970669" sldId="258"/>
            <ac:picMk id="4" creationId="{6975207D-4271-4A00-6178-AE6B5BDFEB93}"/>
          </ac:picMkLst>
        </pc:picChg>
        <pc:picChg chg="add mod">
          <ac:chgData name="Mark Arnholt" userId="b7de0cc5-3486-4cd8-905c-b5e2c5e5ddca" providerId="ADAL" clId="{63DE2E5F-4FE8-417C-988E-9CE01295B06D}" dt="2024-08-14T20:29:33.540" v="357" actId="1076"/>
          <ac:picMkLst>
            <pc:docMk/>
            <pc:sldMk cId="3129970669" sldId="258"/>
            <ac:picMk id="5" creationId="{1FA3D1A2-C1F2-383D-B2EB-7C5F372A12D5}"/>
          </ac:picMkLst>
        </pc:picChg>
        <pc:picChg chg="add mod">
          <ac:chgData name="Mark Arnholt" userId="b7de0cc5-3486-4cd8-905c-b5e2c5e5ddca" providerId="ADAL" clId="{63DE2E5F-4FE8-417C-988E-9CE01295B06D}" dt="2024-08-14T19:23:30.847" v="189" actId="164"/>
          <ac:picMkLst>
            <pc:docMk/>
            <pc:sldMk cId="3129970669" sldId="258"/>
            <ac:picMk id="6" creationId="{7A645CAF-E459-6921-0FF0-B747620DCD76}"/>
          </ac:picMkLst>
        </pc:picChg>
        <pc:picChg chg="add mod">
          <ac:chgData name="Mark Arnholt" userId="b7de0cc5-3486-4cd8-905c-b5e2c5e5ddca" providerId="ADAL" clId="{63DE2E5F-4FE8-417C-988E-9CE01295B06D}" dt="2024-08-14T20:29:33.540" v="357" actId="1076"/>
          <ac:picMkLst>
            <pc:docMk/>
            <pc:sldMk cId="3129970669" sldId="258"/>
            <ac:picMk id="7" creationId="{AF04A840-FD6B-1428-1991-111F889DD369}"/>
          </ac:picMkLst>
        </pc:picChg>
        <pc:picChg chg="mod">
          <ac:chgData name="Mark Arnholt" userId="b7de0cc5-3486-4cd8-905c-b5e2c5e5ddca" providerId="ADAL" clId="{63DE2E5F-4FE8-417C-988E-9CE01295B06D}" dt="2024-08-14T19:25:11.494" v="191"/>
          <ac:picMkLst>
            <pc:docMk/>
            <pc:sldMk cId="3129970669" sldId="258"/>
            <ac:picMk id="10" creationId="{922B4096-A704-EE48-F4F9-032C39CACA50}"/>
          </ac:picMkLst>
        </pc:picChg>
        <pc:picChg chg="mod">
          <ac:chgData name="Mark Arnholt" userId="b7de0cc5-3486-4cd8-905c-b5e2c5e5ddca" providerId="ADAL" clId="{63DE2E5F-4FE8-417C-988E-9CE01295B06D}" dt="2024-08-14T19:25:11.494" v="191"/>
          <ac:picMkLst>
            <pc:docMk/>
            <pc:sldMk cId="3129970669" sldId="258"/>
            <ac:picMk id="11" creationId="{DE3BAC96-6104-DC4B-A272-C19E5BCAB191}"/>
          </ac:picMkLst>
        </pc:picChg>
        <pc:picChg chg="mod">
          <ac:chgData name="Mark Arnholt" userId="b7de0cc5-3486-4cd8-905c-b5e2c5e5ddca" providerId="ADAL" clId="{63DE2E5F-4FE8-417C-988E-9CE01295B06D}" dt="2024-08-14T19:25:11.494" v="191"/>
          <ac:picMkLst>
            <pc:docMk/>
            <pc:sldMk cId="3129970669" sldId="258"/>
            <ac:picMk id="12" creationId="{1DBD3355-5636-38FB-A859-EF77F92CD40D}"/>
          </ac:picMkLst>
        </pc:picChg>
        <pc:picChg chg="mod">
          <ac:chgData name="Mark Arnholt" userId="b7de0cc5-3486-4cd8-905c-b5e2c5e5ddca" providerId="ADAL" clId="{63DE2E5F-4FE8-417C-988E-9CE01295B06D}" dt="2024-08-14T19:25:11.494" v="191"/>
          <ac:picMkLst>
            <pc:docMk/>
            <pc:sldMk cId="3129970669" sldId="258"/>
            <ac:picMk id="13" creationId="{B21E0730-B525-58CD-F8A8-32437B6B5E04}"/>
          </ac:picMkLst>
        </pc:picChg>
        <pc:picChg chg="mod">
          <ac:chgData name="Mark Arnholt" userId="b7de0cc5-3486-4cd8-905c-b5e2c5e5ddca" providerId="ADAL" clId="{63DE2E5F-4FE8-417C-988E-9CE01295B06D}" dt="2024-08-14T19:25:11.494" v="191"/>
          <ac:picMkLst>
            <pc:docMk/>
            <pc:sldMk cId="3129970669" sldId="258"/>
            <ac:picMk id="14" creationId="{AB4C0559-7274-8C88-EE3F-83C6B7A3FBE7}"/>
          </ac:picMkLst>
        </pc:picChg>
        <pc:picChg chg="mod">
          <ac:chgData name="Mark Arnholt" userId="b7de0cc5-3486-4cd8-905c-b5e2c5e5ddca" providerId="ADAL" clId="{63DE2E5F-4FE8-417C-988E-9CE01295B06D}" dt="2024-08-14T19:25:11.494" v="191"/>
          <ac:picMkLst>
            <pc:docMk/>
            <pc:sldMk cId="3129970669" sldId="258"/>
            <ac:picMk id="15" creationId="{249498E2-B68F-AEA5-2F2C-E188AD407B60}"/>
          </ac:picMkLst>
        </pc:picChg>
        <pc:picChg chg="add mod">
          <ac:chgData name="Mark Arnholt" userId="b7de0cc5-3486-4cd8-905c-b5e2c5e5ddca" providerId="ADAL" clId="{63DE2E5F-4FE8-417C-988E-9CE01295B06D}" dt="2024-08-14T19:25:32.273" v="194" actId="164"/>
          <ac:picMkLst>
            <pc:docMk/>
            <pc:sldMk cId="3129970669" sldId="258"/>
            <ac:picMk id="16" creationId="{50CA4164-3159-4DF0-AF43-51DD531EB9C0}"/>
          </ac:picMkLst>
        </pc:picChg>
        <pc:picChg chg="add mod">
          <ac:chgData name="Mark Arnholt" userId="b7de0cc5-3486-4cd8-905c-b5e2c5e5ddca" providerId="ADAL" clId="{63DE2E5F-4FE8-417C-988E-9CE01295B06D}" dt="2024-08-14T19:25:32.273" v="194" actId="164"/>
          <ac:picMkLst>
            <pc:docMk/>
            <pc:sldMk cId="3129970669" sldId="258"/>
            <ac:picMk id="17" creationId="{73ABB451-65A2-2668-1D9E-C42F4007E988}"/>
          </ac:picMkLst>
        </pc:picChg>
        <pc:picChg chg="mod">
          <ac:chgData name="Mark Arnholt" userId="b7de0cc5-3486-4cd8-905c-b5e2c5e5ddca" providerId="ADAL" clId="{63DE2E5F-4FE8-417C-988E-9CE01295B06D}" dt="2024-08-14T19:25:42.084" v="196"/>
          <ac:picMkLst>
            <pc:docMk/>
            <pc:sldMk cId="3129970669" sldId="258"/>
            <ac:picMk id="20" creationId="{81C317EC-602D-212F-08AF-7E90934C1D13}"/>
          </ac:picMkLst>
        </pc:picChg>
        <pc:picChg chg="mod">
          <ac:chgData name="Mark Arnholt" userId="b7de0cc5-3486-4cd8-905c-b5e2c5e5ddca" providerId="ADAL" clId="{63DE2E5F-4FE8-417C-988E-9CE01295B06D}" dt="2024-08-14T19:25:42.084" v="196"/>
          <ac:picMkLst>
            <pc:docMk/>
            <pc:sldMk cId="3129970669" sldId="258"/>
            <ac:picMk id="21" creationId="{766D824E-D761-44DE-76DD-727B186F0CC1}"/>
          </ac:picMkLst>
        </pc:picChg>
        <pc:picChg chg="mod">
          <ac:chgData name="Mark Arnholt" userId="b7de0cc5-3486-4cd8-905c-b5e2c5e5ddca" providerId="ADAL" clId="{63DE2E5F-4FE8-417C-988E-9CE01295B06D}" dt="2024-08-14T19:25:42.340" v="197"/>
          <ac:picMkLst>
            <pc:docMk/>
            <pc:sldMk cId="3129970669" sldId="258"/>
            <ac:picMk id="23" creationId="{0499386C-2ECC-E4CE-6E4B-2E7CE35F351E}"/>
          </ac:picMkLst>
        </pc:picChg>
        <pc:picChg chg="mod">
          <ac:chgData name="Mark Arnholt" userId="b7de0cc5-3486-4cd8-905c-b5e2c5e5ddca" providerId="ADAL" clId="{63DE2E5F-4FE8-417C-988E-9CE01295B06D}" dt="2024-08-14T19:25:42.340" v="197"/>
          <ac:picMkLst>
            <pc:docMk/>
            <pc:sldMk cId="3129970669" sldId="258"/>
            <ac:picMk id="24" creationId="{40487A66-7DFC-5912-B683-7E883FCC3CFE}"/>
          </ac:picMkLst>
        </pc:picChg>
        <pc:picChg chg="mod">
          <ac:chgData name="Mark Arnholt" userId="b7de0cc5-3486-4cd8-905c-b5e2c5e5ddca" providerId="ADAL" clId="{63DE2E5F-4FE8-417C-988E-9CE01295B06D}" dt="2024-08-14T19:25:42.612" v="198"/>
          <ac:picMkLst>
            <pc:docMk/>
            <pc:sldMk cId="3129970669" sldId="258"/>
            <ac:picMk id="26" creationId="{72E28589-10F6-83E4-AA28-C826A042BFB9}"/>
          </ac:picMkLst>
        </pc:picChg>
        <pc:picChg chg="mod">
          <ac:chgData name="Mark Arnholt" userId="b7de0cc5-3486-4cd8-905c-b5e2c5e5ddca" providerId="ADAL" clId="{63DE2E5F-4FE8-417C-988E-9CE01295B06D}" dt="2024-08-14T19:25:42.612" v="198"/>
          <ac:picMkLst>
            <pc:docMk/>
            <pc:sldMk cId="3129970669" sldId="258"/>
            <ac:picMk id="27" creationId="{E18400CC-E825-0419-0A2E-79C6895AD099}"/>
          </ac:picMkLst>
        </pc:picChg>
        <pc:picChg chg="mod">
          <ac:chgData name="Mark Arnholt" userId="b7de0cc5-3486-4cd8-905c-b5e2c5e5ddca" providerId="ADAL" clId="{63DE2E5F-4FE8-417C-988E-9CE01295B06D}" dt="2024-08-14T19:25:42.867" v="199"/>
          <ac:picMkLst>
            <pc:docMk/>
            <pc:sldMk cId="3129970669" sldId="258"/>
            <ac:picMk id="29" creationId="{CA53A980-B031-872B-0B00-079836414B4E}"/>
          </ac:picMkLst>
        </pc:picChg>
        <pc:picChg chg="mod">
          <ac:chgData name="Mark Arnholt" userId="b7de0cc5-3486-4cd8-905c-b5e2c5e5ddca" providerId="ADAL" clId="{63DE2E5F-4FE8-417C-988E-9CE01295B06D}" dt="2024-08-14T19:25:42.867" v="199"/>
          <ac:picMkLst>
            <pc:docMk/>
            <pc:sldMk cId="3129970669" sldId="258"/>
            <ac:picMk id="30" creationId="{BD78C9D3-8324-C003-CB45-B6811BF09D7C}"/>
          </ac:picMkLst>
        </pc:picChg>
        <pc:picChg chg="mod">
          <ac:chgData name="Mark Arnholt" userId="b7de0cc5-3486-4cd8-905c-b5e2c5e5ddca" providerId="ADAL" clId="{63DE2E5F-4FE8-417C-988E-9CE01295B06D}" dt="2024-08-14T19:25:43.096" v="200"/>
          <ac:picMkLst>
            <pc:docMk/>
            <pc:sldMk cId="3129970669" sldId="258"/>
            <ac:picMk id="32" creationId="{F0B148F7-E6AB-8680-F770-5461673AEE1B}"/>
          </ac:picMkLst>
        </pc:picChg>
        <pc:picChg chg="mod">
          <ac:chgData name="Mark Arnholt" userId="b7de0cc5-3486-4cd8-905c-b5e2c5e5ddca" providerId="ADAL" clId="{63DE2E5F-4FE8-417C-988E-9CE01295B06D}" dt="2024-08-14T19:25:43.096" v="200"/>
          <ac:picMkLst>
            <pc:docMk/>
            <pc:sldMk cId="3129970669" sldId="258"/>
            <ac:picMk id="33" creationId="{7307A169-FCC7-1D45-93BD-D86840F575D2}"/>
          </ac:picMkLst>
        </pc:picChg>
        <pc:picChg chg="mod">
          <ac:chgData name="Mark Arnholt" userId="b7de0cc5-3486-4cd8-905c-b5e2c5e5ddca" providerId="ADAL" clId="{63DE2E5F-4FE8-417C-988E-9CE01295B06D}" dt="2024-08-14T19:26:03.560" v="211"/>
          <ac:picMkLst>
            <pc:docMk/>
            <pc:sldMk cId="3129970669" sldId="258"/>
            <ac:picMk id="35" creationId="{8C005D39-EBEB-0D46-73A3-2A49C3D2AA1A}"/>
          </ac:picMkLst>
        </pc:picChg>
        <pc:picChg chg="mod">
          <ac:chgData name="Mark Arnholt" userId="b7de0cc5-3486-4cd8-905c-b5e2c5e5ddca" providerId="ADAL" clId="{63DE2E5F-4FE8-417C-988E-9CE01295B06D}" dt="2024-08-14T19:26:03.560" v="211"/>
          <ac:picMkLst>
            <pc:docMk/>
            <pc:sldMk cId="3129970669" sldId="258"/>
            <ac:picMk id="36" creationId="{8F6412B5-C170-C326-F036-620E5031D114}"/>
          </ac:picMkLst>
        </pc:picChg>
        <pc:picChg chg="mod">
          <ac:chgData name="Mark Arnholt" userId="b7de0cc5-3486-4cd8-905c-b5e2c5e5ddca" providerId="ADAL" clId="{63DE2E5F-4FE8-417C-988E-9CE01295B06D}" dt="2024-08-14T19:26:03.829" v="212"/>
          <ac:picMkLst>
            <pc:docMk/>
            <pc:sldMk cId="3129970669" sldId="258"/>
            <ac:picMk id="38" creationId="{A831B6CC-648C-95FB-65DA-860EA0286B0F}"/>
          </ac:picMkLst>
        </pc:picChg>
        <pc:picChg chg="mod">
          <ac:chgData name="Mark Arnholt" userId="b7de0cc5-3486-4cd8-905c-b5e2c5e5ddca" providerId="ADAL" clId="{63DE2E5F-4FE8-417C-988E-9CE01295B06D}" dt="2024-08-14T19:26:03.829" v="212"/>
          <ac:picMkLst>
            <pc:docMk/>
            <pc:sldMk cId="3129970669" sldId="258"/>
            <ac:picMk id="39" creationId="{AA397737-69E4-6C40-0DF1-B3939710293B}"/>
          </ac:picMkLst>
        </pc:picChg>
        <pc:picChg chg="mod">
          <ac:chgData name="Mark Arnholt" userId="b7de0cc5-3486-4cd8-905c-b5e2c5e5ddca" providerId="ADAL" clId="{63DE2E5F-4FE8-417C-988E-9CE01295B06D}" dt="2024-08-14T19:26:19.680" v="216"/>
          <ac:picMkLst>
            <pc:docMk/>
            <pc:sldMk cId="3129970669" sldId="258"/>
            <ac:picMk id="42" creationId="{BBA8B658-C6A9-182C-962A-80023339E2D0}"/>
          </ac:picMkLst>
        </pc:picChg>
        <pc:picChg chg="mod">
          <ac:chgData name="Mark Arnholt" userId="b7de0cc5-3486-4cd8-905c-b5e2c5e5ddca" providerId="ADAL" clId="{63DE2E5F-4FE8-417C-988E-9CE01295B06D}" dt="2024-08-14T19:26:19.680" v="216"/>
          <ac:picMkLst>
            <pc:docMk/>
            <pc:sldMk cId="3129970669" sldId="258"/>
            <ac:picMk id="43" creationId="{61C5E962-2D27-D6F9-13D2-D6D8DF23713F}"/>
          </ac:picMkLst>
        </pc:picChg>
        <pc:picChg chg="mod">
          <ac:chgData name="Mark Arnholt" userId="b7de0cc5-3486-4cd8-905c-b5e2c5e5ddca" providerId="ADAL" clId="{63DE2E5F-4FE8-417C-988E-9CE01295B06D}" dt="2024-08-14T19:26:32.028" v="217"/>
          <ac:picMkLst>
            <pc:docMk/>
            <pc:sldMk cId="3129970669" sldId="258"/>
            <ac:picMk id="53" creationId="{4A1BE885-0D45-D70C-DD47-98B24B19AFDD}"/>
          </ac:picMkLst>
        </pc:picChg>
        <pc:picChg chg="mod">
          <ac:chgData name="Mark Arnholt" userId="b7de0cc5-3486-4cd8-905c-b5e2c5e5ddca" providerId="ADAL" clId="{63DE2E5F-4FE8-417C-988E-9CE01295B06D}" dt="2024-08-14T19:26:32.028" v="217"/>
          <ac:picMkLst>
            <pc:docMk/>
            <pc:sldMk cId="3129970669" sldId="258"/>
            <ac:picMk id="54" creationId="{D6A874C9-2971-30C3-C472-A43A762169A3}"/>
          </ac:picMkLst>
        </pc:picChg>
        <pc:picChg chg="mod">
          <ac:chgData name="Mark Arnholt" userId="b7de0cc5-3486-4cd8-905c-b5e2c5e5ddca" providerId="ADAL" clId="{63DE2E5F-4FE8-417C-988E-9CE01295B06D}" dt="2024-08-14T19:26:32.028" v="217"/>
          <ac:picMkLst>
            <pc:docMk/>
            <pc:sldMk cId="3129970669" sldId="258"/>
            <ac:picMk id="55" creationId="{F536C5CD-1F2E-720E-8EA1-A6C8183C775F}"/>
          </ac:picMkLst>
        </pc:picChg>
        <pc:picChg chg="mod">
          <ac:chgData name="Mark Arnholt" userId="b7de0cc5-3486-4cd8-905c-b5e2c5e5ddca" providerId="ADAL" clId="{63DE2E5F-4FE8-417C-988E-9CE01295B06D}" dt="2024-08-14T19:26:32.028" v="217"/>
          <ac:picMkLst>
            <pc:docMk/>
            <pc:sldMk cId="3129970669" sldId="258"/>
            <ac:picMk id="56" creationId="{29002E72-EFCE-7467-E1BE-7F612BE6919C}"/>
          </ac:picMkLst>
        </pc:picChg>
        <pc:picChg chg="mod">
          <ac:chgData name="Mark Arnholt" userId="b7de0cc5-3486-4cd8-905c-b5e2c5e5ddca" providerId="ADAL" clId="{63DE2E5F-4FE8-417C-988E-9CE01295B06D}" dt="2024-08-14T19:26:32.028" v="217"/>
          <ac:picMkLst>
            <pc:docMk/>
            <pc:sldMk cId="3129970669" sldId="258"/>
            <ac:picMk id="57" creationId="{1A8AC163-24C5-8A0F-8BD3-3A4257242FE3}"/>
          </ac:picMkLst>
        </pc:picChg>
        <pc:picChg chg="mod">
          <ac:chgData name="Mark Arnholt" userId="b7de0cc5-3486-4cd8-905c-b5e2c5e5ddca" providerId="ADAL" clId="{63DE2E5F-4FE8-417C-988E-9CE01295B06D}" dt="2024-08-14T19:26:32.028" v="217"/>
          <ac:picMkLst>
            <pc:docMk/>
            <pc:sldMk cId="3129970669" sldId="258"/>
            <ac:picMk id="58" creationId="{B808FCC1-0217-F63C-F4CD-F74AFDE7E64F}"/>
          </ac:picMkLst>
        </pc:picChg>
        <pc:picChg chg="mod">
          <ac:chgData name="Mark Arnholt" userId="b7de0cc5-3486-4cd8-905c-b5e2c5e5ddca" providerId="ADAL" clId="{63DE2E5F-4FE8-417C-988E-9CE01295B06D}" dt="2024-08-14T19:26:32.028" v="217"/>
          <ac:picMkLst>
            <pc:docMk/>
            <pc:sldMk cId="3129970669" sldId="258"/>
            <ac:picMk id="59" creationId="{E70FF625-0E1B-3FFA-AAF0-BCF9339B8F5C}"/>
          </ac:picMkLst>
        </pc:picChg>
        <pc:picChg chg="mod">
          <ac:chgData name="Mark Arnholt" userId="b7de0cc5-3486-4cd8-905c-b5e2c5e5ddca" providerId="ADAL" clId="{63DE2E5F-4FE8-417C-988E-9CE01295B06D}" dt="2024-08-14T19:26:32.028" v="217"/>
          <ac:picMkLst>
            <pc:docMk/>
            <pc:sldMk cId="3129970669" sldId="258"/>
            <ac:picMk id="60" creationId="{A5538584-C090-2EC4-F37C-9A29F687B562}"/>
          </ac:picMkLst>
        </pc:picChg>
        <pc:picChg chg="mod">
          <ac:chgData name="Mark Arnholt" userId="b7de0cc5-3486-4cd8-905c-b5e2c5e5ddca" providerId="ADAL" clId="{63DE2E5F-4FE8-417C-988E-9CE01295B06D}" dt="2024-08-14T19:26:32.028" v="217"/>
          <ac:picMkLst>
            <pc:docMk/>
            <pc:sldMk cId="3129970669" sldId="258"/>
            <ac:picMk id="61" creationId="{FC9F3A3D-B700-EC32-2540-846E2A038C9A}"/>
          </ac:picMkLst>
        </pc:picChg>
        <pc:picChg chg="mod">
          <ac:chgData name="Mark Arnholt" userId="b7de0cc5-3486-4cd8-905c-b5e2c5e5ddca" providerId="ADAL" clId="{63DE2E5F-4FE8-417C-988E-9CE01295B06D}" dt="2024-08-14T19:26:32.028" v="217"/>
          <ac:picMkLst>
            <pc:docMk/>
            <pc:sldMk cId="3129970669" sldId="258"/>
            <ac:picMk id="62" creationId="{B4B4EA61-250A-13E6-1F5E-345F58AD292A}"/>
          </ac:picMkLst>
        </pc:picChg>
        <pc:picChg chg="mod">
          <ac:chgData name="Mark Arnholt" userId="b7de0cc5-3486-4cd8-905c-b5e2c5e5ddca" providerId="ADAL" clId="{63DE2E5F-4FE8-417C-988E-9CE01295B06D}" dt="2024-08-14T19:26:32.028" v="217"/>
          <ac:picMkLst>
            <pc:docMk/>
            <pc:sldMk cId="3129970669" sldId="258"/>
            <ac:picMk id="63" creationId="{4B193150-B965-37A0-192A-74728EA3B352}"/>
          </ac:picMkLst>
        </pc:picChg>
        <pc:picChg chg="mod">
          <ac:chgData name="Mark Arnholt" userId="b7de0cc5-3486-4cd8-905c-b5e2c5e5ddca" providerId="ADAL" clId="{63DE2E5F-4FE8-417C-988E-9CE01295B06D}" dt="2024-08-14T19:26:32.028" v="217"/>
          <ac:picMkLst>
            <pc:docMk/>
            <pc:sldMk cId="3129970669" sldId="258"/>
            <ac:picMk id="64" creationId="{AF6AD614-3737-38F8-0FD1-0A210ED050B0}"/>
          </ac:picMkLst>
        </pc:picChg>
        <pc:picChg chg="mod">
          <ac:chgData name="Mark Arnholt" userId="b7de0cc5-3486-4cd8-905c-b5e2c5e5ddca" providerId="ADAL" clId="{63DE2E5F-4FE8-417C-988E-9CE01295B06D}" dt="2024-08-14T19:26:32.028" v="217"/>
          <ac:picMkLst>
            <pc:docMk/>
            <pc:sldMk cId="3129970669" sldId="258"/>
            <ac:picMk id="65" creationId="{E3C86A1E-C73B-2D68-8DC5-328C1B6F55C7}"/>
          </ac:picMkLst>
        </pc:picChg>
        <pc:picChg chg="mod">
          <ac:chgData name="Mark Arnholt" userId="b7de0cc5-3486-4cd8-905c-b5e2c5e5ddca" providerId="ADAL" clId="{63DE2E5F-4FE8-417C-988E-9CE01295B06D}" dt="2024-08-14T19:26:32.028" v="217"/>
          <ac:picMkLst>
            <pc:docMk/>
            <pc:sldMk cId="3129970669" sldId="258"/>
            <ac:picMk id="66" creationId="{4BE39E2E-AC70-6B49-0526-3AB687160594}"/>
          </ac:picMkLst>
        </pc:picChg>
        <pc:picChg chg="mod">
          <ac:chgData name="Mark Arnholt" userId="b7de0cc5-3486-4cd8-905c-b5e2c5e5ddca" providerId="ADAL" clId="{63DE2E5F-4FE8-417C-988E-9CE01295B06D}" dt="2024-08-14T19:26:32.028" v="217"/>
          <ac:picMkLst>
            <pc:docMk/>
            <pc:sldMk cId="3129970669" sldId="258"/>
            <ac:picMk id="67" creationId="{8495ED5B-872E-9E6F-677E-29F05DDF9934}"/>
          </ac:picMkLst>
        </pc:picChg>
        <pc:picChg chg="mod">
          <ac:chgData name="Mark Arnholt" userId="b7de0cc5-3486-4cd8-905c-b5e2c5e5ddca" providerId="ADAL" clId="{63DE2E5F-4FE8-417C-988E-9CE01295B06D}" dt="2024-08-14T19:26:32.028" v="217"/>
          <ac:picMkLst>
            <pc:docMk/>
            <pc:sldMk cId="3129970669" sldId="258"/>
            <ac:picMk id="68" creationId="{4FAC93D4-EBA3-384E-FDAE-4D760DCC1989}"/>
          </ac:picMkLst>
        </pc:picChg>
        <pc:picChg chg="add del mod">
          <ac:chgData name="Mark Arnholt" userId="b7de0cc5-3486-4cd8-905c-b5e2c5e5ddca" providerId="ADAL" clId="{63DE2E5F-4FE8-417C-988E-9CE01295B06D}" dt="2024-08-14T20:23:55.466" v="340" actId="478"/>
          <ac:picMkLst>
            <pc:docMk/>
            <pc:sldMk cId="3129970669" sldId="258"/>
            <ac:picMk id="69" creationId="{4882B10A-F06C-E7F3-624A-1BAB0CEDE7D8}"/>
          </ac:picMkLst>
        </pc:picChg>
        <pc:picChg chg="add del mod">
          <ac:chgData name="Mark Arnholt" userId="b7de0cc5-3486-4cd8-905c-b5e2c5e5ddca" providerId="ADAL" clId="{63DE2E5F-4FE8-417C-988E-9CE01295B06D}" dt="2024-08-14T20:23:56.925" v="342" actId="478"/>
          <ac:picMkLst>
            <pc:docMk/>
            <pc:sldMk cId="3129970669" sldId="258"/>
            <ac:picMk id="70" creationId="{5E72B650-3704-5230-B974-0838313EAB73}"/>
          </ac:picMkLst>
        </pc:picChg>
        <pc:picChg chg="add del mod">
          <ac:chgData name="Mark Arnholt" userId="b7de0cc5-3486-4cd8-905c-b5e2c5e5ddca" providerId="ADAL" clId="{63DE2E5F-4FE8-417C-988E-9CE01295B06D}" dt="2024-08-14T20:23:56.278" v="341" actId="478"/>
          <ac:picMkLst>
            <pc:docMk/>
            <pc:sldMk cId="3129970669" sldId="258"/>
            <ac:picMk id="71" creationId="{61F7161D-88D9-90D3-88B2-A0C896579713}"/>
          </ac:picMkLst>
        </pc:picChg>
        <pc:picChg chg="add del mod">
          <ac:chgData name="Mark Arnholt" userId="b7de0cc5-3486-4cd8-905c-b5e2c5e5ddca" providerId="ADAL" clId="{63DE2E5F-4FE8-417C-988E-9CE01295B06D}" dt="2024-08-14T20:23:57.735" v="343" actId="478"/>
          <ac:picMkLst>
            <pc:docMk/>
            <pc:sldMk cId="3129970669" sldId="258"/>
            <ac:picMk id="72" creationId="{5361261F-7F77-C9A9-A97B-4D1EA7FEE8C0}"/>
          </ac:picMkLst>
        </pc:picChg>
        <pc:picChg chg="mod">
          <ac:chgData name="Mark Arnholt" userId="b7de0cc5-3486-4cd8-905c-b5e2c5e5ddca" providerId="ADAL" clId="{63DE2E5F-4FE8-417C-988E-9CE01295B06D}" dt="2024-08-14T20:29:21.342" v="354"/>
          <ac:picMkLst>
            <pc:docMk/>
            <pc:sldMk cId="3129970669" sldId="258"/>
            <ac:picMk id="74" creationId="{7913E3F9-63C3-4039-94DC-B76BA3BD6D38}"/>
          </ac:picMkLst>
        </pc:picChg>
        <pc:picChg chg="mod">
          <ac:chgData name="Mark Arnholt" userId="b7de0cc5-3486-4cd8-905c-b5e2c5e5ddca" providerId="ADAL" clId="{63DE2E5F-4FE8-417C-988E-9CE01295B06D}" dt="2024-08-14T20:29:21.342" v="354"/>
          <ac:picMkLst>
            <pc:docMk/>
            <pc:sldMk cId="3129970669" sldId="258"/>
            <ac:picMk id="75" creationId="{7FD467D1-FA5A-BB95-9659-EEFCD0F6AF29}"/>
          </ac:picMkLst>
        </pc:picChg>
        <pc:picChg chg="del mod topLvl">
          <ac:chgData name="Mark Arnholt" userId="b7de0cc5-3486-4cd8-905c-b5e2c5e5ddca" providerId="ADAL" clId="{63DE2E5F-4FE8-417C-988E-9CE01295B06D}" dt="2024-08-14T20:39:47.179" v="398" actId="478"/>
          <ac:picMkLst>
            <pc:docMk/>
            <pc:sldMk cId="3129970669" sldId="258"/>
            <ac:picMk id="77" creationId="{0E82D970-EB01-385F-02BF-97247E060BC3}"/>
          </ac:picMkLst>
        </pc:picChg>
        <pc:picChg chg="del mod topLvl">
          <ac:chgData name="Mark Arnholt" userId="b7de0cc5-3486-4cd8-905c-b5e2c5e5ddca" providerId="ADAL" clId="{63DE2E5F-4FE8-417C-988E-9CE01295B06D}" dt="2024-08-14T20:38:36.650" v="388" actId="478"/>
          <ac:picMkLst>
            <pc:docMk/>
            <pc:sldMk cId="3129970669" sldId="258"/>
            <ac:picMk id="78" creationId="{88C8DEF7-8F78-D27A-BB0F-2B61DB3472AF}"/>
          </ac:picMkLst>
        </pc:picChg>
        <pc:picChg chg="mod">
          <ac:chgData name="Mark Arnholt" userId="b7de0cc5-3486-4cd8-905c-b5e2c5e5ddca" providerId="ADAL" clId="{63DE2E5F-4FE8-417C-988E-9CE01295B06D}" dt="2024-08-14T21:50:24.097" v="564" actId="165"/>
          <ac:picMkLst>
            <pc:docMk/>
            <pc:sldMk cId="3129970669" sldId="258"/>
            <ac:picMk id="80" creationId="{38546E3B-210F-CFAD-4189-C6AB50B7D438}"/>
          </ac:picMkLst>
        </pc:picChg>
        <pc:picChg chg="mod">
          <ac:chgData name="Mark Arnholt" userId="b7de0cc5-3486-4cd8-905c-b5e2c5e5ddca" providerId="ADAL" clId="{63DE2E5F-4FE8-417C-988E-9CE01295B06D}" dt="2024-08-14T21:50:24.097" v="564" actId="165"/>
          <ac:picMkLst>
            <pc:docMk/>
            <pc:sldMk cId="3129970669" sldId="258"/>
            <ac:picMk id="81" creationId="{2596EFF3-CF13-67AB-17B5-D55A443B355B}"/>
          </ac:picMkLst>
        </pc:picChg>
        <pc:picChg chg="del mod topLvl">
          <ac:chgData name="Mark Arnholt" userId="b7de0cc5-3486-4cd8-905c-b5e2c5e5ddca" providerId="ADAL" clId="{63DE2E5F-4FE8-417C-988E-9CE01295B06D}" dt="2024-08-14T21:51:02.548" v="576" actId="478"/>
          <ac:picMkLst>
            <pc:docMk/>
            <pc:sldMk cId="3129970669" sldId="258"/>
            <ac:picMk id="83" creationId="{EECF9532-5509-CC9B-5C11-B3A4B6610862}"/>
          </ac:picMkLst>
        </pc:picChg>
        <pc:picChg chg="del mod topLvl">
          <ac:chgData name="Mark Arnholt" userId="b7de0cc5-3486-4cd8-905c-b5e2c5e5ddca" providerId="ADAL" clId="{63DE2E5F-4FE8-417C-988E-9CE01295B06D}" dt="2024-08-14T20:38:38.614" v="389" actId="478"/>
          <ac:picMkLst>
            <pc:docMk/>
            <pc:sldMk cId="3129970669" sldId="258"/>
            <ac:picMk id="84" creationId="{4EDFBDB1-07CF-6CB4-7F10-CA3781494346}"/>
          </ac:picMkLst>
        </pc:picChg>
        <pc:picChg chg="add del mod">
          <ac:chgData name="Mark Arnholt" userId="b7de0cc5-3486-4cd8-905c-b5e2c5e5ddca" providerId="ADAL" clId="{63DE2E5F-4FE8-417C-988E-9CE01295B06D}" dt="2024-08-14T21:50:09.759" v="560" actId="478"/>
          <ac:picMkLst>
            <pc:docMk/>
            <pc:sldMk cId="3129970669" sldId="258"/>
            <ac:picMk id="85" creationId="{784490FD-0CBE-3A5D-DF8C-B1A807142317}"/>
          </ac:picMkLst>
        </pc:picChg>
        <pc:picChg chg="mod topLvl">
          <ac:chgData name="Mark Arnholt" userId="b7de0cc5-3486-4cd8-905c-b5e2c5e5ddca" providerId="ADAL" clId="{63DE2E5F-4FE8-417C-988E-9CE01295B06D}" dt="2024-08-14T21:50:44.552" v="570" actId="164"/>
          <ac:picMkLst>
            <pc:docMk/>
            <pc:sldMk cId="3129970669" sldId="258"/>
            <ac:picMk id="88" creationId="{8ECCD55E-4B48-52E9-BCA9-EB18280F16A0}"/>
          </ac:picMkLst>
        </pc:picChg>
        <pc:picChg chg="mod">
          <ac:chgData name="Mark Arnholt" userId="b7de0cc5-3486-4cd8-905c-b5e2c5e5ddca" providerId="ADAL" clId="{63DE2E5F-4FE8-417C-988E-9CE01295B06D}" dt="2024-08-14T21:50:27.951" v="565" actId="165"/>
          <ac:picMkLst>
            <pc:docMk/>
            <pc:sldMk cId="3129970669" sldId="258"/>
            <ac:picMk id="90" creationId="{FEC37BCD-2516-FB7C-CD70-712087B012E0}"/>
          </ac:picMkLst>
        </pc:picChg>
        <pc:picChg chg="mod">
          <ac:chgData name="Mark Arnholt" userId="b7de0cc5-3486-4cd8-905c-b5e2c5e5ddca" providerId="ADAL" clId="{63DE2E5F-4FE8-417C-988E-9CE01295B06D}" dt="2024-08-14T21:50:27.951" v="565" actId="165"/>
          <ac:picMkLst>
            <pc:docMk/>
            <pc:sldMk cId="3129970669" sldId="258"/>
            <ac:picMk id="91" creationId="{9D4C488B-E6A9-F63F-FC59-1370012B09F0}"/>
          </ac:picMkLst>
        </pc:picChg>
        <pc:picChg chg="add mod">
          <ac:chgData name="Mark Arnholt" userId="b7de0cc5-3486-4cd8-905c-b5e2c5e5ddca" providerId="ADAL" clId="{63DE2E5F-4FE8-417C-988E-9CE01295B06D}" dt="2024-08-14T21:50:44.552" v="570" actId="164"/>
          <ac:picMkLst>
            <pc:docMk/>
            <pc:sldMk cId="3129970669" sldId="258"/>
            <ac:picMk id="92" creationId="{1234407A-125F-9CDC-C4F7-C50BBA944410}"/>
          </ac:picMkLst>
        </pc:picChg>
        <pc:picChg chg="add del mod">
          <ac:chgData name="Mark Arnholt" userId="b7de0cc5-3486-4cd8-905c-b5e2c5e5ddca" providerId="ADAL" clId="{63DE2E5F-4FE8-417C-988E-9CE01295B06D}" dt="2024-08-14T21:51:03.324" v="577" actId="478"/>
          <ac:picMkLst>
            <pc:docMk/>
            <pc:sldMk cId="3129970669" sldId="258"/>
            <ac:picMk id="93" creationId="{B9C987DF-33E9-1FCB-AD60-FE4FBE5B5FF3}"/>
          </ac:picMkLst>
        </pc:picChg>
        <pc:picChg chg="del mod topLvl">
          <ac:chgData name="Mark Arnholt" userId="b7de0cc5-3486-4cd8-905c-b5e2c5e5ddca" providerId="ADAL" clId="{63DE2E5F-4FE8-417C-988E-9CE01295B06D}" dt="2024-08-14T21:51:04.771" v="579" actId="478"/>
          <ac:picMkLst>
            <pc:docMk/>
            <pc:sldMk cId="3129970669" sldId="258"/>
            <ac:picMk id="95" creationId="{603B0EBE-80F4-4CA3-9BF9-A0250BD71E3A}"/>
          </ac:picMkLst>
        </pc:picChg>
        <pc:picChg chg="mod">
          <ac:chgData name="Mark Arnholt" userId="b7de0cc5-3486-4cd8-905c-b5e2c5e5ddca" providerId="ADAL" clId="{63DE2E5F-4FE8-417C-988E-9CE01295B06D}" dt="2024-08-14T21:50:20.084" v="563" actId="165"/>
          <ac:picMkLst>
            <pc:docMk/>
            <pc:sldMk cId="3129970669" sldId="258"/>
            <ac:picMk id="97" creationId="{A9613A9B-1AA1-D78D-5C80-6E458C1C36EF}"/>
          </ac:picMkLst>
        </pc:picChg>
        <pc:picChg chg="mod">
          <ac:chgData name="Mark Arnholt" userId="b7de0cc5-3486-4cd8-905c-b5e2c5e5ddca" providerId="ADAL" clId="{63DE2E5F-4FE8-417C-988E-9CE01295B06D}" dt="2024-08-14T21:50:20.084" v="563" actId="165"/>
          <ac:picMkLst>
            <pc:docMk/>
            <pc:sldMk cId="3129970669" sldId="258"/>
            <ac:picMk id="98" creationId="{EC35845A-E2E9-E462-01F4-A2B6EBBBC8FB}"/>
          </ac:picMkLst>
        </pc:picChg>
        <pc:picChg chg="add del mod">
          <ac:chgData name="Mark Arnholt" userId="b7de0cc5-3486-4cd8-905c-b5e2c5e5ddca" providerId="ADAL" clId="{63DE2E5F-4FE8-417C-988E-9CE01295B06D}" dt="2024-08-14T21:51:04.204" v="578" actId="478"/>
          <ac:picMkLst>
            <pc:docMk/>
            <pc:sldMk cId="3129970669" sldId="258"/>
            <ac:picMk id="99" creationId="{2990B110-A6D4-BDC2-2375-8D7F0CF6FBE2}"/>
          </ac:picMkLst>
        </pc:picChg>
        <pc:picChg chg="mod">
          <ac:chgData name="Mark Arnholt" userId="b7de0cc5-3486-4cd8-905c-b5e2c5e5ddca" providerId="ADAL" clId="{63DE2E5F-4FE8-417C-988E-9CE01295B06D}" dt="2024-08-14T21:51:07.192" v="580"/>
          <ac:picMkLst>
            <pc:docMk/>
            <pc:sldMk cId="3129970669" sldId="258"/>
            <ac:picMk id="102" creationId="{DAB74E0D-D8CC-6715-8CA3-8F6362E11D34}"/>
          </ac:picMkLst>
        </pc:picChg>
        <pc:picChg chg="mod">
          <ac:chgData name="Mark Arnholt" userId="b7de0cc5-3486-4cd8-905c-b5e2c5e5ddca" providerId="ADAL" clId="{63DE2E5F-4FE8-417C-988E-9CE01295B06D}" dt="2024-08-14T21:51:07.192" v="580"/>
          <ac:picMkLst>
            <pc:docMk/>
            <pc:sldMk cId="3129970669" sldId="258"/>
            <ac:picMk id="103" creationId="{1D2C0107-4470-C7B7-56A4-57ABB393DAFF}"/>
          </ac:picMkLst>
        </pc:picChg>
        <pc:picChg chg="mod">
          <ac:chgData name="Mark Arnholt" userId="b7de0cc5-3486-4cd8-905c-b5e2c5e5ddca" providerId="ADAL" clId="{63DE2E5F-4FE8-417C-988E-9CE01295B06D}" dt="2024-08-14T21:51:07.376" v="581"/>
          <ac:picMkLst>
            <pc:docMk/>
            <pc:sldMk cId="3129970669" sldId="258"/>
            <ac:picMk id="105" creationId="{60EE326D-C481-C0FB-A280-546D9CA7DB1E}"/>
          </ac:picMkLst>
        </pc:picChg>
        <pc:picChg chg="mod">
          <ac:chgData name="Mark Arnholt" userId="b7de0cc5-3486-4cd8-905c-b5e2c5e5ddca" providerId="ADAL" clId="{63DE2E5F-4FE8-417C-988E-9CE01295B06D}" dt="2024-08-14T21:51:07.376" v="581"/>
          <ac:picMkLst>
            <pc:docMk/>
            <pc:sldMk cId="3129970669" sldId="258"/>
            <ac:picMk id="106" creationId="{FBE312EE-96AD-970B-FA7A-1C249B2B7A73}"/>
          </ac:picMkLst>
        </pc:picChg>
        <pc:picChg chg="add mod">
          <ac:chgData name="Mark Arnholt" userId="b7de0cc5-3486-4cd8-905c-b5e2c5e5ddca" providerId="ADAL" clId="{63DE2E5F-4FE8-417C-988E-9CE01295B06D}" dt="2024-08-14T21:51:44.068" v="586" actId="688"/>
          <ac:picMkLst>
            <pc:docMk/>
            <pc:sldMk cId="3129970669" sldId="258"/>
            <ac:picMk id="107" creationId="{6FC15028-AF12-A07C-1843-31641E349C79}"/>
          </ac:picMkLst>
        </pc:picChg>
      </pc:sldChg>
      <pc:sldChg chg="addSp delSp modSp new mod">
        <pc:chgData name="Mark Arnholt" userId="b7de0cc5-3486-4cd8-905c-b5e2c5e5ddca" providerId="ADAL" clId="{63DE2E5F-4FE8-417C-988E-9CE01295B06D}" dt="2024-08-15T17:09:03.530" v="892" actId="1076"/>
        <pc:sldMkLst>
          <pc:docMk/>
          <pc:sldMk cId="626641816" sldId="259"/>
        </pc:sldMkLst>
        <pc:grpChg chg="add mod">
          <ac:chgData name="Mark Arnholt" userId="b7de0cc5-3486-4cd8-905c-b5e2c5e5ddca" providerId="ADAL" clId="{63DE2E5F-4FE8-417C-988E-9CE01295B06D}" dt="2024-08-14T19:45:57.678" v="245" actId="1076"/>
          <ac:grpSpMkLst>
            <pc:docMk/>
            <pc:sldMk cId="626641816" sldId="259"/>
            <ac:grpSpMk id="5" creationId="{7A7A0D9B-F390-3847-6568-FB6D44035032}"/>
          </ac:grpSpMkLst>
        </pc:grpChg>
        <pc:grpChg chg="add del mod">
          <ac:chgData name="Mark Arnholt" userId="b7de0cc5-3486-4cd8-905c-b5e2c5e5ddca" providerId="ADAL" clId="{63DE2E5F-4FE8-417C-988E-9CE01295B06D}" dt="2024-08-14T19:51:12.421" v="318" actId="478"/>
          <ac:grpSpMkLst>
            <pc:docMk/>
            <pc:sldMk cId="626641816" sldId="259"/>
            <ac:grpSpMk id="10" creationId="{39C303D6-E73E-9F01-83E4-354F0963AB60}"/>
          </ac:grpSpMkLst>
        </pc:grpChg>
        <pc:grpChg chg="add mod">
          <ac:chgData name="Mark Arnholt" userId="b7de0cc5-3486-4cd8-905c-b5e2c5e5ddca" providerId="ADAL" clId="{63DE2E5F-4FE8-417C-988E-9CE01295B06D}" dt="2024-08-14T19:48:28.696" v="278" actId="164"/>
          <ac:grpSpMkLst>
            <pc:docMk/>
            <pc:sldMk cId="626641816" sldId="259"/>
            <ac:grpSpMk id="11" creationId="{D0A35A60-B924-CDE1-1F4C-B23C31644958}"/>
          </ac:grpSpMkLst>
        </pc:grpChg>
        <pc:grpChg chg="add mod">
          <ac:chgData name="Mark Arnholt" userId="b7de0cc5-3486-4cd8-905c-b5e2c5e5ddca" providerId="ADAL" clId="{63DE2E5F-4FE8-417C-988E-9CE01295B06D}" dt="2024-08-14T19:48:28.696" v="278" actId="164"/>
          <ac:grpSpMkLst>
            <pc:docMk/>
            <pc:sldMk cId="626641816" sldId="259"/>
            <ac:grpSpMk id="15" creationId="{06AE4E86-7CB8-AA39-9E38-8425DD0AAA1A}"/>
          </ac:grpSpMkLst>
        </pc:grpChg>
        <pc:grpChg chg="add mod">
          <ac:chgData name="Mark Arnholt" userId="b7de0cc5-3486-4cd8-905c-b5e2c5e5ddca" providerId="ADAL" clId="{63DE2E5F-4FE8-417C-988E-9CE01295B06D}" dt="2024-08-14T19:48:28.696" v="278" actId="164"/>
          <ac:grpSpMkLst>
            <pc:docMk/>
            <pc:sldMk cId="626641816" sldId="259"/>
            <ac:grpSpMk id="18" creationId="{89ED8BE1-EAB2-2F68-5F9D-307E9BE66395}"/>
          </ac:grpSpMkLst>
        </pc:grpChg>
        <pc:grpChg chg="add mod">
          <ac:chgData name="Mark Arnholt" userId="b7de0cc5-3486-4cd8-905c-b5e2c5e5ddca" providerId="ADAL" clId="{63DE2E5F-4FE8-417C-988E-9CE01295B06D}" dt="2024-08-14T19:48:28.696" v="278" actId="164"/>
          <ac:grpSpMkLst>
            <pc:docMk/>
            <pc:sldMk cId="626641816" sldId="259"/>
            <ac:grpSpMk id="21" creationId="{2B42DF3C-6E8A-FF7E-42EB-BD17C9DDE8E1}"/>
          </ac:grpSpMkLst>
        </pc:grpChg>
        <pc:grpChg chg="add mod">
          <ac:chgData name="Mark Arnholt" userId="b7de0cc5-3486-4cd8-905c-b5e2c5e5ddca" providerId="ADAL" clId="{63DE2E5F-4FE8-417C-988E-9CE01295B06D}" dt="2024-08-14T19:48:28.696" v="278" actId="164"/>
          <ac:grpSpMkLst>
            <pc:docMk/>
            <pc:sldMk cId="626641816" sldId="259"/>
            <ac:grpSpMk id="24" creationId="{589AF8E1-1236-CD13-FB53-66E4B326461C}"/>
          </ac:grpSpMkLst>
        </pc:grpChg>
        <pc:grpChg chg="add mod">
          <ac:chgData name="Mark Arnholt" userId="b7de0cc5-3486-4cd8-905c-b5e2c5e5ddca" providerId="ADAL" clId="{63DE2E5F-4FE8-417C-988E-9CE01295B06D}" dt="2024-08-14T19:48:28.696" v="278" actId="164"/>
          <ac:grpSpMkLst>
            <pc:docMk/>
            <pc:sldMk cId="626641816" sldId="259"/>
            <ac:grpSpMk id="27" creationId="{946C16BA-5E5E-1352-20FD-653190A06D97}"/>
          </ac:grpSpMkLst>
        </pc:grpChg>
        <pc:grpChg chg="add mod">
          <ac:chgData name="Mark Arnholt" userId="b7de0cc5-3486-4cd8-905c-b5e2c5e5ddca" providerId="ADAL" clId="{63DE2E5F-4FE8-417C-988E-9CE01295B06D}" dt="2024-08-14T19:50:45.594" v="310" actId="164"/>
          <ac:grpSpMkLst>
            <pc:docMk/>
            <pc:sldMk cId="626641816" sldId="259"/>
            <ac:grpSpMk id="30" creationId="{A500718F-25B5-8C8C-B9C2-4E68BB35337F}"/>
          </ac:grpSpMkLst>
        </pc:grpChg>
        <pc:grpChg chg="add mod">
          <ac:chgData name="Mark Arnholt" userId="b7de0cc5-3486-4cd8-905c-b5e2c5e5ddca" providerId="ADAL" clId="{63DE2E5F-4FE8-417C-988E-9CE01295B06D}" dt="2024-08-14T19:50:50.154" v="311" actId="164"/>
          <ac:grpSpMkLst>
            <pc:docMk/>
            <pc:sldMk cId="626641816" sldId="259"/>
            <ac:grpSpMk id="31" creationId="{EEF6B9C0-0776-228E-865A-6E9E67019BBE}"/>
          </ac:grpSpMkLst>
        </pc:grpChg>
        <pc:grpChg chg="mod">
          <ac:chgData name="Mark Arnholt" userId="b7de0cc5-3486-4cd8-905c-b5e2c5e5ddca" providerId="ADAL" clId="{63DE2E5F-4FE8-417C-988E-9CE01295B06D}" dt="2024-08-14T19:48:34.752" v="279"/>
          <ac:grpSpMkLst>
            <pc:docMk/>
            <pc:sldMk cId="626641816" sldId="259"/>
            <ac:grpSpMk id="32" creationId="{192B9EFF-B413-2C45-98B4-0961D3124285}"/>
          </ac:grpSpMkLst>
        </pc:grpChg>
        <pc:grpChg chg="mod">
          <ac:chgData name="Mark Arnholt" userId="b7de0cc5-3486-4cd8-905c-b5e2c5e5ddca" providerId="ADAL" clId="{63DE2E5F-4FE8-417C-988E-9CE01295B06D}" dt="2024-08-14T19:48:34.752" v="279"/>
          <ac:grpSpMkLst>
            <pc:docMk/>
            <pc:sldMk cId="626641816" sldId="259"/>
            <ac:grpSpMk id="33" creationId="{19DC6B35-91A7-A97C-6BD8-BD81D04D8ACF}"/>
          </ac:grpSpMkLst>
        </pc:grpChg>
        <pc:grpChg chg="mod">
          <ac:chgData name="Mark Arnholt" userId="b7de0cc5-3486-4cd8-905c-b5e2c5e5ddca" providerId="ADAL" clId="{63DE2E5F-4FE8-417C-988E-9CE01295B06D}" dt="2024-08-14T19:48:34.752" v="279"/>
          <ac:grpSpMkLst>
            <pc:docMk/>
            <pc:sldMk cId="626641816" sldId="259"/>
            <ac:grpSpMk id="34" creationId="{1456B976-CE35-632D-7A4B-9FCC45327487}"/>
          </ac:grpSpMkLst>
        </pc:grpChg>
        <pc:grpChg chg="mod">
          <ac:chgData name="Mark Arnholt" userId="b7de0cc5-3486-4cd8-905c-b5e2c5e5ddca" providerId="ADAL" clId="{63DE2E5F-4FE8-417C-988E-9CE01295B06D}" dt="2024-08-14T19:48:34.752" v="279"/>
          <ac:grpSpMkLst>
            <pc:docMk/>
            <pc:sldMk cId="626641816" sldId="259"/>
            <ac:grpSpMk id="35" creationId="{F1E1E2B0-A42D-0524-E7F6-931E73CEE9BD}"/>
          </ac:grpSpMkLst>
        </pc:grpChg>
        <pc:grpChg chg="mod">
          <ac:chgData name="Mark Arnholt" userId="b7de0cc5-3486-4cd8-905c-b5e2c5e5ddca" providerId="ADAL" clId="{63DE2E5F-4FE8-417C-988E-9CE01295B06D}" dt="2024-08-14T19:48:34.752" v="279"/>
          <ac:grpSpMkLst>
            <pc:docMk/>
            <pc:sldMk cId="626641816" sldId="259"/>
            <ac:grpSpMk id="36" creationId="{8C44E468-69B4-EFC9-9C3A-23F4F524B5C6}"/>
          </ac:grpSpMkLst>
        </pc:grpChg>
        <pc:grpChg chg="mod">
          <ac:chgData name="Mark Arnholt" userId="b7de0cc5-3486-4cd8-905c-b5e2c5e5ddca" providerId="ADAL" clId="{63DE2E5F-4FE8-417C-988E-9CE01295B06D}" dt="2024-08-14T19:48:34.752" v="279"/>
          <ac:grpSpMkLst>
            <pc:docMk/>
            <pc:sldMk cId="626641816" sldId="259"/>
            <ac:grpSpMk id="37" creationId="{2865FBFA-84D2-712E-702A-B1F75C5DE2B0}"/>
          </ac:grpSpMkLst>
        </pc:grpChg>
        <pc:grpChg chg="add mod">
          <ac:chgData name="Mark Arnholt" userId="b7de0cc5-3486-4cd8-905c-b5e2c5e5ddca" providerId="ADAL" clId="{63DE2E5F-4FE8-417C-988E-9CE01295B06D}" dt="2024-08-14T19:51:08.364" v="316" actId="164"/>
          <ac:grpSpMkLst>
            <pc:docMk/>
            <pc:sldMk cId="626641816" sldId="259"/>
            <ac:grpSpMk id="52" creationId="{A3C7D786-FBE5-871B-2F0C-69559800872E}"/>
          </ac:grpSpMkLst>
        </pc:grpChg>
        <pc:grpChg chg="add del mod">
          <ac:chgData name="Mark Arnholt" userId="b7de0cc5-3486-4cd8-905c-b5e2c5e5ddca" providerId="ADAL" clId="{63DE2E5F-4FE8-417C-988E-9CE01295B06D}" dt="2024-08-14T19:50:29.595" v="307" actId="478"/>
          <ac:grpSpMkLst>
            <pc:docMk/>
            <pc:sldMk cId="626641816" sldId="259"/>
            <ac:grpSpMk id="53" creationId="{351BC94B-5DD0-2DD5-1F6C-14CE18501784}"/>
          </ac:grpSpMkLst>
        </pc:grpChg>
        <pc:grpChg chg="add mod">
          <ac:chgData name="Mark Arnholt" userId="b7de0cc5-3486-4cd8-905c-b5e2c5e5ddca" providerId="ADAL" clId="{63DE2E5F-4FE8-417C-988E-9CE01295B06D}" dt="2024-08-14T19:51:08.364" v="316" actId="164"/>
          <ac:grpSpMkLst>
            <pc:docMk/>
            <pc:sldMk cId="626641816" sldId="259"/>
            <ac:grpSpMk id="56" creationId="{152E69E7-1D90-8E5C-1774-FDB9444A5147}"/>
          </ac:grpSpMkLst>
        </pc:grpChg>
        <pc:grpChg chg="add del mod">
          <ac:chgData name="Mark Arnholt" userId="b7de0cc5-3486-4cd8-905c-b5e2c5e5ddca" providerId="ADAL" clId="{63DE2E5F-4FE8-417C-988E-9CE01295B06D}" dt="2024-08-14T19:51:15.167" v="320" actId="478"/>
          <ac:grpSpMkLst>
            <pc:docMk/>
            <pc:sldMk cId="626641816" sldId="259"/>
            <ac:grpSpMk id="59" creationId="{29AF8496-0740-CD23-102E-9314A055457A}"/>
          </ac:grpSpMkLst>
        </pc:grpChg>
        <pc:grpChg chg="add mod">
          <ac:chgData name="Mark Arnholt" userId="b7de0cc5-3486-4cd8-905c-b5e2c5e5ddca" providerId="ADAL" clId="{63DE2E5F-4FE8-417C-988E-9CE01295B06D}" dt="2024-08-14T19:50:50.154" v="311" actId="164"/>
          <ac:grpSpMkLst>
            <pc:docMk/>
            <pc:sldMk cId="626641816" sldId="259"/>
            <ac:grpSpMk id="62" creationId="{1304FBD7-5106-9485-E8A4-922F779D92A6}"/>
          </ac:grpSpMkLst>
        </pc:grpChg>
        <pc:grpChg chg="add mod">
          <ac:chgData name="Mark Arnholt" userId="b7de0cc5-3486-4cd8-905c-b5e2c5e5ddca" providerId="ADAL" clId="{63DE2E5F-4FE8-417C-988E-9CE01295B06D}" dt="2024-08-14T19:51:08.364" v="316" actId="164"/>
          <ac:grpSpMkLst>
            <pc:docMk/>
            <pc:sldMk cId="626641816" sldId="259"/>
            <ac:grpSpMk id="65" creationId="{20807483-58E7-BDCE-88B3-7158F228E00C}"/>
          </ac:grpSpMkLst>
        </pc:grpChg>
        <pc:grpChg chg="add mod">
          <ac:chgData name="Mark Arnholt" userId="b7de0cc5-3486-4cd8-905c-b5e2c5e5ddca" providerId="ADAL" clId="{63DE2E5F-4FE8-417C-988E-9CE01295B06D}" dt="2024-08-14T19:51:08.364" v="316" actId="164"/>
          <ac:grpSpMkLst>
            <pc:docMk/>
            <pc:sldMk cId="626641816" sldId="259"/>
            <ac:grpSpMk id="68" creationId="{4CBF3AA4-BB66-B630-5226-2ACA5E262A41}"/>
          </ac:grpSpMkLst>
        </pc:grpChg>
        <pc:grpChg chg="add mod">
          <ac:chgData name="Mark Arnholt" userId="b7de0cc5-3486-4cd8-905c-b5e2c5e5ddca" providerId="ADAL" clId="{63DE2E5F-4FE8-417C-988E-9CE01295B06D}" dt="2024-08-14T19:50:45.594" v="310" actId="164"/>
          <ac:grpSpMkLst>
            <pc:docMk/>
            <pc:sldMk cId="626641816" sldId="259"/>
            <ac:grpSpMk id="71" creationId="{00CDD5D4-8ED6-EDAF-60F6-97C17D82328C}"/>
          </ac:grpSpMkLst>
        </pc:grpChg>
        <pc:grpChg chg="add mod">
          <ac:chgData name="Mark Arnholt" userId="b7de0cc5-3486-4cd8-905c-b5e2c5e5ddca" providerId="ADAL" clId="{63DE2E5F-4FE8-417C-988E-9CE01295B06D}" dt="2024-08-14T19:51:00.513" v="314" actId="1076"/>
          <ac:grpSpMkLst>
            <pc:docMk/>
            <pc:sldMk cId="626641816" sldId="259"/>
            <ac:grpSpMk id="74" creationId="{BF49CE44-FB9B-785A-00E5-96C608D72AB7}"/>
          </ac:grpSpMkLst>
        </pc:grpChg>
        <pc:grpChg chg="add mod">
          <ac:chgData name="Mark Arnholt" userId="b7de0cc5-3486-4cd8-905c-b5e2c5e5ddca" providerId="ADAL" clId="{63DE2E5F-4FE8-417C-988E-9CE01295B06D}" dt="2024-08-14T19:54:42.200" v="335" actId="1076"/>
          <ac:grpSpMkLst>
            <pc:docMk/>
            <pc:sldMk cId="626641816" sldId="259"/>
            <ac:grpSpMk id="75" creationId="{FB1C512E-46A6-39E3-299C-2E6246541488}"/>
          </ac:grpSpMkLst>
        </pc:grpChg>
        <pc:grpChg chg="add mod">
          <ac:chgData name="Mark Arnholt" userId="b7de0cc5-3486-4cd8-905c-b5e2c5e5ddca" providerId="ADAL" clId="{63DE2E5F-4FE8-417C-988E-9CE01295B06D}" dt="2024-08-14T19:51:08.364" v="316" actId="164"/>
          <ac:grpSpMkLst>
            <pc:docMk/>
            <pc:sldMk cId="626641816" sldId="259"/>
            <ac:grpSpMk id="76" creationId="{ECA918B8-9B4D-6F55-8027-7AB5FF9CD028}"/>
          </ac:grpSpMkLst>
        </pc:grpChg>
        <pc:grpChg chg="add mod">
          <ac:chgData name="Mark Arnholt" userId="b7de0cc5-3486-4cd8-905c-b5e2c5e5ddca" providerId="ADAL" clId="{63DE2E5F-4FE8-417C-988E-9CE01295B06D}" dt="2024-08-14T19:51:08.364" v="316" actId="164"/>
          <ac:grpSpMkLst>
            <pc:docMk/>
            <pc:sldMk cId="626641816" sldId="259"/>
            <ac:grpSpMk id="79" creationId="{49BCACD4-D298-AB69-0473-6BC9663D33A0}"/>
          </ac:grpSpMkLst>
        </pc:grpChg>
        <pc:grpChg chg="add mod">
          <ac:chgData name="Mark Arnholt" userId="b7de0cc5-3486-4cd8-905c-b5e2c5e5ddca" providerId="ADAL" clId="{63DE2E5F-4FE8-417C-988E-9CE01295B06D}" dt="2024-08-14T19:53:52.643" v="324" actId="1076"/>
          <ac:grpSpMkLst>
            <pc:docMk/>
            <pc:sldMk cId="626641816" sldId="259"/>
            <ac:grpSpMk id="82" creationId="{0B92BF16-54A1-530E-F0B4-8F470CF688B9}"/>
          </ac:grpSpMkLst>
        </pc:grpChg>
        <pc:picChg chg="add mod">
          <ac:chgData name="Mark Arnholt" userId="b7de0cc5-3486-4cd8-905c-b5e2c5e5ddca" providerId="ADAL" clId="{63DE2E5F-4FE8-417C-988E-9CE01295B06D}" dt="2024-08-14T19:45:54.582" v="244" actId="164"/>
          <ac:picMkLst>
            <pc:docMk/>
            <pc:sldMk cId="626641816" sldId="259"/>
            <ac:picMk id="2" creationId="{F73CFAC1-6FB6-4BB1-8B15-91886B2F4099}"/>
          </ac:picMkLst>
        </pc:picChg>
        <pc:picChg chg="add mod">
          <ac:chgData name="Mark Arnholt" userId="b7de0cc5-3486-4cd8-905c-b5e2c5e5ddca" providerId="ADAL" clId="{63DE2E5F-4FE8-417C-988E-9CE01295B06D}" dt="2024-08-14T19:45:54.582" v="244" actId="164"/>
          <ac:picMkLst>
            <pc:docMk/>
            <pc:sldMk cId="626641816" sldId="259"/>
            <ac:picMk id="3" creationId="{2A6CF6A0-887D-5DC1-14DA-5F4C0FCFAE32}"/>
          </ac:picMkLst>
        </pc:picChg>
        <pc:picChg chg="add mod">
          <ac:chgData name="Mark Arnholt" userId="b7de0cc5-3486-4cd8-905c-b5e2c5e5ddca" providerId="ADAL" clId="{63DE2E5F-4FE8-417C-988E-9CE01295B06D}" dt="2024-08-14T19:45:54.582" v="244" actId="164"/>
          <ac:picMkLst>
            <pc:docMk/>
            <pc:sldMk cId="626641816" sldId="259"/>
            <ac:picMk id="4" creationId="{B1E7368F-61F8-4199-8921-857E0106F3EB}"/>
          </ac:picMkLst>
        </pc:picChg>
        <pc:picChg chg="add mod">
          <ac:chgData name="Mark Arnholt" userId="b7de0cc5-3486-4cd8-905c-b5e2c5e5ddca" providerId="ADAL" clId="{63DE2E5F-4FE8-417C-988E-9CE01295B06D}" dt="2024-08-14T19:47:32.872" v="256" actId="164"/>
          <ac:picMkLst>
            <pc:docMk/>
            <pc:sldMk cId="626641816" sldId="259"/>
            <ac:picMk id="6" creationId="{57F75EBA-3C69-7A16-33DF-8631F953AE50}"/>
          </ac:picMkLst>
        </pc:picChg>
        <pc:picChg chg="add mod">
          <ac:chgData name="Mark Arnholt" userId="b7de0cc5-3486-4cd8-905c-b5e2c5e5ddca" providerId="ADAL" clId="{63DE2E5F-4FE8-417C-988E-9CE01295B06D}" dt="2024-08-14T19:47:32.872" v="256" actId="164"/>
          <ac:picMkLst>
            <pc:docMk/>
            <pc:sldMk cId="626641816" sldId="259"/>
            <ac:picMk id="7" creationId="{BFC51F5B-14D3-7D29-B86C-CD90B9FDC797}"/>
          </ac:picMkLst>
        </pc:picChg>
        <pc:picChg chg="add mod">
          <ac:chgData name="Mark Arnholt" userId="b7de0cc5-3486-4cd8-905c-b5e2c5e5ddca" providerId="ADAL" clId="{63DE2E5F-4FE8-417C-988E-9CE01295B06D}" dt="2024-08-14T19:47:27.766" v="255" actId="164"/>
          <ac:picMkLst>
            <pc:docMk/>
            <pc:sldMk cId="626641816" sldId="259"/>
            <ac:picMk id="8" creationId="{41541360-2DF6-BFA8-FAD2-390C1F6F7DF4}"/>
          </ac:picMkLst>
        </pc:picChg>
        <pc:picChg chg="add mod">
          <ac:chgData name="Mark Arnholt" userId="b7de0cc5-3486-4cd8-905c-b5e2c5e5ddca" providerId="ADAL" clId="{63DE2E5F-4FE8-417C-988E-9CE01295B06D}" dt="2024-08-14T19:47:27.766" v="255" actId="164"/>
          <ac:picMkLst>
            <pc:docMk/>
            <pc:sldMk cId="626641816" sldId="259"/>
            <ac:picMk id="9" creationId="{820BC89E-A718-FD05-7E39-A18921262012}"/>
          </ac:picMkLst>
        </pc:picChg>
        <pc:picChg chg="add mod">
          <ac:chgData name="Mark Arnholt" userId="b7de0cc5-3486-4cd8-905c-b5e2c5e5ddca" providerId="ADAL" clId="{63DE2E5F-4FE8-417C-988E-9CE01295B06D}" dt="2024-08-14T19:47:45.113" v="259"/>
          <ac:picMkLst>
            <pc:docMk/>
            <pc:sldMk cId="626641816" sldId="259"/>
            <ac:picMk id="12" creationId="{860B512A-AD6B-C642-885C-A08C8F63425B}"/>
          </ac:picMkLst>
        </pc:picChg>
        <pc:picChg chg="add mod">
          <ac:chgData name="Mark Arnholt" userId="b7de0cc5-3486-4cd8-905c-b5e2c5e5ddca" providerId="ADAL" clId="{63DE2E5F-4FE8-417C-988E-9CE01295B06D}" dt="2024-08-14T19:47:45.380" v="260"/>
          <ac:picMkLst>
            <pc:docMk/>
            <pc:sldMk cId="626641816" sldId="259"/>
            <ac:picMk id="13" creationId="{0994C1BA-919F-FC85-78AE-81B6EEE3A694}"/>
          </ac:picMkLst>
        </pc:picChg>
        <pc:picChg chg="add mod">
          <ac:chgData name="Mark Arnholt" userId="b7de0cc5-3486-4cd8-905c-b5e2c5e5ddca" providerId="ADAL" clId="{63DE2E5F-4FE8-417C-988E-9CE01295B06D}" dt="2024-08-14T19:47:45.651" v="261"/>
          <ac:picMkLst>
            <pc:docMk/>
            <pc:sldMk cId="626641816" sldId="259"/>
            <ac:picMk id="14" creationId="{B4FAC721-F409-6FF1-8CA5-A49D3A8185BA}"/>
          </ac:picMkLst>
        </pc:picChg>
        <pc:picChg chg="mod">
          <ac:chgData name="Mark Arnholt" userId="b7de0cc5-3486-4cd8-905c-b5e2c5e5ddca" providerId="ADAL" clId="{63DE2E5F-4FE8-417C-988E-9CE01295B06D}" dt="2024-08-14T19:47:51.714" v="262"/>
          <ac:picMkLst>
            <pc:docMk/>
            <pc:sldMk cId="626641816" sldId="259"/>
            <ac:picMk id="16" creationId="{28D2CA35-81B3-8074-FC9B-0848D3E091CA}"/>
          </ac:picMkLst>
        </pc:picChg>
        <pc:picChg chg="mod">
          <ac:chgData name="Mark Arnholt" userId="b7de0cc5-3486-4cd8-905c-b5e2c5e5ddca" providerId="ADAL" clId="{63DE2E5F-4FE8-417C-988E-9CE01295B06D}" dt="2024-08-14T19:47:51.714" v="262"/>
          <ac:picMkLst>
            <pc:docMk/>
            <pc:sldMk cId="626641816" sldId="259"/>
            <ac:picMk id="17" creationId="{41CD38C6-6E04-9B5C-87F6-6F33FA4D6939}"/>
          </ac:picMkLst>
        </pc:picChg>
        <pc:picChg chg="mod">
          <ac:chgData name="Mark Arnholt" userId="b7de0cc5-3486-4cd8-905c-b5e2c5e5ddca" providerId="ADAL" clId="{63DE2E5F-4FE8-417C-988E-9CE01295B06D}" dt="2024-08-14T19:47:52.026" v="263"/>
          <ac:picMkLst>
            <pc:docMk/>
            <pc:sldMk cId="626641816" sldId="259"/>
            <ac:picMk id="19" creationId="{3DF43CA9-34BC-8ADD-2B41-10377F5B5604}"/>
          </ac:picMkLst>
        </pc:picChg>
        <pc:picChg chg="mod">
          <ac:chgData name="Mark Arnholt" userId="b7de0cc5-3486-4cd8-905c-b5e2c5e5ddca" providerId="ADAL" clId="{63DE2E5F-4FE8-417C-988E-9CE01295B06D}" dt="2024-08-14T19:47:52.026" v="263"/>
          <ac:picMkLst>
            <pc:docMk/>
            <pc:sldMk cId="626641816" sldId="259"/>
            <ac:picMk id="20" creationId="{63C194DA-E740-9289-1BC8-4CF69AE7934E}"/>
          </ac:picMkLst>
        </pc:picChg>
        <pc:picChg chg="mod">
          <ac:chgData name="Mark Arnholt" userId="b7de0cc5-3486-4cd8-905c-b5e2c5e5ddca" providerId="ADAL" clId="{63DE2E5F-4FE8-417C-988E-9CE01295B06D}" dt="2024-08-14T19:47:52.305" v="264"/>
          <ac:picMkLst>
            <pc:docMk/>
            <pc:sldMk cId="626641816" sldId="259"/>
            <ac:picMk id="22" creationId="{F3112804-8700-C0FB-DFE8-BB12B470E6D7}"/>
          </ac:picMkLst>
        </pc:picChg>
        <pc:picChg chg="mod">
          <ac:chgData name="Mark Arnholt" userId="b7de0cc5-3486-4cd8-905c-b5e2c5e5ddca" providerId="ADAL" clId="{63DE2E5F-4FE8-417C-988E-9CE01295B06D}" dt="2024-08-14T19:47:52.305" v="264"/>
          <ac:picMkLst>
            <pc:docMk/>
            <pc:sldMk cId="626641816" sldId="259"/>
            <ac:picMk id="23" creationId="{C6A4A980-3D54-CCD7-7731-B6C0DB8B7423}"/>
          </ac:picMkLst>
        </pc:picChg>
        <pc:picChg chg="mod">
          <ac:chgData name="Mark Arnholt" userId="b7de0cc5-3486-4cd8-905c-b5e2c5e5ddca" providerId="ADAL" clId="{63DE2E5F-4FE8-417C-988E-9CE01295B06D}" dt="2024-08-14T19:47:52.655" v="265"/>
          <ac:picMkLst>
            <pc:docMk/>
            <pc:sldMk cId="626641816" sldId="259"/>
            <ac:picMk id="25" creationId="{AE070C66-9F9A-220D-055B-5B4D6748431C}"/>
          </ac:picMkLst>
        </pc:picChg>
        <pc:picChg chg="mod">
          <ac:chgData name="Mark Arnholt" userId="b7de0cc5-3486-4cd8-905c-b5e2c5e5ddca" providerId="ADAL" clId="{63DE2E5F-4FE8-417C-988E-9CE01295B06D}" dt="2024-08-14T19:47:52.655" v="265"/>
          <ac:picMkLst>
            <pc:docMk/>
            <pc:sldMk cId="626641816" sldId="259"/>
            <ac:picMk id="26" creationId="{F1B434B6-3480-1559-4446-65AEA7493694}"/>
          </ac:picMkLst>
        </pc:picChg>
        <pc:picChg chg="mod">
          <ac:chgData name="Mark Arnholt" userId="b7de0cc5-3486-4cd8-905c-b5e2c5e5ddca" providerId="ADAL" clId="{63DE2E5F-4FE8-417C-988E-9CE01295B06D}" dt="2024-08-14T19:47:52.961" v="266"/>
          <ac:picMkLst>
            <pc:docMk/>
            <pc:sldMk cId="626641816" sldId="259"/>
            <ac:picMk id="28" creationId="{2D653716-5364-FD5D-225E-0C8E671E92A0}"/>
          </ac:picMkLst>
        </pc:picChg>
        <pc:picChg chg="mod">
          <ac:chgData name="Mark Arnholt" userId="b7de0cc5-3486-4cd8-905c-b5e2c5e5ddca" providerId="ADAL" clId="{63DE2E5F-4FE8-417C-988E-9CE01295B06D}" dt="2024-08-14T19:47:52.961" v="266"/>
          <ac:picMkLst>
            <pc:docMk/>
            <pc:sldMk cId="626641816" sldId="259"/>
            <ac:picMk id="29" creationId="{2CB4C83D-8DC0-E54B-5F4E-307C70CA8E24}"/>
          </ac:picMkLst>
        </pc:picChg>
        <pc:picChg chg="mod">
          <ac:chgData name="Mark Arnholt" userId="b7de0cc5-3486-4cd8-905c-b5e2c5e5ddca" providerId="ADAL" clId="{63DE2E5F-4FE8-417C-988E-9CE01295B06D}" dt="2024-08-14T19:48:34.752" v="279"/>
          <ac:picMkLst>
            <pc:docMk/>
            <pc:sldMk cId="626641816" sldId="259"/>
            <ac:picMk id="38" creationId="{DCBDF3B1-A91A-0128-A645-0D498C850674}"/>
          </ac:picMkLst>
        </pc:picChg>
        <pc:picChg chg="mod">
          <ac:chgData name="Mark Arnholt" userId="b7de0cc5-3486-4cd8-905c-b5e2c5e5ddca" providerId="ADAL" clId="{63DE2E5F-4FE8-417C-988E-9CE01295B06D}" dt="2024-08-14T19:48:34.752" v="279"/>
          <ac:picMkLst>
            <pc:docMk/>
            <pc:sldMk cId="626641816" sldId="259"/>
            <ac:picMk id="39" creationId="{64B8D761-8137-2433-9241-AF1447BCABC8}"/>
          </ac:picMkLst>
        </pc:picChg>
        <pc:picChg chg="mod">
          <ac:chgData name="Mark Arnholt" userId="b7de0cc5-3486-4cd8-905c-b5e2c5e5ddca" providerId="ADAL" clId="{63DE2E5F-4FE8-417C-988E-9CE01295B06D}" dt="2024-08-14T19:48:34.752" v="279"/>
          <ac:picMkLst>
            <pc:docMk/>
            <pc:sldMk cId="626641816" sldId="259"/>
            <ac:picMk id="40" creationId="{115EAFD5-11BD-E397-491C-77344AFB27B6}"/>
          </ac:picMkLst>
        </pc:picChg>
        <pc:picChg chg="mod">
          <ac:chgData name="Mark Arnholt" userId="b7de0cc5-3486-4cd8-905c-b5e2c5e5ddca" providerId="ADAL" clId="{63DE2E5F-4FE8-417C-988E-9CE01295B06D}" dt="2024-08-14T19:48:34.752" v="279"/>
          <ac:picMkLst>
            <pc:docMk/>
            <pc:sldMk cId="626641816" sldId="259"/>
            <ac:picMk id="41" creationId="{BB2B014D-C3BB-7B3C-84AF-D099FA3B8129}"/>
          </ac:picMkLst>
        </pc:picChg>
        <pc:picChg chg="mod">
          <ac:chgData name="Mark Arnholt" userId="b7de0cc5-3486-4cd8-905c-b5e2c5e5ddca" providerId="ADAL" clId="{63DE2E5F-4FE8-417C-988E-9CE01295B06D}" dt="2024-08-14T19:48:34.752" v="279"/>
          <ac:picMkLst>
            <pc:docMk/>
            <pc:sldMk cId="626641816" sldId="259"/>
            <ac:picMk id="42" creationId="{36467F4F-25A5-07C7-A734-7924C309FB24}"/>
          </ac:picMkLst>
        </pc:picChg>
        <pc:picChg chg="mod">
          <ac:chgData name="Mark Arnholt" userId="b7de0cc5-3486-4cd8-905c-b5e2c5e5ddca" providerId="ADAL" clId="{63DE2E5F-4FE8-417C-988E-9CE01295B06D}" dt="2024-08-14T19:48:34.752" v="279"/>
          <ac:picMkLst>
            <pc:docMk/>
            <pc:sldMk cId="626641816" sldId="259"/>
            <ac:picMk id="43" creationId="{350E4C88-B3A1-A3AC-93E4-0FC14E4379D5}"/>
          </ac:picMkLst>
        </pc:picChg>
        <pc:picChg chg="mod">
          <ac:chgData name="Mark Arnholt" userId="b7de0cc5-3486-4cd8-905c-b5e2c5e5ddca" providerId="ADAL" clId="{63DE2E5F-4FE8-417C-988E-9CE01295B06D}" dt="2024-08-14T19:48:34.752" v="279"/>
          <ac:picMkLst>
            <pc:docMk/>
            <pc:sldMk cId="626641816" sldId="259"/>
            <ac:picMk id="44" creationId="{89ABC75F-3419-D94A-04E4-61036031A9B5}"/>
          </ac:picMkLst>
        </pc:picChg>
        <pc:picChg chg="mod">
          <ac:chgData name="Mark Arnholt" userId="b7de0cc5-3486-4cd8-905c-b5e2c5e5ddca" providerId="ADAL" clId="{63DE2E5F-4FE8-417C-988E-9CE01295B06D}" dt="2024-08-14T19:48:34.752" v="279"/>
          <ac:picMkLst>
            <pc:docMk/>
            <pc:sldMk cId="626641816" sldId="259"/>
            <ac:picMk id="45" creationId="{073AC8FD-E13A-970D-2A5F-89DA838DA41C}"/>
          </ac:picMkLst>
        </pc:picChg>
        <pc:picChg chg="mod">
          <ac:chgData name="Mark Arnholt" userId="b7de0cc5-3486-4cd8-905c-b5e2c5e5ddca" providerId="ADAL" clId="{63DE2E5F-4FE8-417C-988E-9CE01295B06D}" dt="2024-08-14T19:48:34.752" v="279"/>
          <ac:picMkLst>
            <pc:docMk/>
            <pc:sldMk cId="626641816" sldId="259"/>
            <ac:picMk id="46" creationId="{E45B7F72-E831-9EA9-C0CC-C8F75F174E57}"/>
          </ac:picMkLst>
        </pc:picChg>
        <pc:picChg chg="mod">
          <ac:chgData name="Mark Arnholt" userId="b7de0cc5-3486-4cd8-905c-b5e2c5e5ddca" providerId="ADAL" clId="{63DE2E5F-4FE8-417C-988E-9CE01295B06D}" dt="2024-08-14T19:48:34.752" v="279"/>
          <ac:picMkLst>
            <pc:docMk/>
            <pc:sldMk cId="626641816" sldId="259"/>
            <ac:picMk id="47" creationId="{3934DFE2-3768-16A7-3FAE-B373FB636A93}"/>
          </ac:picMkLst>
        </pc:picChg>
        <pc:picChg chg="mod">
          <ac:chgData name="Mark Arnholt" userId="b7de0cc5-3486-4cd8-905c-b5e2c5e5ddca" providerId="ADAL" clId="{63DE2E5F-4FE8-417C-988E-9CE01295B06D}" dt="2024-08-14T19:48:34.752" v="279"/>
          <ac:picMkLst>
            <pc:docMk/>
            <pc:sldMk cId="626641816" sldId="259"/>
            <ac:picMk id="48" creationId="{13B4CED5-08FA-F555-75C4-051D19C37375}"/>
          </ac:picMkLst>
        </pc:picChg>
        <pc:picChg chg="mod">
          <ac:chgData name="Mark Arnholt" userId="b7de0cc5-3486-4cd8-905c-b5e2c5e5ddca" providerId="ADAL" clId="{63DE2E5F-4FE8-417C-988E-9CE01295B06D}" dt="2024-08-14T19:48:34.752" v="279"/>
          <ac:picMkLst>
            <pc:docMk/>
            <pc:sldMk cId="626641816" sldId="259"/>
            <ac:picMk id="49" creationId="{95BB163F-CE7D-1F82-9F71-FC5C1ADB7F89}"/>
          </ac:picMkLst>
        </pc:picChg>
        <pc:picChg chg="add mod">
          <ac:chgData name="Mark Arnholt" userId="b7de0cc5-3486-4cd8-905c-b5e2c5e5ddca" providerId="ADAL" clId="{63DE2E5F-4FE8-417C-988E-9CE01295B06D}" dt="2024-08-14T19:49:13.745" v="288" actId="164"/>
          <ac:picMkLst>
            <pc:docMk/>
            <pc:sldMk cId="626641816" sldId="259"/>
            <ac:picMk id="50" creationId="{19611523-6A24-FEA9-2BCE-DBDCEB1A4A29}"/>
          </ac:picMkLst>
        </pc:picChg>
        <pc:picChg chg="add mod">
          <ac:chgData name="Mark Arnholt" userId="b7de0cc5-3486-4cd8-905c-b5e2c5e5ddca" providerId="ADAL" clId="{63DE2E5F-4FE8-417C-988E-9CE01295B06D}" dt="2024-08-14T19:49:13.745" v="288" actId="164"/>
          <ac:picMkLst>
            <pc:docMk/>
            <pc:sldMk cId="626641816" sldId="259"/>
            <ac:picMk id="51" creationId="{22A8D761-6713-B784-FD79-4364828480AA}"/>
          </ac:picMkLst>
        </pc:picChg>
        <pc:picChg chg="mod">
          <ac:chgData name="Mark Arnholt" userId="b7de0cc5-3486-4cd8-905c-b5e2c5e5ddca" providerId="ADAL" clId="{63DE2E5F-4FE8-417C-988E-9CE01295B06D}" dt="2024-08-14T19:49:23.730" v="290"/>
          <ac:picMkLst>
            <pc:docMk/>
            <pc:sldMk cId="626641816" sldId="259"/>
            <ac:picMk id="54" creationId="{4A76CF8D-C2F4-19BA-3A45-50A840A87A17}"/>
          </ac:picMkLst>
        </pc:picChg>
        <pc:picChg chg="mod">
          <ac:chgData name="Mark Arnholt" userId="b7de0cc5-3486-4cd8-905c-b5e2c5e5ddca" providerId="ADAL" clId="{63DE2E5F-4FE8-417C-988E-9CE01295B06D}" dt="2024-08-14T19:49:23.730" v="290"/>
          <ac:picMkLst>
            <pc:docMk/>
            <pc:sldMk cId="626641816" sldId="259"/>
            <ac:picMk id="55" creationId="{E1DCFC40-EFC9-7933-C26F-CDE339D50FB7}"/>
          </ac:picMkLst>
        </pc:picChg>
        <pc:picChg chg="mod">
          <ac:chgData name="Mark Arnholt" userId="b7de0cc5-3486-4cd8-905c-b5e2c5e5ddca" providerId="ADAL" clId="{63DE2E5F-4FE8-417C-988E-9CE01295B06D}" dt="2024-08-14T19:49:24.039" v="291"/>
          <ac:picMkLst>
            <pc:docMk/>
            <pc:sldMk cId="626641816" sldId="259"/>
            <ac:picMk id="57" creationId="{E12C323E-B0C3-F6C4-56CD-3346D883C548}"/>
          </ac:picMkLst>
        </pc:picChg>
        <pc:picChg chg="mod">
          <ac:chgData name="Mark Arnholt" userId="b7de0cc5-3486-4cd8-905c-b5e2c5e5ddca" providerId="ADAL" clId="{63DE2E5F-4FE8-417C-988E-9CE01295B06D}" dt="2024-08-14T19:49:24.039" v="291"/>
          <ac:picMkLst>
            <pc:docMk/>
            <pc:sldMk cId="626641816" sldId="259"/>
            <ac:picMk id="58" creationId="{9D83CF6B-368F-7A7E-D2F8-F43D9D1BAA6D}"/>
          </ac:picMkLst>
        </pc:picChg>
        <pc:picChg chg="mod">
          <ac:chgData name="Mark Arnholt" userId="b7de0cc5-3486-4cd8-905c-b5e2c5e5ddca" providerId="ADAL" clId="{63DE2E5F-4FE8-417C-988E-9CE01295B06D}" dt="2024-08-14T19:49:24.362" v="292"/>
          <ac:picMkLst>
            <pc:docMk/>
            <pc:sldMk cId="626641816" sldId="259"/>
            <ac:picMk id="60" creationId="{DE8BE49D-252C-6337-C6BF-2465936EE64E}"/>
          </ac:picMkLst>
        </pc:picChg>
        <pc:picChg chg="mod">
          <ac:chgData name="Mark Arnholt" userId="b7de0cc5-3486-4cd8-905c-b5e2c5e5ddca" providerId="ADAL" clId="{63DE2E5F-4FE8-417C-988E-9CE01295B06D}" dt="2024-08-14T19:49:24.362" v="292"/>
          <ac:picMkLst>
            <pc:docMk/>
            <pc:sldMk cId="626641816" sldId="259"/>
            <ac:picMk id="61" creationId="{CE73E248-8235-D596-A5DF-27DC0F9B5F2A}"/>
          </ac:picMkLst>
        </pc:picChg>
        <pc:picChg chg="mod">
          <ac:chgData name="Mark Arnholt" userId="b7de0cc5-3486-4cd8-905c-b5e2c5e5ddca" providerId="ADAL" clId="{63DE2E5F-4FE8-417C-988E-9CE01295B06D}" dt="2024-08-14T19:49:37.371" v="296"/>
          <ac:picMkLst>
            <pc:docMk/>
            <pc:sldMk cId="626641816" sldId="259"/>
            <ac:picMk id="63" creationId="{849DD330-A9B8-FDA3-2D36-A01C1D1A5752}"/>
          </ac:picMkLst>
        </pc:picChg>
        <pc:picChg chg="mod">
          <ac:chgData name="Mark Arnholt" userId="b7de0cc5-3486-4cd8-905c-b5e2c5e5ddca" providerId="ADAL" clId="{63DE2E5F-4FE8-417C-988E-9CE01295B06D}" dt="2024-08-14T19:49:37.371" v="296"/>
          <ac:picMkLst>
            <pc:docMk/>
            <pc:sldMk cId="626641816" sldId="259"/>
            <ac:picMk id="64" creationId="{1C953223-A837-E37E-5840-BF0EF19B6979}"/>
          </ac:picMkLst>
        </pc:picChg>
        <pc:picChg chg="mod">
          <ac:chgData name="Mark Arnholt" userId="b7de0cc5-3486-4cd8-905c-b5e2c5e5ddca" providerId="ADAL" clId="{63DE2E5F-4FE8-417C-988E-9CE01295B06D}" dt="2024-08-14T19:49:37.669" v="297"/>
          <ac:picMkLst>
            <pc:docMk/>
            <pc:sldMk cId="626641816" sldId="259"/>
            <ac:picMk id="66" creationId="{59062028-63E0-40BE-6023-A13EA179C02C}"/>
          </ac:picMkLst>
        </pc:picChg>
        <pc:picChg chg="mod">
          <ac:chgData name="Mark Arnholt" userId="b7de0cc5-3486-4cd8-905c-b5e2c5e5ddca" providerId="ADAL" clId="{63DE2E5F-4FE8-417C-988E-9CE01295B06D}" dt="2024-08-14T19:49:37.669" v="297"/>
          <ac:picMkLst>
            <pc:docMk/>
            <pc:sldMk cId="626641816" sldId="259"/>
            <ac:picMk id="67" creationId="{FDA3309F-04F9-93C0-2A5C-49161E164C76}"/>
          </ac:picMkLst>
        </pc:picChg>
        <pc:picChg chg="mod">
          <ac:chgData name="Mark Arnholt" userId="b7de0cc5-3486-4cd8-905c-b5e2c5e5ddca" providerId="ADAL" clId="{63DE2E5F-4FE8-417C-988E-9CE01295B06D}" dt="2024-08-14T19:49:37.968" v="298"/>
          <ac:picMkLst>
            <pc:docMk/>
            <pc:sldMk cId="626641816" sldId="259"/>
            <ac:picMk id="69" creationId="{3F2C03FB-5292-076D-D3C4-E0A7A034F58E}"/>
          </ac:picMkLst>
        </pc:picChg>
        <pc:picChg chg="mod">
          <ac:chgData name="Mark Arnholt" userId="b7de0cc5-3486-4cd8-905c-b5e2c5e5ddca" providerId="ADAL" clId="{63DE2E5F-4FE8-417C-988E-9CE01295B06D}" dt="2024-08-14T19:49:37.968" v="298"/>
          <ac:picMkLst>
            <pc:docMk/>
            <pc:sldMk cId="626641816" sldId="259"/>
            <ac:picMk id="70" creationId="{7348346F-1D62-33DC-2429-4EFB3C1B867C}"/>
          </ac:picMkLst>
        </pc:picChg>
        <pc:picChg chg="mod">
          <ac:chgData name="Mark Arnholt" userId="b7de0cc5-3486-4cd8-905c-b5e2c5e5ddca" providerId="ADAL" clId="{63DE2E5F-4FE8-417C-988E-9CE01295B06D}" dt="2024-08-14T19:49:56.668" v="305"/>
          <ac:picMkLst>
            <pc:docMk/>
            <pc:sldMk cId="626641816" sldId="259"/>
            <ac:picMk id="72" creationId="{EB95DB5B-6854-3DBB-FA15-A7DACDAACFE4}"/>
          </ac:picMkLst>
        </pc:picChg>
        <pc:picChg chg="mod">
          <ac:chgData name="Mark Arnholt" userId="b7de0cc5-3486-4cd8-905c-b5e2c5e5ddca" providerId="ADAL" clId="{63DE2E5F-4FE8-417C-988E-9CE01295B06D}" dt="2024-08-14T19:49:56.668" v="305"/>
          <ac:picMkLst>
            <pc:docMk/>
            <pc:sldMk cId="626641816" sldId="259"/>
            <ac:picMk id="73" creationId="{BFB09B5D-5688-0C23-6DB4-A8DD2AF255B8}"/>
          </ac:picMkLst>
        </pc:picChg>
        <pc:picChg chg="mod">
          <ac:chgData name="Mark Arnholt" userId="b7de0cc5-3486-4cd8-905c-b5e2c5e5ddca" providerId="ADAL" clId="{63DE2E5F-4FE8-417C-988E-9CE01295B06D}" dt="2024-08-14T19:51:02.328" v="315" actId="571"/>
          <ac:picMkLst>
            <pc:docMk/>
            <pc:sldMk cId="626641816" sldId="259"/>
            <ac:picMk id="77" creationId="{8180A827-746D-EE7C-CCEF-3905447ED1AB}"/>
          </ac:picMkLst>
        </pc:picChg>
        <pc:picChg chg="mod">
          <ac:chgData name="Mark Arnholt" userId="b7de0cc5-3486-4cd8-905c-b5e2c5e5ddca" providerId="ADAL" clId="{63DE2E5F-4FE8-417C-988E-9CE01295B06D}" dt="2024-08-14T19:51:02.328" v="315" actId="571"/>
          <ac:picMkLst>
            <pc:docMk/>
            <pc:sldMk cId="626641816" sldId="259"/>
            <ac:picMk id="78" creationId="{D416B3B7-5BD6-447E-D89C-434A9DE95A47}"/>
          </ac:picMkLst>
        </pc:picChg>
        <pc:picChg chg="mod">
          <ac:chgData name="Mark Arnholt" userId="b7de0cc5-3486-4cd8-905c-b5e2c5e5ddca" providerId="ADAL" clId="{63DE2E5F-4FE8-417C-988E-9CE01295B06D}" dt="2024-08-14T19:51:02.328" v="315" actId="571"/>
          <ac:picMkLst>
            <pc:docMk/>
            <pc:sldMk cId="626641816" sldId="259"/>
            <ac:picMk id="80" creationId="{2646D801-3CD3-AA2A-321E-C9713435B88C}"/>
          </ac:picMkLst>
        </pc:picChg>
        <pc:picChg chg="mod">
          <ac:chgData name="Mark Arnholt" userId="b7de0cc5-3486-4cd8-905c-b5e2c5e5ddca" providerId="ADAL" clId="{63DE2E5F-4FE8-417C-988E-9CE01295B06D}" dt="2024-08-14T19:51:02.328" v="315" actId="571"/>
          <ac:picMkLst>
            <pc:docMk/>
            <pc:sldMk cId="626641816" sldId="259"/>
            <ac:picMk id="81" creationId="{408E5A8F-ADE4-8CD5-6ADA-9FE4C58C5583}"/>
          </ac:picMkLst>
        </pc:picChg>
        <pc:picChg chg="add del mod">
          <ac:chgData name="Mark Arnholt" userId="b7de0cc5-3486-4cd8-905c-b5e2c5e5ddca" providerId="ADAL" clId="{63DE2E5F-4FE8-417C-988E-9CE01295B06D}" dt="2024-08-14T20:23:52.407" v="338" actId="478"/>
          <ac:picMkLst>
            <pc:docMk/>
            <pc:sldMk cId="626641816" sldId="259"/>
            <ac:picMk id="83" creationId="{7C47F077-CD05-B59C-5074-EC6E00B02CCF}"/>
          </ac:picMkLst>
        </pc:picChg>
        <pc:picChg chg="add del mod">
          <ac:chgData name="Mark Arnholt" userId="b7de0cc5-3486-4cd8-905c-b5e2c5e5ddca" providerId="ADAL" clId="{63DE2E5F-4FE8-417C-988E-9CE01295B06D}" dt="2024-08-14T20:23:52.974" v="339" actId="478"/>
          <ac:picMkLst>
            <pc:docMk/>
            <pc:sldMk cId="626641816" sldId="259"/>
            <ac:picMk id="84" creationId="{6A35D96A-80C7-E18B-D324-26D737A87DA2}"/>
          </ac:picMkLst>
        </pc:picChg>
        <pc:picChg chg="add del mod">
          <ac:chgData name="Mark Arnholt" userId="b7de0cc5-3486-4cd8-905c-b5e2c5e5ddca" providerId="ADAL" clId="{63DE2E5F-4FE8-417C-988E-9CE01295B06D}" dt="2024-08-14T20:23:51.594" v="337" actId="478"/>
          <ac:picMkLst>
            <pc:docMk/>
            <pc:sldMk cId="626641816" sldId="259"/>
            <ac:picMk id="85" creationId="{9776F312-AC03-F3EB-E2F1-D1039694583A}"/>
          </ac:picMkLst>
        </pc:picChg>
        <pc:picChg chg="add del mod">
          <ac:chgData name="Mark Arnholt" userId="b7de0cc5-3486-4cd8-905c-b5e2c5e5ddca" providerId="ADAL" clId="{63DE2E5F-4FE8-417C-988E-9CE01295B06D}" dt="2024-08-14T20:23:50.926" v="336" actId="478"/>
          <ac:picMkLst>
            <pc:docMk/>
            <pc:sldMk cId="626641816" sldId="259"/>
            <ac:picMk id="86" creationId="{45E7F871-499C-E4BF-357E-BBC69C396781}"/>
          </ac:picMkLst>
        </pc:picChg>
        <pc:picChg chg="add mod">
          <ac:chgData name="Mark Arnholt" userId="b7de0cc5-3486-4cd8-905c-b5e2c5e5ddca" providerId="ADAL" clId="{63DE2E5F-4FE8-417C-988E-9CE01295B06D}" dt="2024-08-15T17:07:48.181" v="864" actId="1076"/>
          <ac:picMkLst>
            <pc:docMk/>
            <pc:sldMk cId="626641816" sldId="259"/>
            <ac:picMk id="87" creationId="{D46F4BDB-6D7A-7D50-F2A2-114477EA41FA}"/>
          </ac:picMkLst>
        </pc:picChg>
        <pc:picChg chg="add mod">
          <ac:chgData name="Mark Arnholt" userId="b7de0cc5-3486-4cd8-905c-b5e2c5e5ddca" providerId="ADAL" clId="{63DE2E5F-4FE8-417C-988E-9CE01295B06D}" dt="2024-08-14T21:43:12.003" v="530" actId="1076"/>
          <ac:picMkLst>
            <pc:docMk/>
            <pc:sldMk cId="626641816" sldId="259"/>
            <ac:picMk id="88" creationId="{CABC51D7-89D5-270A-9113-2A10BB6963CD}"/>
          </ac:picMkLst>
        </pc:picChg>
        <pc:picChg chg="add del mod">
          <ac:chgData name="Mark Arnholt" userId="b7de0cc5-3486-4cd8-905c-b5e2c5e5ddca" providerId="ADAL" clId="{63DE2E5F-4FE8-417C-988E-9CE01295B06D}" dt="2024-08-15T17:04:19.365" v="794" actId="478"/>
          <ac:picMkLst>
            <pc:docMk/>
            <pc:sldMk cId="626641816" sldId="259"/>
            <ac:picMk id="89" creationId="{AE6570C5-6AAE-C244-9125-46B42016FA1D}"/>
          </ac:picMkLst>
        </pc:picChg>
        <pc:picChg chg="add del mod">
          <ac:chgData name="Mark Arnholt" userId="b7de0cc5-3486-4cd8-905c-b5e2c5e5ddca" providerId="ADAL" clId="{63DE2E5F-4FE8-417C-988E-9CE01295B06D}" dt="2024-08-15T17:04:22.058" v="797" actId="478"/>
          <ac:picMkLst>
            <pc:docMk/>
            <pc:sldMk cId="626641816" sldId="259"/>
            <ac:picMk id="90" creationId="{72F05397-769E-1051-3924-2C2AD4D76551}"/>
          </ac:picMkLst>
        </pc:picChg>
        <pc:picChg chg="add mod">
          <ac:chgData name="Mark Arnholt" userId="b7de0cc5-3486-4cd8-905c-b5e2c5e5ddca" providerId="ADAL" clId="{63DE2E5F-4FE8-417C-988E-9CE01295B06D}" dt="2024-08-14T21:46:59.744" v="543" actId="1076"/>
          <ac:picMkLst>
            <pc:docMk/>
            <pc:sldMk cId="626641816" sldId="259"/>
            <ac:picMk id="91" creationId="{83ECF660-C944-FD74-07B4-F1A5A2019D84}"/>
          </ac:picMkLst>
        </pc:picChg>
        <pc:picChg chg="add del mod">
          <ac:chgData name="Mark Arnholt" userId="b7de0cc5-3486-4cd8-905c-b5e2c5e5ddca" providerId="ADAL" clId="{63DE2E5F-4FE8-417C-988E-9CE01295B06D}" dt="2024-08-15T17:04:19.944" v="795" actId="478"/>
          <ac:picMkLst>
            <pc:docMk/>
            <pc:sldMk cId="626641816" sldId="259"/>
            <ac:picMk id="92" creationId="{852448EC-7065-985C-0B06-0DF86EECDF75}"/>
          </ac:picMkLst>
        </pc:picChg>
        <pc:picChg chg="add mod">
          <ac:chgData name="Mark Arnholt" userId="b7de0cc5-3486-4cd8-905c-b5e2c5e5ddca" providerId="ADAL" clId="{63DE2E5F-4FE8-417C-988E-9CE01295B06D}" dt="2024-08-14T21:47:16.830" v="550" actId="1076"/>
          <ac:picMkLst>
            <pc:docMk/>
            <pc:sldMk cId="626641816" sldId="259"/>
            <ac:picMk id="93" creationId="{8B64A263-67A4-B436-8AA3-EDE5E737F322}"/>
          </ac:picMkLst>
        </pc:picChg>
        <pc:picChg chg="add mod">
          <ac:chgData name="Mark Arnholt" userId="b7de0cc5-3486-4cd8-905c-b5e2c5e5ddca" providerId="ADAL" clId="{63DE2E5F-4FE8-417C-988E-9CE01295B06D}" dt="2024-08-15T17:08:50.231" v="885" actId="688"/>
          <ac:picMkLst>
            <pc:docMk/>
            <pc:sldMk cId="626641816" sldId="259"/>
            <ac:picMk id="94" creationId="{35609E05-7A17-22A3-FD5A-4B0F197FE395}"/>
          </ac:picMkLst>
        </pc:picChg>
        <pc:picChg chg="add del mod">
          <ac:chgData name="Mark Arnholt" userId="b7de0cc5-3486-4cd8-905c-b5e2c5e5ddca" providerId="ADAL" clId="{63DE2E5F-4FE8-417C-988E-9CE01295B06D}" dt="2024-08-15T17:03:00.456" v="772" actId="478"/>
          <ac:picMkLst>
            <pc:docMk/>
            <pc:sldMk cId="626641816" sldId="259"/>
            <ac:picMk id="95" creationId="{D77E2E35-8586-A95E-3C91-671811B18ADB}"/>
          </ac:picMkLst>
        </pc:picChg>
        <pc:picChg chg="add del mod">
          <ac:chgData name="Mark Arnholt" userId="b7de0cc5-3486-4cd8-905c-b5e2c5e5ddca" providerId="ADAL" clId="{63DE2E5F-4FE8-417C-988E-9CE01295B06D}" dt="2024-08-15T17:03:25.415" v="780" actId="478"/>
          <ac:picMkLst>
            <pc:docMk/>
            <pc:sldMk cId="626641816" sldId="259"/>
            <ac:picMk id="96" creationId="{6D66A55D-2AF1-797E-B04E-630E821A4D62}"/>
          </ac:picMkLst>
        </pc:picChg>
        <pc:picChg chg="add del mod">
          <ac:chgData name="Mark Arnholt" userId="b7de0cc5-3486-4cd8-905c-b5e2c5e5ddca" providerId="ADAL" clId="{63DE2E5F-4FE8-417C-988E-9CE01295B06D}" dt="2024-08-15T17:02:58.618" v="770" actId="478"/>
          <ac:picMkLst>
            <pc:docMk/>
            <pc:sldMk cId="626641816" sldId="259"/>
            <ac:picMk id="97" creationId="{9B3A6635-B523-91A8-0D89-FD5ABEAC9471}"/>
          </ac:picMkLst>
        </pc:picChg>
        <pc:picChg chg="add del mod">
          <ac:chgData name="Mark Arnholt" userId="b7de0cc5-3486-4cd8-905c-b5e2c5e5ddca" providerId="ADAL" clId="{63DE2E5F-4FE8-417C-988E-9CE01295B06D}" dt="2024-08-15T17:02:59.368" v="771" actId="478"/>
          <ac:picMkLst>
            <pc:docMk/>
            <pc:sldMk cId="626641816" sldId="259"/>
            <ac:picMk id="98" creationId="{C6860F24-3F74-4D9A-79BC-AD71C59068F6}"/>
          </ac:picMkLst>
        </pc:picChg>
        <pc:picChg chg="add mod">
          <ac:chgData name="Mark Arnholt" userId="b7de0cc5-3486-4cd8-905c-b5e2c5e5ddca" providerId="ADAL" clId="{63DE2E5F-4FE8-417C-988E-9CE01295B06D}" dt="2024-08-15T17:07:14.045" v="852" actId="1076"/>
          <ac:picMkLst>
            <pc:docMk/>
            <pc:sldMk cId="626641816" sldId="259"/>
            <ac:picMk id="99" creationId="{990E59B9-6919-1372-FBF1-292B8C724048}"/>
          </ac:picMkLst>
        </pc:picChg>
        <pc:picChg chg="add mod">
          <ac:chgData name="Mark Arnholt" userId="b7de0cc5-3486-4cd8-905c-b5e2c5e5ddca" providerId="ADAL" clId="{63DE2E5F-4FE8-417C-988E-9CE01295B06D}" dt="2024-08-15T17:08:31.353" v="878" actId="1076"/>
          <ac:picMkLst>
            <pc:docMk/>
            <pc:sldMk cId="626641816" sldId="259"/>
            <ac:picMk id="100" creationId="{219A4010-DBDF-8ABD-5CB7-F7A0691C91B1}"/>
          </ac:picMkLst>
        </pc:picChg>
        <pc:picChg chg="add mod">
          <ac:chgData name="Mark Arnholt" userId="b7de0cc5-3486-4cd8-905c-b5e2c5e5ddca" providerId="ADAL" clId="{63DE2E5F-4FE8-417C-988E-9CE01295B06D}" dt="2024-08-15T17:07:53.780" v="866" actId="1076"/>
          <ac:picMkLst>
            <pc:docMk/>
            <pc:sldMk cId="626641816" sldId="259"/>
            <ac:picMk id="101" creationId="{48F88FEE-3144-0685-BAD3-DCEF35F429DE}"/>
          </ac:picMkLst>
        </pc:picChg>
        <pc:picChg chg="add mod">
          <ac:chgData name="Mark Arnholt" userId="b7de0cc5-3486-4cd8-905c-b5e2c5e5ddca" providerId="ADAL" clId="{63DE2E5F-4FE8-417C-988E-9CE01295B06D}" dt="2024-08-15T17:08:04.524" v="870" actId="1076"/>
          <ac:picMkLst>
            <pc:docMk/>
            <pc:sldMk cId="626641816" sldId="259"/>
            <ac:picMk id="102" creationId="{2881214A-251F-D4E8-46A6-F1FC67309007}"/>
          </ac:picMkLst>
        </pc:picChg>
        <pc:picChg chg="add mod">
          <ac:chgData name="Mark Arnholt" userId="b7de0cc5-3486-4cd8-905c-b5e2c5e5ddca" providerId="ADAL" clId="{63DE2E5F-4FE8-417C-988E-9CE01295B06D}" dt="2024-08-15T17:08:37.461" v="879" actId="1076"/>
          <ac:picMkLst>
            <pc:docMk/>
            <pc:sldMk cId="626641816" sldId="259"/>
            <ac:picMk id="103" creationId="{C0D3080B-3B5D-31DD-FD7C-4102E31D3770}"/>
          </ac:picMkLst>
        </pc:picChg>
        <pc:picChg chg="add mod">
          <ac:chgData name="Mark Arnholt" userId="b7de0cc5-3486-4cd8-905c-b5e2c5e5ddca" providerId="ADAL" clId="{63DE2E5F-4FE8-417C-988E-9CE01295B06D}" dt="2024-08-15T17:08:25.707" v="876" actId="1076"/>
          <ac:picMkLst>
            <pc:docMk/>
            <pc:sldMk cId="626641816" sldId="259"/>
            <ac:picMk id="104" creationId="{6BC902D0-7642-A81F-F5EB-89298C7B8F40}"/>
          </ac:picMkLst>
        </pc:picChg>
        <pc:picChg chg="add mod">
          <ac:chgData name="Mark Arnholt" userId="b7de0cc5-3486-4cd8-905c-b5e2c5e5ddca" providerId="ADAL" clId="{63DE2E5F-4FE8-417C-988E-9CE01295B06D}" dt="2024-08-15T17:08:40.905" v="881" actId="1076"/>
          <ac:picMkLst>
            <pc:docMk/>
            <pc:sldMk cId="626641816" sldId="259"/>
            <ac:picMk id="105" creationId="{0E20E5D8-6996-AE5F-A0F4-BC9D3CC68B97}"/>
          </ac:picMkLst>
        </pc:picChg>
        <pc:picChg chg="add del mod">
          <ac:chgData name="Mark Arnholt" userId="b7de0cc5-3486-4cd8-905c-b5e2c5e5ddca" providerId="ADAL" clId="{63DE2E5F-4FE8-417C-988E-9CE01295B06D}" dt="2024-08-15T17:05:26.721" v="815" actId="478"/>
          <ac:picMkLst>
            <pc:docMk/>
            <pc:sldMk cId="626641816" sldId="259"/>
            <ac:picMk id="106" creationId="{FD7D575D-7A86-C05C-ED5C-5373F9E3432B}"/>
          </ac:picMkLst>
        </pc:picChg>
        <pc:picChg chg="add mod">
          <ac:chgData name="Mark Arnholt" userId="b7de0cc5-3486-4cd8-905c-b5e2c5e5ddca" providerId="ADAL" clId="{63DE2E5F-4FE8-417C-988E-9CE01295B06D}" dt="2024-08-15T17:09:03.530" v="892" actId="1076"/>
          <ac:picMkLst>
            <pc:docMk/>
            <pc:sldMk cId="626641816" sldId="259"/>
            <ac:picMk id="107" creationId="{9B63134A-8A9F-11A8-74BE-25A3700141D0}"/>
          </ac:picMkLst>
        </pc:picChg>
        <pc:picChg chg="add del mod">
          <ac:chgData name="Mark Arnholt" userId="b7de0cc5-3486-4cd8-905c-b5e2c5e5ddca" providerId="ADAL" clId="{63DE2E5F-4FE8-417C-988E-9CE01295B06D}" dt="2024-08-15T17:05:27.233" v="816" actId="478"/>
          <ac:picMkLst>
            <pc:docMk/>
            <pc:sldMk cId="626641816" sldId="259"/>
            <ac:picMk id="108" creationId="{4BBCC8CB-BEE8-AAAC-BAED-ED15A5109BC7}"/>
          </ac:picMkLst>
        </pc:picChg>
        <pc:picChg chg="add mod">
          <ac:chgData name="Mark Arnholt" userId="b7de0cc5-3486-4cd8-905c-b5e2c5e5ddca" providerId="ADAL" clId="{63DE2E5F-4FE8-417C-988E-9CE01295B06D}" dt="2024-08-15T17:08:39.082" v="880" actId="1076"/>
          <ac:picMkLst>
            <pc:docMk/>
            <pc:sldMk cId="626641816" sldId="259"/>
            <ac:picMk id="109" creationId="{5291CFAB-79AA-385F-2D61-94546DAFC613}"/>
          </ac:picMkLst>
        </pc:picChg>
        <pc:picChg chg="add del mod">
          <ac:chgData name="Mark Arnholt" userId="b7de0cc5-3486-4cd8-905c-b5e2c5e5ddca" providerId="ADAL" clId="{63DE2E5F-4FE8-417C-988E-9CE01295B06D}" dt="2024-08-15T17:05:25.752" v="814" actId="478"/>
          <ac:picMkLst>
            <pc:docMk/>
            <pc:sldMk cId="626641816" sldId="259"/>
            <ac:picMk id="110" creationId="{7BA78183-5BAA-1B45-66DE-C086F8E5FC29}"/>
          </ac:picMkLst>
        </pc:picChg>
        <pc:picChg chg="add mod">
          <ac:chgData name="Mark Arnholt" userId="b7de0cc5-3486-4cd8-905c-b5e2c5e5ddca" providerId="ADAL" clId="{63DE2E5F-4FE8-417C-988E-9CE01295B06D}" dt="2024-08-15T17:07:11.431" v="851" actId="1076"/>
          <ac:picMkLst>
            <pc:docMk/>
            <pc:sldMk cId="626641816" sldId="259"/>
            <ac:picMk id="111" creationId="{5A59DBC9-4A40-6B6C-A01F-5E9112B3BE9E}"/>
          </ac:picMkLst>
        </pc:picChg>
        <pc:picChg chg="add mod">
          <ac:chgData name="Mark Arnholt" userId="b7de0cc5-3486-4cd8-905c-b5e2c5e5ddca" providerId="ADAL" clId="{63DE2E5F-4FE8-417C-988E-9CE01295B06D}" dt="2024-08-15T17:08:11.177" v="872" actId="1076"/>
          <ac:picMkLst>
            <pc:docMk/>
            <pc:sldMk cId="626641816" sldId="259"/>
            <ac:picMk id="112" creationId="{9B21CC15-A8E5-B22B-3405-C078C7B937F6}"/>
          </ac:picMkLst>
        </pc:picChg>
        <pc:picChg chg="add mod">
          <ac:chgData name="Mark Arnholt" userId="b7de0cc5-3486-4cd8-905c-b5e2c5e5ddca" providerId="ADAL" clId="{63DE2E5F-4FE8-417C-988E-9CE01295B06D}" dt="2024-08-15T17:07:44.152" v="863" actId="1076"/>
          <ac:picMkLst>
            <pc:docMk/>
            <pc:sldMk cId="626641816" sldId="259"/>
            <ac:picMk id="113" creationId="{46771D40-6E99-D9A3-130A-2849FC2A2188}"/>
          </ac:picMkLst>
        </pc:picChg>
        <pc:picChg chg="add del mod">
          <ac:chgData name="Mark Arnholt" userId="b7de0cc5-3486-4cd8-905c-b5e2c5e5ddca" providerId="ADAL" clId="{63DE2E5F-4FE8-417C-988E-9CE01295B06D}" dt="2024-08-15T17:04:21.182" v="796" actId="478"/>
          <ac:picMkLst>
            <pc:docMk/>
            <pc:sldMk cId="626641816" sldId="259"/>
            <ac:picMk id="1026" creationId="{FCCD1281-547F-5BED-4432-64F121365A98}"/>
          </ac:picMkLst>
        </pc:picChg>
      </pc:sldChg>
      <pc:sldChg chg="addSp delSp modSp add del mod">
        <pc:chgData name="Mark Arnholt" userId="b7de0cc5-3486-4cd8-905c-b5e2c5e5ddca" providerId="ADAL" clId="{63DE2E5F-4FE8-417C-988E-9CE01295B06D}" dt="2024-08-14T19:22:27.848" v="174" actId="47"/>
        <pc:sldMkLst>
          <pc:docMk/>
          <pc:sldMk cId="3298381214" sldId="259"/>
        </pc:sldMkLst>
        <pc:grpChg chg="add mod">
          <ac:chgData name="Mark Arnholt" userId="b7de0cc5-3486-4cd8-905c-b5e2c5e5ddca" providerId="ADAL" clId="{63DE2E5F-4FE8-417C-988E-9CE01295B06D}" dt="2024-08-14T18:44:00.435" v="55" actId="164"/>
          <ac:grpSpMkLst>
            <pc:docMk/>
            <pc:sldMk cId="3298381214" sldId="259"/>
            <ac:grpSpMk id="2" creationId="{58171344-3B16-ECE6-217C-424DD57E5AD4}"/>
          </ac:grpSpMkLst>
        </pc:grpChg>
        <pc:grpChg chg="add mod">
          <ac:chgData name="Mark Arnholt" userId="b7de0cc5-3486-4cd8-905c-b5e2c5e5ddca" providerId="ADAL" clId="{63DE2E5F-4FE8-417C-988E-9CE01295B06D}" dt="2024-08-14T18:44:00.435" v="55" actId="164"/>
          <ac:grpSpMkLst>
            <pc:docMk/>
            <pc:sldMk cId="3298381214" sldId="259"/>
            <ac:grpSpMk id="3" creationId="{86D83549-6266-FCFC-DFFF-ED5F7BD7D86A}"/>
          </ac:grpSpMkLst>
        </pc:grpChg>
        <pc:grpChg chg="add mod">
          <ac:chgData name="Mark Arnholt" userId="b7de0cc5-3486-4cd8-905c-b5e2c5e5ddca" providerId="ADAL" clId="{63DE2E5F-4FE8-417C-988E-9CE01295B06D}" dt="2024-08-14T18:44:00.435" v="55" actId="164"/>
          <ac:grpSpMkLst>
            <pc:docMk/>
            <pc:sldMk cId="3298381214" sldId="259"/>
            <ac:grpSpMk id="13" creationId="{F4501644-9DF9-4360-A830-A7848C86779A}"/>
          </ac:grpSpMkLst>
        </pc:grpChg>
        <pc:grpChg chg="add mod">
          <ac:chgData name="Mark Arnholt" userId="b7de0cc5-3486-4cd8-905c-b5e2c5e5ddca" providerId="ADAL" clId="{63DE2E5F-4FE8-417C-988E-9CE01295B06D}" dt="2024-08-14T18:44:00.435" v="55" actId="164"/>
          <ac:grpSpMkLst>
            <pc:docMk/>
            <pc:sldMk cId="3298381214" sldId="259"/>
            <ac:grpSpMk id="16" creationId="{9307A8BB-4699-4FDD-0EF2-5E8BADF69D20}"/>
          </ac:grpSpMkLst>
        </pc:grpChg>
        <pc:grpChg chg="add mod">
          <ac:chgData name="Mark Arnholt" userId="b7de0cc5-3486-4cd8-905c-b5e2c5e5ddca" providerId="ADAL" clId="{63DE2E5F-4FE8-417C-988E-9CE01295B06D}" dt="2024-08-14T18:44:27.171" v="62" actId="164"/>
          <ac:grpSpMkLst>
            <pc:docMk/>
            <pc:sldMk cId="3298381214" sldId="259"/>
            <ac:grpSpMk id="19" creationId="{8E6863DE-825C-1E61-1564-8A26242CB200}"/>
          </ac:grpSpMkLst>
        </pc:grpChg>
        <pc:grpChg chg="add mod">
          <ac:chgData name="Mark Arnholt" userId="b7de0cc5-3486-4cd8-905c-b5e2c5e5ddca" providerId="ADAL" clId="{63DE2E5F-4FE8-417C-988E-9CE01295B06D}" dt="2024-08-14T18:44:27.171" v="62" actId="164"/>
          <ac:grpSpMkLst>
            <pc:docMk/>
            <pc:sldMk cId="3298381214" sldId="259"/>
            <ac:grpSpMk id="22" creationId="{ADD50D85-F502-D8F5-527D-0C9AB5074E44}"/>
          </ac:grpSpMkLst>
        </pc:grpChg>
        <pc:grpChg chg="add mod">
          <ac:chgData name="Mark Arnholt" userId="b7de0cc5-3486-4cd8-905c-b5e2c5e5ddca" providerId="ADAL" clId="{63DE2E5F-4FE8-417C-988E-9CE01295B06D}" dt="2024-08-14T18:44:27.171" v="62" actId="164"/>
          <ac:grpSpMkLst>
            <pc:docMk/>
            <pc:sldMk cId="3298381214" sldId="259"/>
            <ac:grpSpMk id="25" creationId="{0C0B21E4-C612-B06A-7CA1-BAB9DBAD97BC}"/>
          </ac:grpSpMkLst>
        </pc:grpChg>
        <pc:grpChg chg="add mod">
          <ac:chgData name="Mark Arnholt" userId="b7de0cc5-3486-4cd8-905c-b5e2c5e5ddca" providerId="ADAL" clId="{63DE2E5F-4FE8-417C-988E-9CE01295B06D}" dt="2024-08-14T18:44:27.171" v="62" actId="164"/>
          <ac:grpSpMkLst>
            <pc:docMk/>
            <pc:sldMk cId="3298381214" sldId="259"/>
            <ac:grpSpMk id="28" creationId="{2D2A694C-2516-0DFA-F35D-05A4D441E6AA}"/>
          </ac:grpSpMkLst>
        </pc:grpChg>
        <pc:grpChg chg="add mod">
          <ac:chgData name="Mark Arnholt" userId="b7de0cc5-3486-4cd8-905c-b5e2c5e5ddca" providerId="ADAL" clId="{63DE2E5F-4FE8-417C-988E-9CE01295B06D}" dt="2024-08-14T18:44:27.171" v="62" actId="164"/>
          <ac:grpSpMkLst>
            <pc:docMk/>
            <pc:sldMk cId="3298381214" sldId="259"/>
            <ac:grpSpMk id="31" creationId="{EE99D701-1346-9937-A369-C05A60EA59B2}"/>
          </ac:grpSpMkLst>
        </pc:grpChg>
        <pc:grpChg chg="add mod">
          <ac:chgData name="Mark Arnholt" userId="b7de0cc5-3486-4cd8-905c-b5e2c5e5ddca" providerId="ADAL" clId="{63DE2E5F-4FE8-417C-988E-9CE01295B06D}" dt="2024-08-14T18:44:20.677" v="61" actId="164"/>
          <ac:grpSpMkLst>
            <pc:docMk/>
            <pc:sldMk cId="3298381214" sldId="259"/>
            <ac:grpSpMk id="34" creationId="{E0573807-6E4D-0FDE-D46C-26315A1E7453}"/>
          </ac:grpSpMkLst>
        </pc:grpChg>
        <pc:grpChg chg="add mod">
          <ac:chgData name="Mark Arnholt" userId="b7de0cc5-3486-4cd8-905c-b5e2c5e5ddca" providerId="ADAL" clId="{63DE2E5F-4FE8-417C-988E-9CE01295B06D}" dt="2024-08-14T18:44:20.677" v="61" actId="164"/>
          <ac:grpSpMkLst>
            <pc:docMk/>
            <pc:sldMk cId="3298381214" sldId="259"/>
            <ac:grpSpMk id="35" creationId="{071DF112-1BB2-DAC1-0A1B-956D90A52B59}"/>
          </ac:grpSpMkLst>
        </pc:grpChg>
        <pc:grpChg chg="add mod">
          <ac:chgData name="Mark Arnholt" userId="b7de0cc5-3486-4cd8-905c-b5e2c5e5ddca" providerId="ADAL" clId="{63DE2E5F-4FE8-417C-988E-9CE01295B06D}" dt="2024-08-14T18:46:28.306" v="87" actId="1076"/>
          <ac:grpSpMkLst>
            <pc:docMk/>
            <pc:sldMk cId="3298381214" sldId="259"/>
            <ac:grpSpMk id="38" creationId="{2C32BFB0-E5B7-45C8-6DB2-459F1E39C00F}"/>
          </ac:grpSpMkLst>
        </pc:grpChg>
        <pc:grpChg chg="add mod">
          <ac:chgData name="Mark Arnholt" userId="b7de0cc5-3486-4cd8-905c-b5e2c5e5ddca" providerId="ADAL" clId="{63DE2E5F-4FE8-417C-988E-9CE01295B06D}" dt="2024-08-14T18:44:27.171" v="62" actId="164"/>
          <ac:grpSpMkLst>
            <pc:docMk/>
            <pc:sldMk cId="3298381214" sldId="259"/>
            <ac:grpSpMk id="39" creationId="{85AF5492-7E0A-C342-0F99-097A13CBB7C3}"/>
          </ac:grpSpMkLst>
        </pc:grpChg>
        <pc:grpChg chg="add del mod">
          <ac:chgData name="Mark Arnholt" userId="b7de0cc5-3486-4cd8-905c-b5e2c5e5ddca" providerId="ADAL" clId="{63DE2E5F-4FE8-417C-988E-9CE01295B06D}" dt="2024-08-14T18:44:57.827" v="71" actId="165"/>
          <ac:grpSpMkLst>
            <pc:docMk/>
            <pc:sldMk cId="3298381214" sldId="259"/>
            <ac:grpSpMk id="40" creationId="{A82DFF5B-7219-FDAB-AA2F-F313D18922B2}"/>
          </ac:grpSpMkLst>
        </pc:grpChg>
        <pc:grpChg chg="add del mod">
          <ac:chgData name="Mark Arnholt" userId="b7de0cc5-3486-4cd8-905c-b5e2c5e5ddca" providerId="ADAL" clId="{63DE2E5F-4FE8-417C-988E-9CE01295B06D}" dt="2024-08-14T18:44:41.102" v="67" actId="165"/>
          <ac:grpSpMkLst>
            <pc:docMk/>
            <pc:sldMk cId="3298381214" sldId="259"/>
            <ac:grpSpMk id="43" creationId="{47906F14-B145-C725-A9EE-96C0592FCDF6}"/>
          </ac:grpSpMkLst>
        </pc:grpChg>
        <pc:grpChg chg="add mod">
          <ac:chgData name="Mark Arnholt" userId="b7de0cc5-3486-4cd8-905c-b5e2c5e5ddca" providerId="ADAL" clId="{63DE2E5F-4FE8-417C-988E-9CE01295B06D}" dt="2024-08-14T18:48:03.674" v="114" actId="1076"/>
          <ac:grpSpMkLst>
            <pc:docMk/>
            <pc:sldMk cId="3298381214" sldId="259"/>
            <ac:grpSpMk id="46" creationId="{246E99AB-7CE2-4068-0533-847C3921354F}"/>
          </ac:grpSpMkLst>
        </pc:grpChg>
        <pc:grpChg chg="add mod">
          <ac:chgData name="Mark Arnholt" userId="b7de0cc5-3486-4cd8-905c-b5e2c5e5ddca" providerId="ADAL" clId="{63DE2E5F-4FE8-417C-988E-9CE01295B06D}" dt="2024-08-14T18:47:23.135" v="100" actId="1076"/>
          <ac:grpSpMkLst>
            <pc:docMk/>
            <pc:sldMk cId="3298381214" sldId="259"/>
            <ac:grpSpMk id="47" creationId="{DED8112E-3708-8581-1809-323AF0DFA656}"/>
          </ac:grpSpMkLst>
        </pc:grpChg>
        <pc:grpChg chg="add mod">
          <ac:chgData name="Mark Arnholt" userId="b7de0cc5-3486-4cd8-905c-b5e2c5e5ddca" providerId="ADAL" clId="{63DE2E5F-4FE8-417C-988E-9CE01295B06D}" dt="2024-08-14T18:47:53.879" v="111" actId="1076"/>
          <ac:grpSpMkLst>
            <pc:docMk/>
            <pc:sldMk cId="3298381214" sldId="259"/>
            <ac:grpSpMk id="50" creationId="{F34D0444-0FBE-A250-A99F-8498C5125541}"/>
          </ac:grpSpMkLst>
        </pc:grpChg>
        <pc:grpChg chg="add mod">
          <ac:chgData name="Mark Arnholt" userId="b7de0cc5-3486-4cd8-905c-b5e2c5e5ddca" providerId="ADAL" clId="{63DE2E5F-4FE8-417C-988E-9CE01295B06D}" dt="2024-08-14T18:47:37.975" v="106" actId="1076"/>
          <ac:grpSpMkLst>
            <pc:docMk/>
            <pc:sldMk cId="3298381214" sldId="259"/>
            <ac:grpSpMk id="53" creationId="{58BA7BB3-A1DE-EBFA-9B91-0B8037900126}"/>
          </ac:grpSpMkLst>
        </pc:grpChg>
        <pc:picChg chg="mod">
          <ac:chgData name="Mark Arnholt" userId="b7de0cc5-3486-4cd8-905c-b5e2c5e5ddca" providerId="ADAL" clId="{63DE2E5F-4FE8-417C-988E-9CE01295B06D}" dt="2024-08-14T18:42:59.957" v="33"/>
          <ac:picMkLst>
            <pc:docMk/>
            <pc:sldMk cId="3298381214" sldId="259"/>
            <ac:picMk id="4" creationId="{F66A04BD-9DF7-A413-8AC6-BCE693F7748D}"/>
          </ac:picMkLst>
        </pc:picChg>
        <pc:picChg chg="del mod">
          <ac:chgData name="Mark Arnholt" userId="b7de0cc5-3486-4cd8-905c-b5e2c5e5ddca" providerId="ADAL" clId="{63DE2E5F-4FE8-417C-988E-9CE01295B06D}" dt="2024-08-14T18:42:38.385" v="29" actId="478"/>
          <ac:picMkLst>
            <pc:docMk/>
            <pc:sldMk cId="3298381214" sldId="259"/>
            <ac:picMk id="5" creationId="{884B55F0-7723-1466-C4F3-40987D50FE3E}"/>
          </ac:picMkLst>
        </pc:picChg>
        <pc:picChg chg="mod ord">
          <ac:chgData name="Mark Arnholt" userId="b7de0cc5-3486-4cd8-905c-b5e2c5e5ddca" providerId="ADAL" clId="{63DE2E5F-4FE8-417C-988E-9CE01295B06D}" dt="2024-08-14T18:47:58.076" v="112" actId="1076"/>
          <ac:picMkLst>
            <pc:docMk/>
            <pc:sldMk cId="3298381214" sldId="259"/>
            <ac:picMk id="6" creationId="{5F3F4895-B4F0-CB0F-E88D-0B21B2647C61}"/>
          </ac:picMkLst>
        </pc:picChg>
        <pc:picChg chg="mod">
          <ac:chgData name="Mark Arnholt" userId="b7de0cc5-3486-4cd8-905c-b5e2c5e5ddca" providerId="ADAL" clId="{63DE2E5F-4FE8-417C-988E-9CE01295B06D}" dt="2024-08-14T18:42:52.769" v="32" actId="164"/>
          <ac:picMkLst>
            <pc:docMk/>
            <pc:sldMk cId="3298381214" sldId="259"/>
            <ac:picMk id="7" creationId="{8AB7473C-8E87-D21E-D706-6366B46D9705}"/>
          </ac:picMkLst>
        </pc:picChg>
        <pc:picChg chg="mod">
          <ac:chgData name="Mark Arnholt" userId="b7de0cc5-3486-4cd8-905c-b5e2c5e5ddca" providerId="ADAL" clId="{63DE2E5F-4FE8-417C-988E-9CE01295B06D}" dt="2024-08-14T18:42:52.769" v="32" actId="164"/>
          <ac:picMkLst>
            <pc:docMk/>
            <pc:sldMk cId="3298381214" sldId="259"/>
            <ac:picMk id="8" creationId="{3E713CC6-955F-5A7E-CDA1-9836B3301F8D}"/>
          </ac:picMkLst>
        </pc:picChg>
        <pc:picChg chg="del mod">
          <ac:chgData name="Mark Arnholt" userId="b7de0cc5-3486-4cd8-905c-b5e2c5e5ddca" providerId="ADAL" clId="{63DE2E5F-4FE8-417C-988E-9CE01295B06D}" dt="2024-08-14T18:48:09.075" v="115" actId="478"/>
          <ac:picMkLst>
            <pc:docMk/>
            <pc:sldMk cId="3298381214" sldId="259"/>
            <ac:picMk id="9" creationId="{86DB9F97-8012-60B4-4145-6C437529ED67}"/>
          </ac:picMkLst>
        </pc:picChg>
        <pc:picChg chg="mod">
          <ac:chgData name="Mark Arnholt" userId="b7de0cc5-3486-4cd8-905c-b5e2c5e5ddca" providerId="ADAL" clId="{63DE2E5F-4FE8-417C-988E-9CE01295B06D}" dt="2024-08-14T18:47:09.995" v="98" actId="164"/>
          <ac:picMkLst>
            <pc:docMk/>
            <pc:sldMk cId="3298381214" sldId="259"/>
            <ac:picMk id="10" creationId="{EF7C3874-959D-DC72-4A79-5ADDC567DD8D}"/>
          </ac:picMkLst>
        </pc:picChg>
        <pc:picChg chg="del">
          <ac:chgData name="Mark Arnholt" userId="b7de0cc5-3486-4cd8-905c-b5e2c5e5ddca" providerId="ADAL" clId="{63DE2E5F-4FE8-417C-988E-9CE01295B06D}" dt="2024-08-14T18:42:39.116" v="30" actId="478"/>
          <ac:picMkLst>
            <pc:docMk/>
            <pc:sldMk cId="3298381214" sldId="259"/>
            <ac:picMk id="11" creationId="{88391318-9A76-C515-1F6E-07BE086682B2}"/>
          </ac:picMkLst>
        </pc:picChg>
        <pc:picChg chg="mod">
          <ac:chgData name="Mark Arnholt" userId="b7de0cc5-3486-4cd8-905c-b5e2c5e5ddca" providerId="ADAL" clId="{63DE2E5F-4FE8-417C-988E-9CE01295B06D}" dt="2024-08-14T18:42:59.957" v="33"/>
          <ac:picMkLst>
            <pc:docMk/>
            <pc:sldMk cId="3298381214" sldId="259"/>
            <ac:picMk id="12" creationId="{373FAEAE-016A-53C6-DFF0-DEA47048CAE0}"/>
          </ac:picMkLst>
        </pc:picChg>
        <pc:picChg chg="mod">
          <ac:chgData name="Mark Arnholt" userId="b7de0cc5-3486-4cd8-905c-b5e2c5e5ddca" providerId="ADAL" clId="{63DE2E5F-4FE8-417C-988E-9CE01295B06D}" dt="2024-08-14T18:43:00.263" v="34"/>
          <ac:picMkLst>
            <pc:docMk/>
            <pc:sldMk cId="3298381214" sldId="259"/>
            <ac:picMk id="14" creationId="{95619DBA-399E-0985-F3ED-0F4DAB0C4687}"/>
          </ac:picMkLst>
        </pc:picChg>
        <pc:picChg chg="mod">
          <ac:chgData name="Mark Arnholt" userId="b7de0cc5-3486-4cd8-905c-b5e2c5e5ddca" providerId="ADAL" clId="{63DE2E5F-4FE8-417C-988E-9CE01295B06D}" dt="2024-08-14T18:43:00.263" v="34"/>
          <ac:picMkLst>
            <pc:docMk/>
            <pc:sldMk cId="3298381214" sldId="259"/>
            <ac:picMk id="15" creationId="{C79ED4C4-8058-5CD0-EB68-C9490209A61D}"/>
          </ac:picMkLst>
        </pc:picChg>
        <pc:picChg chg="mod">
          <ac:chgData name="Mark Arnholt" userId="b7de0cc5-3486-4cd8-905c-b5e2c5e5ddca" providerId="ADAL" clId="{63DE2E5F-4FE8-417C-988E-9CE01295B06D}" dt="2024-08-14T18:43:00.591" v="35"/>
          <ac:picMkLst>
            <pc:docMk/>
            <pc:sldMk cId="3298381214" sldId="259"/>
            <ac:picMk id="17" creationId="{19FAF13E-856F-6576-E009-983B3632B225}"/>
          </ac:picMkLst>
        </pc:picChg>
        <pc:picChg chg="mod">
          <ac:chgData name="Mark Arnholt" userId="b7de0cc5-3486-4cd8-905c-b5e2c5e5ddca" providerId="ADAL" clId="{63DE2E5F-4FE8-417C-988E-9CE01295B06D}" dt="2024-08-14T18:43:00.591" v="35"/>
          <ac:picMkLst>
            <pc:docMk/>
            <pc:sldMk cId="3298381214" sldId="259"/>
            <ac:picMk id="18" creationId="{4DE32258-9FA5-AF9B-D1BB-2B38E612A0DB}"/>
          </ac:picMkLst>
        </pc:picChg>
        <pc:picChg chg="mod">
          <ac:chgData name="Mark Arnholt" userId="b7de0cc5-3486-4cd8-905c-b5e2c5e5ddca" providerId="ADAL" clId="{63DE2E5F-4FE8-417C-988E-9CE01295B06D}" dt="2024-08-14T18:43:00.903" v="36"/>
          <ac:picMkLst>
            <pc:docMk/>
            <pc:sldMk cId="3298381214" sldId="259"/>
            <ac:picMk id="20" creationId="{CD9F73F1-EAFE-9436-BC35-66D6ECA1077B}"/>
          </ac:picMkLst>
        </pc:picChg>
        <pc:picChg chg="mod">
          <ac:chgData name="Mark Arnholt" userId="b7de0cc5-3486-4cd8-905c-b5e2c5e5ddca" providerId="ADAL" clId="{63DE2E5F-4FE8-417C-988E-9CE01295B06D}" dt="2024-08-14T18:43:00.903" v="36"/>
          <ac:picMkLst>
            <pc:docMk/>
            <pc:sldMk cId="3298381214" sldId="259"/>
            <ac:picMk id="21" creationId="{6D0C2D82-ACE5-AC14-911C-97100BF95713}"/>
          </ac:picMkLst>
        </pc:picChg>
        <pc:picChg chg="mod">
          <ac:chgData name="Mark Arnholt" userId="b7de0cc5-3486-4cd8-905c-b5e2c5e5ddca" providerId="ADAL" clId="{63DE2E5F-4FE8-417C-988E-9CE01295B06D}" dt="2024-08-14T18:43:01.203" v="37"/>
          <ac:picMkLst>
            <pc:docMk/>
            <pc:sldMk cId="3298381214" sldId="259"/>
            <ac:picMk id="23" creationId="{F0AA25DF-A07F-7F5E-50CE-F28345B58601}"/>
          </ac:picMkLst>
        </pc:picChg>
        <pc:picChg chg="mod">
          <ac:chgData name="Mark Arnholt" userId="b7de0cc5-3486-4cd8-905c-b5e2c5e5ddca" providerId="ADAL" clId="{63DE2E5F-4FE8-417C-988E-9CE01295B06D}" dt="2024-08-14T18:43:01.203" v="37"/>
          <ac:picMkLst>
            <pc:docMk/>
            <pc:sldMk cId="3298381214" sldId="259"/>
            <ac:picMk id="24" creationId="{E92C69E1-5932-31E3-34A1-9274D9550838}"/>
          </ac:picMkLst>
        </pc:picChg>
        <pc:picChg chg="mod">
          <ac:chgData name="Mark Arnholt" userId="b7de0cc5-3486-4cd8-905c-b5e2c5e5ddca" providerId="ADAL" clId="{63DE2E5F-4FE8-417C-988E-9CE01295B06D}" dt="2024-08-14T18:43:01.527" v="38"/>
          <ac:picMkLst>
            <pc:docMk/>
            <pc:sldMk cId="3298381214" sldId="259"/>
            <ac:picMk id="26" creationId="{976B5EAA-67C7-903E-46D3-E086898EF796}"/>
          </ac:picMkLst>
        </pc:picChg>
        <pc:picChg chg="mod">
          <ac:chgData name="Mark Arnholt" userId="b7de0cc5-3486-4cd8-905c-b5e2c5e5ddca" providerId="ADAL" clId="{63DE2E5F-4FE8-417C-988E-9CE01295B06D}" dt="2024-08-14T18:43:01.527" v="38"/>
          <ac:picMkLst>
            <pc:docMk/>
            <pc:sldMk cId="3298381214" sldId="259"/>
            <ac:picMk id="27" creationId="{901ABAB6-8984-BC19-530E-C61962D60B87}"/>
          </ac:picMkLst>
        </pc:picChg>
        <pc:picChg chg="mod">
          <ac:chgData name="Mark Arnholt" userId="b7de0cc5-3486-4cd8-905c-b5e2c5e5ddca" providerId="ADAL" clId="{63DE2E5F-4FE8-417C-988E-9CE01295B06D}" dt="2024-08-14T18:43:02.052" v="39"/>
          <ac:picMkLst>
            <pc:docMk/>
            <pc:sldMk cId="3298381214" sldId="259"/>
            <ac:picMk id="29" creationId="{AEF7E4FA-AB00-D9B6-9A75-CBF63EF76C88}"/>
          </ac:picMkLst>
        </pc:picChg>
        <pc:picChg chg="mod">
          <ac:chgData name="Mark Arnholt" userId="b7de0cc5-3486-4cd8-905c-b5e2c5e5ddca" providerId="ADAL" clId="{63DE2E5F-4FE8-417C-988E-9CE01295B06D}" dt="2024-08-14T18:43:02.052" v="39"/>
          <ac:picMkLst>
            <pc:docMk/>
            <pc:sldMk cId="3298381214" sldId="259"/>
            <ac:picMk id="30" creationId="{0AFB0D0D-F466-300E-44AD-D8F62C059427}"/>
          </ac:picMkLst>
        </pc:picChg>
        <pc:picChg chg="mod">
          <ac:chgData name="Mark Arnholt" userId="b7de0cc5-3486-4cd8-905c-b5e2c5e5ddca" providerId="ADAL" clId="{63DE2E5F-4FE8-417C-988E-9CE01295B06D}" dt="2024-08-14T18:43:02.359" v="40"/>
          <ac:picMkLst>
            <pc:docMk/>
            <pc:sldMk cId="3298381214" sldId="259"/>
            <ac:picMk id="32" creationId="{CB366370-90AC-013B-5617-80078FF66549}"/>
          </ac:picMkLst>
        </pc:picChg>
        <pc:picChg chg="mod">
          <ac:chgData name="Mark Arnholt" userId="b7de0cc5-3486-4cd8-905c-b5e2c5e5ddca" providerId="ADAL" clId="{63DE2E5F-4FE8-417C-988E-9CE01295B06D}" dt="2024-08-14T18:43:02.359" v="40"/>
          <ac:picMkLst>
            <pc:docMk/>
            <pc:sldMk cId="3298381214" sldId="259"/>
            <ac:picMk id="33" creationId="{C422CBB3-C1CB-812A-0993-BAB3289801A5}"/>
          </ac:picMkLst>
        </pc:picChg>
        <pc:picChg chg="mod">
          <ac:chgData name="Mark Arnholt" userId="b7de0cc5-3486-4cd8-905c-b5e2c5e5ddca" providerId="ADAL" clId="{63DE2E5F-4FE8-417C-988E-9CE01295B06D}" dt="2024-08-14T18:44:07.240" v="57"/>
          <ac:picMkLst>
            <pc:docMk/>
            <pc:sldMk cId="3298381214" sldId="259"/>
            <ac:picMk id="36" creationId="{80BEF41E-3B44-1ED9-FDE3-45CCE072C9F2}"/>
          </ac:picMkLst>
        </pc:picChg>
        <pc:picChg chg="mod">
          <ac:chgData name="Mark Arnholt" userId="b7de0cc5-3486-4cd8-905c-b5e2c5e5ddca" providerId="ADAL" clId="{63DE2E5F-4FE8-417C-988E-9CE01295B06D}" dt="2024-08-14T18:44:07.240" v="57"/>
          <ac:picMkLst>
            <pc:docMk/>
            <pc:sldMk cId="3298381214" sldId="259"/>
            <ac:picMk id="37" creationId="{61A70CC0-8CA4-01B3-8A25-4EBE5AF7611F}"/>
          </ac:picMkLst>
        </pc:picChg>
        <pc:picChg chg="del mod topLvl">
          <ac:chgData name="Mark Arnholt" userId="b7de0cc5-3486-4cd8-905c-b5e2c5e5ddca" providerId="ADAL" clId="{63DE2E5F-4FE8-417C-988E-9CE01295B06D}" dt="2024-08-14T18:46:12.482" v="86" actId="478"/>
          <ac:picMkLst>
            <pc:docMk/>
            <pc:sldMk cId="3298381214" sldId="259"/>
            <ac:picMk id="41" creationId="{03A1D66C-4B71-8896-AAFD-AE9C30C7C15A}"/>
          </ac:picMkLst>
        </pc:picChg>
        <pc:picChg chg="del mod topLvl">
          <ac:chgData name="Mark Arnholt" userId="b7de0cc5-3486-4cd8-905c-b5e2c5e5ddca" providerId="ADAL" clId="{63DE2E5F-4FE8-417C-988E-9CE01295B06D}" dt="2024-08-14T18:46:11.291" v="84" actId="478"/>
          <ac:picMkLst>
            <pc:docMk/>
            <pc:sldMk cId="3298381214" sldId="259"/>
            <ac:picMk id="42" creationId="{22490CB0-2172-BA94-9026-B05A95134830}"/>
          </ac:picMkLst>
        </pc:picChg>
        <pc:picChg chg="del mod ord topLvl">
          <ac:chgData name="Mark Arnholt" userId="b7de0cc5-3486-4cd8-905c-b5e2c5e5ddca" providerId="ADAL" clId="{63DE2E5F-4FE8-417C-988E-9CE01295B06D}" dt="2024-08-14T18:46:11.881" v="85" actId="478"/>
          <ac:picMkLst>
            <pc:docMk/>
            <pc:sldMk cId="3298381214" sldId="259"/>
            <ac:picMk id="44" creationId="{03D56749-F965-C6BA-93C9-4809B0363FE1}"/>
          </ac:picMkLst>
        </pc:picChg>
        <pc:picChg chg="del mod topLvl">
          <ac:chgData name="Mark Arnholt" userId="b7de0cc5-3486-4cd8-905c-b5e2c5e5ddca" providerId="ADAL" clId="{63DE2E5F-4FE8-417C-988E-9CE01295B06D}" dt="2024-08-14T18:46:10.224" v="83" actId="478"/>
          <ac:picMkLst>
            <pc:docMk/>
            <pc:sldMk cId="3298381214" sldId="259"/>
            <ac:picMk id="45" creationId="{310501D0-3089-223C-720B-E02BF7D5CB8A}"/>
          </ac:picMkLst>
        </pc:picChg>
        <pc:picChg chg="mod">
          <ac:chgData name="Mark Arnholt" userId="b7de0cc5-3486-4cd8-905c-b5e2c5e5ddca" providerId="ADAL" clId="{63DE2E5F-4FE8-417C-988E-9CE01295B06D}" dt="2024-08-14T18:47:18.758" v="99"/>
          <ac:picMkLst>
            <pc:docMk/>
            <pc:sldMk cId="3298381214" sldId="259"/>
            <ac:picMk id="48" creationId="{65325E0C-2B16-749C-A0B6-F43D35421943}"/>
          </ac:picMkLst>
        </pc:picChg>
        <pc:picChg chg="mod">
          <ac:chgData name="Mark Arnholt" userId="b7de0cc5-3486-4cd8-905c-b5e2c5e5ddca" providerId="ADAL" clId="{63DE2E5F-4FE8-417C-988E-9CE01295B06D}" dt="2024-08-14T18:47:18.758" v="99"/>
          <ac:picMkLst>
            <pc:docMk/>
            <pc:sldMk cId="3298381214" sldId="259"/>
            <ac:picMk id="49" creationId="{9E56EDD1-54EF-1551-E4D6-0D80C2563212}"/>
          </ac:picMkLst>
        </pc:picChg>
        <pc:picChg chg="mod">
          <ac:chgData name="Mark Arnholt" userId="b7de0cc5-3486-4cd8-905c-b5e2c5e5ddca" providerId="ADAL" clId="{63DE2E5F-4FE8-417C-988E-9CE01295B06D}" dt="2024-08-14T18:47:25.474" v="101"/>
          <ac:picMkLst>
            <pc:docMk/>
            <pc:sldMk cId="3298381214" sldId="259"/>
            <ac:picMk id="51" creationId="{0B1380BA-57B1-BCD4-F97C-C11ECC91A8DE}"/>
          </ac:picMkLst>
        </pc:picChg>
        <pc:picChg chg="mod">
          <ac:chgData name="Mark Arnholt" userId="b7de0cc5-3486-4cd8-905c-b5e2c5e5ddca" providerId="ADAL" clId="{63DE2E5F-4FE8-417C-988E-9CE01295B06D}" dt="2024-08-14T18:47:25.474" v="101"/>
          <ac:picMkLst>
            <pc:docMk/>
            <pc:sldMk cId="3298381214" sldId="259"/>
            <ac:picMk id="52" creationId="{84611554-483E-3CAC-2B72-31452F07D128}"/>
          </ac:picMkLst>
        </pc:picChg>
        <pc:picChg chg="mod">
          <ac:chgData name="Mark Arnholt" userId="b7de0cc5-3486-4cd8-905c-b5e2c5e5ddca" providerId="ADAL" clId="{63DE2E5F-4FE8-417C-988E-9CE01295B06D}" dt="2024-08-14T18:47:25.677" v="102"/>
          <ac:picMkLst>
            <pc:docMk/>
            <pc:sldMk cId="3298381214" sldId="259"/>
            <ac:picMk id="54" creationId="{DBDD58EE-BBF5-F601-8D61-FB4D35383032}"/>
          </ac:picMkLst>
        </pc:picChg>
        <pc:picChg chg="mod">
          <ac:chgData name="Mark Arnholt" userId="b7de0cc5-3486-4cd8-905c-b5e2c5e5ddca" providerId="ADAL" clId="{63DE2E5F-4FE8-417C-988E-9CE01295B06D}" dt="2024-08-14T18:47:25.677" v="102"/>
          <ac:picMkLst>
            <pc:docMk/>
            <pc:sldMk cId="3298381214" sldId="259"/>
            <ac:picMk id="55" creationId="{876D5A57-723C-B7C9-5B6D-DE5DE992E729}"/>
          </ac:picMkLst>
        </pc:picChg>
      </pc:sldChg>
      <pc:sldChg chg="addSp delSp modSp new del mod">
        <pc:chgData name="Mark Arnholt" userId="b7de0cc5-3486-4cd8-905c-b5e2c5e5ddca" providerId="ADAL" clId="{63DE2E5F-4FE8-417C-988E-9CE01295B06D}" dt="2024-08-14T19:22:28.867" v="175" actId="47"/>
        <pc:sldMkLst>
          <pc:docMk/>
          <pc:sldMk cId="2428867063" sldId="260"/>
        </pc:sldMkLst>
        <pc:spChg chg="del">
          <ac:chgData name="Mark Arnholt" userId="b7de0cc5-3486-4cd8-905c-b5e2c5e5ddca" providerId="ADAL" clId="{63DE2E5F-4FE8-417C-988E-9CE01295B06D}" dt="2024-08-14T18:48:21.961" v="118" actId="478"/>
          <ac:spMkLst>
            <pc:docMk/>
            <pc:sldMk cId="2428867063" sldId="260"/>
            <ac:spMk id="2" creationId="{747DB3E6-2073-F9E6-3C1A-392FE63FD704}"/>
          </ac:spMkLst>
        </pc:spChg>
        <pc:spChg chg="del">
          <ac:chgData name="Mark Arnholt" userId="b7de0cc5-3486-4cd8-905c-b5e2c5e5ddca" providerId="ADAL" clId="{63DE2E5F-4FE8-417C-988E-9CE01295B06D}" dt="2024-08-14T18:48:20.236" v="117" actId="478"/>
          <ac:spMkLst>
            <pc:docMk/>
            <pc:sldMk cId="2428867063" sldId="260"/>
            <ac:spMk id="3" creationId="{EBD8890E-6464-29A9-766B-AEB424A567C8}"/>
          </ac:spMkLst>
        </pc:spChg>
        <pc:grpChg chg="add del mod">
          <ac:chgData name="Mark Arnholt" userId="b7de0cc5-3486-4cd8-905c-b5e2c5e5ddca" providerId="ADAL" clId="{63DE2E5F-4FE8-417C-988E-9CE01295B06D}" dt="2024-08-14T18:48:25.592" v="120" actId="478"/>
          <ac:grpSpMkLst>
            <pc:docMk/>
            <pc:sldMk cId="2428867063" sldId="260"/>
            <ac:grpSpMk id="4" creationId="{93561960-CACD-8D35-45B2-25DA978DCC20}"/>
          </ac:grpSpMkLst>
        </pc:grpChg>
        <pc:grpChg chg="add mod">
          <ac:chgData name="Mark Arnholt" userId="b7de0cc5-3486-4cd8-905c-b5e2c5e5ddca" providerId="ADAL" clId="{63DE2E5F-4FE8-417C-988E-9CE01295B06D}" dt="2024-08-14T19:11:09.930" v="136" actId="1076"/>
          <ac:grpSpMkLst>
            <pc:docMk/>
            <pc:sldMk cId="2428867063" sldId="260"/>
            <ac:grpSpMk id="7" creationId="{D787A2B3-C319-D741-031F-148F8431EE14}"/>
          </ac:grpSpMkLst>
        </pc:grpChg>
        <pc:grpChg chg="mod">
          <ac:chgData name="Mark Arnholt" userId="b7de0cc5-3486-4cd8-905c-b5e2c5e5ddca" providerId="ADAL" clId="{63DE2E5F-4FE8-417C-988E-9CE01295B06D}" dt="2024-08-14T18:48:34.471" v="122"/>
          <ac:grpSpMkLst>
            <pc:docMk/>
            <pc:sldMk cId="2428867063" sldId="260"/>
            <ac:grpSpMk id="8" creationId="{6E6763F0-565B-E611-00B1-774D1E6EB127}"/>
          </ac:grpSpMkLst>
        </pc:grpChg>
        <pc:grpChg chg="mod">
          <ac:chgData name="Mark Arnholt" userId="b7de0cc5-3486-4cd8-905c-b5e2c5e5ddca" providerId="ADAL" clId="{63DE2E5F-4FE8-417C-988E-9CE01295B06D}" dt="2024-08-14T18:48:34.471" v="122"/>
          <ac:grpSpMkLst>
            <pc:docMk/>
            <pc:sldMk cId="2428867063" sldId="260"/>
            <ac:grpSpMk id="9" creationId="{5676D76D-FE43-10EA-88E7-7407694F82D1}"/>
          </ac:grpSpMkLst>
        </pc:grpChg>
        <pc:grpChg chg="mod">
          <ac:chgData name="Mark Arnholt" userId="b7de0cc5-3486-4cd8-905c-b5e2c5e5ddca" providerId="ADAL" clId="{63DE2E5F-4FE8-417C-988E-9CE01295B06D}" dt="2024-08-14T18:48:34.471" v="122"/>
          <ac:grpSpMkLst>
            <pc:docMk/>
            <pc:sldMk cId="2428867063" sldId="260"/>
            <ac:grpSpMk id="10" creationId="{094FFDDB-66D5-5419-D724-43A540EDE350}"/>
          </ac:grpSpMkLst>
        </pc:grpChg>
        <pc:grpChg chg="mod">
          <ac:chgData name="Mark Arnholt" userId="b7de0cc5-3486-4cd8-905c-b5e2c5e5ddca" providerId="ADAL" clId="{63DE2E5F-4FE8-417C-988E-9CE01295B06D}" dt="2024-08-14T18:48:34.471" v="122"/>
          <ac:grpSpMkLst>
            <pc:docMk/>
            <pc:sldMk cId="2428867063" sldId="260"/>
            <ac:grpSpMk id="11" creationId="{C353ACD8-6807-B7CA-F979-283B75D9F96F}"/>
          </ac:grpSpMkLst>
        </pc:grpChg>
        <pc:grpChg chg="mod">
          <ac:chgData name="Mark Arnholt" userId="b7de0cc5-3486-4cd8-905c-b5e2c5e5ddca" providerId="ADAL" clId="{63DE2E5F-4FE8-417C-988E-9CE01295B06D}" dt="2024-08-14T18:48:34.471" v="122"/>
          <ac:grpSpMkLst>
            <pc:docMk/>
            <pc:sldMk cId="2428867063" sldId="260"/>
            <ac:grpSpMk id="12" creationId="{0CED673C-B050-7400-E751-55397B0A8AA5}"/>
          </ac:grpSpMkLst>
        </pc:grpChg>
        <pc:grpChg chg="add mod">
          <ac:chgData name="Mark Arnholt" userId="b7de0cc5-3486-4cd8-905c-b5e2c5e5ddca" providerId="ADAL" clId="{63DE2E5F-4FE8-417C-988E-9CE01295B06D}" dt="2024-08-14T18:48:54.895" v="128" actId="1076"/>
          <ac:grpSpMkLst>
            <pc:docMk/>
            <pc:sldMk cId="2428867063" sldId="260"/>
            <ac:grpSpMk id="23" creationId="{8BFDF7DC-42ED-4118-40DD-DFA7331669D9}"/>
          </ac:grpSpMkLst>
        </pc:grpChg>
        <pc:grpChg chg="mod">
          <ac:chgData name="Mark Arnholt" userId="b7de0cc5-3486-4cd8-905c-b5e2c5e5ddca" providerId="ADAL" clId="{63DE2E5F-4FE8-417C-988E-9CE01295B06D}" dt="2024-08-14T18:48:34.471" v="122"/>
          <ac:grpSpMkLst>
            <pc:docMk/>
            <pc:sldMk cId="2428867063" sldId="260"/>
            <ac:grpSpMk id="24" creationId="{6C67CDB6-2EC9-689D-D24E-9F801D0BDC40}"/>
          </ac:grpSpMkLst>
        </pc:grpChg>
        <pc:grpChg chg="mod">
          <ac:chgData name="Mark Arnholt" userId="b7de0cc5-3486-4cd8-905c-b5e2c5e5ddca" providerId="ADAL" clId="{63DE2E5F-4FE8-417C-988E-9CE01295B06D}" dt="2024-08-14T18:48:34.471" v="122"/>
          <ac:grpSpMkLst>
            <pc:docMk/>
            <pc:sldMk cId="2428867063" sldId="260"/>
            <ac:grpSpMk id="25" creationId="{4D468119-8D00-690A-C7EA-B5303985EB64}"/>
          </ac:grpSpMkLst>
        </pc:grpChg>
        <pc:grpChg chg="mod">
          <ac:chgData name="Mark Arnholt" userId="b7de0cc5-3486-4cd8-905c-b5e2c5e5ddca" providerId="ADAL" clId="{63DE2E5F-4FE8-417C-988E-9CE01295B06D}" dt="2024-08-14T18:48:34.471" v="122"/>
          <ac:grpSpMkLst>
            <pc:docMk/>
            <pc:sldMk cId="2428867063" sldId="260"/>
            <ac:grpSpMk id="28" creationId="{FFC23E05-EA3E-FF19-EF92-529C67AABC3B}"/>
          </ac:grpSpMkLst>
        </pc:grpChg>
        <pc:grpChg chg="mod">
          <ac:chgData name="Mark Arnholt" userId="b7de0cc5-3486-4cd8-905c-b5e2c5e5ddca" providerId="ADAL" clId="{63DE2E5F-4FE8-417C-988E-9CE01295B06D}" dt="2024-08-14T18:48:34.471" v="122"/>
          <ac:grpSpMkLst>
            <pc:docMk/>
            <pc:sldMk cId="2428867063" sldId="260"/>
            <ac:grpSpMk id="29" creationId="{D3455488-B670-7F4E-F941-0F3AEBE0B5D0}"/>
          </ac:grpSpMkLst>
        </pc:grpChg>
        <pc:grpChg chg="mod">
          <ac:chgData name="Mark Arnholt" userId="b7de0cc5-3486-4cd8-905c-b5e2c5e5ddca" providerId="ADAL" clId="{63DE2E5F-4FE8-417C-988E-9CE01295B06D}" dt="2024-08-14T18:48:34.471" v="122"/>
          <ac:grpSpMkLst>
            <pc:docMk/>
            <pc:sldMk cId="2428867063" sldId="260"/>
            <ac:grpSpMk id="30" creationId="{054068C4-68E0-90E7-9483-22810C679367}"/>
          </ac:grpSpMkLst>
        </pc:grpChg>
        <pc:grpChg chg="mod">
          <ac:chgData name="Mark Arnholt" userId="b7de0cc5-3486-4cd8-905c-b5e2c5e5ddca" providerId="ADAL" clId="{63DE2E5F-4FE8-417C-988E-9CE01295B06D}" dt="2024-08-14T18:48:34.471" v="122"/>
          <ac:grpSpMkLst>
            <pc:docMk/>
            <pc:sldMk cId="2428867063" sldId="260"/>
            <ac:grpSpMk id="31" creationId="{109CEA41-1A0D-6C99-2B26-C2BE1D37C894}"/>
          </ac:grpSpMkLst>
        </pc:grpChg>
        <pc:picChg chg="del mod topLvl">
          <ac:chgData name="Mark Arnholt" userId="b7de0cc5-3486-4cd8-905c-b5e2c5e5ddca" providerId="ADAL" clId="{63DE2E5F-4FE8-417C-988E-9CE01295B06D}" dt="2024-08-14T18:48:25.592" v="120" actId="478"/>
          <ac:picMkLst>
            <pc:docMk/>
            <pc:sldMk cId="2428867063" sldId="260"/>
            <ac:picMk id="5" creationId="{BD17CD66-F998-5546-4DC9-D3125D0F4BE6}"/>
          </ac:picMkLst>
        </pc:picChg>
        <pc:picChg chg="del mod topLvl">
          <ac:chgData name="Mark Arnholt" userId="b7de0cc5-3486-4cd8-905c-b5e2c5e5ddca" providerId="ADAL" clId="{63DE2E5F-4FE8-417C-988E-9CE01295B06D}" dt="2024-08-14T18:48:26.452" v="121" actId="478"/>
          <ac:picMkLst>
            <pc:docMk/>
            <pc:sldMk cId="2428867063" sldId="260"/>
            <ac:picMk id="6" creationId="{5B0C33FA-0279-F4A7-482A-FC510FD6D185}"/>
          </ac:picMkLst>
        </pc:picChg>
        <pc:picChg chg="mod">
          <ac:chgData name="Mark Arnholt" userId="b7de0cc5-3486-4cd8-905c-b5e2c5e5ddca" providerId="ADAL" clId="{63DE2E5F-4FE8-417C-988E-9CE01295B06D}" dt="2024-08-14T18:48:34.471" v="122"/>
          <ac:picMkLst>
            <pc:docMk/>
            <pc:sldMk cId="2428867063" sldId="260"/>
            <ac:picMk id="13" creationId="{5105A87A-00EB-8FBB-7F8A-58E632C89571}"/>
          </ac:picMkLst>
        </pc:picChg>
        <pc:picChg chg="mod">
          <ac:chgData name="Mark Arnholt" userId="b7de0cc5-3486-4cd8-905c-b5e2c5e5ddca" providerId="ADAL" clId="{63DE2E5F-4FE8-417C-988E-9CE01295B06D}" dt="2024-08-14T18:48:34.471" v="122"/>
          <ac:picMkLst>
            <pc:docMk/>
            <pc:sldMk cId="2428867063" sldId="260"/>
            <ac:picMk id="14" creationId="{5B15186E-4749-4DD6-ADBB-3F06507F3FC6}"/>
          </ac:picMkLst>
        </pc:picChg>
        <pc:picChg chg="mod">
          <ac:chgData name="Mark Arnholt" userId="b7de0cc5-3486-4cd8-905c-b5e2c5e5ddca" providerId="ADAL" clId="{63DE2E5F-4FE8-417C-988E-9CE01295B06D}" dt="2024-08-14T18:48:34.471" v="122"/>
          <ac:picMkLst>
            <pc:docMk/>
            <pc:sldMk cId="2428867063" sldId="260"/>
            <ac:picMk id="15" creationId="{EDADE492-7A92-CC9B-6ABF-09B5C1EA9DD4}"/>
          </ac:picMkLst>
        </pc:picChg>
        <pc:picChg chg="mod">
          <ac:chgData name="Mark Arnholt" userId="b7de0cc5-3486-4cd8-905c-b5e2c5e5ddca" providerId="ADAL" clId="{63DE2E5F-4FE8-417C-988E-9CE01295B06D}" dt="2024-08-14T18:48:34.471" v="122"/>
          <ac:picMkLst>
            <pc:docMk/>
            <pc:sldMk cId="2428867063" sldId="260"/>
            <ac:picMk id="16" creationId="{6DF3271A-3E63-D96D-AB77-C81D83CDAC03}"/>
          </ac:picMkLst>
        </pc:picChg>
        <pc:picChg chg="mod">
          <ac:chgData name="Mark Arnholt" userId="b7de0cc5-3486-4cd8-905c-b5e2c5e5ddca" providerId="ADAL" clId="{63DE2E5F-4FE8-417C-988E-9CE01295B06D}" dt="2024-08-14T18:48:34.471" v="122"/>
          <ac:picMkLst>
            <pc:docMk/>
            <pc:sldMk cId="2428867063" sldId="260"/>
            <ac:picMk id="17" creationId="{90FB0BEC-C6A2-DAAA-4A21-5C195B534A7B}"/>
          </ac:picMkLst>
        </pc:picChg>
        <pc:picChg chg="mod">
          <ac:chgData name="Mark Arnholt" userId="b7de0cc5-3486-4cd8-905c-b5e2c5e5ddca" providerId="ADAL" clId="{63DE2E5F-4FE8-417C-988E-9CE01295B06D}" dt="2024-08-14T18:48:34.471" v="122"/>
          <ac:picMkLst>
            <pc:docMk/>
            <pc:sldMk cId="2428867063" sldId="260"/>
            <ac:picMk id="18" creationId="{9AB95B31-3123-EA7B-489E-C45439C56155}"/>
          </ac:picMkLst>
        </pc:picChg>
        <pc:picChg chg="mod">
          <ac:chgData name="Mark Arnholt" userId="b7de0cc5-3486-4cd8-905c-b5e2c5e5ddca" providerId="ADAL" clId="{63DE2E5F-4FE8-417C-988E-9CE01295B06D}" dt="2024-08-14T18:48:34.471" v="122"/>
          <ac:picMkLst>
            <pc:docMk/>
            <pc:sldMk cId="2428867063" sldId="260"/>
            <ac:picMk id="19" creationId="{7DFDF78E-28EC-BB1D-390E-5A579A858235}"/>
          </ac:picMkLst>
        </pc:picChg>
        <pc:picChg chg="mod">
          <ac:chgData name="Mark Arnholt" userId="b7de0cc5-3486-4cd8-905c-b5e2c5e5ddca" providerId="ADAL" clId="{63DE2E5F-4FE8-417C-988E-9CE01295B06D}" dt="2024-08-14T18:48:34.471" v="122"/>
          <ac:picMkLst>
            <pc:docMk/>
            <pc:sldMk cId="2428867063" sldId="260"/>
            <ac:picMk id="20" creationId="{BF7235EB-7E15-14A3-D586-FA3A50055627}"/>
          </ac:picMkLst>
        </pc:picChg>
        <pc:picChg chg="mod">
          <ac:chgData name="Mark Arnholt" userId="b7de0cc5-3486-4cd8-905c-b5e2c5e5ddca" providerId="ADAL" clId="{63DE2E5F-4FE8-417C-988E-9CE01295B06D}" dt="2024-08-14T18:48:34.471" v="122"/>
          <ac:picMkLst>
            <pc:docMk/>
            <pc:sldMk cId="2428867063" sldId="260"/>
            <ac:picMk id="21" creationId="{3BE01212-D4AC-88F3-D6DF-40BA963344E1}"/>
          </ac:picMkLst>
        </pc:picChg>
        <pc:picChg chg="mod">
          <ac:chgData name="Mark Arnholt" userId="b7de0cc5-3486-4cd8-905c-b5e2c5e5ddca" providerId="ADAL" clId="{63DE2E5F-4FE8-417C-988E-9CE01295B06D}" dt="2024-08-14T18:48:34.471" v="122"/>
          <ac:picMkLst>
            <pc:docMk/>
            <pc:sldMk cId="2428867063" sldId="260"/>
            <ac:picMk id="22" creationId="{7B919825-18CC-C620-4A08-E38868A78330}"/>
          </ac:picMkLst>
        </pc:picChg>
        <pc:picChg chg="mod">
          <ac:chgData name="Mark Arnholt" userId="b7de0cc5-3486-4cd8-905c-b5e2c5e5ddca" providerId="ADAL" clId="{63DE2E5F-4FE8-417C-988E-9CE01295B06D}" dt="2024-08-14T18:48:34.471" v="122"/>
          <ac:picMkLst>
            <pc:docMk/>
            <pc:sldMk cId="2428867063" sldId="260"/>
            <ac:picMk id="26" creationId="{7DCF335C-9877-7580-F634-D0B08D624527}"/>
          </ac:picMkLst>
        </pc:picChg>
        <pc:picChg chg="mod">
          <ac:chgData name="Mark Arnholt" userId="b7de0cc5-3486-4cd8-905c-b5e2c5e5ddca" providerId="ADAL" clId="{63DE2E5F-4FE8-417C-988E-9CE01295B06D}" dt="2024-08-14T18:48:34.471" v="122"/>
          <ac:picMkLst>
            <pc:docMk/>
            <pc:sldMk cId="2428867063" sldId="260"/>
            <ac:picMk id="27" creationId="{36C2F729-1EAB-BCFC-A3CB-CDA854E34D5D}"/>
          </ac:picMkLst>
        </pc:picChg>
        <pc:picChg chg="mod">
          <ac:chgData name="Mark Arnholt" userId="b7de0cc5-3486-4cd8-905c-b5e2c5e5ddca" providerId="ADAL" clId="{63DE2E5F-4FE8-417C-988E-9CE01295B06D}" dt="2024-08-14T18:48:34.471" v="122"/>
          <ac:picMkLst>
            <pc:docMk/>
            <pc:sldMk cId="2428867063" sldId="260"/>
            <ac:picMk id="32" creationId="{AD2C948F-0634-5FE1-CAE8-A15DF063B455}"/>
          </ac:picMkLst>
        </pc:picChg>
        <pc:picChg chg="mod">
          <ac:chgData name="Mark Arnholt" userId="b7de0cc5-3486-4cd8-905c-b5e2c5e5ddca" providerId="ADAL" clId="{63DE2E5F-4FE8-417C-988E-9CE01295B06D}" dt="2024-08-14T18:48:34.471" v="122"/>
          <ac:picMkLst>
            <pc:docMk/>
            <pc:sldMk cId="2428867063" sldId="260"/>
            <ac:picMk id="33" creationId="{5E8B7A49-6DE9-65F0-AE24-B1101601D3BD}"/>
          </ac:picMkLst>
        </pc:picChg>
        <pc:picChg chg="mod">
          <ac:chgData name="Mark Arnholt" userId="b7de0cc5-3486-4cd8-905c-b5e2c5e5ddca" providerId="ADAL" clId="{63DE2E5F-4FE8-417C-988E-9CE01295B06D}" dt="2024-08-14T18:48:34.471" v="122"/>
          <ac:picMkLst>
            <pc:docMk/>
            <pc:sldMk cId="2428867063" sldId="260"/>
            <ac:picMk id="34" creationId="{B2DDD225-8315-13C6-334D-7CE049480860}"/>
          </ac:picMkLst>
        </pc:picChg>
        <pc:picChg chg="mod">
          <ac:chgData name="Mark Arnholt" userId="b7de0cc5-3486-4cd8-905c-b5e2c5e5ddca" providerId="ADAL" clId="{63DE2E5F-4FE8-417C-988E-9CE01295B06D}" dt="2024-08-14T18:48:34.471" v="122"/>
          <ac:picMkLst>
            <pc:docMk/>
            <pc:sldMk cId="2428867063" sldId="260"/>
            <ac:picMk id="35" creationId="{E0AAE3A6-9278-4511-B3FC-8BDAC9BD291C}"/>
          </ac:picMkLst>
        </pc:picChg>
        <pc:picChg chg="mod">
          <ac:chgData name="Mark Arnholt" userId="b7de0cc5-3486-4cd8-905c-b5e2c5e5ddca" providerId="ADAL" clId="{63DE2E5F-4FE8-417C-988E-9CE01295B06D}" dt="2024-08-14T18:48:34.471" v="122"/>
          <ac:picMkLst>
            <pc:docMk/>
            <pc:sldMk cId="2428867063" sldId="260"/>
            <ac:picMk id="36" creationId="{A21EFB10-8650-82BA-3C33-1E3546D6FFB6}"/>
          </ac:picMkLst>
        </pc:picChg>
        <pc:picChg chg="mod">
          <ac:chgData name="Mark Arnholt" userId="b7de0cc5-3486-4cd8-905c-b5e2c5e5ddca" providerId="ADAL" clId="{63DE2E5F-4FE8-417C-988E-9CE01295B06D}" dt="2024-08-14T18:48:34.471" v="122"/>
          <ac:picMkLst>
            <pc:docMk/>
            <pc:sldMk cId="2428867063" sldId="260"/>
            <ac:picMk id="37" creationId="{AD70C91E-13DC-272A-D045-E7C8C3145279}"/>
          </ac:picMkLst>
        </pc:picChg>
        <pc:picChg chg="mod">
          <ac:chgData name="Mark Arnholt" userId="b7de0cc5-3486-4cd8-905c-b5e2c5e5ddca" providerId="ADAL" clId="{63DE2E5F-4FE8-417C-988E-9CE01295B06D}" dt="2024-08-14T18:48:34.471" v="122"/>
          <ac:picMkLst>
            <pc:docMk/>
            <pc:sldMk cId="2428867063" sldId="260"/>
            <ac:picMk id="38" creationId="{EEAEF67C-3555-4919-E7C5-C95AB4E82400}"/>
          </ac:picMkLst>
        </pc:picChg>
        <pc:picChg chg="mod">
          <ac:chgData name="Mark Arnholt" userId="b7de0cc5-3486-4cd8-905c-b5e2c5e5ddca" providerId="ADAL" clId="{63DE2E5F-4FE8-417C-988E-9CE01295B06D}" dt="2024-08-14T18:48:34.471" v="122"/>
          <ac:picMkLst>
            <pc:docMk/>
            <pc:sldMk cId="2428867063" sldId="260"/>
            <ac:picMk id="39" creationId="{E2E1BAE7-80F0-48C2-76BB-B45B872D0109}"/>
          </ac:picMkLst>
        </pc:picChg>
        <pc:picChg chg="add del mod">
          <ac:chgData name="Mark Arnholt" userId="b7de0cc5-3486-4cd8-905c-b5e2c5e5ddca" providerId="ADAL" clId="{63DE2E5F-4FE8-417C-988E-9CE01295B06D}" dt="2024-08-14T19:10:50.157" v="130" actId="478"/>
          <ac:picMkLst>
            <pc:docMk/>
            <pc:sldMk cId="2428867063" sldId="260"/>
            <ac:picMk id="40" creationId="{93D1B1DB-3FF3-E9A4-19DC-E4D28E970573}"/>
          </ac:picMkLst>
        </pc:picChg>
        <pc:picChg chg="add del mod">
          <ac:chgData name="Mark Arnholt" userId="b7de0cc5-3486-4cd8-905c-b5e2c5e5ddca" providerId="ADAL" clId="{63DE2E5F-4FE8-417C-988E-9CE01295B06D}" dt="2024-08-14T19:10:49.553" v="129" actId="478"/>
          <ac:picMkLst>
            <pc:docMk/>
            <pc:sldMk cId="2428867063" sldId="260"/>
            <ac:picMk id="41" creationId="{D78202F0-E1A1-175C-0B4B-92D5F8389412}"/>
          </ac:picMkLst>
        </pc:picChg>
        <pc:picChg chg="add mod">
          <ac:chgData name="Mark Arnholt" userId="b7de0cc5-3486-4cd8-905c-b5e2c5e5ddca" providerId="ADAL" clId="{63DE2E5F-4FE8-417C-988E-9CE01295B06D}" dt="2024-08-14T19:11:05.661" v="135" actId="1076"/>
          <ac:picMkLst>
            <pc:docMk/>
            <pc:sldMk cId="2428867063" sldId="260"/>
            <ac:picMk id="42" creationId="{4027BD1C-8D19-C5A1-80BB-A3060E8CD6EA}"/>
          </ac:picMkLst>
        </pc:picChg>
        <pc:picChg chg="add mod">
          <ac:chgData name="Mark Arnholt" userId="b7de0cc5-3486-4cd8-905c-b5e2c5e5ddca" providerId="ADAL" clId="{63DE2E5F-4FE8-417C-988E-9CE01295B06D}" dt="2024-08-14T19:11:02.984" v="134" actId="1076"/>
          <ac:picMkLst>
            <pc:docMk/>
            <pc:sldMk cId="2428867063" sldId="260"/>
            <ac:picMk id="43" creationId="{43044D2F-C310-0D0C-DBE7-516A5C9A61B8}"/>
          </ac:picMkLst>
        </pc:picChg>
        <pc:picChg chg="add mod">
          <ac:chgData name="Mark Arnholt" userId="b7de0cc5-3486-4cd8-905c-b5e2c5e5ddca" providerId="ADAL" clId="{63DE2E5F-4FE8-417C-988E-9CE01295B06D}" dt="2024-08-14T19:11:20.650" v="140" actId="1076"/>
          <ac:picMkLst>
            <pc:docMk/>
            <pc:sldMk cId="2428867063" sldId="260"/>
            <ac:picMk id="44" creationId="{5353E4E6-D008-5B67-5DB9-DA916D34B18D}"/>
          </ac:picMkLst>
        </pc:picChg>
        <pc:picChg chg="add mod">
          <ac:chgData name="Mark Arnholt" userId="b7de0cc5-3486-4cd8-905c-b5e2c5e5ddca" providerId="ADAL" clId="{63DE2E5F-4FE8-417C-988E-9CE01295B06D}" dt="2024-08-14T19:11:16.983" v="139" actId="1076"/>
          <ac:picMkLst>
            <pc:docMk/>
            <pc:sldMk cId="2428867063" sldId="260"/>
            <ac:picMk id="45" creationId="{8C57A56B-833A-B3D2-1153-79CC6F033375}"/>
          </ac:picMkLst>
        </pc:picChg>
      </pc:sldChg>
      <pc:sldChg chg="addSp modSp add del mod">
        <pc:chgData name="Mark Arnholt" userId="b7de0cc5-3486-4cd8-905c-b5e2c5e5ddca" providerId="ADAL" clId="{63DE2E5F-4FE8-417C-988E-9CE01295B06D}" dt="2024-08-14T19:22:25.411" v="172" actId="47"/>
        <pc:sldMkLst>
          <pc:docMk/>
          <pc:sldMk cId="3308368842" sldId="261"/>
        </pc:sldMkLst>
        <pc:picChg chg="add mod">
          <ac:chgData name="Mark Arnholt" userId="b7de0cc5-3486-4cd8-905c-b5e2c5e5ddca" providerId="ADAL" clId="{63DE2E5F-4FE8-417C-988E-9CE01295B06D}" dt="2024-08-14T19:21:31.536" v="162" actId="1076"/>
          <ac:picMkLst>
            <pc:docMk/>
            <pc:sldMk cId="3308368842" sldId="261"/>
            <ac:picMk id="2" creationId="{C19B1ECD-F723-F0CB-FFC2-EEB5A77F3619}"/>
          </ac:picMkLst>
        </pc:picChg>
        <pc:picChg chg="add mod">
          <ac:chgData name="Mark Arnholt" userId="b7de0cc5-3486-4cd8-905c-b5e2c5e5ddca" providerId="ADAL" clId="{63DE2E5F-4FE8-417C-988E-9CE01295B06D}" dt="2024-08-14T19:21:40.679" v="165" actId="1076"/>
          <ac:picMkLst>
            <pc:docMk/>
            <pc:sldMk cId="3308368842" sldId="261"/>
            <ac:picMk id="3" creationId="{C1FE3D60-F698-1CA8-C8E2-54F469CC8CF6}"/>
          </ac:picMkLst>
        </pc:picChg>
        <pc:picChg chg="mod">
          <ac:chgData name="Mark Arnholt" userId="b7de0cc5-3486-4cd8-905c-b5e2c5e5ddca" providerId="ADAL" clId="{63DE2E5F-4FE8-417C-988E-9CE01295B06D}" dt="2024-08-14T19:21:37.344" v="164" actId="1076"/>
          <ac:picMkLst>
            <pc:docMk/>
            <pc:sldMk cId="3308368842" sldId="261"/>
            <ac:picMk id="4" creationId="{9C03C39F-2C1E-2AC1-3B72-FD84174D759F}"/>
          </ac:picMkLst>
        </pc:picChg>
        <pc:picChg chg="mod">
          <ac:chgData name="Mark Arnholt" userId="b7de0cc5-3486-4cd8-905c-b5e2c5e5ddca" providerId="ADAL" clId="{63DE2E5F-4FE8-417C-988E-9CE01295B06D}" dt="2024-08-14T19:21:14.313" v="158" actId="1076"/>
          <ac:picMkLst>
            <pc:docMk/>
            <pc:sldMk cId="3308368842" sldId="261"/>
            <ac:picMk id="5" creationId="{DE80858B-C9D3-F718-DFB0-8B3CCD8F4289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658EA2-06F0-A791-54DD-34F12A88C8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8474AC-00BA-2122-54B2-BF7353621A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F48823-BB9A-9020-1E1E-B7AF0E58E5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03C70-11D3-4980-86A9-D67E9DD5E8D8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EA0535-84F2-6657-4CF5-A634B17461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B07A3F-BC81-4539-8E23-1C07F6B36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AF67-1189-445D-88B3-B714159F6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4759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A49CE4-F1D1-12CD-DE9B-27BF22F53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29C1347-54ED-166C-295C-E11C001B6B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44439C-C4A5-5584-C2F4-13134DDC29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03C70-11D3-4980-86A9-D67E9DD5E8D8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18A03F-4ED9-6F27-426C-6E364F646B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348DA1-3CB5-CD3F-5608-BB40430CD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AF67-1189-445D-88B3-B714159F6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2860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E5131C7-CB29-9F21-F819-14A3BF9C71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7176097-E0A9-8539-D9C1-888EBCD42F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D2FAB7-0700-F577-5D6A-7B9B0EDBB8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03C70-11D3-4980-86A9-D67E9DD5E8D8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6A0940-6E8D-574F-9DF2-3659D36CF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ECC176-A161-0F7A-AAB7-AC08334DC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AF67-1189-445D-88B3-B714159F6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55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9145EB-BC99-155E-A38A-3D19BD37AA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C4565D-4C41-C0BD-A866-93CFA4E91D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7D8FA7-D524-4DCF-D69F-533D8E58D9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03C70-11D3-4980-86A9-D67E9DD5E8D8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26E00D-CEAE-2A56-00B9-8077504EBB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4F0BF7-1697-7301-E239-6A891FE7F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AF67-1189-445D-88B3-B714159F6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991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586760-56AE-81FA-AC07-FEF136201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AB1FFB-31D1-652B-4CCE-3853FBE540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33E19C-6DE5-7E1A-08D1-A508A7B3B6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03C70-11D3-4980-86A9-D67E9DD5E8D8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945F26-54C9-2A62-F81D-0B1DC788C2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E84FC7-0081-11D7-C0F5-6953FC6E9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AF67-1189-445D-88B3-B714159F6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073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B354B-FEFD-3D16-E33A-FBCB2BEE4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0BA753-22A7-E8B5-3467-28A15AB72C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DAB3E7-1716-81F0-98F4-1AEDF14C6B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3BF06D-4832-9371-A3A7-B503B363B1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03C70-11D3-4980-86A9-D67E9DD5E8D8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E6ABCE-2328-D963-D53E-1B8E635F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E1A4EE-EA23-0A6E-81A5-A5E47BDAE7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AF67-1189-445D-88B3-B714159F6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612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274E99-60B4-0E70-9439-B65C519919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D8E2A7-3C37-B1C6-639C-FF52EAC92E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77A843-1991-E001-E20C-51E0F8B859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C3CCE8-278B-9B2A-CCED-9A2D648847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0C161D6-DA0A-2169-01DB-02C428EC10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096A6BA-023F-2F51-5393-5188DA39B6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03C70-11D3-4980-86A9-D67E9DD5E8D8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865A6DF-7599-97B7-F3AB-8011F92B7E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4FF4F60-4CAA-5F91-211B-976606F57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AF67-1189-445D-88B3-B714159F6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4402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D1371F-0513-C99B-3525-EB7FF834D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0A4203-4D93-7FA5-EBFB-1B04B2F71C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03C70-11D3-4980-86A9-D67E9DD5E8D8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D386272-2B15-C77A-ECF6-A8AE80DB1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95C9BFF-3E25-943D-2A9F-B9EFAD68F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AF67-1189-445D-88B3-B714159F6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3564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5E60915-D243-8885-CAEE-C2A0A768D5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03C70-11D3-4980-86A9-D67E9DD5E8D8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B020AF4-9CB0-C2BB-ADC4-07663BE0DA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AF26BD-8998-B85A-B4F9-280563EE3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AF67-1189-445D-88B3-B714159F6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5478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C3E1B0-1120-F488-30EC-C3AA075F5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C2743B-F2FE-E74B-42C9-A5358FAFA1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43B188-547E-FB2B-AF57-58BBDE27B5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E54F69-0676-4510-0435-7E76BF7E73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03C70-11D3-4980-86A9-D67E9DD5E8D8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D6F3E8-830B-422E-0463-B7EBD58EB0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5634F1-AC56-43F6-285F-6F9B162B9B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AF67-1189-445D-88B3-B714159F6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480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38EA7-85F0-7B28-5287-860CC8D13C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B5BE34-D9AE-5441-B7D8-829A427B7A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23CFF5-E026-5DC8-F8B0-28D6879FE0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8854A8-D3E5-CBEF-6899-5B11B6830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03C70-11D3-4980-86A9-D67E9DD5E8D8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C624A0-FE67-DEA0-50A1-B9F41FC36A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6EEC4E-3B05-B492-E651-650442AC7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AF67-1189-445D-88B3-B714159F6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6909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36623C-A96E-BD88-93AD-CF4401CAA1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B68BBD-BC53-2817-AB38-8B522D79BD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3C5098-9A77-9ADC-59C1-CE8AD9144E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3903C70-11D3-4980-86A9-D67E9DD5E8D8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BFC4CA-5CF7-734F-8268-25D81E4EC4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E69ED9-20E3-6970-F4EB-D57CF2A99B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E55AF67-1189-445D-88B3-B714159F6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239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8.png"/><Relationship Id="rId7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object with black background&#10;&#10;Description automatically generated">
            <a:extLst>
              <a:ext uri="{FF2B5EF4-FFF2-40B4-BE49-F238E27FC236}">
                <a16:creationId xmlns:a16="http://schemas.microsoft.com/office/drawing/2014/main" id="{9BB26CA1-D234-7BCD-44BF-737545C1EF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8732" y="4252402"/>
            <a:ext cx="2110723" cy="2249131"/>
          </a:xfrm>
          <a:prstGeom prst="rect">
            <a:avLst/>
          </a:prstGeom>
        </p:spPr>
      </p:pic>
      <p:pic>
        <p:nvPicPr>
          <p:cNvPr id="7" name="Picture 6" descr="A blue key with a black background&#10;&#10;Description automatically generated">
            <a:extLst>
              <a:ext uri="{FF2B5EF4-FFF2-40B4-BE49-F238E27FC236}">
                <a16:creationId xmlns:a16="http://schemas.microsoft.com/office/drawing/2014/main" id="{0FFF59C7-6E4B-A280-17A4-59A126BD17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9214" y="3478673"/>
            <a:ext cx="703113" cy="491348"/>
          </a:xfrm>
          <a:prstGeom prst="rect">
            <a:avLst/>
          </a:prstGeom>
        </p:spPr>
      </p:pic>
      <p:pic>
        <p:nvPicPr>
          <p:cNvPr id="9" name="Picture 8" descr="A green hexagon with black border&#10;&#10;Description automatically generated">
            <a:extLst>
              <a:ext uri="{FF2B5EF4-FFF2-40B4-BE49-F238E27FC236}">
                <a16:creationId xmlns:a16="http://schemas.microsoft.com/office/drawing/2014/main" id="{FB010BB5-3F44-6C3B-347C-6CA176AD0A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946" y="3464609"/>
            <a:ext cx="703113" cy="491348"/>
          </a:xfrm>
          <a:prstGeom prst="rect">
            <a:avLst/>
          </a:prstGeom>
        </p:spPr>
      </p:pic>
      <p:pic>
        <p:nvPicPr>
          <p:cNvPr id="11" name="Picture 10" descr="A white object with blue and red letters and a circle&#10;&#10;Description automatically generated">
            <a:extLst>
              <a:ext uri="{FF2B5EF4-FFF2-40B4-BE49-F238E27FC236}">
                <a16:creationId xmlns:a16="http://schemas.microsoft.com/office/drawing/2014/main" id="{EEE89CE4-E80E-758A-E856-9FFFEB2D7D6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3884" y="2393764"/>
            <a:ext cx="519030" cy="415224"/>
          </a:xfrm>
          <a:prstGeom prst="rect">
            <a:avLst/>
          </a:prstGeom>
        </p:spPr>
      </p:pic>
      <p:pic>
        <p:nvPicPr>
          <p:cNvPr id="13" name="Picture 12" descr="A white logo with green lines&#10;&#10;Description automatically generated">
            <a:extLst>
              <a:ext uri="{FF2B5EF4-FFF2-40B4-BE49-F238E27FC236}">
                <a16:creationId xmlns:a16="http://schemas.microsoft.com/office/drawing/2014/main" id="{62B2F1A4-C60D-6F04-E7FF-15EA4159A96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4737" y="2057104"/>
            <a:ext cx="1671969" cy="607611"/>
          </a:xfrm>
          <a:prstGeom prst="rect">
            <a:avLst/>
          </a:prstGeom>
        </p:spPr>
      </p:pic>
      <p:pic>
        <p:nvPicPr>
          <p:cNvPr id="15" name="Picture 14" descr="A diagram of a molecule&#10;&#10;Description automatically generated">
            <a:extLst>
              <a:ext uri="{FF2B5EF4-FFF2-40B4-BE49-F238E27FC236}">
                <a16:creationId xmlns:a16="http://schemas.microsoft.com/office/drawing/2014/main" id="{3D123EF7-0F37-83D0-419B-912988BA381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6879" y="4746349"/>
            <a:ext cx="1775775" cy="1389616"/>
          </a:xfrm>
          <a:prstGeom prst="rect">
            <a:avLst/>
          </a:prstGeom>
        </p:spPr>
      </p:pic>
      <p:pic>
        <p:nvPicPr>
          <p:cNvPr id="17" name="Picture 16" descr="A yellow hexagons on a black background&#10;&#10;Description automatically generated">
            <a:extLst>
              <a:ext uri="{FF2B5EF4-FFF2-40B4-BE49-F238E27FC236}">
                <a16:creationId xmlns:a16="http://schemas.microsoft.com/office/drawing/2014/main" id="{DCBA9106-2F34-ACA3-DD44-691D4463B72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9835" y="2434116"/>
            <a:ext cx="3285807" cy="2683732"/>
          </a:xfrm>
          <a:prstGeom prst="rect">
            <a:avLst/>
          </a:prstGeom>
        </p:spPr>
      </p:pic>
      <p:pic>
        <p:nvPicPr>
          <p:cNvPr id="19" name="Picture 18" descr="A yellow symbol with black background&#10;&#10;Description automatically generated">
            <a:extLst>
              <a:ext uri="{FF2B5EF4-FFF2-40B4-BE49-F238E27FC236}">
                <a16:creationId xmlns:a16="http://schemas.microsoft.com/office/drawing/2014/main" id="{6F2B4798-EEA3-5762-346F-E4CDC0214A7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3526" y="612872"/>
            <a:ext cx="3276119" cy="718338"/>
          </a:xfrm>
          <a:prstGeom prst="rect">
            <a:avLst/>
          </a:prstGeom>
        </p:spPr>
      </p:pic>
      <p:pic>
        <p:nvPicPr>
          <p:cNvPr id="21" name="Picture 20" descr="A black and white image of a white circle with text&#10;&#10;Description automatically generated">
            <a:extLst>
              <a:ext uri="{FF2B5EF4-FFF2-40B4-BE49-F238E27FC236}">
                <a16:creationId xmlns:a16="http://schemas.microsoft.com/office/drawing/2014/main" id="{3D401074-570C-D47C-3F9C-4B2FA5A794E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9645" y="695225"/>
            <a:ext cx="2253283" cy="1349478"/>
          </a:xfrm>
          <a:prstGeom prst="rect">
            <a:avLst/>
          </a:prstGeom>
        </p:spPr>
      </p:pic>
      <p:pic>
        <p:nvPicPr>
          <p:cNvPr id="23" name="Picture 22" descr="A white letter h on a black background&#10;&#10;Description automatically generated">
            <a:extLst>
              <a:ext uri="{FF2B5EF4-FFF2-40B4-BE49-F238E27FC236}">
                <a16:creationId xmlns:a16="http://schemas.microsoft.com/office/drawing/2014/main" id="{2C5796A3-E8E8-97C4-E425-765FA389E49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7764" y="1147386"/>
            <a:ext cx="776469" cy="2247747"/>
          </a:xfrm>
          <a:prstGeom prst="rect">
            <a:avLst/>
          </a:prstGeom>
        </p:spPr>
      </p:pic>
      <p:pic>
        <p:nvPicPr>
          <p:cNvPr id="24" name="Picture 23" descr="A blue key with a black background&#10;&#10;Description automatically generated">
            <a:extLst>
              <a:ext uri="{FF2B5EF4-FFF2-40B4-BE49-F238E27FC236}">
                <a16:creationId xmlns:a16="http://schemas.microsoft.com/office/drawing/2014/main" id="{B5A21CFA-6B1A-397F-877B-ED4BAE1A67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1023" y="3504073"/>
            <a:ext cx="703113" cy="491348"/>
          </a:xfrm>
          <a:prstGeom prst="rect">
            <a:avLst/>
          </a:prstGeom>
        </p:spPr>
      </p:pic>
      <p:pic>
        <p:nvPicPr>
          <p:cNvPr id="25" name="Picture 24" descr="A green hexagon with black border&#10;&#10;Description automatically generated">
            <a:extLst>
              <a:ext uri="{FF2B5EF4-FFF2-40B4-BE49-F238E27FC236}">
                <a16:creationId xmlns:a16="http://schemas.microsoft.com/office/drawing/2014/main" id="{48BEA648-DB6A-7C3B-ED9F-F05A5C3E8D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755" y="3490009"/>
            <a:ext cx="703113" cy="491348"/>
          </a:xfrm>
          <a:prstGeom prst="rect">
            <a:avLst/>
          </a:prstGeom>
        </p:spPr>
      </p:pic>
      <p:pic>
        <p:nvPicPr>
          <p:cNvPr id="26" name="Picture 25" descr="A white logo with green lines&#10;&#10;Description automatically generated">
            <a:extLst>
              <a:ext uri="{FF2B5EF4-FFF2-40B4-BE49-F238E27FC236}">
                <a16:creationId xmlns:a16="http://schemas.microsoft.com/office/drawing/2014/main" id="{5136FECF-E778-6DA0-910D-AD69A618E40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546" y="2082504"/>
            <a:ext cx="1671969" cy="607611"/>
          </a:xfrm>
          <a:prstGeom prst="rect">
            <a:avLst/>
          </a:prstGeom>
        </p:spPr>
      </p:pic>
      <p:pic>
        <p:nvPicPr>
          <p:cNvPr id="27" name="Picture 26" descr="A diagram of a molecule&#10;&#10;Description automatically generated">
            <a:extLst>
              <a:ext uri="{FF2B5EF4-FFF2-40B4-BE49-F238E27FC236}">
                <a16:creationId xmlns:a16="http://schemas.microsoft.com/office/drawing/2014/main" id="{A92AA307-470D-226B-8044-BE9E16DF7A3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8688" y="4771749"/>
            <a:ext cx="1775775" cy="1389616"/>
          </a:xfrm>
          <a:prstGeom prst="rect">
            <a:avLst/>
          </a:prstGeom>
        </p:spPr>
      </p:pic>
      <p:pic>
        <p:nvPicPr>
          <p:cNvPr id="28" name="Picture 27" descr="A white letter h on a black background&#10;&#10;Description automatically generated">
            <a:extLst>
              <a:ext uri="{FF2B5EF4-FFF2-40B4-BE49-F238E27FC236}">
                <a16:creationId xmlns:a16="http://schemas.microsoft.com/office/drawing/2014/main" id="{A354A734-9B61-4B5E-BA63-34741C41AFF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9573" y="1172786"/>
            <a:ext cx="776469" cy="2247747"/>
          </a:xfrm>
          <a:prstGeom prst="rect">
            <a:avLst/>
          </a:prstGeom>
        </p:spPr>
      </p:pic>
      <p:pic>
        <p:nvPicPr>
          <p:cNvPr id="29" name="Picture 28" descr="A yellow hexagons on a black background&#10;&#10;Description automatically generated">
            <a:extLst>
              <a:ext uri="{FF2B5EF4-FFF2-40B4-BE49-F238E27FC236}">
                <a16:creationId xmlns:a16="http://schemas.microsoft.com/office/drawing/2014/main" id="{4CF934AE-E397-15CA-ECDB-3A07263184D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8302" y="2459516"/>
            <a:ext cx="3285807" cy="2683732"/>
          </a:xfrm>
          <a:prstGeom prst="rect">
            <a:avLst/>
          </a:prstGeom>
        </p:spPr>
      </p:pic>
      <p:pic>
        <p:nvPicPr>
          <p:cNvPr id="30" name="Picture 29" descr="A yellow symbol with black background&#10;&#10;Description automatically generated">
            <a:extLst>
              <a:ext uri="{FF2B5EF4-FFF2-40B4-BE49-F238E27FC236}">
                <a16:creationId xmlns:a16="http://schemas.microsoft.com/office/drawing/2014/main" id="{C94FA1F0-E02E-8094-3EF6-4701B63E763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1993" y="638272"/>
            <a:ext cx="3276119" cy="718338"/>
          </a:xfrm>
          <a:prstGeom prst="rect">
            <a:avLst/>
          </a:prstGeom>
        </p:spPr>
      </p:pic>
      <p:pic>
        <p:nvPicPr>
          <p:cNvPr id="31" name="Picture 30" descr="A white object with black background&#10;&#10;Description automatically generated">
            <a:extLst>
              <a:ext uri="{FF2B5EF4-FFF2-40B4-BE49-F238E27FC236}">
                <a16:creationId xmlns:a16="http://schemas.microsoft.com/office/drawing/2014/main" id="{0674A233-1308-CCF3-3B7D-9C7F894303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5096" y="4258978"/>
            <a:ext cx="2110723" cy="2249131"/>
          </a:xfrm>
          <a:prstGeom prst="rect">
            <a:avLst/>
          </a:prstGeom>
        </p:spPr>
      </p:pic>
      <p:pic>
        <p:nvPicPr>
          <p:cNvPr id="32" name="Picture 31" descr="A blue key with a black background&#10;&#10;Description automatically generated">
            <a:extLst>
              <a:ext uri="{FF2B5EF4-FFF2-40B4-BE49-F238E27FC236}">
                <a16:creationId xmlns:a16="http://schemas.microsoft.com/office/drawing/2014/main" id="{C7CFC60E-52F5-F4E9-7861-57FB5879C1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9214" y="3478673"/>
            <a:ext cx="703113" cy="491348"/>
          </a:xfrm>
          <a:prstGeom prst="rect">
            <a:avLst/>
          </a:prstGeom>
        </p:spPr>
      </p:pic>
      <p:pic>
        <p:nvPicPr>
          <p:cNvPr id="33" name="Picture 32" descr="A green hexagon with black border&#10;&#10;Description automatically generated">
            <a:extLst>
              <a:ext uri="{FF2B5EF4-FFF2-40B4-BE49-F238E27FC236}">
                <a16:creationId xmlns:a16="http://schemas.microsoft.com/office/drawing/2014/main" id="{B42D2D55-F446-865B-EAF4-48B85838A6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2311" y="3439209"/>
            <a:ext cx="703113" cy="491348"/>
          </a:xfrm>
          <a:prstGeom prst="rect">
            <a:avLst/>
          </a:prstGeom>
        </p:spPr>
      </p:pic>
      <p:pic>
        <p:nvPicPr>
          <p:cNvPr id="34" name="Picture 33" descr="A white logo with green lines&#10;&#10;Description automatically generated">
            <a:extLst>
              <a:ext uri="{FF2B5EF4-FFF2-40B4-BE49-F238E27FC236}">
                <a16:creationId xmlns:a16="http://schemas.microsoft.com/office/drawing/2014/main" id="{DB6D6F13-CD32-E68C-BD14-7577A17C7A1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2910" y="2089080"/>
            <a:ext cx="1671969" cy="607611"/>
          </a:xfrm>
          <a:prstGeom prst="rect">
            <a:avLst/>
          </a:prstGeom>
        </p:spPr>
      </p:pic>
      <p:pic>
        <p:nvPicPr>
          <p:cNvPr id="35" name="Picture 34" descr="A yellow hexagons on a black background&#10;&#10;Description automatically generated">
            <a:extLst>
              <a:ext uri="{FF2B5EF4-FFF2-40B4-BE49-F238E27FC236}">
                <a16:creationId xmlns:a16="http://schemas.microsoft.com/office/drawing/2014/main" id="{2DCA493E-2C55-72EA-0003-1D547D05052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666" y="2466092"/>
            <a:ext cx="3285807" cy="2683732"/>
          </a:xfrm>
          <a:prstGeom prst="rect">
            <a:avLst/>
          </a:prstGeom>
        </p:spPr>
      </p:pic>
      <p:pic>
        <p:nvPicPr>
          <p:cNvPr id="36" name="Picture 35" descr="A yellow symbol with black background&#10;&#10;Description automatically generated">
            <a:extLst>
              <a:ext uri="{FF2B5EF4-FFF2-40B4-BE49-F238E27FC236}">
                <a16:creationId xmlns:a16="http://schemas.microsoft.com/office/drawing/2014/main" id="{369D2B66-A432-4915-1E39-6BA50403306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8357" y="644848"/>
            <a:ext cx="3276119" cy="718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9148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7A7A0D9B-F390-3847-6568-FB6D44035032}"/>
              </a:ext>
            </a:extLst>
          </p:cNvPr>
          <p:cNvGrpSpPr/>
          <p:nvPr/>
        </p:nvGrpSpPr>
        <p:grpSpPr>
          <a:xfrm>
            <a:off x="1598116" y="5954785"/>
            <a:ext cx="9142165" cy="718338"/>
            <a:chOff x="229954" y="4620999"/>
            <a:chExt cx="9142165" cy="718338"/>
          </a:xfrm>
        </p:grpSpPr>
        <p:pic>
          <p:nvPicPr>
            <p:cNvPr id="2" name="Picture 1" descr="A yellow symbol with black background&#10;&#10;Description automatically generated">
              <a:extLst>
                <a:ext uri="{FF2B5EF4-FFF2-40B4-BE49-F238E27FC236}">
                  <a16:creationId xmlns:a16="http://schemas.microsoft.com/office/drawing/2014/main" id="{F73CFAC1-6FB6-4BB1-8B15-91886B2F409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6000" y="4620999"/>
              <a:ext cx="3276119" cy="718338"/>
            </a:xfrm>
            <a:prstGeom prst="rect">
              <a:avLst/>
            </a:prstGeom>
          </p:spPr>
        </p:pic>
        <p:pic>
          <p:nvPicPr>
            <p:cNvPr id="3" name="Picture 2" descr="A yellow symbol with black background&#10;&#10;Description automatically generated">
              <a:extLst>
                <a:ext uri="{FF2B5EF4-FFF2-40B4-BE49-F238E27FC236}">
                  <a16:creationId xmlns:a16="http://schemas.microsoft.com/office/drawing/2014/main" id="{2A6CF6A0-887D-5DC1-14DA-5F4C0FCFAE3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33957" y="4620999"/>
              <a:ext cx="3276119" cy="718338"/>
            </a:xfrm>
            <a:prstGeom prst="rect">
              <a:avLst/>
            </a:prstGeom>
          </p:spPr>
        </p:pic>
        <p:pic>
          <p:nvPicPr>
            <p:cNvPr id="4" name="Picture 3" descr="A yellow symbol with black background&#10;&#10;Description automatically generated">
              <a:extLst>
                <a:ext uri="{FF2B5EF4-FFF2-40B4-BE49-F238E27FC236}">
                  <a16:creationId xmlns:a16="http://schemas.microsoft.com/office/drawing/2014/main" id="{B1E7368F-61F8-4199-8921-857E0106F3E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9954" y="4620999"/>
              <a:ext cx="3276119" cy="718338"/>
            </a:xfrm>
            <a:prstGeom prst="rect">
              <a:avLst/>
            </a:prstGeom>
          </p:spPr>
        </p:pic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B1C512E-46A6-39E3-299C-2E6246541488}"/>
              </a:ext>
            </a:extLst>
          </p:cNvPr>
          <p:cNvGrpSpPr/>
          <p:nvPr/>
        </p:nvGrpSpPr>
        <p:grpSpPr>
          <a:xfrm>
            <a:off x="2209874" y="408549"/>
            <a:ext cx="7690175" cy="644689"/>
            <a:chOff x="1838934" y="408178"/>
            <a:chExt cx="7415523" cy="491348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EEF6B9C0-0776-228E-865A-6E9E67019BBE}"/>
                </a:ext>
              </a:extLst>
            </p:cNvPr>
            <p:cNvGrpSpPr/>
            <p:nvPr/>
          </p:nvGrpSpPr>
          <p:grpSpPr>
            <a:xfrm rot="10800000">
              <a:off x="1838934" y="408178"/>
              <a:ext cx="6373365" cy="491348"/>
              <a:chOff x="1749680" y="5142468"/>
              <a:chExt cx="6373365" cy="491348"/>
            </a:xfrm>
          </p:grpSpPr>
          <p:grpSp>
            <p:nvGrpSpPr>
              <p:cNvPr id="32" name="Group 31">
                <a:extLst>
                  <a:ext uri="{FF2B5EF4-FFF2-40B4-BE49-F238E27FC236}">
                    <a16:creationId xmlns:a16="http://schemas.microsoft.com/office/drawing/2014/main" id="{192B9EFF-B413-2C45-98B4-0961D3124285}"/>
                  </a:ext>
                </a:extLst>
              </p:cNvPr>
              <p:cNvGrpSpPr/>
              <p:nvPr/>
            </p:nvGrpSpPr>
            <p:grpSpPr>
              <a:xfrm>
                <a:off x="1749680" y="5142468"/>
                <a:ext cx="1225367" cy="491348"/>
                <a:chOff x="1811611" y="4743707"/>
                <a:chExt cx="1225367" cy="491348"/>
              </a:xfrm>
            </p:grpSpPr>
            <p:pic>
              <p:nvPicPr>
                <p:cNvPr id="48" name="Picture 47" descr="A blue key with a black background&#10;&#10;Description automatically generated">
                  <a:extLst>
                    <a:ext uri="{FF2B5EF4-FFF2-40B4-BE49-F238E27FC236}">
                      <a16:creationId xmlns:a16="http://schemas.microsoft.com/office/drawing/2014/main" id="{13B4CED5-08FA-F555-75C4-051D19C3737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811611" y="4743707"/>
                  <a:ext cx="703113" cy="491348"/>
                </a:xfrm>
                <a:prstGeom prst="rect">
                  <a:avLst/>
                </a:prstGeom>
              </p:spPr>
            </p:pic>
            <p:pic>
              <p:nvPicPr>
                <p:cNvPr id="49" name="Picture 48" descr="A green hexagon with black border&#10;&#10;Description automatically generated">
                  <a:extLst>
                    <a:ext uri="{FF2B5EF4-FFF2-40B4-BE49-F238E27FC236}">
                      <a16:creationId xmlns:a16="http://schemas.microsoft.com/office/drawing/2014/main" id="{95BB163F-CE7D-1F82-9F71-FC5C1ADB7F8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333865" y="4743707"/>
                  <a:ext cx="703113" cy="491348"/>
                </a:xfrm>
                <a:prstGeom prst="rect">
                  <a:avLst/>
                </a:prstGeom>
              </p:spPr>
            </p:pic>
          </p:grpSp>
          <p:grpSp>
            <p:nvGrpSpPr>
              <p:cNvPr id="33" name="Group 32">
                <a:extLst>
                  <a:ext uri="{FF2B5EF4-FFF2-40B4-BE49-F238E27FC236}">
                    <a16:creationId xmlns:a16="http://schemas.microsoft.com/office/drawing/2014/main" id="{19DC6B35-91A7-A97C-6BD8-BD81D04D8ACF}"/>
                  </a:ext>
                </a:extLst>
              </p:cNvPr>
              <p:cNvGrpSpPr/>
              <p:nvPr/>
            </p:nvGrpSpPr>
            <p:grpSpPr>
              <a:xfrm>
                <a:off x="6897678" y="5142468"/>
                <a:ext cx="1225367" cy="491348"/>
                <a:chOff x="1811611" y="4743707"/>
                <a:chExt cx="1225367" cy="491348"/>
              </a:xfrm>
            </p:grpSpPr>
            <p:pic>
              <p:nvPicPr>
                <p:cNvPr id="46" name="Picture 45" descr="A blue key with a black background&#10;&#10;Description automatically generated">
                  <a:extLst>
                    <a:ext uri="{FF2B5EF4-FFF2-40B4-BE49-F238E27FC236}">
                      <a16:creationId xmlns:a16="http://schemas.microsoft.com/office/drawing/2014/main" id="{E45B7F72-E831-9EA9-C0CC-C8F75F174E5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811611" y="4743707"/>
                  <a:ext cx="703113" cy="491348"/>
                </a:xfrm>
                <a:prstGeom prst="rect">
                  <a:avLst/>
                </a:prstGeom>
              </p:spPr>
            </p:pic>
            <p:pic>
              <p:nvPicPr>
                <p:cNvPr id="47" name="Picture 46" descr="A green hexagon with black border&#10;&#10;Description automatically generated">
                  <a:extLst>
                    <a:ext uri="{FF2B5EF4-FFF2-40B4-BE49-F238E27FC236}">
                      <a16:creationId xmlns:a16="http://schemas.microsoft.com/office/drawing/2014/main" id="{3934DFE2-3768-16A7-3FAE-B373FB636A9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333865" y="4743707"/>
                  <a:ext cx="703113" cy="491348"/>
                </a:xfrm>
                <a:prstGeom prst="rect">
                  <a:avLst/>
                </a:prstGeom>
              </p:spPr>
            </p:pic>
          </p:grpSp>
          <p:grpSp>
            <p:nvGrpSpPr>
              <p:cNvPr id="34" name="Group 33">
                <a:extLst>
                  <a:ext uri="{FF2B5EF4-FFF2-40B4-BE49-F238E27FC236}">
                    <a16:creationId xmlns:a16="http://schemas.microsoft.com/office/drawing/2014/main" id="{1456B976-CE35-632D-7A4B-9FCC45327487}"/>
                  </a:ext>
                </a:extLst>
              </p:cNvPr>
              <p:cNvGrpSpPr/>
              <p:nvPr/>
            </p:nvGrpSpPr>
            <p:grpSpPr>
              <a:xfrm>
                <a:off x="2791838" y="5142468"/>
                <a:ext cx="1225367" cy="491348"/>
                <a:chOff x="1811611" y="4743707"/>
                <a:chExt cx="1225367" cy="491348"/>
              </a:xfrm>
            </p:grpSpPr>
            <p:pic>
              <p:nvPicPr>
                <p:cNvPr id="44" name="Picture 43" descr="A blue key with a black background&#10;&#10;Description automatically generated">
                  <a:extLst>
                    <a:ext uri="{FF2B5EF4-FFF2-40B4-BE49-F238E27FC236}">
                      <a16:creationId xmlns:a16="http://schemas.microsoft.com/office/drawing/2014/main" id="{89ABC75F-3419-D94A-04E4-61036031A9B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811611" y="4743707"/>
                  <a:ext cx="703113" cy="491348"/>
                </a:xfrm>
                <a:prstGeom prst="rect">
                  <a:avLst/>
                </a:prstGeom>
              </p:spPr>
            </p:pic>
            <p:pic>
              <p:nvPicPr>
                <p:cNvPr id="45" name="Picture 44" descr="A green hexagon with black border&#10;&#10;Description automatically generated">
                  <a:extLst>
                    <a:ext uri="{FF2B5EF4-FFF2-40B4-BE49-F238E27FC236}">
                      <a16:creationId xmlns:a16="http://schemas.microsoft.com/office/drawing/2014/main" id="{073AC8FD-E13A-970D-2A5F-89DA838DA41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333865" y="4743707"/>
                  <a:ext cx="703113" cy="491348"/>
                </a:xfrm>
                <a:prstGeom prst="rect">
                  <a:avLst/>
                </a:prstGeom>
              </p:spPr>
            </p:pic>
          </p:grpSp>
          <p:grpSp>
            <p:nvGrpSpPr>
              <p:cNvPr id="35" name="Group 34">
                <a:extLst>
                  <a:ext uri="{FF2B5EF4-FFF2-40B4-BE49-F238E27FC236}">
                    <a16:creationId xmlns:a16="http://schemas.microsoft.com/office/drawing/2014/main" id="{F1E1E2B0-A42D-0524-E7F6-931E73CEE9BD}"/>
                  </a:ext>
                </a:extLst>
              </p:cNvPr>
              <p:cNvGrpSpPr/>
              <p:nvPr/>
            </p:nvGrpSpPr>
            <p:grpSpPr>
              <a:xfrm>
                <a:off x="3800250" y="5142468"/>
                <a:ext cx="1225367" cy="491348"/>
                <a:chOff x="1811611" y="4743707"/>
                <a:chExt cx="1225367" cy="491348"/>
              </a:xfrm>
            </p:grpSpPr>
            <p:pic>
              <p:nvPicPr>
                <p:cNvPr id="42" name="Picture 41" descr="A blue key with a black background&#10;&#10;Description automatically generated">
                  <a:extLst>
                    <a:ext uri="{FF2B5EF4-FFF2-40B4-BE49-F238E27FC236}">
                      <a16:creationId xmlns:a16="http://schemas.microsoft.com/office/drawing/2014/main" id="{36467F4F-25A5-07C7-A734-7924C309FB2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811611" y="4743707"/>
                  <a:ext cx="703113" cy="491348"/>
                </a:xfrm>
                <a:prstGeom prst="rect">
                  <a:avLst/>
                </a:prstGeom>
              </p:spPr>
            </p:pic>
            <p:pic>
              <p:nvPicPr>
                <p:cNvPr id="43" name="Picture 42" descr="A green hexagon with black border&#10;&#10;Description automatically generated">
                  <a:extLst>
                    <a:ext uri="{FF2B5EF4-FFF2-40B4-BE49-F238E27FC236}">
                      <a16:creationId xmlns:a16="http://schemas.microsoft.com/office/drawing/2014/main" id="{350E4C88-B3A1-A3AC-93E4-0FC14E4379D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333865" y="4743707"/>
                  <a:ext cx="703113" cy="491348"/>
                </a:xfrm>
                <a:prstGeom prst="rect">
                  <a:avLst/>
                </a:prstGeom>
              </p:spPr>
            </p:pic>
          </p:grpSp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8C44E468-69B4-EFC9-9C3A-23F4F524B5C6}"/>
                  </a:ext>
                </a:extLst>
              </p:cNvPr>
              <p:cNvGrpSpPr/>
              <p:nvPr/>
            </p:nvGrpSpPr>
            <p:grpSpPr>
              <a:xfrm>
                <a:off x="4826710" y="5142468"/>
                <a:ext cx="1225367" cy="491348"/>
                <a:chOff x="1811611" y="4743707"/>
                <a:chExt cx="1225367" cy="491348"/>
              </a:xfrm>
            </p:grpSpPr>
            <p:pic>
              <p:nvPicPr>
                <p:cNvPr id="40" name="Picture 39" descr="A blue key with a black background&#10;&#10;Description automatically generated">
                  <a:extLst>
                    <a:ext uri="{FF2B5EF4-FFF2-40B4-BE49-F238E27FC236}">
                      <a16:creationId xmlns:a16="http://schemas.microsoft.com/office/drawing/2014/main" id="{115EAFD5-11BD-E397-491C-77344AFB27B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811611" y="4743707"/>
                  <a:ext cx="703113" cy="491348"/>
                </a:xfrm>
                <a:prstGeom prst="rect">
                  <a:avLst/>
                </a:prstGeom>
              </p:spPr>
            </p:pic>
            <p:pic>
              <p:nvPicPr>
                <p:cNvPr id="41" name="Picture 40" descr="A green hexagon with black border&#10;&#10;Description automatically generated">
                  <a:extLst>
                    <a:ext uri="{FF2B5EF4-FFF2-40B4-BE49-F238E27FC236}">
                      <a16:creationId xmlns:a16="http://schemas.microsoft.com/office/drawing/2014/main" id="{BB2B014D-C3BB-7B3C-84AF-D099FA3B812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333865" y="4743707"/>
                  <a:ext cx="703113" cy="491348"/>
                </a:xfrm>
                <a:prstGeom prst="rect">
                  <a:avLst/>
                </a:prstGeom>
              </p:spPr>
            </p:pic>
          </p:grpSp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2865FBFA-84D2-712E-702A-B1F75C5DE2B0}"/>
                  </a:ext>
                </a:extLst>
              </p:cNvPr>
              <p:cNvGrpSpPr/>
              <p:nvPr/>
            </p:nvGrpSpPr>
            <p:grpSpPr>
              <a:xfrm>
                <a:off x="5862194" y="5142468"/>
                <a:ext cx="1225367" cy="491348"/>
                <a:chOff x="1811611" y="4743707"/>
                <a:chExt cx="1225367" cy="491348"/>
              </a:xfrm>
            </p:grpSpPr>
            <p:pic>
              <p:nvPicPr>
                <p:cNvPr id="38" name="Picture 37" descr="A blue key with a black background&#10;&#10;Description automatically generated">
                  <a:extLst>
                    <a:ext uri="{FF2B5EF4-FFF2-40B4-BE49-F238E27FC236}">
                      <a16:creationId xmlns:a16="http://schemas.microsoft.com/office/drawing/2014/main" id="{DCBDF3B1-A91A-0128-A645-0D498C85067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811611" y="4743707"/>
                  <a:ext cx="703113" cy="491348"/>
                </a:xfrm>
                <a:prstGeom prst="rect">
                  <a:avLst/>
                </a:prstGeom>
              </p:spPr>
            </p:pic>
            <p:pic>
              <p:nvPicPr>
                <p:cNvPr id="39" name="Picture 38" descr="A green hexagon with black border&#10;&#10;Description automatically generated">
                  <a:extLst>
                    <a:ext uri="{FF2B5EF4-FFF2-40B4-BE49-F238E27FC236}">
                      <a16:creationId xmlns:a16="http://schemas.microsoft.com/office/drawing/2014/main" id="{64B8D761-8137-2433-9241-AF1447BCABC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333865" y="4743707"/>
                  <a:ext cx="703113" cy="491348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1304FBD7-5106-9485-E8A4-922F779D92A6}"/>
                </a:ext>
              </a:extLst>
            </p:cNvPr>
            <p:cNvGrpSpPr/>
            <p:nvPr/>
          </p:nvGrpSpPr>
          <p:grpSpPr>
            <a:xfrm rot="10800000">
              <a:off x="8029090" y="408178"/>
              <a:ext cx="1225367" cy="491348"/>
              <a:chOff x="5016450" y="2899438"/>
              <a:chExt cx="1225367" cy="491348"/>
            </a:xfrm>
          </p:grpSpPr>
          <p:pic>
            <p:nvPicPr>
              <p:cNvPr id="63" name="Picture 62" descr="A blue key with a black background&#10;&#10;Description automatically generated">
                <a:extLst>
                  <a:ext uri="{FF2B5EF4-FFF2-40B4-BE49-F238E27FC236}">
                    <a16:creationId xmlns:a16="http://schemas.microsoft.com/office/drawing/2014/main" id="{849DD330-A9B8-FDA3-2D36-A01C1D1A575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016450" y="2899438"/>
                <a:ext cx="703113" cy="491348"/>
              </a:xfrm>
              <a:prstGeom prst="rect">
                <a:avLst/>
              </a:prstGeom>
            </p:spPr>
          </p:pic>
          <p:pic>
            <p:nvPicPr>
              <p:cNvPr id="64" name="Picture 63" descr="A green hexagon with black border&#10;&#10;Description automatically generated">
                <a:extLst>
                  <a:ext uri="{FF2B5EF4-FFF2-40B4-BE49-F238E27FC236}">
                    <a16:creationId xmlns:a16="http://schemas.microsoft.com/office/drawing/2014/main" id="{1C953223-A837-E37E-5840-BF0EF19B697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38704" y="2899438"/>
                <a:ext cx="703113" cy="491348"/>
              </a:xfrm>
              <a:prstGeom prst="rect">
                <a:avLst/>
              </a:prstGeom>
            </p:spPr>
          </p:pic>
        </p:grp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BF49CE44-FB9B-785A-00E5-96C608D72AB7}"/>
              </a:ext>
            </a:extLst>
          </p:cNvPr>
          <p:cNvGrpSpPr/>
          <p:nvPr/>
        </p:nvGrpSpPr>
        <p:grpSpPr>
          <a:xfrm>
            <a:off x="2498620" y="5197647"/>
            <a:ext cx="7391247" cy="506827"/>
            <a:chOff x="1772780" y="5119006"/>
            <a:chExt cx="7391247" cy="506827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A500718F-25B5-8C8C-B9C2-4E68BB35337F}"/>
                </a:ext>
              </a:extLst>
            </p:cNvPr>
            <p:cNvGrpSpPr/>
            <p:nvPr/>
          </p:nvGrpSpPr>
          <p:grpSpPr>
            <a:xfrm>
              <a:off x="1772780" y="5119006"/>
              <a:ext cx="6373365" cy="491348"/>
              <a:chOff x="1749680" y="5142468"/>
              <a:chExt cx="6373365" cy="491348"/>
            </a:xfrm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D0A35A60-B924-CDE1-1F4C-B23C31644958}"/>
                  </a:ext>
                </a:extLst>
              </p:cNvPr>
              <p:cNvGrpSpPr/>
              <p:nvPr/>
            </p:nvGrpSpPr>
            <p:grpSpPr>
              <a:xfrm>
                <a:off x="1749680" y="5142468"/>
                <a:ext cx="1225367" cy="491348"/>
                <a:chOff x="1811611" y="4743707"/>
                <a:chExt cx="1225367" cy="491348"/>
              </a:xfrm>
            </p:grpSpPr>
            <p:pic>
              <p:nvPicPr>
                <p:cNvPr id="6" name="Picture 5" descr="A blue key with a black background&#10;&#10;Description automatically generated">
                  <a:extLst>
                    <a:ext uri="{FF2B5EF4-FFF2-40B4-BE49-F238E27FC236}">
                      <a16:creationId xmlns:a16="http://schemas.microsoft.com/office/drawing/2014/main" id="{57F75EBA-3C69-7A16-33DF-8631F953AE5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811611" y="4743707"/>
                  <a:ext cx="703113" cy="491348"/>
                </a:xfrm>
                <a:prstGeom prst="rect">
                  <a:avLst/>
                </a:prstGeom>
              </p:spPr>
            </p:pic>
            <p:pic>
              <p:nvPicPr>
                <p:cNvPr id="7" name="Picture 6" descr="A green hexagon with black border&#10;&#10;Description automatically generated">
                  <a:extLst>
                    <a:ext uri="{FF2B5EF4-FFF2-40B4-BE49-F238E27FC236}">
                      <a16:creationId xmlns:a16="http://schemas.microsoft.com/office/drawing/2014/main" id="{BFC51F5B-14D3-7D29-B86C-CD90B9FDC79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333865" y="4743707"/>
                  <a:ext cx="703113" cy="491348"/>
                </a:xfrm>
                <a:prstGeom prst="rect">
                  <a:avLst/>
                </a:prstGeom>
              </p:spPr>
            </p:pic>
          </p:grp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06AE4E86-7CB8-AA39-9E38-8425DD0AAA1A}"/>
                  </a:ext>
                </a:extLst>
              </p:cNvPr>
              <p:cNvGrpSpPr/>
              <p:nvPr/>
            </p:nvGrpSpPr>
            <p:grpSpPr>
              <a:xfrm>
                <a:off x="6897678" y="5142468"/>
                <a:ext cx="1225367" cy="491348"/>
                <a:chOff x="1811611" y="4743707"/>
                <a:chExt cx="1225367" cy="491348"/>
              </a:xfrm>
            </p:grpSpPr>
            <p:pic>
              <p:nvPicPr>
                <p:cNvPr id="16" name="Picture 15" descr="A blue key with a black background&#10;&#10;Description automatically generated">
                  <a:extLst>
                    <a:ext uri="{FF2B5EF4-FFF2-40B4-BE49-F238E27FC236}">
                      <a16:creationId xmlns:a16="http://schemas.microsoft.com/office/drawing/2014/main" id="{28D2CA35-81B3-8074-FC9B-0848D3E091C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811611" y="4743707"/>
                  <a:ext cx="703113" cy="491348"/>
                </a:xfrm>
                <a:prstGeom prst="rect">
                  <a:avLst/>
                </a:prstGeom>
              </p:spPr>
            </p:pic>
            <p:pic>
              <p:nvPicPr>
                <p:cNvPr id="17" name="Picture 16" descr="A green hexagon with black border&#10;&#10;Description automatically generated">
                  <a:extLst>
                    <a:ext uri="{FF2B5EF4-FFF2-40B4-BE49-F238E27FC236}">
                      <a16:creationId xmlns:a16="http://schemas.microsoft.com/office/drawing/2014/main" id="{41CD38C6-6E04-9B5C-87F6-6F33FA4D693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333865" y="4743707"/>
                  <a:ext cx="703113" cy="491348"/>
                </a:xfrm>
                <a:prstGeom prst="rect">
                  <a:avLst/>
                </a:prstGeom>
              </p:spPr>
            </p:pic>
          </p:grpSp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89ED8BE1-EAB2-2F68-5F9D-307E9BE66395}"/>
                  </a:ext>
                </a:extLst>
              </p:cNvPr>
              <p:cNvGrpSpPr/>
              <p:nvPr/>
            </p:nvGrpSpPr>
            <p:grpSpPr>
              <a:xfrm>
                <a:off x="2791838" y="5142468"/>
                <a:ext cx="1225367" cy="491348"/>
                <a:chOff x="1811611" y="4743707"/>
                <a:chExt cx="1225367" cy="491348"/>
              </a:xfrm>
            </p:grpSpPr>
            <p:pic>
              <p:nvPicPr>
                <p:cNvPr id="19" name="Picture 18" descr="A blue key with a black background&#10;&#10;Description automatically generated">
                  <a:extLst>
                    <a:ext uri="{FF2B5EF4-FFF2-40B4-BE49-F238E27FC236}">
                      <a16:creationId xmlns:a16="http://schemas.microsoft.com/office/drawing/2014/main" id="{3DF43CA9-34BC-8ADD-2B41-10377F5B560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811611" y="4743707"/>
                  <a:ext cx="703113" cy="491348"/>
                </a:xfrm>
                <a:prstGeom prst="rect">
                  <a:avLst/>
                </a:prstGeom>
              </p:spPr>
            </p:pic>
            <p:pic>
              <p:nvPicPr>
                <p:cNvPr id="20" name="Picture 19" descr="A green hexagon with black border&#10;&#10;Description automatically generated">
                  <a:extLst>
                    <a:ext uri="{FF2B5EF4-FFF2-40B4-BE49-F238E27FC236}">
                      <a16:creationId xmlns:a16="http://schemas.microsoft.com/office/drawing/2014/main" id="{63C194DA-E740-9289-1BC8-4CF69AE7934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333865" y="4743707"/>
                  <a:ext cx="703113" cy="491348"/>
                </a:xfrm>
                <a:prstGeom prst="rect">
                  <a:avLst/>
                </a:prstGeom>
              </p:spPr>
            </p:pic>
          </p:grpSp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2B42DF3C-6E8A-FF7E-42EB-BD17C9DDE8E1}"/>
                  </a:ext>
                </a:extLst>
              </p:cNvPr>
              <p:cNvGrpSpPr/>
              <p:nvPr/>
            </p:nvGrpSpPr>
            <p:grpSpPr>
              <a:xfrm>
                <a:off x="3800250" y="5142468"/>
                <a:ext cx="1225367" cy="491348"/>
                <a:chOff x="1811611" y="4743707"/>
                <a:chExt cx="1225367" cy="491348"/>
              </a:xfrm>
            </p:grpSpPr>
            <p:pic>
              <p:nvPicPr>
                <p:cNvPr id="22" name="Picture 21" descr="A blue key with a black background&#10;&#10;Description automatically generated">
                  <a:extLst>
                    <a:ext uri="{FF2B5EF4-FFF2-40B4-BE49-F238E27FC236}">
                      <a16:creationId xmlns:a16="http://schemas.microsoft.com/office/drawing/2014/main" id="{F3112804-8700-C0FB-DFE8-BB12B470E6D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811611" y="4743707"/>
                  <a:ext cx="703113" cy="491348"/>
                </a:xfrm>
                <a:prstGeom prst="rect">
                  <a:avLst/>
                </a:prstGeom>
              </p:spPr>
            </p:pic>
            <p:pic>
              <p:nvPicPr>
                <p:cNvPr id="23" name="Picture 22" descr="A green hexagon with black border&#10;&#10;Description automatically generated">
                  <a:extLst>
                    <a:ext uri="{FF2B5EF4-FFF2-40B4-BE49-F238E27FC236}">
                      <a16:creationId xmlns:a16="http://schemas.microsoft.com/office/drawing/2014/main" id="{C6A4A980-3D54-CCD7-7731-B6C0DB8B742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333865" y="4743707"/>
                  <a:ext cx="703113" cy="491348"/>
                </a:xfrm>
                <a:prstGeom prst="rect">
                  <a:avLst/>
                </a:prstGeom>
              </p:spPr>
            </p:pic>
          </p:grpSp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589AF8E1-1236-CD13-FB53-66E4B326461C}"/>
                  </a:ext>
                </a:extLst>
              </p:cNvPr>
              <p:cNvGrpSpPr/>
              <p:nvPr/>
            </p:nvGrpSpPr>
            <p:grpSpPr>
              <a:xfrm>
                <a:off x="4826710" y="5142468"/>
                <a:ext cx="1225367" cy="491348"/>
                <a:chOff x="1811611" y="4743707"/>
                <a:chExt cx="1225367" cy="491348"/>
              </a:xfrm>
            </p:grpSpPr>
            <p:pic>
              <p:nvPicPr>
                <p:cNvPr id="25" name="Picture 24" descr="A blue key with a black background&#10;&#10;Description automatically generated">
                  <a:extLst>
                    <a:ext uri="{FF2B5EF4-FFF2-40B4-BE49-F238E27FC236}">
                      <a16:creationId xmlns:a16="http://schemas.microsoft.com/office/drawing/2014/main" id="{AE070C66-9F9A-220D-055B-5B4D6748431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811611" y="4743707"/>
                  <a:ext cx="703113" cy="491348"/>
                </a:xfrm>
                <a:prstGeom prst="rect">
                  <a:avLst/>
                </a:prstGeom>
              </p:spPr>
            </p:pic>
            <p:pic>
              <p:nvPicPr>
                <p:cNvPr id="26" name="Picture 25" descr="A green hexagon with black border&#10;&#10;Description automatically generated">
                  <a:extLst>
                    <a:ext uri="{FF2B5EF4-FFF2-40B4-BE49-F238E27FC236}">
                      <a16:creationId xmlns:a16="http://schemas.microsoft.com/office/drawing/2014/main" id="{F1B434B6-3480-1559-4446-65AEA749369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333865" y="4743707"/>
                  <a:ext cx="703113" cy="491348"/>
                </a:xfrm>
                <a:prstGeom prst="rect">
                  <a:avLst/>
                </a:prstGeom>
              </p:spPr>
            </p:pic>
          </p:grpSp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id="{946C16BA-5E5E-1352-20FD-653190A06D97}"/>
                  </a:ext>
                </a:extLst>
              </p:cNvPr>
              <p:cNvGrpSpPr/>
              <p:nvPr/>
            </p:nvGrpSpPr>
            <p:grpSpPr>
              <a:xfrm>
                <a:off x="5862194" y="5142468"/>
                <a:ext cx="1225367" cy="491348"/>
                <a:chOff x="1811611" y="4743707"/>
                <a:chExt cx="1225367" cy="491348"/>
              </a:xfrm>
            </p:grpSpPr>
            <p:pic>
              <p:nvPicPr>
                <p:cNvPr id="28" name="Picture 27" descr="A blue key with a black background&#10;&#10;Description automatically generated">
                  <a:extLst>
                    <a:ext uri="{FF2B5EF4-FFF2-40B4-BE49-F238E27FC236}">
                      <a16:creationId xmlns:a16="http://schemas.microsoft.com/office/drawing/2014/main" id="{2D653716-5364-FD5D-225E-0C8E671E92A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811611" y="4743707"/>
                  <a:ext cx="703113" cy="491348"/>
                </a:xfrm>
                <a:prstGeom prst="rect">
                  <a:avLst/>
                </a:prstGeom>
              </p:spPr>
            </p:pic>
            <p:pic>
              <p:nvPicPr>
                <p:cNvPr id="29" name="Picture 28" descr="A green hexagon with black border&#10;&#10;Description automatically generated">
                  <a:extLst>
                    <a:ext uri="{FF2B5EF4-FFF2-40B4-BE49-F238E27FC236}">
                      <a16:creationId xmlns:a16="http://schemas.microsoft.com/office/drawing/2014/main" id="{2CB4C83D-8DC0-E54B-5F4E-307C70CA8E2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333865" y="4743707"/>
                  <a:ext cx="703113" cy="491348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00CDD5D4-8ED6-EDAF-60F6-97C17D82328C}"/>
                </a:ext>
              </a:extLst>
            </p:cNvPr>
            <p:cNvGrpSpPr/>
            <p:nvPr/>
          </p:nvGrpSpPr>
          <p:grpSpPr>
            <a:xfrm>
              <a:off x="7938660" y="5134485"/>
              <a:ext cx="1225367" cy="491348"/>
              <a:chOff x="5016450" y="2899438"/>
              <a:chExt cx="1225367" cy="491348"/>
            </a:xfrm>
          </p:grpSpPr>
          <p:pic>
            <p:nvPicPr>
              <p:cNvPr id="72" name="Picture 71" descr="A blue key with a black background&#10;&#10;Description automatically generated">
                <a:extLst>
                  <a:ext uri="{FF2B5EF4-FFF2-40B4-BE49-F238E27FC236}">
                    <a16:creationId xmlns:a16="http://schemas.microsoft.com/office/drawing/2014/main" id="{EB95DB5B-6854-3DBB-FA15-A7DACDAACFE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016450" y="2899438"/>
                <a:ext cx="703113" cy="491348"/>
              </a:xfrm>
              <a:prstGeom prst="rect">
                <a:avLst/>
              </a:prstGeom>
            </p:spPr>
          </p:pic>
          <p:pic>
            <p:nvPicPr>
              <p:cNvPr id="73" name="Picture 72" descr="A green hexagon with black border&#10;&#10;Description automatically generated">
                <a:extLst>
                  <a:ext uri="{FF2B5EF4-FFF2-40B4-BE49-F238E27FC236}">
                    <a16:creationId xmlns:a16="http://schemas.microsoft.com/office/drawing/2014/main" id="{BFB09B5D-5688-0C23-6DB4-A8DD2AF255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38704" y="2899438"/>
                <a:ext cx="703113" cy="491348"/>
              </a:xfrm>
              <a:prstGeom prst="rect">
                <a:avLst/>
              </a:prstGeom>
            </p:spPr>
          </p:pic>
        </p:grp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0B92BF16-54A1-530E-F0B4-8F470CF688B9}"/>
              </a:ext>
            </a:extLst>
          </p:cNvPr>
          <p:cNvGrpSpPr/>
          <p:nvPr/>
        </p:nvGrpSpPr>
        <p:grpSpPr>
          <a:xfrm>
            <a:off x="2169577" y="2889312"/>
            <a:ext cx="6502187" cy="518409"/>
            <a:chOff x="2545293" y="2753810"/>
            <a:chExt cx="6502187" cy="518409"/>
          </a:xfrm>
        </p:grpSpPr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A3C7D786-FBE5-871B-2F0C-69559800872E}"/>
                </a:ext>
              </a:extLst>
            </p:cNvPr>
            <p:cNvGrpSpPr/>
            <p:nvPr/>
          </p:nvGrpSpPr>
          <p:grpSpPr>
            <a:xfrm>
              <a:off x="3594183" y="2780871"/>
              <a:ext cx="1225367" cy="491348"/>
              <a:chOff x="5016450" y="2899438"/>
              <a:chExt cx="1225367" cy="491348"/>
            </a:xfrm>
          </p:grpSpPr>
          <p:pic>
            <p:nvPicPr>
              <p:cNvPr id="50" name="Picture 49" descr="A blue key with a black background&#10;&#10;Description automatically generated">
                <a:extLst>
                  <a:ext uri="{FF2B5EF4-FFF2-40B4-BE49-F238E27FC236}">
                    <a16:creationId xmlns:a16="http://schemas.microsoft.com/office/drawing/2014/main" id="{19611523-6A24-FEA9-2BCE-DBDCEB1A4A2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016450" y="2899438"/>
                <a:ext cx="703113" cy="491348"/>
              </a:xfrm>
              <a:prstGeom prst="rect">
                <a:avLst/>
              </a:prstGeom>
            </p:spPr>
          </p:pic>
          <p:pic>
            <p:nvPicPr>
              <p:cNvPr id="51" name="Picture 50" descr="A green hexagon with black border&#10;&#10;Description automatically generated">
                <a:extLst>
                  <a:ext uri="{FF2B5EF4-FFF2-40B4-BE49-F238E27FC236}">
                    <a16:creationId xmlns:a16="http://schemas.microsoft.com/office/drawing/2014/main" id="{22A8D761-6713-B784-FD79-4364828480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38704" y="2899438"/>
                <a:ext cx="703113" cy="491348"/>
              </a:xfrm>
              <a:prstGeom prst="rect">
                <a:avLst/>
              </a:prstGeom>
            </p:spPr>
          </p:pic>
        </p:grp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152E69E7-1D90-8E5C-1774-FDB9444A5147}"/>
                </a:ext>
              </a:extLst>
            </p:cNvPr>
            <p:cNvGrpSpPr/>
            <p:nvPr/>
          </p:nvGrpSpPr>
          <p:grpSpPr>
            <a:xfrm>
              <a:off x="6755260" y="2779151"/>
              <a:ext cx="1267425" cy="473436"/>
              <a:chOff x="3559232" y="4743707"/>
              <a:chExt cx="1267425" cy="473436"/>
            </a:xfrm>
          </p:grpSpPr>
          <p:pic>
            <p:nvPicPr>
              <p:cNvPr id="57" name="Picture 56" descr="A blue key with a black background&#10;&#10;Description automatically generated">
                <a:extLst>
                  <a:ext uri="{FF2B5EF4-FFF2-40B4-BE49-F238E27FC236}">
                    <a16:creationId xmlns:a16="http://schemas.microsoft.com/office/drawing/2014/main" id="{E12C323E-B0C3-F6C4-56CD-3346D883C54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V="1">
                <a:off x="3559232" y="4743707"/>
                <a:ext cx="745171" cy="473436"/>
              </a:xfrm>
              <a:prstGeom prst="rect">
                <a:avLst/>
              </a:prstGeom>
            </p:spPr>
          </p:pic>
          <p:pic>
            <p:nvPicPr>
              <p:cNvPr id="58" name="Picture 57" descr="A green hexagon with black border&#10;&#10;Description automatically generated">
                <a:extLst>
                  <a:ext uri="{FF2B5EF4-FFF2-40B4-BE49-F238E27FC236}">
                    <a16:creationId xmlns:a16="http://schemas.microsoft.com/office/drawing/2014/main" id="{9D83CF6B-368F-7A7E-D2F8-F43D9D1BAA6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V="1">
                <a:off x="4081486" y="4743707"/>
                <a:ext cx="745171" cy="473436"/>
              </a:xfrm>
              <a:prstGeom prst="rect">
                <a:avLst/>
              </a:prstGeom>
            </p:spPr>
          </p:pic>
        </p:grp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20807483-58E7-BDCE-88B3-7158F228E00C}"/>
                </a:ext>
              </a:extLst>
            </p:cNvPr>
            <p:cNvGrpSpPr/>
            <p:nvPr/>
          </p:nvGrpSpPr>
          <p:grpSpPr>
            <a:xfrm>
              <a:off x="7822113" y="2753810"/>
              <a:ext cx="1225367" cy="491348"/>
              <a:chOff x="5016450" y="2899438"/>
              <a:chExt cx="1225367" cy="491348"/>
            </a:xfrm>
          </p:grpSpPr>
          <p:pic>
            <p:nvPicPr>
              <p:cNvPr id="66" name="Picture 65" descr="A blue key with a black background&#10;&#10;Description automatically generated">
                <a:extLst>
                  <a:ext uri="{FF2B5EF4-FFF2-40B4-BE49-F238E27FC236}">
                    <a16:creationId xmlns:a16="http://schemas.microsoft.com/office/drawing/2014/main" id="{59062028-63E0-40BE-6023-A13EA179C02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016450" y="2899438"/>
                <a:ext cx="703113" cy="491348"/>
              </a:xfrm>
              <a:prstGeom prst="rect">
                <a:avLst/>
              </a:prstGeom>
            </p:spPr>
          </p:pic>
          <p:pic>
            <p:nvPicPr>
              <p:cNvPr id="67" name="Picture 66" descr="A green hexagon with black border&#10;&#10;Description automatically generated">
                <a:extLst>
                  <a:ext uri="{FF2B5EF4-FFF2-40B4-BE49-F238E27FC236}">
                    <a16:creationId xmlns:a16="http://schemas.microsoft.com/office/drawing/2014/main" id="{FDA3309F-04F9-93C0-2A5C-49161E164C7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38704" y="2899438"/>
                <a:ext cx="703113" cy="491348"/>
              </a:xfrm>
              <a:prstGeom prst="rect">
                <a:avLst/>
              </a:prstGeom>
            </p:spPr>
          </p:pic>
        </p:grp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4CBF3AA4-BB66-B630-5226-2ACA5E262A41}"/>
                </a:ext>
              </a:extLst>
            </p:cNvPr>
            <p:cNvGrpSpPr/>
            <p:nvPr/>
          </p:nvGrpSpPr>
          <p:grpSpPr>
            <a:xfrm>
              <a:off x="5727565" y="2753810"/>
              <a:ext cx="1225367" cy="491348"/>
              <a:chOff x="5016450" y="2899438"/>
              <a:chExt cx="1225367" cy="491348"/>
            </a:xfrm>
          </p:grpSpPr>
          <p:pic>
            <p:nvPicPr>
              <p:cNvPr id="69" name="Picture 68" descr="A blue key with a black background&#10;&#10;Description automatically generated">
                <a:extLst>
                  <a:ext uri="{FF2B5EF4-FFF2-40B4-BE49-F238E27FC236}">
                    <a16:creationId xmlns:a16="http://schemas.microsoft.com/office/drawing/2014/main" id="{3F2C03FB-5292-076D-D3C4-E0A7A034F5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016450" y="2899438"/>
                <a:ext cx="703113" cy="491348"/>
              </a:xfrm>
              <a:prstGeom prst="rect">
                <a:avLst/>
              </a:prstGeom>
            </p:spPr>
          </p:pic>
          <p:pic>
            <p:nvPicPr>
              <p:cNvPr id="70" name="Picture 69" descr="A green hexagon with black border&#10;&#10;Description automatically generated">
                <a:extLst>
                  <a:ext uri="{FF2B5EF4-FFF2-40B4-BE49-F238E27FC236}">
                    <a16:creationId xmlns:a16="http://schemas.microsoft.com/office/drawing/2014/main" id="{7348346F-1D62-33DC-2429-4EFB3C1B86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38704" y="2899438"/>
                <a:ext cx="703113" cy="491348"/>
              </a:xfrm>
              <a:prstGeom prst="rect">
                <a:avLst/>
              </a:prstGeom>
            </p:spPr>
          </p:pic>
        </p:grpSp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ECA918B8-9B4D-6F55-8027-7AB5FF9CD028}"/>
                </a:ext>
              </a:extLst>
            </p:cNvPr>
            <p:cNvGrpSpPr/>
            <p:nvPr/>
          </p:nvGrpSpPr>
          <p:grpSpPr>
            <a:xfrm>
              <a:off x="2545293" y="2798783"/>
              <a:ext cx="1267425" cy="473436"/>
              <a:chOff x="3559232" y="4743707"/>
              <a:chExt cx="1267425" cy="473436"/>
            </a:xfrm>
          </p:grpSpPr>
          <p:pic>
            <p:nvPicPr>
              <p:cNvPr id="77" name="Picture 76" descr="A blue key with a black background&#10;&#10;Description automatically generated">
                <a:extLst>
                  <a:ext uri="{FF2B5EF4-FFF2-40B4-BE49-F238E27FC236}">
                    <a16:creationId xmlns:a16="http://schemas.microsoft.com/office/drawing/2014/main" id="{8180A827-746D-EE7C-CCEF-3905447ED1A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V="1">
                <a:off x="3559232" y="4743707"/>
                <a:ext cx="745171" cy="473436"/>
              </a:xfrm>
              <a:prstGeom prst="rect">
                <a:avLst/>
              </a:prstGeom>
            </p:spPr>
          </p:pic>
          <p:pic>
            <p:nvPicPr>
              <p:cNvPr id="78" name="Picture 77" descr="A green hexagon with black border&#10;&#10;Description automatically generated">
                <a:extLst>
                  <a:ext uri="{FF2B5EF4-FFF2-40B4-BE49-F238E27FC236}">
                    <a16:creationId xmlns:a16="http://schemas.microsoft.com/office/drawing/2014/main" id="{D416B3B7-5BD6-447E-D89C-434A9DE95A4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V="1">
                <a:off x="4081486" y="4743707"/>
                <a:ext cx="745171" cy="473436"/>
              </a:xfrm>
              <a:prstGeom prst="rect">
                <a:avLst/>
              </a:prstGeom>
            </p:spPr>
          </p:pic>
        </p:grpSp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49BCACD4-D298-AB69-0473-6BC9663D33A0}"/>
                </a:ext>
              </a:extLst>
            </p:cNvPr>
            <p:cNvGrpSpPr/>
            <p:nvPr/>
          </p:nvGrpSpPr>
          <p:grpSpPr>
            <a:xfrm>
              <a:off x="4659258" y="2780870"/>
              <a:ext cx="1267425" cy="473436"/>
              <a:chOff x="3559232" y="4743707"/>
              <a:chExt cx="1267425" cy="473436"/>
            </a:xfrm>
          </p:grpSpPr>
          <p:pic>
            <p:nvPicPr>
              <p:cNvPr id="80" name="Picture 79" descr="A blue key with a black background&#10;&#10;Description automatically generated">
                <a:extLst>
                  <a:ext uri="{FF2B5EF4-FFF2-40B4-BE49-F238E27FC236}">
                    <a16:creationId xmlns:a16="http://schemas.microsoft.com/office/drawing/2014/main" id="{2646D801-3CD3-AA2A-321E-C9713435B88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V="1">
                <a:off x="3559232" y="4743707"/>
                <a:ext cx="745171" cy="473436"/>
              </a:xfrm>
              <a:prstGeom prst="rect">
                <a:avLst/>
              </a:prstGeom>
            </p:spPr>
          </p:pic>
          <p:pic>
            <p:nvPicPr>
              <p:cNvPr id="81" name="Picture 80" descr="A green hexagon with black border&#10;&#10;Description automatically generated">
                <a:extLst>
                  <a:ext uri="{FF2B5EF4-FFF2-40B4-BE49-F238E27FC236}">
                    <a16:creationId xmlns:a16="http://schemas.microsoft.com/office/drawing/2014/main" id="{408E5A8F-ADE4-8CD5-6ADA-9FE4C58C558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V="1">
                <a:off x="4081486" y="4743707"/>
                <a:ext cx="745171" cy="473436"/>
              </a:xfrm>
              <a:prstGeom prst="rect">
                <a:avLst/>
              </a:prstGeom>
            </p:spPr>
          </p:pic>
        </p:grpSp>
      </p:grpSp>
      <p:pic>
        <p:nvPicPr>
          <p:cNvPr id="87" name="Picture 2">
            <a:extLst>
              <a:ext uri="{FF2B5EF4-FFF2-40B4-BE49-F238E27FC236}">
                <a16:creationId xmlns:a16="http://schemas.microsoft.com/office/drawing/2014/main" id="{D46F4BDB-6D7A-7D50-F2A2-114477EA41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588347">
            <a:off x="2240020" y="3193805"/>
            <a:ext cx="941132" cy="1473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8" name="Picture 2">
            <a:extLst>
              <a:ext uri="{FF2B5EF4-FFF2-40B4-BE49-F238E27FC236}">
                <a16:creationId xmlns:a16="http://schemas.microsoft.com/office/drawing/2014/main" id="{CABC51D7-89D5-270A-9113-2A10BB6963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113416">
            <a:off x="3903259" y="809605"/>
            <a:ext cx="941132" cy="1473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1" name="Picture 2">
            <a:extLst>
              <a:ext uri="{FF2B5EF4-FFF2-40B4-BE49-F238E27FC236}">
                <a16:creationId xmlns:a16="http://schemas.microsoft.com/office/drawing/2014/main" id="{83ECF660-C944-FD74-07B4-F1A5A2019D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918085" y="839523"/>
            <a:ext cx="941132" cy="1473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3" name="Picture 2">
            <a:extLst>
              <a:ext uri="{FF2B5EF4-FFF2-40B4-BE49-F238E27FC236}">
                <a16:creationId xmlns:a16="http://schemas.microsoft.com/office/drawing/2014/main" id="{8B64A263-67A4-B436-8AA3-EDE5E737F3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000229">
            <a:off x="6186572" y="3212756"/>
            <a:ext cx="941132" cy="1473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4" name="Picture 93" descr="A black and white image of a white circle with text">
            <a:extLst>
              <a:ext uri="{FF2B5EF4-FFF2-40B4-BE49-F238E27FC236}">
                <a16:creationId xmlns:a16="http://schemas.microsoft.com/office/drawing/2014/main" id="{35609E05-7A17-22A3-FD5A-4B0F197FE3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09518">
            <a:off x="8040145" y="2977296"/>
            <a:ext cx="2253283" cy="1349478"/>
          </a:xfrm>
          <a:prstGeom prst="rect">
            <a:avLst/>
          </a:prstGeom>
        </p:spPr>
      </p:pic>
      <p:pic>
        <p:nvPicPr>
          <p:cNvPr id="99" name="Picture 98" descr="A white logo with green lines&#10;&#10;Description automatically generated">
            <a:extLst>
              <a:ext uri="{FF2B5EF4-FFF2-40B4-BE49-F238E27FC236}">
                <a16:creationId xmlns:a16="http://schemas.microsoft.com/office/drawing/2014/main" id="{990E59B9-6919-1372-FBF1-292B8C72404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065082">
            <a:off x="6732265" y="1561802"/>
            <a:ext cx="989277" cy="359514"/>
          </a:xfrm>
          <a:prstGeom prst="rect">
            <a:avLst/>
          </a:prstGeom>
        </p:spPr>
      </p:pic>
      <p:pic>
        <p:nvPicPr>
          <p:cNvPr id="100" name="Picture 99" descr="A white logo with green lines&#10;&#10;Description automatically generated">
            <a:extLst>
              <a:ext uri="{FF2B5EF4-FFF2-40B4-BE49-F238E27FC236}">
                <a16:creationId xmlns:a16="http://schemas.microsoft.com/office/drawing/2014/main" id="{219A4010-DBDF-8ABD-5CB7-F7A0691C91B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949303">
            <a:off x="4633130" y="1457345"/>
            <a:ext cx="1178491" cy="428276"/>
          </a:xfrm>
          <a:prstGeom prst="rect">
            <a:avLst/>
          </a:prstGeom>
        </p:spPr>
      </p:pic>
      <p:pic>
        <p:nvPicPr>
          <p:cNvPr id="101" name="Picture 100" descr="A white logo with green lines&#10;&#10;Description automatically generated">
            <a:extLst>
              <a:ext uri="{FF2B5EF4-FFF2-40B4-BE49-F238E27FC236}">
                <a16:creationId xmlns:a16="http://schemas.microsoft.com/office/drawing/2014/main" id="{48F88FEE-3144-0685-BAD3-DCEF35F429D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795710">
            <a:off x="3001157" y="3764816"/>
            <a:ext cx="989277" cy="359514"/>
          </a:xfrm>
          <a:prstGeom prst="rect">
            <a:avLst/>
          </a:prstGeom>
        </p:spPr>
      </p:pic>
      <p:pic>
        <p:nvPicPr>
          <p:cNvPr id="102" name="Picture 101" descr="A white logo with green lines&#10;&#10;Description automatically generated">
            <a:extLst>
              <a:ext uri="{FF2B5EF4-FFF2-40B4-BE49-F238E27FC236}">
                <a16:creationId xmlns:a16="http://schemas.microsoft.com/office/drawing/2014/main" id="{2881214A-251F-D4E8-46A6-F1FC673090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648072">
            <a:off x="6969523" y="3913271"/>
            <a:ext cx="989277" cy="359514"/>
          </a:xfrm>
          <a:prstGeom prst="rect">
            <a:avLst/>
          </a:prstGeom>
        </p:spPr>
      </p:pic>
      <p:pic>
        <p:nvPicPr>
          <p:cNvPr id="103" name="Picture 102" descr="A white object with blue and red letters and a circle&#10;&#10;Description automatically generated">
            <a:extLst>
              <a:ext uri="{FF2B5EF4-FFF2-40B4-BE49-F238E27FC236}">
                <a16:creationId xmlns:a16="http://schemas.microsoft.com/office/drawing/2014/main" id="{C0D3080B-3B5D-31DD-FD7C-4102E31D377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7278" y="1169005"/>
            <a:ext cx="312679" cy="250143"/>
          </a:xfrm>
          <a:prstGeom prst="rect">
            <a:avLst/>
          </a:prstGeom>
        </p:spPr>
      </p:pic>
      <p:pic>
        <p:nvPicPr>
          <p:cNvPr id="104" name="Picture 103" descr="A diagram of a molecule&#10;&#10;Description automatically generated">
            <a:extLst>
              <a:ext uri="{FF2B5EF4-FFF2-40B4-BE49-F238E27FC236}">
                <a16:creationId xmlns:a16="http://schemas.microsoft.com/office/drawing/2014/main" id="{6BC902D0-7642-A81F-F5EB-89298C7B8F4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077302" y="2029240"/>
            <a:ext cx="1163687" cy="910632"/>
          </a:xfrm>
          <a:prstGeom prst="rect">
            <a:avLst/>
          </a:prstGeom>
        </p:spPr>
      </p:pic>
      <p:pic>
        <p:nvPicPr>
          <p:cNvPr id="105" name="Picture 104" descr="A white object with blue and red letters and a circle&#10;&#10;Description automatically generated">
            <a:extLst>
              <a:ext uri="{FF2B5EF4-FFF2-40B4-BE49-F238E27FC236}">
                <a16:creationId xmlns:a16="http://schemas.microsoft.com/office/drawing/2014/main" id="{0E20E5D8-6996-AE5F-A0F4-BC9D3CC68B9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48" y="3721592"/>
            <a:ext cx="312679" cy="250143"/>
          </a:xfrm>
          <a:prstGeom prst="rect">
            <a:avLst/>
          </a:prstGeom>
        </p:spPr>
      </p:pic>
      <p:pic>
        <p:nvPicPr>
          <p:cNvPr id="107" name="Picture 106" descr="A white object with blue and red letters and a circle&#10;&#10;Description automatically generated">
            <a:extLst>
              <a:ext uri="{FF2B5EF4-FFF2-40B4-BE49-F238E27FC236}">
                <a16:creationId xmlns:a16="http://schemas.microsoft.com/office/drawing/2014/main" id="{9B63134A-8A9F-11A8-74BE-25A3700141D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123100">
            <a:off x="8968479" y="3838110"/>
            <a:ext cx="436552" cy="349241"/>
          </a:xfrm>
          <a:prstGeom prst="rect">
            <a:avLst/>
          </a:prstGeom>
        </p:spPr>
      </p:pic>
      <p:pic>
        <p:nvPicPr>
          <p:cNvPr id="109" name="Picture 108" descr="A white object with blue and red letters and a circle&#10;&#10;Description automatically generated">
            <a:extLst>
              <a:ext uri="{FF2B5EF4-FFF2-40B4-BE49-F238E27FC236}">
                <a16:creationId xmlns:a16="http://schemas.microsoft.com/office/drawing/2014/main" id="{5291CFAB-79AA-385F-2D61-94546DAFC61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7226" y="1277241"/>
            <a:ext cx="312679" cy="250143"/>
          </a:xfrm>
          <a:prstGeom prst="rect">
            <a:avLst/>
          </a:prstGeom>
        </p:spPr>
      </p:pic>
      <p:pic>
        <p:nvPicPr>
          <p:cNvPr id="111" name="Picture 110" descr="A diagram of a molecule&#10;&#10;Description automatically generated">
            <a:extLst>
              <a:ext uri="{FF2B5EF4-FFF2-40B4-BE49-F238E27FC236}">
                <a16:creationId xmlns:a16="http://schemas.microsoft.com/office/drawing/2014/main" id="{5A59DBC9-4A40-6B6C-A01F-5E9112B3BE9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591651">
            <a:off x="7089881" y="2029240"/>
            <a:ext cx="1163687" cy="910632"/>
          </a:xfrm>
          <a:prstGeom prst="rect">
            <a:avLst/>
          </a:prstGeom>
        </p:spPr>
      </p:pic>
      <p:pic>
        <p:nvPicPr>
          <p:cNvPr id="112" name="Picture 111" descr="A diagram of a molecule&#10;&#10;Description automatically generated">
            <a:extLst>
              <a:ext uri="{FF2B5EF4-FFF2-40B4-BE49-F238E27FC236}">
                <a16:creationId xmlns:a16="http://schemas.microsoft.com/office/drawing/2014/main" id="{9B21CC15-A8E5-B22B-3405-C078C7B937F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931948">
            <a:off x="7335673" y="4341689"/>
            <a:ext cx="1163687" cy="910632"/>
          </a:xfrm>
          <a:prstGeom prst="rect">
            <a:avLst/>
          </a:prstGeom>
        </p:spPr>
      </p:pic>
      <p:pic>
        <p:nvPicPr>
          <p:cNvPr id="113" name="Picture 112" descr="A diagram of a molecule&#10;&#10;Description automatically generated">
            <a:extLst>
              <a:ext uri="{FF2B5EF4-FFF2-40B4-BE49-F238E27FC236}">
                <a16:creationId xmlns:a16="http://schemas.microsoft.com/office/drawing/2014/main" id="{46771D40-6E99-D9A3-130A-2849FC2A218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046352">
            <a:off x="3209253" y="4262702"/>
            <a:ext cx="1257411" cy="983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6418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142A3FBC-516F-CF90-2E33-B86C8AC1A33D}"/>
              </a:ext>
            </a:extLst>
          </p:cNvPr>
          <p:cNvGrpSpPr/>
          <p:nvPr/>
        </p:nvGrpSpPr>
        <p:grpSpPr>
          <a:xfrm>
            <a:off x="1122584" y="0"/>
            <a:ext cx="9162813" cy="6745806"/>
            <a:chOff x="2683252" y="95425"/>
            <a:chExt cx="9162813" cy="6745806"/>
          </a:xfrm>
        </p:grpSpPr>
        <p:pic>
          <p:nvPicPr>
            <p:cNvPr id="2" name="Picture 1" descr="A yellow hexagons on a black background&#10;&#10;Description automatically generated">
              <a:extLst>
                <a:ext uri="{FF2B5EF4-FFF2-40B4-BE49-F238E27FC236}">
                  <a16:creationId xmlns:a16="http://schemas.microsoft.com/office/drawing/2014/main" id="{189226DE-B7B8-6FF3-8489-EAD1D18BEF0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34803" y="95425"/>
              <a:ext cx="3285807" cy="2683732"/>
            </a:xfrm>
            <a:prstGeom prst="rect">
              <a:avLst/>
            </a:prstGeom>
          </p:spPr>
        </p:pic>
        <p:pic>
          <p:nvPicPr>
            <p:cNvPr id="3" name="Picture 2" descr="A yellow symbol with black background&#10;&#10;Description automatically generated">
              <a:extLst>
                <a:ext uri="{FF2B5EF4-FFF2-40B4-BE49-F238E27FC236}">
                  <a16:creationId xmlns:a16="http://schemas.microsoft.com/office/drawing/2014/main" id="{2CBE0EE6-FF5D-2428-205E-E28DEA04C65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3252" y="6122893"/>
              <a:ext cx="3276119" cy="718338"/>
            </a:xfrm>
            <a:prstGeom prst="rect">
              <a:avLst/>
            </a:prstGeom>
          </p:spPr>
        </p:pic>
        <p:pic>
          <p:nvPicPr>
            <p:cNvPr id="4" name="Picture 3" descr="A yellow hexagons on a black background&#10;&#10;Description automatically generated">
              <a:extLst>
                <a:ext uri="{FF2B5EF4-FFF2-40B4-BE49-F238E27FC236}">
                  <a16:creationId xmlns:a16="http://schemas.microsoft.com/office/drawing/2014/main" id="{6975207D-4271-4A00-6178-AE6B5BDFEB9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47336" y="95425"/>
              <a:ext cx="3285807" cy="2683732"/>
            </a:xfrm>
            <a:prstGeom prst="rect">
              <a:avLst/>
            </a:prstGeom>
          </p:spPr>
        </p:pic>
        <p:pic>
          <p:nvPicPr>
            <p:cNvPr id="5" name="Picture 4" descr="A yellow symbol with black background&#10;&#10;Description automatically generated">
              <a:extLst>
                <a:ext uri="{FF2B5EF4-FFF2-40B4-BE49-F238E27FC236}">
                  <a16:creationId xmlns:a16="http://schemas.microsoft.com/office/drawing/2014/main" id="{1FA3D1A2-C1F2-383D-B2EB-7C5F372A12D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26599" y="6122893"/>
              <a:ext cx="3276119" cy="718338"/>
            </a:xfrm>
            <a:prstGeom prst="rect">
              <a:avLst/>
            </a:prstGeom>
          </p:spPr>
        </p:pic>
        <p:pic>
          <p:nvPicPr>
            <p:cNvPr id="6" name="Picture 5" descr="A yellow hexagons on a black background&#10;&#10;Description automatically generated">
              <a:extLst>
                <a:ext uri="{FF2B5EF4-FFF2-40B4-BE49-F238E27FC236}">
                  <a16:creationId xmlns:a16="http://schemas.microsoft.com/office/drawing/2014/main" id="{7A645CAF-E459-6921-0FF0-B747620DCD7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9869" y="95425"/>
              <a:ext cx="3285807" cy="2683732"/>
            </a:xfrm>
            <a:prstGeom prst="rect">
              <a:avLst/>
            </a:prstGeom>
          </p:spPr>
        </p:pic>
        <p:pic>
          <p:nvPicPr>
            <p:cNvPr id="7" name="Picture 6" descr="A yellow symbol with black background&#10;&#10;Description automatically generated">
              <a:extLst>
                <a:ext uri="{FF2B5EF4-FFF2-40B4-BE49-F238E27FC236}">
                  <a16:creationId xmlns:a16="http://schemas.microsoft.com/office/drawing/2014/main" id="{AF04A840-FD6B-1428-1991-111F889DD36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69946" y="6122893"/>
              <a:ext cx="3276119" cy="718338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3D7F556A-60D6-1A7B-BE8E-45EC83236816}"/>
              </a:ext>
            </a:extLst>
          </p:cNvPr>
          <p:cNvGrpSpPr/>
          <p:nvPr/>
        </p:nvGrpSpPr>
        <p:grpSpPr>
          <a:xfrm>
            <a:off x="1534776" y="5555271"/>
            <a:ext cx="8428517" cy="494920"/>
            <a:chOff x="1459149" y="4943678"/>
            <a:chExt cx="8428517" cy="494920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1805AF38-A48A-FF38-7CFC-121E05792224}"/>
                </a:ext>
              </a:extLst>
            </p:cNvPr>
            <p:cNvGrpSpPr/>
            <p:nvPr/>
          </p:nvGrpSpPr>
          <p:grpSpPr>
            <a:xfrm>
              <a:off x="1459149" y="4947250"/>
              <a:ext cx="1227194" cy="491348"/>
              <a:chOff x="6533038" y="3496585"/>
              <a:chExt cx="1227194" cy="491348"/>
            </a:xfrm>
          </p:grpSpPr>
          <p:pic>
            <p:nvPicPr>
              <p:cNvPr id="16" name="Picture 15" descr="A blue key with a black background&#10;&#10;Description automatically generated">
                <a:extLst>
                  <a:ext uri="{FF2B5EF4-FFF2-40B4-BE49-F238E27FC236}">
                    <a16:creationId xmlns:a16="http://schemas.microsoft.com/office/drawing/2014/main" id="{50CA4164-3159-4DF0-AF43-51DD531EB9C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533038" y="3496585"/>
                <a:ext cx="703113" cy="491348"/>
              </a:xfrm>
              <a:prstGeom prst="rect">
                <a:avLst/>
              </a:prstGeom>
            </p:spPr>
          </p:pic>
          <p:pic>
            <p:nvPicPr>
              <p:cNvPr id="17" name="Picture 16" descr="A green hexagon with black border&#10;&#10;Description automatically generated">
                <a:extLst>
                  <a:ext uri="{FF2B5EF4-FFF2-40B4-BE49-F238E27FC236}">
                    <a16:creationId xmlns:a16="http://schemas.microsoft.com/office/drawing/2014/main" id="{73ABB451-65A2-2668-1D9E-C42F4007E98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057119" y="3496585"/>
                <a:ext cx="703113" cy="491348"/>
              </a:xfrm>
              <a:prstGeom prst="rect">
                <a:avLst/>
              </a:prstGeom>
            </p:spPr>
          </p:pic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BCF1F34F-CDA7-D605-9603-E14863A3923D}"/>
                </a:ext>
              </a:extLst>
            </p:cNvPr>
            <p:cNvGrpSpPr/>
            <p:nvPr/>
          </p:nvGrpSpPr>
          <p:grpSpPr>
            <a:xfrm>
              <a:off x="2499497" y="4943678"/>
              <a:ext cx="1227194" cy="491348"/>
              <a:chOff x="6533038" y="3496585"/>
              <a:chExt cx="1227194" cy="491348"/>
            </a:xfrm>
          </p:grpSpPr>
          <p:pic>
            <p:nvPicPr>
              <p:cNvPr id="20" name="Picture 19" descr="A blue key with a black background&#10;&#10;Description automatically generated">
                <a:extLst>
                  <a:ext uri="{FF2B5EF4-FFF2-40B4-BE49-F238E27FC236}">
                    <a16:creationId xmlns:a16="http://schemas.microsoft.com/office/drawing/2014/main" id="{81C317EC-602D-212F-08AF-7E90934C1D1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533038" y="3496585"/>
                <a:ext cx="703113" cy="491348"/>
              </a:xfrm>
              <a:prstGeom prst="rect">
                <a:avLst/>
              </a:prstGeom>
            </p:spPr>
          </p:pic>
          <p:pic>
            <p:nvPicPr>
              <p:cNvPr id="21" name="Picture 20" descr="A green hexagon with black border&#10;&#10;Description automatically generated">
                <a:extLst>
                  <a:ext uri="{FF2B5EF4-FFF2-40B4-BE49-F238E27FC236}">
                    <a16:creationId xmlns:a16="http://schemas.microsoft.com/office/drawing/2014/main" id="{766D824E-D761-44DE-76DD-727B186F0CC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057119" y="3496585"/>
                <a:ext cx="703113" cy="491348"/>
              </a:xfrm>
              <a:prstGeom prst="rect">
                <a:avLst/>
              </a:prstGeom>
            </p:spPr>
          </p:pic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57A7725D-FAD4-872D-093B-8F6C01E7CEE4}"/>
                </a:ext>
              </a:extLst>
            </p:cNvPr>
            <p:cNvGrpSpPr/>
            <p:nvPr/>
          </p:nvGrpSpPr>
          <p:grpSpPr>
            <a:xfrm>
              <a:off x="4532523" y="4943678"/>
              <a:ext cx="1227194" cy="491348"/>
              <a:chOff x="6533038" y="3496585"/>
              <a:chExt cx="1227194" cy="491348"/>
            </a:xfrm>
          </p:grpSpPr>
          <p:pic>
            <p:nvPicPr>
              <p:cNvPr id="23" name="Picture 22" descr="A blue key with a black background&#10;&#10;Description automatically generated">
                <a:extLst>
                  <a:ext uri="{FF2B5EF4-FFF2-40B4-BE49-F238E27FC236}">
                    <a16:creationId xmlns:a16="http://schemas.microsoft.com/office/drawing/2014/main" id="{0499386C-2ECC-E4CE-6E4B-2E7CE35F351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533038" y="3496585"/>
                <a:ext cx="703113" cy="491348"/>
              </a:xfrm>
              <a:prstGeom prst="rect">
                <a:avLst/>
              </a:prstGeom>
            </p:spPr>
          </p:pic>
          <p:pic>
            <p:nvPicPr>
              <p:cNvPr id="24" name="Picture 23" descr="A green hexagon with black border&#10;&#10;Description automatically generated">
                <a:extLst>
                  <a:ext uri="{FF2B5EF4-FFF2-40B4-BE49-F238E27FC236}">
                    <a16:creationId xmlns:a16="http://schemas.microsoft.com/office/drawing/2014/main" id="{40487A66-7DFC-5912-B683-7E883FCC3CF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057119" y="3496585"/>
                <a:ext cx="703113" cy="491348"/>
              </a:xfrm>
              <a:prstGeom prst="rect">
                <a:avLst/>
              </a:prstGeom>
            </p:spPr>
          </p:pic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FF792082-1981-0EF6-6657-781806488E3D}"/>
                </a:ext>
              </a:extLst>
            </p:cNvPr>
            <p:cNvGrpSpPr/>
            <p:nvPr/>
          </p:nvGrpSpPr>
          <p:grpSpPr>
            <a:xfrm>
              <a:off x="5549087" y="4943678"/>
              <a:ext cx="1227194" cy="491348"/>
              <a:chOff x="6533038" y="3496585"/>
              <a:chExt cx="1227194" cy="491348"/>
            </a:xfrm>
          </p:grpSpPr>
          <p:pic>
            <p:nvPicPr>
              <p:cNvPr id="26" name="Picture 25" descr="A blue key with a black background&#10;&#10;Description automatically generated">
                <a:extLst>
                  <a:ext uri="{FF2B5EF4-FFF2-40B4-BE49-F238E27FC236}">
                    <a16:creationId xmlns:a16="http://schemas.microsoft.com/office/drawing/2014/main" id="{72E28589-10F6-83E4-AA28-C826A042BFB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533038" y="3496585"/>
                <a:ext cx="703113" cy="491348"/>
              </a:xfrm>
              <a:prstGeom prst="rect">
                <a:avLst/>
              </a:prstGeom>
            </p:spPr>
          </p:pic>
          <p:pic>
            <p:nvPicPr>
              <p:cNvPr id="27" name="Picture 26" descr="A green hexagon with black border&#10;&#10;Description automatically generated">
                <a:extLst>
                  <a:ext uri="{FF2B5EF4-FFF2-40B4-BE49-F238E27FC236}">
                    <a16:creationId xmlns:a16="http://schemas.microsoft.com/office/drawing/2014/main" id="{E18400CC-E825-0419-0A2E-79C6895AD09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057119" y="3496585"/>
                <a:ext cx="703113" cy="491348"/>
              </a:xfrm>
              <a:prstGeom prst="rect">
                <a:avLst/>
              </a:prstGeom>
            </p:spPr>
          </p:pic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D35A0FD0-7C41-F140-B798-835CFB487F1C}"/>
                </a:ext>
              </a:extLst>
            </p:cNvPr>
            <p:cNvGrpSpPr/>
            <p:nvPr/>
          </p:nvGrpSpPr>
          <p:grpSpPr>
            <a:xfrm>
              <a:off x="3515959" y="4943678"/>
              <a:ext cx="1227194" cy="491348"/>
              <a:chOff x="6533038" y="3496585"/>
              <a:chExt cx="1227194" cy="491348"/>
            </a:xfrm>
          </p:grpSpPr>
          <p:pic>
            <p:nvPicPr>
              <p:cNvPr id="29" name="Picture 28" descr="A blue key with a black background&#10;&#10;Description automatically generated">
                <a:extLst>
                  <a:ext uri="{FF2B5EF4-FFF2-40B4-BE49-F238E27FC236}">
                    <a16:creationId xmlns:a16="http://schemas.microsoft.com/office/drawing/2014/main" id="{CA53A980-B031-872B-0B00-079836414B4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533038" y="3496585"/>
                <a:ext cx="703113" cy="491348"/>
              </a:xfrm>
              <a:prstGeom prst="rect">
                <a:avLst/>
              </a:prstGeom>
            </p:spPr>
          </p:pic>
          <p:pic>
            <p:nvPicPr>
              <p:cNvPr id="30" name="Picture 29" descr="A green hexagon with black border&#10;&#10;Description automatically generated">
                <a:extLst>
                  <a:ext uri="{FF2B5EF4-FFF2-40B4-BE49-F238E27FC236}">
                    <a16:creationId xmlns:a16="http://schemas.microsoft.com/office/drawing/2014/main" id="{BD78C9D3-8324-C003-CB45-B6811BF09D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057119" y="3496585"/>
                <a:ext cx="703113" cy="491348"/>
              </a:xfrm>
              <a:prstGeom prst="rect">
                <a:avLst/>
              </a:prstGeom>
            </p:spPr>
          </p:pic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DF86E343-E34C-3ECC-9B78-38B37DAE9F8B}"/>
                </a:ext>
              </a:extLst>
            </p:cNvPr>
            <p:cNvGrpSpPr/>
            <p:nvPr/>
          </p:nvGrpSpPr>
          <p:grpSpPr>
            <a:xfrm>
              <a:off x="6604021" y="4943678"/>
              <a:ext cx="1227194" cy="491348"/>
              <a:chOff x="6533038" y="3496585"/>
              <a:chExt cx="1227194" cy="491348"/>
            </a:xfrm>
          </p:grpSpPr>
          <p:pic>
            <p:nvPicPr>
              <p:cNvPr id="32" name="Picture 31" descr="A blue key with a black background&#10;&#10;Description automatically generated">
                <a:extLst>
                  <a:ext uri="{FF2B5EF4-FFF2-40B4-BE49-F238E27FC236}">
                    <a16:creationId xmlns:a16="http://schemas.microsoft.com/office/drawing/2014/main" id="{F0B148F7-E6AB-8680-F770-5461673AEE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533038" y="3496585"/>
                <a:ext cx="703113" cy="491348"/>
              </a:xfrm>
              <a:prstGeom prst="rect">
                <a:avLst/>
              </a:prstGeom>
            </p:spPr>
          </p:pic>
          <p:pic>
            <p:nvPicPr>
              <p:cNvPr id="33" name="Picture 32" descr="A green hexagon with black border&#10;&#10;Description automatically generated">
                <a:extLst>
                  <a:ext uri="{FF2B5EF4-FFF2-40B4-BE49-F238E27FC236}">
                    <a16:creationId xmlns:a16="http://schemas.microsoft.com/office/drawing/2014/main" id="{7307A169-FCC7-1D45-93BD-D86840F575D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057119" y="3496585"/>
                <a:ext cx="703113" cy="491348"/>
              </a:xfrm>
              <a:prstGeom prst="rect">
                <a:avLst/>
              </a:prstGeom>
            </p:spPr>
          </p:pic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2DA00036-1829-BCCA-1C9C-2DB0F7B108BB}"/>
                </a:ext>
              </a:extLst>
            </p:cNvPr>
            <p:cNvGrpSpPr/>
            <p:nvPr/>
          </p:nvGrpSpPr>
          <p:grpSpPr>
            <a:xfrm>
              <a:off x="8660472" y="4943678"/>
              <a:ext cx="1227194" cy="491348"/>
              <a:chOff x="6533038" y="3496585"/>
              <a:chExt cx="1227194" cy="491348"/>
            </a:xfrm>
          </p:grpSpPr>
          <p:pic>
            <p:nvPicPr>
              <p:cNvPr id="35" name="Picture 34" descr="A blue key with a black background&#10;&#10;Description automatically generated">
                <a:extLst>
                  <a:ext uri="{FF2B5EF4-FFF2-40B4-BE49-F238E27FC236}">
                    <a16:creationId xmlns:a16="http://schemas.microsoft.com/office/drawing/2014/main" id="{8C005D39-EBEB-0D46-73A3-2A49C3D2AA1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533038" y="3496585"/>
                <a:ext cx="703113" cy="491348"/>
              </a:xfrm>
              <a:prstGeom prst="rect">
                <a:avLst/>
              </a:prstGeom>
            </p:spPr>
          </p:pic>
          <p:pic>
            <p:nvPicPr>
              <p:cNvPr id="36" name="Picture 35" descr="A green hexagon with black border&#10;&#10;Description automatically generated">
                <a:extLst>
                  <a:ext uri="{FF2B5EF4-FFF2-40B4-BE49-F238E27FC236}">
                    <a16:creationId xmlns:a16="http://schemas.microsoft.com/office/drawing/2014/main" id="{8F6412B5-C170-C326-F036-620E5031D11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057119" y="3496585"/>
                <a:ext cx="703113" cy="491348"/>
              </a:xfrm>
              <a:prstGeom prst="rect">
                <a:avLst/>
              </a:prstGeom>
            </p:spPr>
          </p:pic>
        </p:grp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09F6374A-60F2-64ED-E71F-9CCB0F274C58}"/>
                </a:ext>
              </a:extLst>
            </p:cNvPr>
            <p:cNvGrpSpPr/>
            <p:nvPr/>
          </p:nvGrpSpPr>
          <p:grpSpPr>
            <a:xfrm>
              <a:off x="7658955" y="4943678"/>
              <a:ext cx="1227194" cy="491348"/>
              <a:chOff x="6533038" y="3496585"/>
              <a:chExt cx="1227194" cy="491348"/>
            </a:xfrm>
          </p:grpSpPr>
          <p:pic>
            <p:nvPicPr>
              <p:cNvPr id="38" name="Picture 37" descr="A blue key with a black background&#10;&#10;Description automatically generated">
                <a:extLst>
                  <a:ext uri="{FF2B5EF4-FFF2-40B4-BE49-F238E27FC236}">
                    <a16:creationId xmlns:a16="http://schemas.microsoft.com/office/drawing/2014/main" id="{A831B6CC-648C-95FB-65DA-860EA0286B0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533038" y="3496585"/>
                <a:ext cx="703113" cy="491348"/>
              </a:xfrm>
              <a:prstGeom prst="rect">
                <a:avLst/>
              </a:prstGeom>
            </p:spPr>
          </p:pic>
          <p:pic>
            <p:nvPicPr>
              <p:cNvPr id="39" name="Picture 38" descr="A green hexagon with black border&#10;&#10;Description automatically generated">
                <a:extLst>
                  <a:ext uri="{FF2B5EF4-FFF2-40B4-BE49-F238E27FC236}">
                    <a16:creationId xmlns:a16="http://schemas.microsoft.com/office/drawing/2014/main" id="{AA397737-69E4-6C40-0DF1-B3939710293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057119" y="3496585"/>
                <a:ext cx="703113" cy="491348"/>
              </a:xfrm>
              <a:prstGeom prst="rect">
                <a:avLst/>
              </a:prstGeom>
            </p:spPr>
          </p:pic>
        </p:grp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6AD998D-5A24-8414-5744-D1383B35FB3F}"/>
              </a:ext>
            </a:extLst>
          </p:cNvPr>
          <p:cNvGrpSpPr/>
          <p:nvPr/>
        </p:nvGrpSpPr>
        <p:grpSpPr>
          <a:xfrm rot="10800000">
            <a:off x="1489731" y="2698438"/>
            <a:ext cx="8428517" cy="494920"/>
            <a:chOff x="1459149" y="4943678"/>
            <a:chExt cx="8428517" cy="494920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EAC424C3-7A04-DC04-89B2-EB70B315EFA2}"/>
                </a:ext>
              </a:extLst>
            </p:cNvPr>
            <p:cNvGrpSpPr/>
            <p:nvPr/>
          </p:nvGrpSpPr>
          <p:grpSpPr>
            <a:xfrm>
              <a:off x="1459149" y="4947250"/>
              <a:ext cx="1227194" cy="491348"/>
              <a:chOff x="6533038" y="3496585"/>
              <a:chExt cx="1227194" cy="491348"/>
            </a:xfrm>
          </p:grpSpPr>
          <p:pic>
            <p:nvPicPr>
              <p:cNvPr id="67" name="Picture 66" descr="A blue key with a black background&#10;&#10;Description automatically generated">
                <a:extLst>
                  <a:ext uri="{FF2B5EF4-FFF2-40B4-BE49-F238E27FC236}">
                    <a16:creationId xmlns:a16="http://schemas.microsoft.com/office/drawing/2014/main" id="{8495ED5B-872E-9E6F-677E-29F05DDF993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533038" y="3496585"/>
                <a:ext cx="703113" cy="491348"/>
              </a:xfrm>
              <a:prstGeom prst="rect">
                <a:avLst/>
              </a:prstGeom>
            </p:spPr>
          </p:pic>
          <p:pic>
            <p:nvPicPr>
              <p:cNvPr id="68" name="Picture 67" descr="A green hexagon with black border&#10;&#10;Description automatically generated">
                <a:extLst>
                  <a:ext uri="{FF2B5EF4-FFF2-40B4-BE49-F238E27FC236}">
                    <a16:creationId xmlns:a16="http://schemas.microsoft.com/office/drawing/2014/main" id="{4FAC93D4-EBA3-384E-FDAE-4D760DCC198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057119" y="3496585"/>
                <a:ext cx="703113" cy="491348"/>
              </a:xfrm>
              <a:prstGeom prst="rect">
                <a:avLst/>
              </a:prstGeom>
            </p:spPr>
          </p:pic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67542C-0AC8-E9B4-DAAC-E0823ACEF66E}"/>
                </a:ext>
              </a:extLst>
            </p:cNvPr>
            <p:cNvGrpSpPr/>
            <p:nvPr/>
          </p:nvGrpSpPr>
          <p:grpSpPr>
            <a:xfrm>
              <a:off x="2499497" y="4943678"/>
              <a:ext cx="1227194" cy="491348"/>
              <a:chOff x="6533038" y="3496585"/>
              <a:chExt cx="1227194" cy="491348"/>
            </a:xfrm>
          </p:grpSpPr>
          <p:pic>
            <p:nvPicPr>
              <p:cNvPr id="65" name="Picture 64" descr="A blue key with a black background&#10;&#10;Description automatically generated">
                <a:extLst>
                  <a:ext uri="{FF2B5EF4-FFF2-40B4-BE49-F238E27FC236}">
                    <a16:creationId xmlns:a16="http://schemas.microsoft.com/office/drawing/2014/main" id="{E3C86A1E-C73B-2D68-8DC5-328C1B6F55C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533038" y="3496585"/>
                <a:ext cx="703113" cy="491348"/>
              </a:xfrm>
              <a:prstGeom prst="rect">
                <a:avLst/>
              </a:prstGeom>
            </p:spPr>
          </p:pic>
          <p:pic>
            <p:nvPicPr>
              <p:cNvPr id="66" name="Picture 65" descr="A green hexagon with black border&#10;&#10;Description automatically generated">
                <a:extLst>
                  <a:ext uri="{FF2B5EF4-FFF2-40B4-BE49-F238E27FC236}">
                    <a16:creationId xmlns:a16="http://schemas.microsoft.com/office/drawing/2014/main" id="{4BE39E2E-AC70-6B49-0526-3AB68716059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057119" y="3496585"/>
                <a:ext cx="703113" cy="491348"/>
              </a:xfrm>
              <a:prstGeom prst="rect">
                <a:avLst/>
              </a:prstGeom>
            </p:spPr>
          </p:pic>
        </p:grp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0F568F8C-C7FC-E874-74C4-B035B57ADD08}"/>
                </a:ext>
              </a:extLst>
            </p:cNvPr>
            <p:cNvGrpSpPr/>
            <p:nvPr/>
          </p:nvGrpSpPr>
          <p:grpSpPr>
            <a:xfrm>
              <a:off x="4532523" y="4943678"/>
              <a:ext cx="1227194" cy="491348"/>
              <a:chOff x="6533038" y="3496585"/>
              <a:chExt cx="1227194" cy="491348"/>
            </a:xfrm>
          </p:grpSpPr>
          <p:pic>
            <p:nvPicPr>
              <p:cNvPr id="63" name="Picture 62" descr="A blue key with a black background&#10;&#10;Description automatically generated">
                <a:extLst>
                  <a:ext uri="{FF2B5EF4-FFF2-40B4-BE49-F238E27FC236}">
                    <a16:creationId xmlns:a16="http://schemas.microsoft.com/office/drawing/2014/main" id="{4B193150-B965-37A0-192A-74728EA3B35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533038" y="3496585"/>
                <a:ext cx="703113" cy="491348"/>
              </a:xfrm>
              <a:prstGeom prst="rect">
                <a:avLst/>
              </a:prstGeom>
            </p:spPr>
          </p:pic>
          <p:pic>
            <p:nvPicPr>
              <p:cNvPr id="64" name="Picture 63" descr="A green hexagon with black border&#10;&#10;Description automatically generated">
                <a:extLst>
                  <a:ext uri="{FF2B5EF4-FFF2-40B4-BE49-F238E27FC236}">
                    <a16:creationId xmlns:a16="http://schemas.microsoft.com/office/drawing/2014/main" id="{AF6AD614-3737-38F8-0FD1-0A210ED050B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057119" y="3496585"/>
                <a:ext cx="703113" cy="491348"/>
              </a:xfrm>
              <a:prstGeom prst="rect">
                <a:avLst/>
              </a:prstGeom>
            </p:spPr>
          </p:pic>
        </p:grp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50ED90A1-B7B3-B7C1-631A-20BD514D2FEE}"/>
                </a:ext>
              </a:extLst>
            </p:cNvPr>
            <p:cNvGrpSpPr/>
            <p:nvPr/>
          </p:nvGrpSpPr>
          <p:grpSpPr>
            <a:xfrm>
              <a:off x="5549087" y="4943678"/>
              <a:ext cx="1227194" cy="491348"/>
              <a:chOff x="6533038" y="3496585"/>
              <a:chExt cx="1227194" cy="491348"/>
            </a:xfrm>
          </p:grpSpPr>
          <p:pic>
            <p:nvPicPr>
              <p:cNvPr id="61" name="Picture 60" descr="A blue key with a black background&#10;&#10;Description automatically generated">
                <a:extLst>
                  <a:ext uri="{FF2B5EF4-FFF2-40B4-BE49-F238E27FC236}">
                    <a16:creationId xmlns:a16="http://schemas.microsoft.com/office/drawing/2014/main" id="{FC9F3A3D-B700-EC32-2540-846E2A038C9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533038" y="3496585"/>
                <a:ext cx="703113" cy="491348"/>
              </a:xfrm>
              <a:prstGeom prst="rect">
                <a:avLst/>
              </a:prstGeom>
            </p:spPr>
          </p:pic>
          <p:pic>
            <p:nvPicPr>
              <p:cNvPr id="62" name="Picture 61" descr="A green hexagon with black border&#10;&#10;Description automatically generated">
                <a:extLst>
                  <a:ext uri="{FF2B5EF4-FFF2-40B4-BE49-F238E27FC236}">
                    <a16:creationId xmlns:a16="http://schemas.microsoft.com/office/drawing/2014/main" id="{B4B4EA61-250A-13E6-1F5E-345F58AD292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057119" y="3496585"/>
                <a:ext cx="703113" cy="491348"/>
              </a:xfrm>
              <a:prstGeom prst="rect">
                <a:avLst/>
              </a:prstGeom>
            </p:spPr>
          </p:pic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42885724-F64A-E0D6-DB7A-83CDA7C6AF2F}"/>
                </a:ext>
              </a:extLst>
            </p:cNvPr>
            <p:cNvGrpSpPr/>
            <p:nvPr/>
          </p:nvGrpSpPr>
          <p:grpSpPr>
            <a:xfrm>
              <a:off x="3515959" y="4943678"/>
              <a:ext cx="1227194" cy="491348"/>
              <a:chOff x="6533038" y="3496585"/>
              <a:chExt cx="1227194" cy="491348"/>
            </a:xfrm>
          </p:grpSpPr>
          <p:pic>
            <p:nvPicPr>
              <p:cNvPr id="59" name="Picture 58" descr="A blue key with a black background&#10;&#10;Description automatically generated">
                <a:extLst>
                  <a:ext uri="{FF2B5EF4-FFF2-40B4-BE49-F238E27FC236}">
                    <a16:creationId xmlns:a16="http://schemas.microsoft.com/office/drawing/2014/main" id="{E70FF625-0E1B-3FFA-AAF0-BCF9339B8F5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533038" y="3496585"/>
                <a:ext cx="703113" cy="491348"/>
              </a:xfrm>
              <a:prstGeom prst="rect">
                <a:avLst/>
              </a:prstGeom>
            </p:spPr>
          </p:pic>
          <p:pic>
            <p:nvPicPr>
              <p:cNvPr id="60" name="Picture 59" descr="A green hexagon with black border&#10;&#10;Description automatically generated">
                <a:extLst>
                  <a:ext uri="{FF2B5EF4-FFF2-40B4-BE49-F238E27FC236}">
                    <a16:creationId xmlns:a16="http://schemas.microsoft.com/office/drawing/2014/main" id="{A5538584-C090-2EC4-F37C-9A29F687B56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057119" y="3496585"/>
                <a:ext cx="703113" cy="491348"/>
              </a:xfrm>
              <a:prstGeom prst="rect">
                <a:avLst/>
              </a:prstGeom>
            </p:spPr>
          </p:pic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2403CFA2-4FE3-B152-7E40-6480E69148AB}"/>
                </a:ext>
              </a:extLst>
            </p:cNvPr>
            <p:cNvGrpSpPr/>
            <p:nvPr/>
          </p:nvGrpSpPr>
          <p:grpSpPr>
            <a:xfrm>
              <a:off x="6604021" y="4943678"/>
              <a:ext cx="1227194" cy="491348"/>
              <a:chOff x="6533038" y="3496585"/>
              <a:chExt cx="1227194" cy="491348"/>
            </a:xfrm>
          </p:grpSpPr>
          <p:pic>
            <p:nvPicPr>
              <p:cNvPr id="57" name="Picture 56" descr="A blue key with a black background&#10;&#10;Description automatically generated">
                <a:extLst>
                  <a:ext uri="{FF2B5EF4-FFF2-40B4-BE49-F238E27FC236}">
                    <a16:creationId xmlns:a16="http://schemas.microsoft.com/office/drawing/2014/main" id="{1A8AC163-24C5-8A0F-8BD3-3A4257242FE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533038" y="3496585"/>
                <a:ext cx="703113" cy="491348"/>
              </a:xfrm>
              <a:prstGeom prst="rect">
                <a:avLst/>
              </a:prstGeom>
            </p:spPr>
          </p:pic>
          <p:pic>
            <p:nvPicPr>
              <p:cNvPr id="58" name="Picture 57" descr="A green hexagon with black border&#10;&#10;Description automatically generated">
                <a:extLst>
                  <a:ext uri="{FF2B5EF4-FFF2-40B4-BE49-F238E27FC236}">
                    <a16:creationId xmlns:a16="http://schemas.microsoft.com/office/drawing/2014/main" id="{B808FCC1-0217-F63C-F4CD-F74AFDE7E64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057119" y="3496585"/>
                <a:ext cx="703113" cy="491348"/>
              </a:xfrm>
              <a:prstGeom prst="rect">
                <a:avLst/>
              </a:prstGeom>
            </p:spPr>
          </p:pic>
        </p:grp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29317B9E-73FB-15D0-4A95-47DE83F05A61}"/>
                </a:ext>
              </a:extLst>
            </p:cNvPr>
            <p:cNvGrpSpPr/>
            <p:nvPr/>
          </p:nvGrpSpPr>
          <p:grpSpPr>
            <a:xfrm>
              <a:off x="8660472" y="4943678"/>
              <a:ext cx="1227194" cy="491348"/>
              <a:chOff x="6533038" y="3496585"/>
              <a:chExt cx="1227194" cy="491348"/>
            </a:xfrm>
          </p:grpSpPr>
          <p:pic>
            <p:nvPicPr>
              <p:cNvPr id="55" name="Picture 54" descr="A blue key with a black background&#10;&#10;Description automatically generated">
                <a:extLst>
                  <a:ext uri="{FF2B5EF4-FFF2-40B4-BE49-F238E27FC236}">
                    <a16:creationId xmlns:a16="http://schemas.microsoft.com/office/drawing/2014/main" id="{F536C5CD-1F2E-720E-8EA1-A6C8183C775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533038" y="3496585"/>
                <a:ext cx="703113" cy="491348"/>
              </a:xfrm>
              <a:prstGeom prst="rect">
                <a:avLst/>
              </a:prstGeom>
            </p:spPr>
          </p:pic>
          <p:pic>
            <p:nvPicPr>
              <p:cNvPr id="56" name="Picture 55" descr="A green hexagon with black border&#10;&#10;Description automatically generated">
                <a:extLst>
                  <a:ext uri="{FF2B5EF4-FFF2-40B4-BE49-F238E27FC236}">
                    <a16:creationId xmlns:a16="http://schemas.microsoft.com/office/drawing/2014/main" id="{29002E72-EFCE-7467-E1BE-7F612BE6919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057119" y="3496585"/>
                <a:ext cx="703113" cy="491348"/>
              </a:xfrm>
              <a:prstGeom prst="rect">
                <a:avLst/>
              </a:prstGeom>
            </p:spPr>
          </p:pic>
        </p:grp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228AB4D3-FEC2-9F50-5BF5-C5FCA55424F3}"/>
                </a:ext>
              </a:extLst>
            </p:cNvPr>
            <p:cNvGrpSpPr/>
            <p:nvPr/>
          </p:nvGrpSpPr>
          <p:grpSpPr>
            <a:xfrm>
              <a:off x="7658955" y="4943678"/>
              <a:ext cx="1227194" cy="491348"/>
              <a:chOff x="6533038" y="3496585"/>
              <a:chExt cx="1227194" cy="491348"/>
            </a:xfrm>
          </p:grpSpPr>
          <p:pic>
            <p:nvPicPr>
              <p:cNvPr id="53" name="Picture 52" descr="A blue key with a black background&#10;&#10;Description automatically generated">
                <a:extLst>
                  <a:ext uri="{FF2B5EF4-FFF2-40B4-BE49-F238E27FC236}">
                    <a16:creationId xmlns:a16="http://schemas.microsoft.com/office/drawing/2014/main" id="{4A1BE885-0D45-D70C-DD47-98B24B19AFD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533038" y="3496585"/>
                <a:ext cx="703113" cy="491348"/>
              </a:xfrm>
              <a:prstGeom prst="rect">
                <a:avLst/>
              </a:prstGeom>
            </p:spPr>
          </p:pic>
          <p:pic>
            <p:nvPicPr>
              <p:cNvPr id="54" name="Picture 53" descr="A green hexagon with black border&#10;&#10;Description automatically generated">
                <a:extLst>
                  <a:ext uri="{FF2B5EF4-FFF2-40B4-BE49-F238E27FC236}">
                    <a16:creationId xmlns:a16="http://schemas.microsoft.com/office/drawing/2014/main" id="{D6A874C9-2971-30C3-C472-A43A762169A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057119" y="3496585"/>
                <a:ext cx="703113" cy="491348"/>
              </a:xfrm>
              <a:prstGeom prst="rect">
                <a:avLst/>
              </a:prstGeom>
            </p:spPr>
          </p:pic>
        </p:grp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9A707B01-604F-7FAD-BBCA-243C570F7B5A}"/>
              </a:ext>
            </a:extLst>
          </p:cNvPr>
          <p:cNvGrpSpPr/>
          <p:nvPr/>
        </p:nvGrpSpPr>
        <p:grpSpPr>
          <a:xfrm rot="12001580">
            <a:off x="5491009" y="2898410"/>
            <a:ext cx="1389616" cy="2157589"/>
            <a:chOff x="2542100" y="2282596"/>
            <a:chExt cx="1389616" cy="2157589"/>
          </a:xfrm>
        </p:grpSpPr>
        <p:pic>
          <p:nvPicPr>
            <p:cNvPr id="80" name="Picture 79" descr="A diagram of a molecule&#10;&#10;Description automatically generated">
              <a:extLst>
                <a:ext uri="{FF2B5EF4-FFF2-40B4-BE49-F238E27FC236}">
                  <a16:creationId xmlns:a16="http://schemas.microsoft.com/office/drawing/2014/main" id="{38546E3B-210F-CFAD-4189-C6AB50B7D43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2349020" y="2857490"/>
              <a:ext cx="1775775" cy="1389616"/>
            </a:xfrm>
            <a:prstGeom prst="rect">
              <a:avLst/>
            </a:prstGeom>
          </p:spPr>
        </p:pic>
        <p:pic>
          <p:nvPicPr>
            <p:cNvPr id="81" name="Picture 80" descr="A white object with blue and red letters and a circle&#10;&#10;Description automatically generated">
              <a:extLst>
                <a:ext uri="{FF2B5EF4-FFF2-40B4-BE49-F238E27FC236}">
                  <a16:creationId xmlns:a16="http://schemas.microsoft.com/office/drawing/2014/main" id="{2596EFF3-CF13-67AB-17B5-D55A443B355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658098">
              <a:off x="3054018" y="2334499"/>
              <a:ext cx="519030" cy="415224"/>
            </a:xfrm>
            <a:prstGeom prst="rect">
              <a:avLst/>
            </a:prstGeom>
          </p:spPr>
        </p:pic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C360EFEE-C664-FA58-B36F-A504881F4FED}"/>
              </a:ext>
            </a:extLst>
          </p:cNvPr>
          <p:cNvGrpSpPr/>
          <p:nvPr/>
        </p:nvGrpSpPr>
        <p:grpSpPr>
          <a:xfrm rot="11643713">
            <a:off x="1489415" y="2956825"/>
            <a:ext cx="1389616" cy="2157589"/>
            <a:chOff x="2542100" y="2282596"/>
            <a:chExt cx="1389616" cy="2157589"/>
          </a:xfrm>
        </p:grpSpPr>
        <p:pic>
          <p:nvPicPr>
            <p:cNvPr id="90" name="Picture 89" descr="A diagram of a molecule&#10;&#10;Description automatically generated">
              <a:extLst>
                <a:ext uri="{FF2B5EF4-FFF2-40B4-BE49-F238E27FC236}">
                  <a16:creationId xmlns:a16="http://schemas.microsoft.com/office/drawing/2014/main" id="{FEC37BCD-2516-FB7C-CD70-712087B012E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2349020" y="2857490"/>
              <a:ext cx="1775775" cy="1389616"/>
            </a:xfrm>
            <a:prstGeom prst="rect">
              <a:avLst/>
            </a:prstGeom>
          </p:spPr>
        </p:pic>
        <p:pic>
          <p:nvPicPr>
            <p:cNvPr id="91" name="Picture 90" descr="A white object with blue and red letters and a circle&#10;&#10;Description automatically generated">
              <a:extLst>
                <a:ext uri="{FF2B5EF4-FFF2-40B4-BE49-F238E27FC236}">
                  <a16:creationId xmlns:a16="http://schemas.microsoft.com/office/drawing/2014/main" id="{9D4C488B-E6A9-F63F-FC59-1370012B09F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658098">
              <a:off x="3054018" y="2334499"/>
              <a:ext cx="519030" cy="415224"/>
            </a:xfrm>
            <a:prstGeom prst="rect">
              <a:avLst/>
            </a:prstGeom>
          </p:spPr>
        </p:pic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55ECA5F6-3346-17C9-34D0-D6686FFC9064}"/>
              </a:ext>
            </a:extLst>
          </p:cNvPr>
          <p:cNvGrpSpPr/>
          <p:nvPr/>
        </p:nvGrpSpPr>
        <p:grpSpPr>
          <a:xfrm rot="1095912">
            <a:off x="2421500" y="3638399"/>
            <a:ext cx="1389616" cy="2123843"/>
            <a:chOff x="2628639" y="3590918"/>
            <a:chExt cx="1389616" cy="2123843"/>
          </a:xfrm>
        </p:grpSpPr>
        <p:pic>
          <p:nvPicPr>
            <p:cNvPr id="88" name="Picture 87" descr="A diagram of a molecule&#10;&#10;Description automatically generated">
              <a:extLst>
                <a:ext uri="{FF2B5EF4-FFF2-40B4-BE49-F238E27FC236}">
                  <a16:creationId xmlns:a16="http://schemas.microsoft.com/office/drawing/2014/main" id="{8ECCD55E-4B48-52E9-BCA9-EB18280F16A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5926306">
              <a:off x="2435559" y="4132066"/>
              <a:ext cx="1775775" cy="1389616"/>
            </a:xfrm>
            <a:prstGeom prst="rect">
              <a:avLst/>
            </a:prstGeom>
          </p:spPr>
        </p:pic>
        <p:pic>
          <p:nvPicPr>
            <p:cNvPr id="92" name="Picture 91" descr="A white object with blue and red letters and a circle&#10;&#10;Description automatically generated">
              <a:extLst>
                <a:ext uri="{FF2B5EF4-FFF2-40B4-BE49-F238E27FC236}">
                  <a16:creationId xmlns:a16="http://schemas.microsoft.com/office/drawing/2014/main" id="{1234407A-125F-9CDC-C4F7-C50BBA94441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497943">
              <a:off x="3068987" y="3642821"/>
              <a:ext cx="519030" cy="415224"/>
            </a:xfrm>
            <a:prstGeom prst="rect">
              <a:avLst/>
            </a:prstGeom>
          </p:spPr>
        </p:pic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7D326202-4FA5-ADFC-E35B-661591E00F87}"/>
              </a:ext>
            </a:extLst>
          </p:cNvPr>
          <p:cNvGrpSpPr/>
          <p:nvPr/>
        </p:nvGrpSpPr>
        <p:grpSpPr>
          <a:xfrm rot="11643713">
            <a:off x="7685768" y="2971968"/>
            <a:ext cx="1389616" cy="2157589"/>
            <a:chOff x="2542100" y="2282596"/>
            <a:chExt cx="1389616" cy="2157589"/>
          </a:xfrm>
        </p:grpSpPr>
        <p:pic>
          <p:nvPicPr>
            <p:cNvPr id="97" name="Picture 96" descr="A diagram of a molecule&#10;&#10;Description automatically generated">
              <a:extLst>
                <a:ext uri="{FF2B5EF4-FFF2-40B4-BE49-F238E27FC236}">
                  <a16:creationId xmlns:a16="http://schemas.microsoft.com/office/drawing/2014/main" id="{A9613A9B-1AA1-D78D-5C80-6E458C1C36E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2349020" y="2857490"/>
              <a:ext cx="1775775" cy="1389616"/>
            </a:xfrm>
            <a:prstGeom prst="rect">
              <a:avLst/>
            </a:prstGeom>
          </p:spPr>
        </p:pic>
        <p:pic>
          <p:nvPicPr>
            <p:cNvPr id="98" name="Picture 97" descr="A white object with blue and red letters and a circle&#10;&#10;Description automatically generated">
              <a:extLst>
                <a:ext uri="{FF2B5EF4-FFF2-40B4-BE49-F238E27FC236}">
                  <a16:creationId xmlns:a16="http://schemas.microsoft.com/office/drawing/2014/main" id="{EC35845A-E2E9-E462-01F4-A2B6EBBBC8F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658098">
              <a:off x="3054018" y="2334499"/>
              <a:ext cx="519030" cy="415224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72BCAC8D-9776-EDC2-5C2A-1B913828D66A}"/>
              </a:ext>
            </a:extLst>
          </p:cNvPr>
          <p:cNvGrpSpPr/>
          <p:nvPr/>
        </p:nvGrpSpPr>
        <p:grpSpPr>
          <a:xfrm rot="1095912">
            <a:off x="6508920" y="3625082"/>
            <a:ext cx="1389616" cy="2123843"/>
            <a:chOff x="2628639" y="3590918"/>
            <a:chExt cx="1389616" cy="2123843"/>
          </a:xfrm>
        </p:grpSpPr>
        <p:pic>
          <p:nvPicPr>
            <p:cNvPr id="102" name="Picture 101" descr="A diagram of a molecule&#10;&#10;Description automatically generated">
              <a:extLst>
                <a:ext uri="{FF2B5EF4-FFF2-40B4-BE49-F238E27FC236}">
                  <a16:creationId xmlns:a16="http://schemas.microsoft.com/office/drawing/2014/main" id="{DAB74E0D-D8CC-6715-8CA3-8F6362E11D3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5926306">
              <a:off x="2435559" y="4132066"/>
              <a:ext cx="1775775" cy="1389616"/>
            </a:xfrm>
            <a:prstGeom prst="rect">
              <a:avLst/>
            </a:prstGeom>
          </p:spPr>
        </p:pic>
        <p:pic>
          <p:nvPicPr>
            <p:cNvPr id="103" name="Picture 102" descr="A white object with blue and red letters and a circle&#10;&#10;Description automatically generated">
              <a:extLst>
                <a:ext uri="{FF2B5EF4-FFF2-40B4-BE49-F238E27FC236}">
                  <a16:creationId xmlns:a16="http://schemas.microsoft.com/office/drawing/2014/main" id="{1D2C0107-4470-C7B7-56A4-57ABB393DAF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497943">
              <a:off x="3068987" y="3642821"/>
              <a:ext cx="519030" cy="415224"/>
            </a:xfrm>
            <a:prstGeom prst="rect">
              <a:avLst/>
            </a:prstGeom>
          </p:spPr>
        </p:pic>
      </p:grp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1B21BF59-5352-6DEB-DCB1-FDF47436FECC}"/>
              </a:ext>
            </a:extLst>
          </p:cNvPr>
          <p:cNvGrpSpPr/>
          <p:nvPr/>
        </p:nvGrpSpPr>
        <p:grpSpPr>
          <a:xfrm rot="1095912">
            <a:off x="8597762" y="3658785"/>
            <a:ext cx="1389616" cy="2123843"/>
            <a:chOff x="2628639" y="3590918"/>
            <a:chExt cx="1389616" cy="2123843"/>
          </a:xfrm>
        </p:grpSpPr>
        <p:pic>
          <p:nvPicPr>
            <p:cNvPr id="105" name="Picture 104" descr="A diagram of a molecule&#10;&#10;Description automatically generated">
              <a:extLst>
                <a:ext uri="{FF2B5EF4-FFF2-40B4-BE49-F238E27FC236}">
                  <a16:creationId xmlns:a16="http://schemas.microsoft.com/office/drawing/2014/main" id="{60EE326D-C481-C0FB-A280-546D9CA7DB1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5926306">
              <a:off x="2435559" y="4132066"/>
              <a:ext cx="1775775" cy="1389616"/>
            </a:xfrm>
            <a:prstGeom prst="rect">
              <a:avLst/>
            </a:prstGeom>
          </p:spPr>
        </p:pic>
        <p:pic>
          <p:nvPicPr>
            <p:cNvPr id="106" name="Picture 105" descr="A white object with blue and red letters and a circle&#10;&#10;Description automatically generated">
              <a:extLst>
                <a:ext uri="{FF2B5EF4-FFF2-40B4-BE49-F238E27FC236}">
                  <a16:creationId xmlns:a16="http://schemas.microsoft.com/office/drawing/2014/main" id="{FBE312EE-96AD-970B-FA7A-1C249B2B7A7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497943">
              <a:off x="3068987" y="3642821"/>
              <a:ext cx="519030" cy="415224"/>
            </a:xfrm>
            <a:prstGeom prst="rect">
              <a:avLst/>
            </a:prstGeom>
          </p:spPr>
        </p:pic>
      </p:grpSp>
      <p:pic>
        <p:nvPicPr>
          <p:cNvPr id="107" name="Picture 106" descr="A black and white image of a white circle with text&#10;&#10;Description automatically generated">
            <a:extLst>
              <a:ext uri="{FF2B5EF4-FFF2-40B4-BE49-F238E27FC236}">
                <a16:creationId xmlns:a16="http://schemas.microsoft.com/office/drawing/2014/main" id="{6FC15028-AF12-A07C-1843-31641E349C7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23717">
            <a:off x="3488007" y="3502791"/>
            <a:ext cx="2253283" cy="1349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9706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A6755B0D-BB82-7543-9881-F5F7CA8A7FEC}"/>
              </a:ext>
            </a:extLst>
          </p:cNvPr>
          <p:cNvSpPr txBox="1">
            <a:spLocks/>
          </p:cNvSpPr>
          <p:nvPr/>
        </p:nvSpPr>
        <p:spPr>
          <a:xfrm>
            <a:off x="595520" y="263773"/>
            <a:ext cx="10885192" cy="9978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b="1" dirty="0">
                <a:latin typeface="+mn-lt"/>
                <a:ea typeface="HGSoeiKakugothicUB"/>
                <a:cs typeface="Myanmar Text"/>
              </a:rPr>
              <a:t>Pentaglycine Linkage</a:t>
            </a:r>
          </a:p>
        </p:txBody>
      </p:sp>
      <p:pic>
        <p:nvPicPr>
          <p:cNvPr id="9" name="Picture 8" descr="A black and white image of a pipe and a white circle&#10;&#10;Description automatically generated">
            <a:extLst>
              <a:ext uri="{FF2B5EF4-FFF2-40B4-BE49-F238E27FC236}">
                <a16:creationId xmlns:a16="http://schemas.microsoft.com/office/drawing/2014/main" id="{AAE7CE9F-914F-E7E6-C38D-14EF6A1349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95130">
            <a:off x="1304926" y="1585256"/>
            <a:ext cx="2060742" cy="1249088"/>
          </a:xfrm>
          <a:prstGeom prst="rect">
            <a:avLst/>
          </a:prstGeom>
        </p:spPr>
      </p:pic>
      <p:sp>
        <p:nvSpPr>
          <p:cNvPr id="11" name="Arrow: Right 10">
            <a:extLst>
              <a:ext uri="{FF2B5EF4-FFF2-40B4-BE49-F238E27FC236}">
                <a16:creationId xmlns:a16="http://schemas.microsoft.com/office/drawing/2014/main" id="{581C1C52-904D-9E6C-D949-9FDE01FF29FE}"/>
              </a:ext>
            </a:extLst>
          </p:cNvPr>
          <p:cNvSpPr/>
          <p:nvPr/>
        </p:nvSpPr>
        <p:spPr>
          <a:xfrm>
            <a:off x="3971364" y="2890635"/>
            <a:ext cx="1317812" cy="815789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 descr="A black and white image of a pipe and a white circle&#10;&#10;Description automatically generated">
            <a:extLst>
              <a:ext uri="{FF2B5EF4-FFF2-40B4-BE49-F238E27FC236}">
                <a16:creationId xmlns:a16="http://schemas.microsoft.com/office/drawing/2014/main" id="{520549B8-F4AC-AC05-E7DE-B85821572A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70506">
            <a:off x="5692487" y="1367209"/>
            <a:ext cx="2060742" cy="1249088"/>
          </a:xfrm>
          <a:prstGeom prst="rect">
            <a:avLst/>
          </a:prstGeom>
        </p:spPr>
      </p:pic>
      <p:sp>
        <p:nvSpPr>
          <p:cNvPr id="17" name="Arrow: Right 16">
            <a:extLst>
              <a:ext uri="{FF2B5EF4-FFF2-40B4-BE49-F238E27FC236}">
                <a16:creationId xmlns:a16="http://schemas.microsoft.com/office/drawing/2014/main" id="{B3F04890-4455-9571-52A0-7EC63FC6C94A}"/>
              </a:ext>
            </a:extLst>
          </p:cNvPr>
          <p:cNvSpPr/>
          <p:nvPr/>
        </p:nvSpPr>
        <p:spPr>
          <a:xfrm>
            <a:off x="7598155" y="2890634"/>
            <a:ext cx="1317812" cy="815789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0CE200D-D4E5-66E5-AE07-EBB24ABB30AE}"/>
              </a:ext>
            </a:extLst>
          </p:cNvPr>
          <p:cNvSpPr txBox="1"/>
          <p:nvPr/>
        </p:nvSpPr>
        <p:spPr>
          <a:xfrm>
            <a:off x="1625785" y="4412128"/>
            <a:ext cx="24079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1. PBP interacts with the terminal	 </a:t>
            </a:r>
          </a:p>
          <a:p>
            <a:r>
              <a:rPr lang="en-US" dirty="0"/>
              <a:t>D-ALA of Pentapeptide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89324F5-575F-4215-5A84-2E91DEAC207C}"/>
              </a:ext>
            </a:extLst>
          </p:cNvPr>
          <p:cNvSpPr txBox="1"/>
          <p:nvPr/>
        </p:nvSpPr>
        <p:spPr>
          <a:xfrm>
            <a:off x="5405718" y="4412045"/>
            <a:ext cx="27525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2. PBP Cleaves terminal D-ALA, leaving a Carboxyl group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7F926B4-C593-ED05-98AA-33EA303AE15B}"/>
              </a:ext>
            </a:extLst>
          </p:cNvPr>
          <p:cNvSpPr txBox="1"/>
          <p:nvPr/>
        </p:nvSpPr>
        <p:spPr>
          <a:xfrm>
            <a:off x="8915967" y="4412045"/>
            <a:ext cx="284793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3. Another series of enzymes build a pentaglycine bridge between the stem peptide (Lys) and the exposed Carboxyl on the tetrapeptide side.</a:t>
            </a:r>
          </a:p>
        </p:txBody>
      </p:sp>
      <p:pic>
        <p:nvPicPr>
          <p:cNvPr id="29" name="Picture 28" descr="A diagram of a molecule&#10;&#10;Description automatically generated">
            <a:extLst>
              <a:ext uri="{FF2B5EF4-FFF2-40B4-BE49-F238E27FC236}">
                <a16:creationId xmlns:a16="http://schemas.microsoft.com/office/drawing/2014/main" id="{9425C3A5-2E17-F5A2-17E0-16B534EB8E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777344" y="2671527"/>
            <a:ext cx="1775775" cy="1389616"/>
          </a:xfrm>
          <a:prstGeom prst="rect">
            <a:avLst/>
          </a:prstGeom>
        </p:spPr>
      </p:pic>
      <p:pic>
        <p:nvPicPr>
          <p:cNvPr id="28" name="Picture 27" descr="A white object with blue and red letters and a circle&#10;&#10;Description automatically generated">
            <a:extLst>
              <a:ext uri="{FF2B5EF4-FFF2-40B4-BE49-F238E27FC236}">
                <a16:creationId xmlns:a16="http://schemas.microsoft.com/office/drawing/2014/main" id="{7E5484AB-9C46-90C9-2B93-B649BE669E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955789">
            <a:off x="2376942" y="2197172"/>
            <a:ext cx="519030" cy="415224"/>
          </a:xfrm>
          <a:prstGeom prst="rect">
            <a:avLst/>
          </a:prstGeom>
        </p:spPr>
      </p:pic>
      <p:pic>
        <p:nvPicPr>
          <p:cNvPr id="30" name="Picture 29" descr="A diagram of a molecule&#10;&#10;Description automatically generated">
            <a:extLst>
              <a:ext uri="{FF2B5EF4-FFF2-40B4-BE49-F238E27FC236}">
                <a16:creationId xmlns:a16="http://schemas.microsoft.com/office/drawing/2014/main" id="{8DA23C08-2134-3451-2D81-954DABC4A6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076401" y="2567820"/>
            <a:ext cx="1775775" cy="1389616"/>
          </a:xfrm>
          <a:prstGeom prst="rect">
            <a:avLst/>
          </a:prstGeom>
        </p:spPr>
      </p:pic>
      <p:pic>
        <p:nvPicPr>
          <p:cNvPr id="31" name="Picture 30" descr="A white object with blue and red letters and a circle&#10;&#10;Description automatically generated">
            <a:extLst>
              <a:ext uri="{FF2B5EF4-FFF2-40B4-BE49-F238E27FC236}">
                <a16:creationId xmlns:a16="http://schemas.microsoft.com/office/drawing/2014/main" id="{5EEC88D1-5AF8-5314-DEFF-7F9A7579B9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42970">
            <a:off x="6384610" y="2120704"/>
            <a:ext cx="519030" cy="415224"/>
          </a:xfrm>
          <a:prstGeom prst="rect">
            <a:avLst/>
          </a:prstGeom>
        </p:spPr>
      </p:pic>
      <p:pic>
        <p:nvPicPr>
          <p:cNvPr id="33" name="Picture 32" descr="A diagram of a molecule&#10;&#10;Description automatically generated">
            <a:extLst>
              <a:ext uri="{FF2B5EF4-FFF2-40B4-BE49-F238E27FC236}">
                <a16:creationId xmlns:a16="http://schemas.microsoft.com/office/drawing/2014/main" id="{368A3E1F-346F-04A0-ADC4-19E654D716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694259">
            <a:off x="8314580" y="1330813"/>
            <a:ext cx="1775775" cy="1389616"/>
          </a:xfrm>
          <a:prstGeom prst="rect">
            <a:avLst/>
          </a:prstGeom>
        </p:spPr>
      </p:pic>
      <p:pic>
        <p:nvPicPr>
          <p:cNvPr id="36" name="Picture 35" descr="A blue key with a black background&#10;&#10;Description automatically generated">
            <a:extLst>
              <a:ext uri="{FF2B5EF4-FFF2-40B4-BE49-F238E27FC236}">
                <a16:creationId xmlns:a16="http://schemas.microsoft.com/office/drawing/2014/main" id="{93C5F2E5-E4D8-BCBC-F8C4-C896A49A92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6560" y="3967952"/>
            <a:ext cx="703113" cy="491348"/>
          </a:xfrm>
          <a:prstGeom prst="rect">
            <a:avLst/>
          </a:prstGeom>
        </p:spPr>
      </p:pic>
      <p:pic>
        <p:nvPicPr>
          <p:cNvPr id="37" name="Picture 36" descr="A green hexagon with black border&#10;&#10;Description automatically generated">
            <a:extLst>
              <a:ext uri="{FF2B5EF4-FFF2-40B4-BE49-F238E27FC236}">
                <a16:creationId xmlns:a16="http://schemas.microsoft.com/office/drawing/2014/main" id="{BE41CC91-AFB4-C7A9-E8CD-B0AF7FC6056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2234" y="3967952"/>
            <a:ext cx="703113" cy="491348"/>
          </a:xfrm>
          <a:prstGeom prst="rect">
            <a:avLst/>
          </a:prstGeom>
        </p:spPr>
      </p:pic>
      <p:pic>
        <p:nvPicPr>
          <p:cNvPr id="38" name="Picture 37" descr="A blue key with a black background&#10;&#10;Description automatically generated">
            <a:extLst>
              <a:ext uri="{FF2B5EF4-FFF2-40B4-BE49-F238E27FC236}">
                <a16:creationId xmlns:a16="http://schemas.microsoft.com/office/drawing/2014/main" id="{3935FB66-A29A-025F-E75D-FC70B793A11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0132" y="4027106"/>
            <a:ext cx="703113" cy="491348"/>
          </a:xfrm>
          <a:prstGeom prst="rect">
            <a:avLst/>
          </a:prstGeom>
        </p:spPr>
      </p:pic>
      <p:pic>
        <p:nvPicPr>
          <p:cNvPr id="39" name="Picture 38" descr="A green hexagon with black border&#10;&#10;Description automatically generated">
            <a:extLst>
              <a:ext uri="{FF2B5EF4-FFF2-40B4-BE49-F238E27FC236}">
                <a16:creationId xmlns:a16="http://schemas.microsoft.com/office/drawing/2014/main" id="{42BDEE50-171F-4155-C2B6-245F78FA66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5806" y="4027106"/>
            <a:ext cx="703113" cy="491348"/>
          </a:xfrm>
          <a:prstGeom prst="rect">
            <a:avLst/>
          </a:prstGeom>
        </p:spPr>
      </p:pic>
      <p:grpSp>
        <p:nvGrpSpPr>
          <p:cNvPr id="47" name="Group 46">
            <a:extLst>
              <a:ext uri="{FF2B5EF4-FFF2-40B4-BE49-F238E27FC236}">
                <a16:creationId xmlns:a16="http://schemas.microsoft.com/office/drawing/2014/main" id="{C3764F73-E5D8-12E8-E85A-F2D2C97549CA}"/>
              </a:ext>
            </a:extLst>
          </p:cNvPr>
          <p:cNvGrpSpPr/>
          <p:nvPr/>
        </p:nvGrpSpPr>
        <p:grpSpPr>
          <a:xfrm>
            <a:off x="10479615" y="2328316"/>
            <a:ext cx="1596503" cy="2085561"/>
            <a:chOff x="8955427" y="2260395"/>
            <a:chExt cx="1596503" cy="2085561"/>
          </a:xfrm>
        </p:grpSpPr>
        <p:pic>
          <p:nvPicPr>
            <p:cNvPr id="40" name="Picture 39" descr="A blue key with a black background&#10;&#10;Description automatically generated">
              <a:extLst>
                <a:ext uri="{FF2B5EF4-FFF2-40B4-BE49-F238E27FC236}">
                  <a16:creationId xmlns:a16="http://schemas.microsoft.com/office/drawing/2014/main" id="{9CA95429-C299-FF4B-52CC-93E5CEC3A27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37380" y="3854608"/>
              <a:ext cx="703113" cy="491348"/>
            </a:xfrm>
            <a:prstGeom prst="rect">
              <a:avLst/>
            </a:prstGeom>
          </p:spPr>
        </p:pic>
        <p:pic>
          <p:nvPicPr>
            <p:cNvPr id="41" name="Picture 40" descr="A green hexagon with black border&#10;&#10;Description automatically generated">
              <a:extLst>
                <a:ext uri="{FF2B5EF4-FFF2-40B4-BE49-F238E27FC236}">
                  <a16:creationId xmlns:a16="http://schemas.microsoft.com/office/drawing/2014/main" id="{60B160BC-03D3-FA65-D119-EF3C778E95B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48817" y="3842088"/>
              <a:ext cx="703113" cy="491348"/>
            </a:xfrm>
            <a:prstGeom prst="rect">
              <a:avLst/>
            </a:prstGeom>
          </p:spPr>
        </p:pic>
        <p:pic>
          <p:nvPicPr>
            <p:cNvPr id="44" name="Picture 43" descr="A diagram of a molecule&#10;&#10;Description automatically generated">
              <a:extLst>
                <a:ext uri="{FF2B5EF4-FFF2-40B4-BE49-F238E27FC236}">
                  <a16:creationId xmlns:a16="http://schemas.microsoft.com/office/drawing/2014/main" id="{3352CDC0-6305-0E46-714E-426B3037217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8762347" y="2453475"/>
              <a:ext cx="1775775" cy="1389616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F648750A-665C-4B50-4CF2-3C3268D2F58B}"/>
              </a:ext>
            </a:extLst>
          </p:cNvPr>
          <p:cNvGrpSpPr/>
          <p:nvPr/>
        </p:nvGrpSpPr>
        <p:grpSpPr>
          <a:xfrm rot="311403">
            <a:off x="10195501" y="396720"/>
            <a:ext cx="2060742" cy="1249088"/>
            <a:chOff x="10150398" y="1291782"/>
            <a:chExt cx="2060742" cy="1249088"/>
          </a:xfrm>
        </p:grpSpPr>
        <p:pic>
          <p:nvPicPr>
            <p:cNvPr id="21" name="Picture 20" descr="A black and white image of a pipe and a white circle&#10;&#10;Description automatically generated">
              <a:extLst>
                <a:ext uri="{FF2B5EF4-FFF2-40B4-BE49-F238E27FC236}">
                  <a16:creationId xmlns:a16="http://schemas.microsoft.com/office/drawing/2014/main" id="{8E9F875C-C351-CABE-F214-9BDBC3F3572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70506">
              <a:off x="10150398" y="1291782"/>
              <a:ext cx="2060742" cy="1249088"/>
            </a:xfrm>
            <a:prstGeom prst="rect">
              <a:avLst/>
            </a:prstGeom>
          </p:spPr>
        </p:pic>
        <p:pic>
          <p:nvPicPr>
            <p:cNvPr id="45" name="Picture 44" descr="A white object with blue and red letters and a circle&#10;&#10;Description automatically generated">
              <a:extLst>
                <a:ext uri="{FF2B5EF4-FFF2-40B4-BE49-F238E27FC236}">
                  <a16:creationId xmlns:a16="http://schemas.microsoft.com/office/drawing/2014/main" id="{719B9F60-12E9-73AB-7AA6-52251F465DA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743527">
              <a:off x="10789248" y="2071110"/>
              <a:ext cx="519030" cy="415224"/>
            </a:xfrm>
            <a:prstGeom prst="rect">
              <a:avLst/>
            </a:prstGeom>
          </p:spPr>
        </p:pic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1071DE0E-9C62-1409-573A-44A9780F1F40}"/>
              </a:ext>
            </a:extLst>
          </p:cNvPr>
          <p:cNvGrpSpPr/>
          <p:nvPr/>
        </p:nvGrpSpPr>
        <p:grpSpPr>
          <a:xfrm rot="10800000">
            <a:off x="8593073" y="887710"/>
            <a:ext cx="1218787" cy="491348"/>
            <a:chOff x="8093166" y="816925"/>
            <a:chExt cx="1218787" cy="491348"/>
          </a:xfrm>
        </p:grpSpPr>
        <p:pic>
          <p:nvPicPr>
            <p:cNvPr id="49" name="Picture 48" descr="A blue key with a black background&#10;&#10;Description automatically generated">
              <a:extLst>
                <a:ext uri="{FF2B5EF4-FFF2-40B4-BE49-F238E27FC236}">
                  <a16:creationId xmlns:a16="http://schemas.microsoft.com/office/drawing/2014/main" id="{30B8DF1A-7E6F-2222-715A-D1A2B0E0FB5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93166" y="816925"/>
              <a:ext cx="703113" cy="491348"/>
            </a:xfrm>
            <a:prstGeom prst="rect">
              <a:avLst/>
            </a:prstGeom>
          </p:spPr>
        </p:pic>
        <p:pic>
          <p:nvPicPr>
            <p:cNvPr id="50" name="Picture 49" descr="A green hexagon with black border&#10;&#10;Description automatically generated">
              <a:extLst>
                <a:ext uri="{FF2B5EF4-FFF2-40B4-BE49-F238E27FC236}">
                  <a16:creationId xmlns:a16="http://schemas.microsoft.com/office/drawing/2014/main" id="{4BA92294-BE5E-4E89-9A6C-7B087618BB4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08840" y="816925"/>
              <a:ext cx="703113" cy="491348"/>
            </a:xfrm>
            <a:prstGeom prst="rect">
              <a:avLst/>
            </a:prstGeom>
          </p:spPr>
        </p:pic>
      </p:grpSp>
      <p:pic>
        <p:nvPicPr>
          <p:cNvPr id="52" name="Picture 51" descr="A white object with blue and red letters and a circle&#10;&#10;Description automatically generated">
            <a:extLst>
              <a:ext uri="{FF2B5EF4-FFF2-40B4-BE49-F238E27FC236}">
                <a16:creationId xmlns:a16="http://schemas.microsoft.com/office/drawing/2014/main" id="{E739F12B-9DAA-0D42-3A83-A57B90E252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947024">
            <a:off x="8549406" y="2665218"/>
            <a:ext cx="519030" cy="415224"/>
          </a:xfrm>
          <a:prstGeom prst="rect">
            <a:avLst/>
          </a:prstGeom>
        </p:spPr>
      </p:pic>
      <p:pic>
        <p:nvPicPr>
          <p:cNvPr id="53" name="Picture 52" descr="A white logo with green lines&#10;&#10;Description automatically generated">
            <a:extLst>
              <a:ext uri="{FF2B5EF4-FFF2-40B4-BE49-F238E27FC236}">
                <a16:creationId xmlns:a16="http://schemas.microsoft.com/office/drawing/2014/main" id="{E2952533-0C5F-B99E-1C65-8D5DF52FBB5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133496">
            <a:off x="9643631" y="2052077"/>
            <a:ext cx="1671969" cy="607611"/>
          </a:xfrm>
          <a:prstGeom prst="rect">
            <a:avLst/>
          </a:prstGeom>
        </p:spPr>
      </p:pic>
      <p:sp>
        <p:nvSpPr>
          <p:cNvPr id="54" name="Oval 53">
            <a:extLst>
              <a:ext uri="{FF2B5EF4-FFF2-40B4-BE49-F238E27FC236}">
                <a16:creationId xmlns:a16="http://schemas.microsoft.com/office/drawing/2014/main" id="{BA845F8A-A9DB-49BB-523D-C54DBC8A6319}"/>
              </a:ext>
            </a:extLst>
          </p:cNvPr>
          <p:cNvSpPr/>
          <p:nvPr/>
        </p:nvSpPr>
        <p:spPr>
          <a:xfrm>
            <a:off x="9460303" y="1896703"/>
            <a:ext cx="2085613" cy="1099952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0598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56d1f37-a5bf-40ea-9e3b-df9e783b5a8c" xsi:nil="true"/>
    <lcf76f155ced4ddcb4097134ff3c332f xmlns="68b5b436-c221-4126-930b-0387bddd4008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7F30016848ECA4D8C32F5EEF57AB254" ma:contentTypeVersion="15" ma:contentTypeDescription="Create a new document." ma:contentTypeScope="" ma:versionID="ba782b9e6c89981fb4456e1dd901da07">
  <xsd:schema xmlns:xsd="http://www.w3.org/2001/XMLSchema" xmlns:xs="http://www.w3.org/2001/XMLSchema" xmlns:p="http://schemas.microsoft.com/office/2006/metadata/properties" xmlns:ns2="68b5b436-c221-4126-930b-0387bddd4008" xmlns:ns3="256d1f37-a5bf-40ea-9e3b-df9e783b5a8c" targetNamespace="http://schemas.microsoft.com/office/2006/metadata/properties" ma:root="true" ma:fieldsID="10aa5b10c9b4c7bde0c6e1afbf015f6d" ns2:_="" ns3:_="">
    <xsd:import namespace="68b5b436-c221-4126-930b-0387bddd4008"/>
    <xsd:import namespace="256d1f37-a5bf-40ea-9e3b-df9e783b5a8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bjectDetectorVersion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8b5b436-c221-4126-930b-0387bddd400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00f08751-b953-413e-9b34-2297f674b6a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6d1f37-a5bf-40ea-9e3b-df9e783b5a8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5" nillable="true" ma:displayName="Taxonomy Catch All Column" ma:hidden="true" ma:list="{ef552e05-c177-46a8-98f1-f1cdb6faf096}" ma:internalName="TaxCatchAll" ma:showField="CatchAllData" ma:web="256d1f37-a5bf-40ea-9e3b-df9e783b5a8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0C7B708-CD03-450E-A7FB-9A801B40A63B}">
  <ds:schemaRefs>
    <ds:schemaRef ds:uri="http://schemas.microsoft.com/office/2006/metadata/properties"/>
    <ds:schemaRef ds:uri="http://schemas.microsoft.com/office/infopath/2007/PartnerControls"/>
    <ds:schemaRef ds:uri="256d1f37-a5bf-40ea-9e3b-df9e783b5a8c"/>
    <ds:schemaRef ds:uri="68b5b436-c221-4126-930b-0387bddd4008"/>
  </ds:schemaRefs>
</ds:datastoreItem>
</file>

<file path=customXml/itemProps2.xml><?xml version="1.0" encoding="utf-8"?>
<ds:datastoreItem xmlns:ds="http://schemas.openxmlformats.org/officeDocument/2006/customXml" ds:itemID="{48752558-F436-4DBD-9FE2-7D6BB7ECB60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0842B5C-6BC2-467C-B0A9-BE6EE998C1D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8b5b436-c221-4126-930b-0387bddd4008"/>
    <ds:schemaRef ds:uri="256d1f37-a5bf-40ea-9e3b-df9e783b5a8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1356</TotalTime>
  <Words>51</Words>
  <Application>Microsoft Office PowerPoint</Application>
  <PresentationFormat>Widescreen</PresentationFormat>
  <Paragraphs>5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Mark Arnholt</dc:creator>
  <cp:lastModifiedBy>Tim Herman</cp:lastModifiedBy>
  <cp:revision>1</cp:revision>
  <dcterms:created xsi:type="dcterms:W3CDTF">2024-08-14T18:32:09Z</dcterms:created>
  <dcterms:modified xsi:type="dcterms:W3CDTF">2024-09-03T16:34:33Z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0x01010007F30016848ECA4D8C32F5EEF57AB254</vt:lpwstr>
  </property>
  <property fmtid="{D5CDD505-2E9C-101B-9397-08002B2CF9AE}" pid="3" name="MediaServiceImageTags">
    <vt:lpwstr/>
  </property>
</Properties>
</file>