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58" r:id="rId7"/>
    <p:sldId id="25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ECCBC2-C63D-22C7-56D2-42AB01A7AFAF}" v="20" dt="2024-09-09T20:09:23.2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0" autoAdjust="0"/>
    <p:restoredTop sz="94660"/>
  </p:normalViewPr>
  <p:slideViewPr>
    <p:cSldViewPr snapToGrid="0">
      <p:cViewPr>
        <p:scale>
          <a:sx n="130" d="100"/>
          <a:sy n="130" d="100"/>
        </p:scale>
        <p:origin x="-702" y="-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58EA2-06F0-A791-54DD-34F12A88C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8474AC-00BA-2122-54B2-BF7353621A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F48823-BB9A-9020-1E1E-B7AF0E58E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A0535-84F2-6657-4CF5-A634B1746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07A3F-BC81-4539-8E23-1C07F6B36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475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49CE4-F1D1-12CD-DE9B-27BF22F53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9C1347-54ED-166C-295C-E11C001B6B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44439C-C4A5-5584-C2F4-13134DDC2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8A03F-4ED9-6F27-426C-6E364F646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48DA1-3CB5-CD3F-5608-BB40430CD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860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5131C7-CB29-9F21-F819-14A3BF9C71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176097-E0A9-8539-D9C1-888EBCD42F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D2FAB7-0700-F577-5D6A-7B9B0EDBB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A0940-6E8D-574F-9DF2-3659D36CF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ECC176-A161-0F7A-AAB7-AC08334DC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55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145EB-BC99-155E-A38A-3D19BD37A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4565D-4C41-C0BD-A866-93CFA4E91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D8FA7-D524-4DCF-D69F-533D8E58D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6E00D-CEAE-2A56-00B9-8077504EB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4F0BF7-1697-7301-E239-6A891FE7F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991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86760-56AE-81FA-AC07-FEF136201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AB1FFB-31D1-652B-4CCE-3853FBE54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33E19C-6DE5-7E1A-08D1-A508A7B3B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45F26-54C9-2A62-F81D-0B1DC788C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E84FC7-0081-11D7-C0F5-6953FC6E9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073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B354B-FEFD-3D16-E33A-FBCB2BEE4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BA753-22A7-E8B5-3467-28A15AB72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DAB3E7-1716-81F0-98F4-1AEDF14C6B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3BF06D-4832-9371-A3A7-B503B363B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E6ABCE-2328-D963-D53E-1B8E635F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E1A4EE-EA23-0A6E-81A5-A5E47BDAE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612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74E99-60B4-0E70-9439-B65C51991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8E2A7-3C37-B1C6-639C-FF52EAC92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77A843-1991-E001-E20C-51E0F8B85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C3CCE8-278B-9B2A-CCED-9A2D648847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C161D6-DA0A-2169-01DB-02C428EC10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96A6BA-023F-2F51-5393-5188DA39B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65A6DF-7599-97B7-F3AB-8011F92B7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FF4F60-4CAA-5F91-211B-976606F57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440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1371F-0513-C99B-3525-EB7FF834D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0A4203-4D93-7FA5-EBFB-1B04B2F71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386272-2B15-C77A-ECF6-A8AE80DB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5C9BFF-3E25-943D-2A9F-B9EFAD68F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356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E60915-D243-8885-CAEE-C2A0A768D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020AF4-9CB0-C2BB-ADC4-07663BE0D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AF26BD-8998-B85A-B4F9-280563EE3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547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3E1B0-1120-F488-30EC-C3AA075F5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2743B-F2FE-E74B-42C9-A5358FAFA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43B188-547E-FB2B-AF57-58BBDE27B5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E54F69-0676-4510-0435-7E76BF7E7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D6F3E8-830B-422E-0463-B7EBD58EB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5634F1-AC56-43F6-285F-6F9B162B9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480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38EA7-85F0-7B28-5287-860CC8D13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B5BE34-D9AE-5441-B7D8-829A427B7A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23CFF5-E026-5DC8-F8B0-28D6879FE0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8854A8-D3E5-CBEF-6899-5B11B6830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C624A0-FE67-DEA0-50A1-B9F41FC36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6EEC4E-3B05-B492-E651-650442AC7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690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36623C-A96E-BD88-93AD-CF4401CAA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B68BBD-BC53-2817-AB38-8B522D79BD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3C5098-9A77-9ADC-59C1-CE8AD9144E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903C70-11D3-4980-86A9-D67E9DD5E8D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FC4CA-5CF7-734F-8268-25D81E4EC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E69ED9-20E3-6970-F4EB-D57CF2A99B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239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object with black background&#10;&#10;Description automatically generated">
            <a:extLst>
              <a:ext uri="{FF2B5EF4-FFF2-40B4-BE49-F238E27FC236}">
                <a16:creationId xmlns:a16="http://schemas.microsoft.com/office/drawing/2014/main" id="{9BB26CA1-D234-7BCD-44BF-737545C1E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732" y="4252402"/>
            <a:ext cx="2110723" cy="2249131"/>
          </a:xfrm>
          <a:prstGeom prst="rect">
            <a:avLst/>
          </a:prstGeom>
        </p:spPr>
      </p:pic>
      <p:pic>
        <p:nvPicPr>
          <p:cNvPr id="7" name="Picture 6" descr="A blue key with a black background&#10;&#10;Description automatically generated">
            <a:extLst>
              <a:ext uri="{FF2B5EF4-FFF2-40B4-BE49-F238E27FC236}">
                <a16:creationId xmlns:a16="http://schemas.microsoft.com/office/drawing/2014/main" id="{0FFF59C7-6E4B-A280-17A4-59A126BD1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214" y="3478673"/>
            <a:ext cx="703113" cy="491348"/>
          </a:xfrm>
          <a:prstGeom prst="rect">
            <a:avLst/>
          </a:prstGeom>
        </p:spPr>
      </p:pic>
      <p:pic>
        <p:nvPicPr>
          <p:cNvPr id="9" name="Picture 8" descr="A green hexagon with black border&#10;&#10;Description automatically generated">
            <a:extLst>
              <a:ext uri="{FF2B5EF4-FFF2-40B4-BE49-F238E27FC236}">
                <a16:creationId xmlns:a16="http://schemas.microsoft.com/office/drawing/2014/main" id="{FB010BB5-3F44-6C3B-347C-6CA176AD0A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946" y="3464609"/>
            <a:ext cx="703113" cy="491348"/>
          </a:xfrm>
          <a:prstGeom prst="rect">
            <a:avLst/>
          </a:prstGeom>
        </p:spPr>
      </p:pic>
      <p:pic>
        <p:nvPicPr>
          <p:cNvPr id="11" name="Picture 10" descr="A white object with blue and red letters and a circle&#10;&#10;Description automatically generated">
            <a:extLst>
              <a:ext uri="{FF2B5EF4-FFF2-40B4-BE49-F238E27FC236}">
                <a16:creationId xmlns:a16="http://schemas.microsoft.com/office/drawing/2014/main" id="{EEE89CE4-E80E-758A-E856-9FFFEB2D7D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305" y="2433870"/>
            <a:ext cx="519030" cy="505460"/>
          </a:xfrm>
          <a:prstGeom prst="rect">
            <a:avLst/>
          </a:prstGeom>
        </p:spPr>
      </p:pic>
      <p:pic>
        <p:nvPicPr>
          <p:cNvPr id="13" name="Picture 12" descr="A white logo with green lines&#10;&#10;Description automatically generated">
            <a:extLst>
              <a:ext uri="{FF2B5EF4-FFF2-40B4-BE49-F238E27FC236}">
                <a16:creationId xmlns:a16="http://schemas.microsoft.com/office/drawing/2014/main" id="{62B2F1A4-C60D-6F04-E7FF-15EA4159A9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737" y="2057104"/>
            <a:ext cx="1671969" cy="607611"/>
          </a:xfrm>
          <a:prstGeom prst="rect">
            <a:avLst/>
          </a:prstGeom>
        </p:spPr>
      </p:pic>
      <p:pic>
        <p:nvPicPr>
          <p:cNvPr id="15" name="Picture 14" descr="A diagram of a molecule&#10;&#10;Description automatically generated">
            <a:extLst>
              <a:ext uri="{FF2B5EF4-FFF2-40B4-BE49-F238E27FC236}">
                <a16:creationId xmlns:a16="http://schemas.microsoft.com/office/drawing/2014/main" id="{3D123EF7-0F37-83D0-419B-912988BA38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879" y="4746349"/>
            <a:ext cx="1775775" cy="1389616"/>
          </a:xfrm>
          <a:prstGeom prst="rect">
            <a:avLst/>
          </a:prstGeom>
        </p:spPr>
      </p:pic>
      <p:pic>
        <p:nvPicPr>
          <p:cNvPr id="17" name="Picture 16" descr="A yellow hexagons on a black background&#10;&#10;Description automatically generated">
            <a:extLst>
              <a:ext uri="{FF2B5EF4-FFF2-40B4-BE49-F238E27FC236}">
                <a16:creationId xmlns:a16="http://schemas.microsoft.com/office/drawing/2014/main" id="{DCBA9106-2F34-ACA3-DD44-691D4463B7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835" y="2434116"/>
            <a:ext cx="3285807" cy="2683732"/>
          </a:xfrm>
          <a:prstGeom prst="rect">
            <a:avLst/>
          </a:prstGeom>
        </p:spPr>
      </p:pic>
      <p:pic>
        <p:nvPicPr>
          <p:cNvPr id="19" name="Picture 18" descr="A yellow symbol with black background&#10;&#10;Description automatically generated">
            <a:extLst>
              <a:ext uri="{FF2B5EF4-FFF2-40B4-BE49-F238E27FC236}">
                <a16:creationId xmlns:a16="http://schemas.microsoft.com/office/drawing/2014/main" id="{6F2B4798-EEA3-5762-346F-E4CDC0214A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526" y="612872"/>
            <a:ext cx="3276119" cy="718338"/>
          </a:xfrm>
          <a:prstGeom prst="rect">
            <a:avLst/>
          </a:prstGeom>
        </p:spPr>
      </p:pic>
      <p:pic>
        <p:nvPicPr>
          <p:cNvPr id="21" name="Picture 20" descr="A black and white image of a white circle with text&#10;&#10;Description automatically generated">
            <a:extLst>
              <a:ext uri="{FF2B5EF4-FFF2-40B4-BE49-F238E27FC236}">
                <a16:creationId xmlns:a16="http://schemas.microsoft.com/office/drawing/2014/main" id="{3D401074-570C-D47C-3F9C-4B2FA5A794E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645" y="695225"/>
            <a:ext cx="2253283" cy="1349478"/>
          </a:xfrm>
          <a:prstGeom prst="rect">
            <a:avLst/>
          </a:prstGeom>
        </p:spPr>
      </p:pic>
      <p:pic>
        <p:nvPicPr>
          <p:cNvPr id="23" name="Picture 22" descr="A white letter h on a black background&#10;&#10;Description automatically generated">
            <a:extLst>
              <a:ext uri="{FF2B5EF4-FFF2-40B4-BE49-F238E27FC236}">
                <a16:creationId xmlns:a16="http://schemas.microsoft.com/office/drawing/2014/main" id="{2C5796A3-E8E8-97C4-E425-765FA389E4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7764" y="1147386"/>
            <a:ext cx="776469" cy="224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914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A7A0D9B-F390-3847-6568-FB6D44035032}"/>
              </a:ext>
            </a:extLst>
          </p:cNvPr>
          <p:cNvGrpSpPr/>
          <p:nvPr/>
        </p:nvGrpSpPr>
        <p:grpSpPr>
          <a:xfrm>
            <a:off x="1598116" y="5954785"/>
            <a:ext cx="9142165" cy="718338"/>
            <a:chOff x="229954" y="4620999"/>
            <a:chExt cx="9142165" cy="718338"/>
          </a:xfrm>
        </p:grpSpPr>
        <p:pic>
          <p:nvPicPr>
            <p:cNvPr id="2" name="Picture 1" descr="A yellow symbol with black background&#10;&#10;Description automatically generated">
              <a:extLst>
                <a:ext uri="{FF2B5EF4-FFF2-40B4-BE49-F238E27FC236}">
                  <a16:creationId xmlns:a16="http://schemas.microsoft.com/office/drawing/2014/main" id="{F73CFAC1-6FB6-4BB1-8B15-91886B2F4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4620999"/>
              <a:ext cx="3276119" cy="718338"/>
            </a:xfrm>
            <a:prstGeom prst="rect">
              <a:avLst/>
            </a:prstGeom>
          </p:spPr>
        </p:pic>
        <p:pic>
          <p:nvPicPr>
            <p:cNvPr id="3" name="Picture 2" descr="A yellow symbol with black background&#10;&#10;Description automatically generated">
              <a:extLst>
                <a:ext uri="{FF2B5EF4-FFF2-40B4-BE49-F238E27FC236}">
                  <a16:creationId xmlns:a16="http://schemas.microsoft.com/office/drawing/2014/main" id="{2A6CF6A0-887D-5DC1-14DA-5F4C0FCFA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3957" y="4620999"/>
              <a:ext cx="3276119" cy="718338"/>
            </a:xfrm>
            <a:prstGeom prst="rect">
              <a:avLst/>
            </a:prstGeom>
          </p:spPr>
        </p:pic>
        <p:pic>
          <p:nvPicPr>
            <p:cNvPr id="4" name="Picture 3" descr="A yellow symbol with black background&#10;&#10;Description automatically generated">
              <a:extLst>
                <a:ext uri="{FF2B5EF4-FFF2-40B4-BE49-F238E27FC236}">
                  <a16:creationId xmlns:a16="http://schemas.microsoft.com/office/drawing/2014/main" id="{B1E7368F-61F8-4199-8921-857E0106F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954" y="4620999"/>
              <a:ext cx="3276119" cy="718338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B1C512E-46A6-39E3-299C-2E6246541488}"/>
              </a:ext>
            </a:extLst>
          </p:cNvPr>
          <p:cNvGrpSpPr/>
          <p:nvPr/>
        </p:nvGrpSpPr>
        <p:grpSpPr>
          <a:xfrm>
            <a:off x="2209874" y="408549"/>
            <a:ext cx="7690175" cy="644689"/>
            <a:chOff x="1838934" y="408178"/>
            <a:chExt cx="7415523" cy="49134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EF6B9C0-0776-228E-865A-6E9E67019BBE}"/>
                </a:ext>
              </a:extLst>
            </p:cNvPr>
            <p:cNvGrpSpPr/>
            <p:nvPr/>
          </p:nvGrpSpPr>
          <p:grpSpPr>
            <a:xfrm rot="10800000">
              <a:off x="1838934" y="408178"/>
              <a:ext cx="6373365" cy="491348"/>
              <a:chOff x="1749680" y="5142468"/>
              <a:chExt cx="6373365" cy="491348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192B9EFF-B413-2C45-98B4-0961D3124285}"/>
                  </a:ext>
                </a:extLst>
              </p:cNvPr>
              <p:cNvGrpSpPr/>
              <p:nvPr/>
            </p:nvGrpSpPr>
            <p:grpSpPr>
              <a:xfrm>
                <a:off x="1749680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48" name="Picture 47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13B4CED5-08FA-F555-75C4-051D19C373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49" name="Picture 48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95BB163F-CE7D-1F82-9F71-FC5C1ADB7F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19DC6B35-91A7-A97C-6BD8-BD81D04D8ACF}"/>
                  </a:ext>
                </a:extLst>
              </p:cNvPr>
              <p:cNvGrpSpPr/>
              <p:nvPr/>
            </p:nvGrpSpPr>
            <p:grpSpPr>
              <a:xfrm>
                <a:off x="6897678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46" name="Picture 45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E45B7F72-E831-9EA9-C0CC-C8F75F174E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47" name="Picture 46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3934DFE2-3768-16A7-3FAE-B373FB636A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1456B976-CE35-632D-7A4B-9FCC45327487}"/>
                  </a:ext>
                </a:extLst>
              </p:cNvPr>
              <p:cNvGrpSpPr/>
              <p:nvPr/>
            </p:nvGrpSpPr>
            <p:grpSpPr>
              <a:xfrm>
                <a:off x="2791838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44" name="Picture 43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89ABC75F-3419-D94A-04E4-61036031A9B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45" name="Picture 44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073AC8FD-E13A-970D-2A5F-89DA838DA4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F1E1E2B0-A42D-0524-E7F6-931E73CEE9BD}"/>
                  </a:ext>
                </a:extLst>
              </p:cNvPr>
              <p:cNvGrpSpPr/>
              <p:nvPr/>
            </p:nvGrpSpPr>
            <p:grpSpPr>
              <a:xfrm>
                <a:off x="3800250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42" name="Picture 41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36467F4F-25A5-07C7-A734-7924C309FB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43" name="Picture 42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350E4C88-B3A1-A3AC-93E4-0FC14E4379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C44E468-69B4-EFC9-9C3A-23F4F524B5C6}"/>
                  </a:ext>
                </a:extLst>
              </p:cNvPr>
              <p:cNvGrpSpPr/>
              <p:nvPr/>
            </p:nvGrpSpPr>
            <p:grpSpPr>
              <a:xfrm>
                <a:off x="4826710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40" name="Picture 39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115EAFD5-11BD-E397-491C-77344AFB27B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41" name="Picture 40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BB2B014D-C3BB-7B3C-84AF-D099FA3B812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865FBFA-84D2-712E-702A-B1F75C5DE2B0}"/>
                  </a:ext>
                </a:extLst>
              </p:cNvPr>
              <p:cNvGrpSpPr/>
              <p:nvPr/>
            </p:nvGrpSpPr>
            <p:grpSpPr>
              <a:xfrm>
                <a:off x="5862194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38" name="Picture 37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DCBDF3B1-A91A-0128-A645-0D498C8506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39" name="Picture 38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64B8D761-8137-2433-9241-AF1447BCABC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1304FBD7-5106-9485-E8A4-922F779D92A6}"/>
                </a:ext>
              </a:extLst>
            </p:cNvPr>
            <p:cNvGrpSpPr/>
            <p:nvPr/>
          </p:nvGrpSpPr>
          <p:grpSpPr>
            <a:xfrm rot="10800000">
              <a:off x="8029090" y="408178"/>
              <a:ext cx="1225367" cy="491348"/>
              <a:chOff x="5016450" y="2899438"/>
              <a:chExt cx="1225367" cy="491348"/>
            </a:xfrm>
          </p:grpSpPr>
          <p:pic>
            <p:nvPicPr>
              <p:cNvPr id="63" name="Picture 62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849DD330-A9B8-FDA3-2D36-A01C1D1A57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16450" y="2899438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64" name="Picture 63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1C953223-A837-E37E-5840-BF0EF19B69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38704" y="2899438"/>
                <a:ext cx="703113" cy="491348"/>
              </a:xfrm>
              <a:prstGeom prst="rect">
                <a:avLst/>
              </a:prstGeom>
            </p:spPr>
          </p:pic>
        </p:grp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BF49CE44-FB9B-785A-00E5-96C608D72AB7}"/>
              </a:ext>
            </a:extLst>
          </p:cNvPr>
          <p:cNvGrpSpPr/>
          <p:nvPr/>
        </p:nvGrpSpPr>
        <p:grpSpPr>
          <a:xfrm>
            <a:off x="2498620" y="5197647"/>
            <a:ext cx="7391247" cy="506827"/>
            <a:chOff x="1772780" y="5119006"/>
            <a:chExt cx="7391247" cy="50682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A500718F-25B5-8C8C-B9C2-4E68BB35337F}"/>
                </a:ext>
              </a:extLst>
            </p:cNvPr>
            <p:cNvGrpSpPr/>
            <p:nvPr/>
          </p:nvGrpSpPr>
          <p:grpSpPr>
            <a:xfrm>
              <a:off x="1772780" y="5119006"/>
              <a:ext cx="6373365" cy="491348"/>
              <a:chOff x="1749680" y="5142468"/>
              <a:chExt cx="6373365" cy="49134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D0A35A60-B924-CDE1-1F4C-B23C31644958}"/>
                  </a:ext>
                </a:extLst>
              </p:cNvPr>
              <p:cNvGrpSpPr/>
              <p:nvPr/>
            </p:nvGrpSpPr>
            <p:grpSpPr>
              <a:xfrm>
                <a:off x="1749680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6" name="Picture 5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57F75EBA-3C69-7A16-33DF-8631F953AE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7" name="Picture 6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BFC51F5B-14D3-7D29-B86C-CD90B9FDC79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06AE4E86-7CB8-AA39-9E38-8425DD0AAA1A}"/>
                  </a:ext>
                </a:extLst>
              </p:cNvPr>
              <p:cNvGrpSpPr/>
              <p:nvPr/>
            </p:nvGrpSpPr>
            <p:grpSpPr>
              <a:xfrm>
                <a:off x="6897678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16" name="Picture 15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28D2CA35-81B3-8074-FC9B-0848D3E091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17" name="Picture 16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41CD38C6-6E04-9B5C-87F6-6F33FA4D69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89ED8BE1-EAB2-2F68-5F9D-307E9BE66395}"/>
                  </a:ext>
                </a:extLst>
              </p:cNvPr>
              <p:cNvGrpSpPr/>
              <p:nvPr/>
            </p:nvGrpSpPr>
            <p:grpSpPr>
              <a:xfrm>
                <a:off x="2791838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19" name="Picture 18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3DF43CA9-34BC-8ADD-2B41-10377F5B56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20" name="Picture 19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63C194DA-E740-9289-1BC8-4CF69AE793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2B42DF3C-6E8A-FF7E-42EB-BD17C9DDE8E1}"/>
                  </a:ext>
                </a:extLst>
              </p:cNvPr>
              <p:cNvGrpSpPr/>
              <p:nvPr/>
            </p:nvGrpSpPr>
            <p:grpSpPr>
              <a:xfrm>
                <a:off x="3800250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22" name="Picture 21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F3112804-8700-C0FB-DFE8-BB12B470E6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23" name="Picture 22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C6A4A980-3D54-CCD7-7731-B6C0DB8B74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589AF8E1-1236-CD13-FB53-66E4B326461C}"/>
                  </a:ext>
                </a:extLst>
              </p:cNvPr>
              <p:cNvGrpSpPr/>
              <p:nvPr/>
            </p:nvGrpSpPr>
            <p:grpSpPr>
              <a:xfrm>
                <a:off x="4826710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25" name="Picture 24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AE070C66-9F9A-220D-055B-5B4D674843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26" name="Picture 25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F1B434B6-3480-1559-4446-65AEA749369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946C16BA-5E5E-1352-20FD-653190A06D97}"/>
                  </a:ext>
                </a:extLst>
              </p:cNvPr>
              <p:cNvGrpSpPr/>
              <p:nvPr/>
            </p:nvGrpSpPr>
            <p:grpSpPr>
              <a:xfrm>
                <a:off x="5862194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28" name="Picture 27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2D653716-5364-FD5D-225E-0C8E671E92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29" name="Picture 28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2CB4C83D-8DC0-E54B-5F4E-307C70CA8E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00CDD5D4-8ED6-EDAF-60F6-97C17D82328C}"/>
                </a:ext>
              </a:extLst>
            </p:cNvPr>
            <p:cNvGrpSpPr/>
            <p:nvPr/>
          </p:nvGrpSpPr>
          <p:grpSpPr>
            <a:xfrm>
              <a:off x="7938660" y="5134485"/>
              <a:ext cx="1225367" cy="491348"/>
              <a:chOff x="5016450" y="2899438"/>
              <a:chExt cx="1225367" cy="491348"/>
            </a:xfrm>
          </p:grpSpPr>
          <p:pic>
            <p:nvPicPr>
              <p:cNvPr id="72" name="Picture 71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EB95DB5B-6854-3DBB-FA15-A7DACDAACF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16450" y="2899438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73" name="Picture 72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BFB09B5D-5688-0C23-6DB4-A8DD2AF255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38704" y="2899438"/>
                <a:ext cx="703113" cy="491348"/>
              </a:xfrm>
              <a:prstGeom prst="rect">
                <a:avLst/>
              </a:prstGeom>
            </p:spPr>
          </p:pic>
        </p:grp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0B92BF16-54A1-530E-F0B4-8F470CF688B9}"/>
              </a:ext>
            </a:extLst>
          </p:cNvPr>
          <p:cNvGrpSpPr/>
          <p:nvPr/>
        </p:nvGrpSpPr>
        <p:grpSpPr>
          <a:xfrm>
            <a:off x="2169577" y="2889312"/>
            <a:ext cx="6502187" cy="518409"/>
            <a:chOff x="2545293" y="2753810"/>
            <a:chExt cx="6502187" cy="518409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A3C7D786-FBE5-871B-2F0C-69559800872E}"/>
                </a:ext>
              </a:extLst>
            </p:cNvPr>
            <p:cNvGrpSpPr/>
            <p:nvPr/>
          </p:nvGrpSpPr>
          <p:grpSpPr>
            <a:xfrm>
              <a:off x="3594183" y="2780871"/>
              <a:ext cx="1225367" cy="491348"/>
              <a:chOff x="5016450" y="2899438"/>
              <a:chExt cx="1225367" cy="491348"/>
            </a:xfrm>
          </p:grpSpPr>
          <p:pic>
            <p:nvPicPr>
              <p:cNvPr id="50" name="Picture 49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19611523-6A24-FEA9-2BCE-DBDCEB1A4A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16450" y="2899438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51" name="Picture 50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22A8D761-6713-B784-FD79-4364828480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38704" y="2899438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152E69E7-1D90-8E5C-1774-FDB9444A5147}"/>
                </a:ext>
              </a:extLst>
            </p:cNvPr>
            <p:cNvGrpSpPr/>
            <p:nvPr/>
          </p:nvGrpSpPr>
          <p:grpSpPr>
            <a:xfrm>
              <a:off x="6755260" y="2779151"/>
              <a:ext cx="1267425" cy="473436"/>
              <a:chOff x="3559232" y="4743707"/>
              <a:chExt cx="1267425" cy="473436"/>
            </a:xfrm>
          </p:grpSpPr>
          <p:pic>
            <p:nvPicPr>
              <p:cNvPr id="57" name="Picture 56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E12C323E-B0C3-F6C4-56CD-3346D883C5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3559232" y="4743707"/>
                <a:ext cx="745171" cy="473436"/>
              </a:xfrm>
              <a:prstGeom prst="rect">
                <a:avLst/>
              </a:prstGeom>
            </p:spPr>
          </p:pic>
          <p:pic>
            <p:nvPicPr>
              <p:cNvPr id="58" name="Picture 57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9D83CF6B-368F-7A7E-D2F8-F43D9D1BAA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4081486" y="4743707"/>
                <a:ext cx="745171" cy="473436"/>
              </a:xfrm>
              <a:prstGeom prst="rect">
                <a:avLst/>
              </a:prstGeom>
            </p:spPr>
          </p:pic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20807483-58E7-BDCE-88B3-7158F228E00C}"/>
                </a:ext>
              </a:extLst>
            </p:cNvPr>
            <p:cNvGrpSpPr/>
            <p:nvPr/>
          </p:nvGrpSpPr>
          <p:grpSpPr>
            <a:xfrm>
              <a:off x="7822113" y="2753810"/>
              <a:ext cx="1225367" cy="491348"/>
              <a:chOff x="5016450" y="2899438"/>
              <a:chExt cx="1225367" cy="491348"/>
            </a:xfrm>
          </p:grpSpPr>
          <p:pic>
            <p:nvPicPr>
              <p:cNvPr id="66" name="Picture 65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59062028-63E0-40BE-6023-A13EA179C0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16450" y="2899438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67" name="Picture 66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FDA3309F-04F9-93C0-2A5C-49161E164C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38704" y="2899438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CBF3AA4-BB66-B630-5226-2ACA5E262A41}"/>
                </a:ext>
              </a:extLst>
            </p:cNvPr>
            <p:cNvGrpSpPr/>
            <p:nvPr/>
          </p:nvGrpSpPr>
          <p:grpSpPr>
            <a:xfrm>
              <a:off x="5727565" y="2753810"/>
              <a:ext cx="1225367" cy="491348"/>
              <a:chOff x="5016450" y="2899438"/>
              <a:chExt cx="1225367" cy="491348"/>
            </a:xfrm>
          </p:grpSpPr>
          <p:pic>
            <p:nvPicPr>
              <p:cNvPr id="69" name="Picture 68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3F2C03FB-5292-076D-D3C4-E0A7A034F5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16450" y="2899438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70" name="Picture 69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7348346F-1D62-33DC-2429-4EFB3C1B86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38704" y="2899438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ECA918B8-9B4D-6F55-8027-7AB5FF9CD028}"/>
                </a:ext>
              </a:extLst>
            </p:cNvPr>
            <p:cNvGrpSpPr/>
            <p:nvPr/>
          </p:nvGrpSpPr>
          <p:grpSpPr>
            <a:xfrm>
              <a:off x="2545293" y="2798783"/>
              <a:ext cx="1267425" cy="473436"/>
              <a:chOff x="3559232" y="4743707"/>
              <a:chExt cx="1267425" cy="473436"/>
            </a:xfrm>
          </p:grpSpPr>
          <p:pic>
            <p:nvPicPr>
              <p:cNvPr id="77" name="Picture 76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8180A827-746D-EE7C-CCEF-3905447ED1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3559232" y="4743707"/>
                <a:ext cx="745171" cy="473436"/>
              </a:xfrm>
              <a:prstGeom prst="rect">
                <a:avLst/>
              </a:prstGeom>
            </p:spPr>
          </p:pic>
          <p:pic>
            <p:nvPicPr>
              <p:cNvPr id="78" name="Picture 77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D416B3B7-5BD6-447E-D89C-434A9DE95A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4081486" y="4743707"/>
                <a:ext cx="745171" cy="473436"/>
              </a:xfrm>
              <a:prstGeom prst="rect">
                <a:avLst/>
              </a:prstGeom>
            </p:spPr>
          </p:pic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9BCACD4-D298-AB69-0473-6BC9663D33A0}"/>
                </a:ext>
              </a:extLst>
            </p:cNvPr>
            <p:cNvGrpSpPr/>
            <p:nvPr/>
          </p:nvGrpSpPr>
          <p:grpSpPr>
            <a:xfrm>
              <a:off x="4659258" y="2780870"/>
              <a:ext cx="1267425" cy="473436"/>
              <a:chOff x="3559232" y="4743707"/>
              <a:chExt cx="1267425" cy="473436"/>
            </a:xfrm>
          </p:grpSpPr>
          <p:pic>
            <p:nvPicPr>
              <p:cNvPr id="80" name="Picture 79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2646D801-3CD3-AA2A-321E-C9713435B8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3559232" y="4743707"/>
                <a:ext cx="745171" cy="473436"/>
              </a:xfrm>
              <a:prstGeom prst="rect">
                <a:avLst/>
              </a:prstGeom>
            </p:spPr>
          </p:pic>
          <p:pic>
            <p:nvPicPr>
              <p:cNvPr id="81" name="Picture 80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408E5A8F-ADE4-8CD5-6ADA-9FE4C58C55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4081486" y="4743707"/>
                <a:ext cx="745171" cy="473436"/>
              </a:xfrm>
              <a:prstGeom prst="rect">
                <a:avLst/>
              </a:prstGeom>
            </p:spPr>
          </p:pic>
        </p:grpSp>
      </p:grpSp>
      <p:pic>
        <p:nvPicPr>
          <p:cNvPr id="87" name="Picture 2">
            <a:extLst>
              <a:ext uri="{FF2B5EF4-FFF2-40B4-BE49-F238E27FC236}">
                <a16:creationId xmlns:a16="http://schemas.microsoft.com/office/drawing/2014/main" id="{D46F4BDB-6D7A-7D50-F2A2-114477EA4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88347">
            <a:off x="2240020" y="3193805"/>
            <a:ext cx="941132" cy="147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>
            <a:extLst>
              <a:ext uri="{FF2B5EF4-FFF2-40B4-BE49-F238E27FC236}">
                <a16:creationId xmlns:a16="http://schemas.microsoft.com/office/drawing/2014/main" id="{CABC51D7-89D5-270A-9113-2A10BB696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13416">
            <a:off x="3903259" y="809605"/>
            <a:ext cx="941132" cy="147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>
            <a:extLst>
              <a:ext uri="{FF2B5EF4-FFF2-40B4-BE49-F238E27FC236}">
                <a16:creationId xmlns:a16="http://schemas.microsoft.com/office/drawing/2014/main" id="{83ECF660-C944-FD74-07B4-F1A5A2019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918085" y="839523"/>
            <a:ext cx="941132" cy="147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>
            <a:extLst>
              <a:ext uri="{FF2B5EF4-FFF2-40B4-BE49-F238E27FC236}">
                <a16:creationId xmlns:a16="http://schemas.microsoft.com/office/drawing/2014/main" id="{8B64A263-67A4-B436-8AA3-EDE5E737F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00229">
            <a:off x="6186572" y="3212756"/>
            <a:ext cx="941132" cy="147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A black and white image of a white circle with text">
            <a:extLst>
              <a:ext uri="{FF2B5EF4-FFF2-40B4-BE49-F238E27FC236}">
                <a16:creationId xmlns:a16="http://schemas.microsoft.com/office/drawing/2014/main" id="{35609E05-7A17-22A3-FD5A-4B0F197FE3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9518">
            <a:off x="8040145" y="2977296"/>
            <a:ext cx="2253283" cy="1349478"/>
          </a:xfrm>
          <a:prstGeom prst="rect">
            <a:avLst/>
          </a:prstGeom>
        </p:spPr>
      </p:pic>
      <p:pic>
        <p:nvPicPr>
          <p:cNvPr id="99" name="Picture 98" descr="A white logo with green lines&#10;&#10;Description automatically generated">
            <a:extLst>
              <a:ext uri="{FF2B5EF4-FFF2-40B4-BE49-F238E27FC236}">
                <a16:creationId xmlns:a16="http://schemas.microsoft.com/office/drawing/2014/main" id="{990E59B9-6919-1372-FBF1-292B8C7240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65082">
            <a:off x="6732265" y="1561802"/>
            <a:ext cx="989277" cy="359514"/>
          </a:xfrm>
          <a:prstGeom prst="rect">
            <a:avLst/>
          </a:prstGeom>
        </p:spPr>
      </p:pic>
      <p:pic>
        <p:nvPicPr>
          <p:cNvPr id="100" name="Picture 99" descr="A white logo with green lines&#10;&#10;Description automatically generated">
            <a:extLst>
              <a:ext uri="{FF2B5EF4-FFF2-40B4-BE49-F238E27FC236}">
                <a16:creationId xmlns:a16="http://schemas.microsoft.com/office/drawing/2014/main" id="{219A4010-DBDF-8ABD-5CB7-F7A0691C91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49303">
            <a:off x="4633130" y="1457345"/>
            <a:ext cx="1178491" cy="428276"/>
          </a:xfrm>
          <a:prstGeom prst="rect">
            <a:avLst/>
          </a:prstGeom>
        </p:spPr>
      </p:pic>
      <p:pic>
        <p:nvPicPr>
          <p:cNvPr id="101" name="Picture 100" descr="A white logo with green lines&#10;&#10;Description automatically generated">
            <a:extLst>
              <a:ext uri="{FF2B5EF4-FFF2-40B4-BE49-F238E27FC236}">
                <a16:creationId xmlns:a16="http://schemas.microsoft.com/office/drawing/2014/main" id="{48F88FEE-3144-0685-BAD3-DCEF35F429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95710">
            <a:off x="3001157" y="3764816"/>
            <a:ext cx="989277" cy="359514"/>
          </a:xfrm>
          <a:prstGeom prst="rect">
            <a:avLst/>
          </a:prstGeom>
        </p:spPr>
      </p:pic>
      <p:pic>
        <p:nvPicPr>
          <p:cNvPr id="102" name="Picture 101" descr="A white logo with green lines&#10;&#10;Description automatically generated">
            <a:extLst>
              <a:ext uri="{FF2B5EF4-FFF2-40B4-BE49-F238E27FC236}">
                <a16:creationId xmlns:a16="http://schemas.microsoft.com/office/drawing/2014/main" id="{2881214A-251F-D4E8-46A6-F1FC673090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48072">
            <a:off x="6969523" y="3913271"/>
            <a:ext cx="989277" cy="359514"/>
          </a:xfrm>
          <a:prstGeom prst="rect">
            <a:avLst/>
          </a:prstGeom>
        </p:spPr>
      </p:pic>
      <p:pic>
        <p:nvPicPr>
          <p:cNvPr id="103" name="Picture 102" descr="A white object with blue and red letters and a circle&#10;&#10;Description automatically generated">
            <a:extLst>
              <a:ext uri="{FF2B5EF4-FFF2-40B4-BE49-F238E27FC236}">
                <a16:creationId xmlns:a16="http://schemas.microsoft.com/office/drawing/2014/main" id="{C0D3080B-3B5D-31DD-FD7C-4102E31D37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278" y="1169005"/>
            <a:ext cx="312679" cy="250143"/>
          </a:xfrm>
          <a:prstGeom prst="rect">
            <a:avLst/>
          </a:prstGeom>
        </p:spPr>
      </p:pic>
      <p:pic>
        <p:nvPicPr>
          <p:cNvPr id="104" name="Picture 103" descr="A diagram of a molecule&#10;&#10;Description automatically generated">
            <a:extLst>
              <a:ext uri="{FF2B5EF4-FFF2-40B4-BE49-F238E27FC236}">
                <a16:creationId xmlns:a16="http://schemas.microsoft.com/office/drawing/2014/main" id="{6BC902D0-7642-A81F-F5EB-89298C7B8F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77302" y="2029240"/>
            <a:ext cx="1163687" cy="910632"/>
          </a:xfrm>
          <a:prstGeom prst="rect">
            <a:avLst/>
          </a:prstGeom>
        </p:spPr>
      </p:pic>
      <p:pic>
        <p:nvPicPr>
          <p:cNvPr id="105" name="Picture 104" descr="A white object with blue and red letters and a circle&#10;&#10;Description automatically generated">
            <a:extLst>
              <a:ext uri="{FF2B5EF4-FFF2-40B4-BE49-F238E27FC236}">
                <a16:creationId xmlns:a16="http://schemas.microsoft.com/office/drawing/2014/main" id="{0E20E5D8-6996-AE5F-A0F4-BC9D3CC68B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48" y="3721592"/>
            <a:ext cx="312679" cy="250143"/>
          </a:xfrm>
          <a:prstGeom prst="rect">
            <a:avLst/>
          </a:prstGeom>
        </p:spPr>
      </p:pic>
      <p:pic>
        <p:nvPicPr>
          <p:cNvPr id="107" name="Picture 106" descr="A white object with blue and red letters and a circle&#10;&#10;Description automatically generated">
            <a:extLst>
              <a:ext uri="{FF2B5EF4-FFF2-40B4-BE49-F238E27FC236}">
                <a16:creationId xmlns:a16="http://schemas.microsoft.com/office/drawing/2014/main" id="{9B63134A-8A9F-11A8-74BE-25A3700141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23100">
            <a:off x="8968479" y="3838110"/>
            <a:ext cx="436552" cy="349241"/>
          </a:xfrm>
          <a:prstGeom prst="rect">
            <a:avLst/>
          </a:prstGeom>
        </p:spPr>
      </p:pic>
      <p:pic>
        <p:nvPicPr>
          <p:cNvPr id="109" name="Picture 108" descr="A white object with blue and red letters and a circle&#10;&#10;Description automatically generated">
            <a:extLst>
              <a:ext uri="{FF2B5EF4-FFF2-40B4-BE49-F238E27FC236}">
                <a16:creationId xmlns:a16="http://schemas.microsoft.com/office/drawing/2014/main" id="{5291CFAB-79AA-385F-2D61-94546DAFC6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226" y="1277241"/>
            <a:ext cx="312679" cy="250143"/>
          </a:xfrm>
          <a:prstGeom prst="rect">
            <a:avLst/>
          </a:prstGeom>
        </p:spPr>
      </p:pic>
      <p:pic>
        <p:nvPicPr>
          <p:cNvPr id="111" name="Picture 110" descr="A diagram of a molecule&#10;&#10;Description automatically generated">
            <a:extLst>
              <a:ext uri="{FF2B5EF4-FFF2-40B4-BE49-F238E27FC236}">
                <a16:creationId xmlns:a16="http://schemas.microsoft.com/office/drawing/2014/main" id="{5A59DBC9-4A40-6B6C-A01F-5E9112B3BE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91651">
            <a:off x="7089881" y="2029240"/>
            <a:ext cx="1163687" cy="910632"/>
          </a:xfrm>
          <a:prstGeom prst="rect">
            <a:avLst/>
          </a:prstGeom>
        </p:spPr>
      </p:pic>
      <p:pic>
        <p:nvPicPr>
          <p:cNvPr id="112" name="Picture 111" descr="A diagram of a molecule&#10;&#10;Description automatically generated">
            <a:extLst>
              <a:ext uri="{FF2B5EF4-FFF2-40B4-BE49-F238E27FC236}">
                <a16:creationId xmlns:a16="http://schemas.microsoft.com/office/drawing/2014/main" id="{9B21CC15-A8E5-B22B-3405-C078C7B937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31948">
            <a:off x="7335673" y="4341689"/>
            <a:ext cx="1163687" cy="910632"/>
          </a:xfrm>
          <a:prstGeom prst="rect">
            <a:avLst/>
          </a:prstGeom>
        </p:spPr>
      </p:pic>
      <p:pic>
        <p:nvPicPr>
          <p:cNvPr id="113" name="Picture 112" descr="A diagram of a molecule&#10;&#10;Description automatically generated">
            <a:extLst>
              <a:ext uri="{FF2B5EF4-FFF2-40B4-BE49-F238E27FC236}">
                <a16:creationId xmlns:a16="http://schemas.microsoft.com/office/drawing/2014/main" id="{46771D40-6E99-D9A3-130A-2849FC2A21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46352">
            <a:off x="3209253" y="4262702"/>
            <a:ext cx="1257411" cy="98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641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42A3FBC-516F-CF90-2E33-B86C8AC1A33D}"/>
              </a:ext>
            </a:extLst>
          </p:cNvPr>
          <p:cNvGrpSpPr/>
          <p:nvPr/>
        </p:nvGrpSpPr>
        <p:grpSpPr>
          <a:xfrm>
            <a:off x="1122584" y="0"/>
            <a:ext cx="9162813" cy="6745806"/>
            <a:chOff x="2683252" y="95425"/>
            <a:chExt cx="9162813" cy="6745806"/>
          </a:xfrm>
        </p:grpSpPr>
        <p:pic>
          <p:nvPicPr>
            <p:cNvPr id="2" name="Picture 1" descr="A yellow hexagons on a black background&#10;&#10;Description automatically generated">
              <a:extLst>
                <a:ext uri="{FF2B5EF4-FFF2-40B4-BE49-F238E27FC236}">
                  <a16:creationId xmlns:a16="http://schemas.microsoft.com/office/drawing/2014/main" id="{189226DE-B7B8-6FF3-8489-EAD1D18BE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4803" y="95425"/>
              <a:ext cx="3285807" cy="2683732"/>
            </a:xfrm>
            <a:prstGeom prst="rect">
              <a:avLst/>
            </a:prstGeom>
          </p:spPr>
        </p:pic>
        <p:pic>
          <p:nvPicPr>
            <p:cNvPr id="3" name="Picture 2" descr="A yellow symbol with black background&#10;&#10;Description automatically generated">
              <a:extLst>
                <a:ext uri="{FF2B5EF4-FFF2-40B4-BE49-F238E27FC236}">
                  <a16:creationId xmlns:a16="http://schemas.microsoft.com/office/drawing/2014/main" id="{2CBE0EE6-FF5D-2428-205E-E28DEA04C6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3252" y="6122893"/>
              <a:ext cx="3276119" cy="718338"/>
            </a:xfrm>
            <a:prstGeom prst="rect">
              <a:avLst/>
            </a:prstGeom>
          </p:spPr>
        </p:pic>
        <p:pic>
          <p:nvPicPr>
            <p:cNvPr id="4" name="Picture 3" descr="A yellow hexagons on a black background&#10;&#10;Description automatically generated">
              <a:extLst>
                <a:ext uri="{FF2B5EF4-FFF2-40B4-BE49-F238E27FC236}">
                  <a16:creationId xmlns:a16="http://schemas.microsoft.com/office/drawing/2014/main" id="{6975207D-4271-4A00-6178-AE6B5BDFEB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7336" y="95425"/>
              <a:ext cx="3285807" cy="2683732"/>
            </a:xfrm>
            <a:prstGeom prst="rect">
              <a:avLst/>
            </a:prstGeom>
          </p:spPr>
        </p:pic>
        <p:pic>
          <p:nvPicPr>
            <p:cNvPr id="5" name="Picture 4" descr="A yellow symbol with black background&#10;&#10;Description automatically generated">
              <a:extLst>
                <a:ext uri="{FF2B5EF4-FFF2-40B4-BE49-F238E27FC236}">
                  <a16:creationId xmlns:a16="http://schemas.microsoft.com/office/drawing/2014/main" id="{1FA3D1A2-C1F2-383D-B2EB-7C5F372A1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26599" y="6122893"/>
              <a:ext cx="3276119" cy="718338"/>
            </a:xfrm>
            <a:prstGeom prst="rect">
              <a:avLst/>
            </a:prstGeom>
          </p:spPr>
        </p:pic>
        <p:pic>
          <p:nvPicPr>
            <p:cNvPr id="6" name="Picture 5" descr="A yellow hexagons on a black background&#10;&#10;Description automatically generated">
              <a:extLst>
                <a:ext uri="{FF2B5EF4-FFF2-40B4-BE49-F238E27FC236}">
                  <a16:creationId xmlns:a16="http://schemas.microsoft.com/office/drawing/2014/main" id="{7A645CAF-E459-6921-0FF0-B747620DC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9869" y="95425"/>
              <a:ext cx="3285807" cy="2683732"/>
            </a:xfrm>
            <a:prstGeom prst="rect">
              <a:avLst/>
            </a:prstGeom>
          </p:spPr>
        </p:pic>
        <p:pic>
          <p:nvPicPr>
            <p:cNvPr id="7" name="Picture 6" descr="A yellow symbol with black background&#10;&#10;Description automatically generated">
              <a:extLst>
                <a:ext uri="{FF2B5EF4-FFF2-40B4-BE49-F238E27FC236}">
                  <a16:creationId xmlns:a16="http://schemas.microsoft.com/office/drawing/2014/main" id="{AF04A840-FD6B-1428-1991-111F889DD3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9946" y="6122893"/>
              <a:ext cx="3276119" cy="718338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D7F556A-60D6-1A7B-BE8E-45EC83236816}"/>
              </a:ext>
            </a:extLst>
          </p:cNvPr>
          <p:cNvGrpSpPr/>
          <p:nvPr/>
        </p:nvGrpSpPr>
        <p:grpSpPr>
          <a:xfrm>
            <a:off x="1534776" y="5555271"/>
            <a:ext cx="8428517" cy="494920"/>
            <a:chOff x="1459149" y="4943678"/>
            <a:chExt cx="8428517" cy="49492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805AF38-A48A-FF38-7CFC-121E05792224}"/>
                </a:ext>
              </a:extLst>
            </p:cNvPr>
            <p:cNvGrpSpPr/>
            <p:nvPr/>
          </p:nvGrpSpPr>
          <p:grpSpPr>
            <a:xfrm>
              <a:off x="1459149" y="4947250"/>
              <a:ext cx="1227194" cy="491348"/>
              <a:chOff x="6533038" y="3496585"/>
              <a:chExt cx="1227194" cy="491348"/>
            </a:xfrm>
          </p:grpSpPr>
          <p:pic>
            <p:nvPicPr>
              <p:cNvPr id="16" name="Picture 15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50CA4164-3159-4DF0-AF43-51DD531EB9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17" name="Picture 16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73ABB451-65A2-2668-1D9E-C42F4007E9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CF1F34F-CDA7-D605-9603-E14863A3923D}"/>
                </a:ext>
              </a:extLst>
            </p:cNvPr>
            <p:cNvGrpSpPr/>
            <p:nvPr/>
          </p:nvGrpSpPr>
          <p:grpSpPr>
            <a:xfrm>
              <a:off x="2499497" y="4943678"/>
              <a:ext cx="1227194" cy="491348"/>
              <a:chOff x="6533038" y="3496585"/>
              <a:chExt cx="1227194" cy="491348"/>
            </a:xfrm>
          </p:grpSpPr>
          <p:pic>
            <p:nvPicPr>
              <p:cNvPr id="20" name="Picture 19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81C317EC-602D-212F-08AF-7E90934C1D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21" name="Picture 20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766D824E-D761-44DE-76DD-727B186F0C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7A7725D-FAD4-872D-093B-8F6C01E7CEE4}"/>
                </a:ext>
              </a:extLst>
            </p:cNvPr>
            <p:cNvGrpSpPr/>
            <p:nvPr/>
          </p:nvGrpSpPr>
          <p:grpSpPr>
            <a:xfrm>
              <a:off x="4532523" y="4943678"/>
              <a:ext cx="1227194" cy="491348"/>
              <a:chOff x="6533038" y="3496585"/>
              <a:chExt cx="1227194" cy="491348"/>
            </a:xfrm>
          </p:grpSpPr>
          <p:pic>
            <p:nvPicPr>
              <p:cNvPr id="23" name="Picture 22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0499386C-2ECC-E4CE-6E4B-2E7CE35F35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24" name="Picture 23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40487A66-7DFC-5912-B683-7E883FCC3C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F792082-1981-0EF6-6657-781806488E3D}"/>
                </a:ext>
              </a:extLst>
            </p:cNvPr>
            <p:cNvGrpSpPr/>
            <p:nvPr/>
          </p:nvGrpSpPr>
          <p:grpSpPr>
            <a:xfrm>
              <a:off x="5549087" y="4943678"/>
              <a:ext cx="1227194" cy="491348"/>
              <a:chOff x="6533038" y="3496585"/>
              <a:chExt cx="1227194" cy="491348"/>
            </a:xfrm>
          </p:grpSpPr>
          <p:pic>
            <p:nvPicPr>
              <p:cNvPr id="26" name="Picture 25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72E28589-10F6-83E4-AA28-C826A042BF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27" name="Picture 26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E18400CC-E825-0419-0A2E-79C6895AD0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D35A0FD0-7C41-F140-B798-835CFB487F1C}"/>
                </a:ext>
              </a:extLst>
            </p:cNvPr>
            <p:cNvGrpSpPr/>
            <p:nvPr/>
          </p:nvGrpSpPr>
          <p:grpSpPr>
            <a:xfrm>
              <a:off x="3515959" y="4943678"/>
              <a:ext cx="1227194" cy="491348"/>
              <a:chOff x="6533038" y="3496585"/>
              <a:chExt cx="1227194" cy="491348"/>
            </a:xfrm>
          </p:grpSpPr>
          <p:pic>
            <p:nvPicPr>
              <p:cNvPr id="29" name="Picture 28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CA53A980-B031-872B-0B00-079836414B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30" name="Picture 29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BD78C9D3-8324-C003-CB45-B6811BF09D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DF86E343-E34C-3ECC-9B78-38B37DAE9F8B}"/>
                </a:ext>
              </a:extLst>
            </p:cNvPr>
            <p:cNvGrpSpPr/>
            <p:nvPr/>
          </p:nvGrpSpPr>
          <p:grpSpPr>
            <a:xfrm>
              <a:off x="6604021" y="4943678"/>
              <a:ext cx="1227194" cy="491348"/>
              <a:chOff x="6533038" y="3496585"/>
              <a:chExt cx="1227194" cy="491348"/>
            </a:xfrm>
          </p:grpSpPr>
          <p:pic>
            <p:nvPicPr>
              <p:cNvPr id="32" name="Picture 31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F0B148F7-E6AB-8680-F770-5461673AEE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33" name="Picture 32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7307A169-FCC7-1D45-93BD-D86840F575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DA00036-1829-BCCA-1C9C-2DB0F7B108BB}"/>
                </a:ext>
              </a:extLst>
            </p:cNvPr>
            <p:cNvGrpSpPr/>
            <p:nvPr/>
          </p:nvGrpSpPr>
          <p:grpSpPr>
            <a:xfrm>
              <a:off x="8660472" y="4943678"/>
              <a:ext cx="1227194" cy="491348"/>
              <a:chOff x="6533038" y="3496585"/>
              <a:chExt cx="1227194" cy="491348"/>
            </a:xfrm>
          </p:grpSpPr>
          <p:pic>
            <p:nvPicPr>
              <p:cNvPr id="35" name="Picture 34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8C005D39-EBEB-0D46-73A3-2A49C3D2AA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36" name="Picture 35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8F6412B5-C170-C326-F036-620E5031D1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9F6374A-60F2-64ED-E71F-9CCB0F274C58}"/>
                </a:ext>
              </a:extLst>
            </p:cNvPr>
            <p:cNvGrpSpPr/>
            <p:nvPr/>
          </p:nvGrpSpPr>
          <p:grpSpPr>
            <a:xfrm>
              <a:off x="7658955" y="4943678"/>
              <a:ext cx="1227194" cy="491348"/>
              <a:chOff x="6533038" y="3496585"/>
              <a:chExt cx="1227194" cy="491348"/>
            </a:xfrm>
          </p:grpSpPr>
          <p:pic>
            <p:nvPicPr>
              <p:cNvPr id="38" name="Picture 37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A831B6CC-648C-95FB-65DA-860EA0286B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39" name="Picture 38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AA397737-69E4-6C40-0DF1-B393971029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6AD998D-5A24-8414-5744-D1383B35FB3F}"/>
              </a:ext>
            </a:extLst>
          </p:cNvPr>
          <p:cNvGrpSpPr/>
          <p:nvPr/>
        </p:nvGrpSpPr>
        <p:grpSpPr>
          <a:xfrm rot="10800000">
            <a:off x="1489731" y="2698438"/>
            <a:ext cx="8428517" cy="494920"/>
            <a:chOff x="1459149" y="4943678"/>
            <a:chExt cx="8428517" cy="49492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AC424C3-7A04-DC04-89B2-EB70B315EFA2}"/>
                </a:ext>
              </a:extLst>
            </p:cNvPr>
            <p:cNvGrpSpPr/>
            <p:nvPr/>
          </p:nvGrpSpPr>
          <p:grpSpPr>
            <a:xfrm>
              <a:off x="1459149" y="4947250"/>
              <a:ext cx="1227194" cy="491348"/>
              <a:chOff x="6533038" y="3496585"/>
              <a:chExt cx="1227194" cy="491348"/>
            </a:xfrm>
          </p:grpSpPr>
          <p:pic>
            <p:nvPicPr>
              <p:cNvPr id="67" name="Picture 66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8495ED5B-872E-9E6F-677E-29F05DDF99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68" name="Picture 67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4FAC93D4-EBA3-384E-FDAE-4D760DCC19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67542C-0AC8-E9B4-DAAC-E0823ACEF66E}"/>
                </a:ext>
              </a:extLst>
            </p:cNvPr>
            <p:cNvGrpSpPr/>
            <p:nvPr/>
          </p:nvGrpSpPr>
          <p:grpSpPr>
            <a:xfrm>
              <a:off x="2499497" y="4943678"/>
              <a:ext cx="1227194" cy="491348"/>
              <a:chOff x="6533038" y="3496585"/>
              <a:chExt cx="1227194" cy="491348"/>
            </a:xfrm>
          </p:grpSpPr>
          <p:pic>
            <p:nvPicPr>
              <p:cNvPr id="65" name="Picture 64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E3C86A1E-C73B-2D68-8DC5-328C1B6F55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66" name="Picture 65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4BE39E2E-AC70-6B49-0526-3AB6871605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0F568F8C-C7FC-E874-74C4-B035B57ADD08}"/>
                </a:ext>
              </a:extLst>
            </p:cNvPr>
            <p:cNvGrpSpPr/>
            <p:nvPr/>
          </p:nvGrpSpPr>
          <p:grpSpPr>
            <a:xfrm>
              <a:off x="4532523" y="4943678"/>
              <a:ext cx="1227194" cy="491348"/>
              <a:chOff x="6533038" y="3496585"/>
              <a:chExt cx="1227194" cy="491348"/>
            </a:xfrm>
          </p:grpSpPr>
          <p:pic>
            <p:nvPicPr>
              <p:cNvPr id="63" name="Picture 62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4B193150-B965-37A0-192A-74728EA3B3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64" name="Picture 63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AF6AD614-3737-38F8-0FD1-0A210ED050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50ED90A1-B7B3-B7C1-631A-20BD514D2FEE}"/>
                </a:ext>
              </a:extLst>
            </p:cNvPr>
            <p:cNvGrpSpPr/>
            <p:nvPr/>
          </p:nvGrpSpPr>
          <p:grpSpPr>
            <a:xfrm>
              <a:off x="5549087" y="4943678"/>
              <a:ext cx="1227194" cy="491348"/>
              <a:chOff x="6533038" y="3496585"/>
              <a:chExt cx="1227194" cy="491348"/>
            </a:xfrm>
          </p:grpSpPr>
          <p:pic>
            <p:nvPicPr>
              <p:cNvPr id="61" name="Picture 60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FC9F3A3D-B700-EC32-2540-846E2A038C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62" name="Picture 61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B4B4EA61-250A-13E6-1F5E-345F58AD29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42885724-F64A-E0D6-DB7A-83CDA7C6AF2F}"/>
                </a:ext>
              </a:extLst>
            </p:cNvPr>
            <p:cNvGrpSpPr/>
            <p:nvPr/>
          </p:nvGrpSpPr>
          <p:grpSpPr>
            <a:xfrm>
              <a:off x="3515959" y="4943678"/>
              <a:ext cx="1227194" cy="491348"/>
              <a:chOff x="6533038" y="3496585"/>
              <a:chExt cx="1227194" cy="491348"/>
            </a:xfrm>
          </p:grpSpPr>
          <p:pic>
            <p:nvPicPr>
              <p:cNvPr id="59" name="Picture 58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E70FF625-0E1B-3FFA-AAF0-BCF9339B8F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60" name="Picture 59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A5538584-C090-2EC4-F37C-9A29F687B5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2403CFA2-4FE3-B152-7E40-6480E69148AB}"/>
                </a:ext>
              </a:extLst>
            </p:cNvPr>
            <p:cNvGrpSpPr/>
            <p:nvPr/>
          </p:nvGrpSpPr>
          <p:grpSpPr>
            <a:xfrm>
              <a:off x="6604021" y="4943678"/>
              <a:ext cx="1227194" cy="491348"/>
              <a:chOff x="6533038" y="3496585"/>
              <a:chExt cx="1227194" cy="491348"/>
            </a:xfrm>
          </p:grpSpPr>
          <p:pic>
            <p:nvPicPr>
              <p:cNvPr id="57" name="Picture 56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1A8AC163-24C5-8A0F-8BD3-3A4257242F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58" name="Picture 57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B808FCC1-0217-F63C-F4CD-F74AFDE7E6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29317B9E-73FB-15D0-4A95-47DE83F05A61}"/>
                </a:ext>
              </a:extLst>
            </p:cNvPr>
            <p:cNvGrpSpPr/>
            <p:nvPr/>
          </p:nvGrpSpPr>
          <p:grpSpPr>
            <a:xfrm>
              <a:off x="8660472" y="4943678"/>
              <a:ext cx="1227194" cy="491348"/>
              <a:chOff x="6533038" y="3496585"/>
              <a:chExt cx="1227194" cy="491348"/>
            </a:xfrm>
          </p:grpSpPr>
          <p:pic>
            <p:nvPicPr>
              <p:cNvPr id="55" name="Picture 54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F536C5CD-1F2E-720E-8EA1-A6C8183C77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56" name="Picture 55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29002E72-EFCE-7467-E1BE-7F612BE691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28AB4D3-FEC2-9F50-5BF5-C5FCA55424F3}"/>
                </a:ext>
              </a:extLst>
            </p:cNvPr>
            <p:cNvGrpSpPr/>
            <p:nvPr/>
          </p:nvGrpSpPr>
          <p:grpSpPr>
            <a:xfrm>
              <a:off x="7658955" y="4943678"/>
              <a:ext cx="1227194" cy="491348"/>
              <a:chOff x="6533038" y="3496585"/>
              <a:chExt cx="1227194" cy="491348"/>
            </a:xfrm>
          </p:grpSpPr>
          <p:pic>
            <p:nvPicPr>
              <p:cNvPr id="53" name="Picture 52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4A1BE885-0D45-D70C-DD47-98B24B19AF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54" name="Picture 53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D6A874C9-2971-30C3-C472-A43A762169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A707B01-604F-7FAD-BBCA-243C570F7B5A}"/>
              </a:ext>
            </a:extLst>
          </p:cNvPr>
          <p:cNvGrpSpPr/>
          <p:nvPr/>
        </p:nvGrpSpPr>
        <p:grpSpPr>
          <a:xfrm rot="12001580">
            <a:off x="5491009" y="2898410"/>
            <a:ext cx="1389616" cy="2157589"/>
            <a:chOff x="2542100" y="2282596"/>
            <a:chExt cx="1389616" cy="2157589"/>
          </a:xfrm>
        </p:grpSpPr>
        <p:pic>
          <p:nvPicPr>
            <p:cNvPr id="80" name="Picture 79" descr="A diagram of a molecule&#10;&#10;Description automatically generated">
              <a:extLst>
                <a:ext uri="{FF2B5EF4-FFF2-40B4-BE49-F238E27FC236}">
                  <a16:creationId xmlns:a16="http://schemas.microsoft.com/office/drawing/2014/main" id="{38546E3B-210F-CFAD-4189-C6AB50B7D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2349020" y="2857490"/>
              <a:ext cx="1775775" cy="1389616"/>
            </a:xfrm>
            <a:prstGeom prst="rect">
              <a:avLst/>
            </a:prstGeom>
          </p:spPr>
        </p:pic>
        <p:pic>
          <p:nvPicPr>
            <p:cNvPr id="81" name="Picture 80" descr="A white object with blue and red letters and a circle&#10;&#10;Description automatically generated">
              <a:extLst>
                <a:ext uri="{FF2B5EF4-FFF2-40B4-BE49-F238E27FC236}">
                  <a16:creationId xmlns:a16="http://schemas.microsoft.com/office/drawing/2014/main" id="{2596EFF3-CF13-67AB-17B5-D55A443B3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658098">
              <a:off x="3054018" y="2334499"/>
              <a:ext cx="519030" cy="415224"/>
            </a:xfrm>
            <a:prstGeom prst="rect">
              <a:avLst/>
            </a:prstGeom>
          </p:spPr>
        </p:pic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C360EFEE-C664-FA58-B36F-A504881F4FED}"/>
              </a:ext>
            </a:extLst>
          </p:cNvPr>
          <p:cNvGrpSpPr/>
          <p:nvPr/>
        </p:nvGrpSpPr>
        <p:grpSpPr>
          <a:xfrm rot="11643713">
            <a:off x="1489415" y="2956825"/>
            <a:ext cx="1389616" cy="2157589"/>
            <a:chOff x="2542100" y="2282596"/>
            <a:chExt cx="1389616" cy="2157589"/>
          </a:xfrm>
        </p:grpSpPr>
        <p:pic>
          <p:nvPicPr>
            <p:cNvPr id="90" name="Picture 89" descr="A diagram of a molecule&#10;&#10;Description automatically generated">
              <a:extLst>
                <a:ext uri="{FF2B5EF4-FFF2-40B4-BE49-F238E27FC236}">
                  <a16:creationId xmlns:a16="http://schemas.microsoft.com/office/drawing/2014/main" id="{FEC37BCD-2516-FB7C-CD70-712087B012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2349020" y="2857490"/>
              <a:ext cx="1775775" cy="1389616"/>
            </a:xfrm>
            <a:prstGeom prst="rect">
              <a:avLst/>
            </a:prstGeom>
          </p:spPr>
        </p:pic>
        <p:pic>
          <p:nvPicPr>
            <p:cNvPr id="91" name="Picture 90" descr="A white object with blue and red letters and a circle&#10;&#10;Description automatically generated">
              <a:extLst>
                <a:ext uri="{FF2B5EF4-FFF2-40B4-BE49-F238E27FC236}">
                  <a16:creationId xmlns:a16="http://schemas.microsoft.com/office/drawing/2014/main" id="{9D4C488B-E6A9-F63F-FC59-1370012B09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658098">
              <a:off x="3054018" y="2334499"/>
              <a:ext cx="519030" cy="415224"/>
            </a:xfrm>
            <a:prstGeom prst="rect">
              <a:avLst/>
            </a:prstGeom>
          </p:spPr>
        </p:pic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55ECA5F6-3346-17C9-34D0-D6686FFC9064}"/>
              </a:ext>
            </a:extLst>
          </p:cNvPr>
          <p:cNvGrpSpPr/>
          <p:nvPr/>
        </p:nvGrpSpPr>
        <p:grpSpPr>
          <a:xfrm rot="1095912">
            <a:off x="2421500" y="3638399"/>
            <a:ext cx="1389616" cy="2123843"/>
            <a:chOff x="2628639" y="3590918"/>
            <a:chExt cx="1389616" cy="2123843"/>
          </a:xfrm>
        </p:grpSpPr>
        <p:pic>
          <p:nvPicPr>
            <p:cNvPr id="88" name="Picture 87" descr="A diagram of a molecule&#10;&#10;Description automatically generated">
              <a:extLst>
                <a:ext uri="{FF2B5EF4-FFF2-40B4-BE49-F238E27FC236}">
                  <a16:creationId xmlns:a16="http://schemas.microsoft.com/office/drawing/2014/main" id="{8ECCD55E-4B48-52E9-BCA9-EB18280F16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926306">
              <a:off x="2435559" y="4132066"/>
              <a:ext cx="1775775" cy="1389616"/>
            </a:xfrm>
            <a:prstGeom prst="rect">
              <a:avLst/>
            </a:prstGeom>
          </p:spPr>
        </p:pic>
        <p:pic>
          <p:nvPicPr>
            <p:cNvPr id="92" name="Picture 91" descr="A white object with blue and red letters and a circle&#10;&#10;Description automatically generated">
              <a:extLst>
                <a:ext uri="{FF2B5EF4-FFF2-40B4-BE49-F238E27FC236}">
                  <a16:creationId xmlns:a16="http://schemas.microsoft.com/office/drawing/2014/main" id="{1234407A-125F-9CDC-C4F7-C50BBA944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497943">
              <a:off x="3068987" y="3642821"/>
              <a:ext cx="519030" cy="415224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7D326202-4FA5-ADFC-E35B-661591E00F87}"/>
              </a:ext>
            </a:extLst>
          </p:cNvPr>
          <p:cNvGrpSpPr/>
          <p:nvPr/>
        </p:nvGrpSpPr>
        <p:grpSpPr>
          <a:xfrm rot="11643713">
            <a:off x="7685768" y="2971968"/>
            <a:ext cx="1389616" cy="2157589"/>
            <a:chOff x="2542100" y="2282596"/>
            <a:chExt cx="1389616" cy="2157589"/>
          </a:xfrm>
        </p:grpSpPr>
        <p:pic>
          <p:nvPicPr>
            <p:cNvPr id="97" name="Picture 96" descr="A diagram of a molecule&#10;&#10;Description automatically generated">
              <a:extLst>
                <a:ext uri="{FF2B5EF4-FFF2-40B4-BE49-F238E27FC236}">
                  <a16:creationId xmlns:a16="http://schemas.microsoft.com/office/drawing/2014/main" id="{A9613A9B-1AA1-D78D-5C80-6E458C1C36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2349020" y="2857490"/>
              <a:ext cx="1775775" cy="1389616"/>
            </a:xfrm>
            <a:prstGeom prst="rect">
              <a:avLst/>
            </a:prstGeom>
          </p:spPr>
        </p:pic>
        <p:pic>
          <p:nvPicPr>
            <p:cNvPr id="98" name="Picture 97" descr="A white object with blue and red letters and a circle&#10;&#10;Description automatically generated">
              <a:extLst>
                <a:ext uri="{FF2B5EF4-FFF2-40B4-BE49-F238E27FC236}">
                  <a16:creationId xmlns:a16="http://schemas.microsoft.com/office/drawing/2014/main" id="{EC35845A-E2E9-E462-01F4-A2B6EBBBC8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658098">
              <a:off x="3054018" y="2334499"/>
              <a:ext cx="519030" cy="415224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72BCAC8D-9776-EDC2-5C2A-1B913828D66A}"/>
              </a:ext>
            </a:extLst>
          </p:cNvPr>
          <p:cNvGrpSpPr/>
          <p:nvPr/>
        </p:nvGrpSpPr>
        <p:grpSpPr>
          <a:xfrm rot="1095912">
            <a:off x="6508920" y="3625082"/>
            <a:ext cx="1389616" cy="2123843"/>
            <a:chOff x="2628639" y="3590918"/>
            <a:chExt cx="1389616" cy="2123843"/>
          </a:xfrm>
        </p:grpSpPr>
        <p:pic>
          <p:nvPicPr>
            <p:cNvPr id="102" name="Picture 101" descr="A diagram of a molecule&#10;&#10;Description automatically generated">
              <a:extLst>
                <a:ext uri="{FF2B5EF4-FFF2-40B4-BE49-F238E27FC236}">
                  <a16:creationId xmlns:a16="http://schemas.microsoft.com/office/drawing/2014/main" id="{DAB74E0D-D8CC-6715-8CA3-8F6362E11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926306">
              <a:off x="2435559" y="4132066"/>
              <a:ext cx="1775775" cy="1389616"/>
            </a:xfrm>
            <a:prstGeom prst="rect">
              <a:avLst/>
            </a:prstGeom>
          </p:spPr>
        </p:pic>
        <p:pic>
          <p:nvPicPr>
            <p:cNvPr id="103" name="Picture 102" descr="A white object with blue and red letters and a circle&#10;&#10;Description automatically generated">
              <a:extLst>
                <a:ext uri="{FF2B5EF4-FFF2-40B4-BE49-F238E27FC236}">
                  <a16:creationId xmlns:a16="http://schemas.microsoft.com/office/drawing/2014/main" id="{1D2C0107-4470-C7B7-56A4-57ABB393D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497943">
              <a:off x="3068987" y="3642821"/>
              <a:ext cx="519030" cy="415224"/>
            </a:xfrm>
            <a:prstGeom prst="rect">
              <a:avLst/>
            </a:prstGeom>
          </p:spPr>
        </p:pic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1B21BF59-5352-6DEB-DCB1-FDF47436FECC}"/>
              </a:ext>
            </a:extLst>
          </p:cNvPr>
          <p:cNvGrpSpPr/>
          <p:nvPr/>
        </p:nvGrpSpPr>
        <p:grpSpPr>
          <a:xfrm rot="1095912">
            <a:off x="8597762" y="3658785"/>
            <a:ext cx="1389616" cy="2123843"/>
            <a:chOff x="2628639" y="3590918"/>
            <a:chExt cx="1389616" cy="2123843"/>
          </a:xfrm>
        </p:grpSpPr>
        <p:pic>
          <p:nvPicPr>
            <p:cNvPr id="105" name="Picture 104" descr="A diagram of a molecule&#10;&#10;Description automatically generated">
              <a:extLst>
                <a:ext uri="{FF2B5EF4-FFF2-40B4-BE49-F238E27FC236}">
                  <a16:creationId xmlns:a16="http://schemas.microsoft.com/office/drawing/2014/main" id="{60EE326D-C481-C0FB-A280-546D9CA7DB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926306">
              <a:off x="2435559" y="4132066"/>
              <a:ext cx="1775775" cy="1389616"/>
            </a:xfrm>
            <a:prstGeom prst="rect">
              <a:avLst/>
            </a:prstGeom>
          </p:spPr>
        </p:pic>
        <p:pic>
          <p:nvPicPr>
            <p:cNvPr id="106" name="Picture 105" descr="A white object with blue and red letters and a circle&#10;&#10;Description automatically generated">
              <a:extLst>
                <a:ext uri="{FF2B5EF4-FFF2-40B4-BE49-F238E27FC236}">
                  <a16:creationId xmlns:a16="http://schemas.microsoft.com/office/drawing/2014/main" id="{FBE312EE-96AD-970B-FA7A-1C249B2B7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497943">
              <a:off x="3068987" y="3642821"/>
              <a:ext cx="519030" cy="415224"/>
            </a:xfrm>
            <a:prstGeom prst="rect">
              <a:avLst/>
            </a:prstGeom>
          </p:spPr>
        </p:pic>
      </p:grpSp>
      <p:pic>
        <p:nvPicPr>
          <p:cNvPr id="107" name="Picture 106" descr="A black and white image of a white circle with text&#10;&#10;Description automatically generated">
            <a:extLst>
              <a:ext uri="{FF2B5EF4-FFF2-40B4-BE49-F238E27FC236}">
                <a16:creationId xmlns:a16="http://schemas.microsoft.com/office/drawing/2014/main" id="{6FC15028-AF12-A07C-1843-31641E349C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3717">
            <a:off x="3488007" y="3502791"/>
            <a:ext cx="2253283" cy="134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970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6755B0D-BB82-7543-9881-F5F7CA8A7FEC}"/>
              </a:ext>
            </a:extLst>
          </p:cNvPr>
          <p:cNvSpPr txBox="1">
            <a:spLocks/>
          </p:cNvSpPr>
          <p:nvPr/>
        </p:nvSpPr>
        <p:spPr>
          <a:xfrm>
            <a:off x="595520" y="263773"/>
            <a:ext cx="10885192" cy="997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>
                <a:latin typeface="+mn-lt"/>
                <a:ea typeface="HGSoeiKakugothicUB"/>
                <a:cs typeface="Myanmar Text"/>
              </a:rPr>
              <a:t>Pentaglycine Linkage</a:t>
            </a:r>
          </a:p>
        </p:txBody>
      </p:sp>
      <p:pic>
        <p:nvPicPr>
          <p:cNvPr id="9" name="Picture 8" descr="A black and white image of a pipe and a white circle&#10;&#10;Description automatically generated">
            <a:extLst>
              <a:ext uri="{FF2B5EF4-FFF2-40B4-BE49-F238E27FC236}">
                <a16:creationId xmlns:a16="http://schemas.microsoft.com/office/drawing/2014/main" id="{AAE7CE9F-914F-E7E6-C38D-14EF6A1349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95130">
            <a:off x="1304926" y="1585256"/>
            <a:ext cx="2060742" cy="1249088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581C1C52-904D-9E6C-D949-9FDE01FF29FE}"/>
              </a:ext>
            </a:extLst>
          </p:cNvPr>
          <p:cNvSpPr/>
          <p:nvPr/>
        </p:nvSpPr>
        <p:spPr>
          <a:xfrm>
            <a:off x="3971364" y="2890635"/>
            <a:ext cx="1317812" cy="815789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black and white image of a pipe and a white circle&#10;&#10;Description automatically generated">
            <a:extLst>
              <a:ext uri="{FF2B5EF4-FFF2-40B4-BE49-F238E27FC236}">
                <a16:creationId xmlns:a16="http://schemas.microsoft.com/office/drawing/2014/main" id="{520549B8-F4AC-AC05-E7DE-B85821572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70506">
            <a:off x="5692487" y="1367209"/>
            <a:ext cx="2060742" cy="1249088"/>
          </a:xfrm>
          <a:prstGeom prst="rect">
            <a:avLst/>
          </a:prstGeom>
        </p:spPr>
      </p:pic>
      <p:sp>
        <p:nvSpPr>
          <p:cNvPr id="17" name="Arrow: Right 16">
            <a:extLst>
              <a:ext uri="{FF2B5EF4-FFF2-40B4-BE49-F238E27FC236}">
                <a16:creationId xmlns:a16="http://schemas.microsoft.com/office/drawing/2014/main" id="{B3F04890-4455-9571-52A0-7EC63FC6C94A}"/>
              </a:ext>
            </a:extLst>
          </p:cNvPr>
          <p:cNvSpPr/>
          <p:nvPr/>
        </p:nvSpPr>
        <p:spPr>
          <a:xfrm>
            <a:off x="7598155" y="2890634"/>
            <a:ext cx="1317812" cy="815789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CE200D-D4E5-66E5-AE07-EBB24ABB30AE}"/>
              </a:ext>
            </a:extLst>
          </p:cNvPr>
          <p:cNvSpPr txBox="1"/>
          <p:nvPr/>
        </p:nvSpPr>
        <p:spPr>
          <a:xfrm>
            <a:off x="1685943" y="4642733"/>
            <a:ext cx="2407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 PBP interacts with the terminal	 </a:t>
            </a:r>
          </a:p>
          <a:p>
            <a:r>
              <a:rPr lang="en-US" dirty="0"/>
              <a:t>D-ALA of Pentapeptide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89324F5-575F-4215-5A84-2E91DEAC207C}"/>
              </a:ext>
            </a:extLst>
          </p:cNvPr>
          <p:cNvSpPr txBox="1"/>
          <p:nvPr/>
        </p:nvSpPr>
        <p:spPr>
          <a:xfrm>
            <a:off x="5345560" y="4642650"/>
            <a:ext cx="27525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 PBP Cleaves terminal D-ALA, leaving a Carboxyl group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F926B4-C593-ED05-98AA-33EA303AE15B}"/>
              </a:ext>
            </a:extLst>
          </p:cNvPr>
          <p:cNvSpPr txBox="1"/>
          <p:nvPr/>
        </p:nvSpPr>
        <p:spPr>
          <a:xfrm>
            <a:off x="8915967" y="4552413"/>
            <a:ext cx="28479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3. Another series of enzymes build a pentaglycine bridge between the stem peptide (Lys) and the exposed Carboxyl on the tetrapeptide side.</a:t>
            </a:r>
          </a:p>
        </p:txBody>
      </p:sp>
      <p:pic>
        <p:nvPicPr>
          <p:cNvPr id="29" name="Picture 28" descr="A diagram of a molecule&#10;&#10;Description automatically generated">
            <a:extLst>
              <a:ext uri="{FF2B5EF4-FFF2-40B4-BE49-F238E27FC236}">
                <a16:creationId xmlns:a16="http://schemas.microsoft.com/office/drawing/2014/main" id="{9425C3A5-2E17-F5A2-17E0-16B534EB8E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77344" y="2671527"/>
            <a:ext cx="1775775" cy="1389616"/>
          </a:xfrm>
          <a:prstGeom prst="rect">
            <a:avLst/>
          </a:prstGeom>
        </p:spPr>
      </p:pic>
      <p:pic>
        <p:nvPicPr>
          <p:cNvPr id="28" name="Picture 27" descr="A white object with blue and red letters and a circle&#10;&#10;Description automatically generated">
            <a:extLst>
              <a:ext uri="{FF2B5EF4-FFF2-40B4-BE49-F238E27FC236}">
                <a16:creationId xmlns:a16="http://schemas.microsoft.com/office/drawing/2014/main" id="{7E5484AB-9C46-90C9-2B93-B649BE669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55789">
            <a:off x="2376942" y="2197172"/>
            <a:ext cx="519030" cy="415224"/>
          </a:xfrm>
          <a:prstGeom prst="rect">
            <a:avLst/>
          </a:prstGeom>
        </p:spPr>
      </p:pic>
      <p:pic>
        <p:nvPicPr>
          <p:cNvPr id="30" name="Picture 29" descr="A diagram of a molecule&#10;&#10;Description automatically generated">
            <a:extLst>
              <a:ext uri="{FF2B5EF4-FFF2-40B4-BE49-F238E27FC236}">
                <a16:creationId xmlns:a16="http://schemas.microsoft.com/office/drawing/2014/main" id="{8DA23C08-2134-3451-2D81-954DABC4A6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76401" y="2567820"/>
            <a:ext cx="1775775" cy="1389616"/>
          </a:xfrm>
          <a:prstGeom prst="rect">
            <a:avLst/>
          </a:prstGeom>
        </p:spPr>
      </p:pic>
      <p:pic>
        <p:nvPicPr>
          <p:cNvPr id="31" name="Picture 30" descr="A white object with blue and red letters and a circle&#10;&#10;Description automatically generated">
            <a:extLst>
              <a:ext uri="{FF2B5EF4-FFF2-40B4-BE49-F238E27FC236}">
                <a16:creationId xmlns:a16="http://schemas.microsoft.com/office/drawing/2014/main" id="{5EEC88D1-5AF8-5314-DEFF-7F9A7579B9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2970">
            <a:off x="6384610" y="2120704"/>
            <a:ext cx="519030" cy="415224"/>
          </a:xfrm>
          <a:prstGeom prst="rect">
            <a:avLst/>
          </a:prstGeom>
        </p:spPr>
      </p:pic>
      <p:pic>
        <p:nvPicPr>
          <p:cNvPr id="33" name="Picture 32" descr="A diagram of a molecule&#10;&#10;Description automatically generated">
            <a:extLst>
              <a:ext uri="{FF2B5EF4-FFF2-40B4-BE49-F238E27FC236}">
                <a16:creationId xmlns:a16="http://schemas.microsoft.com/office/drawing/2014/main" id="{368A3E1F-346F-04A0-ADC4-19E654D716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94259">
            <a:off x="8314580" y="1330813"/>
            <a:ext cx="1775775" cy="1389616"/>
          </a:xfrm>
          <a:prstGeom prst="rect">
            <a:avLst/>
          </a:prstGeom>
        </p:spPr>
      </p:pic>
      <p:pic>
        <p:nvPicPr>
          <p:cNvPr id="36" name="Picture 35" descr="A blue key with a black background&#10;&#10;Description automatically generated">
            <a:extLst>
              <a:ext uri="{FF2B5EF4-FFF2-40B4-BE49-F238E27FC236}">
                <a16:creationId xmlns:a16="http://schemas.microsoft.com/office/drawing/2014/main" id="{93C5F2E5-E4D8-BCBC-F8C4-C896A49A92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560" y="3967952"/>
            <a:ext cx="703113" cy="491348"/>
          </a:xfrm>
          <a:prstGeom prst="rect">
            <a:avLst/>
          </a:prstGeom>
        </p:spPr>
      </p:pic>
      <p:pic>
        <p:nvPicPr>
          <p:cNvPr id="37" name="Picture 36" descr="A green hexagon with black border&#10;&#10;Description automatically generated">
            <a:extLst>
              <a:ext uri="{FF2B5EF4-FFF2-40B4-BE49-F238E27FC236}">
                <a16:creationId xmlns:a16="http://schemas.microsoft.com/office/drawing/2014/main" id="{BE41CC91-AFB4-C7A9-E8CD-B0AF7FC605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234" y="3967952"/>
            <a:ext cx="703113" cy="491348"/>
          </a:xfrm>
          <a:prstGeom prst="rect">
            <a:avLst/>
          </a:prstGeom>
        </p:spPr>
      </p:pic>
      <p:pic>
        <p:nvPicPr>
          <p:cNvPr id="38" name="Picture 37" descr="A blue key with a black background&#10;&#10;Description automatically generated">
            <a:extLst>
              <a:ext uri="{FF2B5EF4-FFF2-40B4-BE49-F238E27FC236}">
                <a16:creationId xmlns:a16="http://schemas.microsoft.com/office/drawing/2014/main" id="{3935FB66-A29A-025F-E75D-FC70B793A1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132" y="4027106"/>
            <a:ext cx="703113" cy="491348"/>
          </a:xfrm>
          <a:prstGeom prst="rect">
            <a:avLst/>
          </a:prstGeom>
        </p:spPr>
      </p:pic>
      <p:pic>
        <p:nvPicPr>
          <p:cNvPr id="39" name="Picture 38" descr="A green hexagon with black border&#10;&#10;Description automatically generated">
            <a:extLst>
              <a:ext uri="{FF2B5EF4-FFF2-40B4-BE49-F238E27FC236}">
                <a16:creationId xmlns:a16="http://schemas.microsoft.com/office/drawing/2014/main" id="{42BDEE50-171F-4155-C2B6-245F78FA66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806" y="4027106"/>
            <a:ext cx="703113" cy="491348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C3764F73-E5D8-12E8-E85A-F2D2C97549CA}"/>
              </a:ext>
            </a:extLst>
          </p:cNvPr>
          <p:cNvGrpSpPr/>
          <p:nvPr/>
        </p:nvGrpSpPr>
        <p:grpSpPr>
          <a:xfrm>
            <a:off x="10479615" y="2328316"/>
            <a:ext cx="1596503" cy="2085561"/>
            <a:chOff x="8955427" y="2260395"/>
            <a:chExt cx="1596503" cy="2085561"/>
          </a:xfrm>
        </p:grpSpPr>
        <p:pic>
          <p:nvPicPr>
            <p:cNvPr id="40" name="Picture 39" descr="A blue key with a black background&#10;&#10;Description automatically generated">
              <a:extLst>
                <a:ext uri="{FF2B5EF4-FFF2-40B4-BE49-F238E27FC236}">
                  <a16:creationId xmlns:a16="http://schemas.microsoft.com/office/drawing/2014/main" id="{9CA95429-C299-FF4B-52CC-93E5CEC3A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37380" y="3854608"/>
              <a:ext cx="703113" cy="491348"/>
            </a:xfrm>
            <a:prstGeom prst="rect">
              <a:avLst/>
            </a:prstGeom>
          </p:spPr>
        </p:pic>
        <p:pic>
          <p:nvPicPr>
            <p:cNvPr id="41" name="Picture 40" descr="A green hexagon with black border&#10;&#10;Description automatically generated">
              <a:extLst>
                <a:ext uri="{FF2B5EF4-FFF2-40B4-BE49-F238E27FC236}">
                  <a16:creationId xmlns:a16="http://schemas.microsoft.com/office/drawing/2014/main" id="{60B160BC-03D3-FA65-D119-EF3C778E9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8817" y="3842088"/>
              <a:ext cx="703113" cy="491348"/>
            </a:xfrm>
            <a:prstGeom prst="rect">
              <a:avLst/>
            </a:prstGeom>
          </p:spPr>
        </p:pic>
        <p:pic>
          <p:nvPicPr>
            <p:cNvPr id="44" name="Picture 43" descr="A diagram of a molecule&#10;&#10;Description automatically generated">
              <a:extLst>
                <a:ext uri="{FF2B5EF4-FFF2-40B4-BE49-F238E27FC236}">
                  <a16:creationId xmlns:a16="http://schemas.microsoft.com/office/drawing/2014/main" id="{3352CDC0-6305-0E46-714E-426B30372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762347" y="2453475"/>
              <a:ext cx="1775775" cy="1389616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648750A-665C-4B50-4CF2-3C3268D2F58B}"/>
              </a:ext>
            </a:extLst>
          </p:cNvPr>
          <p:cNvGrpSpPr/>
          <p:nvPr/>
        </p:nvGrpSpPr>
        <p:grpSpPr>
          <a:xfrm rot="311403">
            <a:off x="10195501" y="396720"/>
            <a:ext cx="2060742" cy="1249088"/>
            <a:chOff x="10150398" y="1291782"/>
            <a:chExt cx="2060742" cy="1249088"/>
          </a:xfrm>
        </p:grpSpPr>
        <p:pic>
          <p:nvPicPr>
            <p:cNvPr id="21" name="Picture 20" descr="A black and white image of a pipe and a white circle&#10;&#10;Description automatically generated">
              <a:extLst>
                <a:ext uri="{FF2B5EF4-FFF2-40B4-BE49-F238E27FC236}">
                  <a16:creationId xmlns:a16="http://schemas.microsoft.com/office/drawing/2014/main" id="{8E9F875C-C351-CABE-F214-9BDBC3F35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70506">
              <a:off x="10150398" y="1291782"/>
              <a:ext cx="2060742" cy="1249088"/>
            </a:xfrm>
            <a:prstGeom prst="rect">
              <a:avLst/>
            </a:prstGeom>
          </p:spPr>
        </p:pic>
        <p:pic>
          <p:nvPicPr>
            <p:cNvPr id="45" name="Picture 44" descr="A white object with blue and red letters and a circle&#10;&#10;Description automatically generated">
              <a:extLst>
                <a:ext uri="{FF2B5EF4-FFF2-40B4-BE49-F238E27FC236}">
                  <a16:creationId xmlns:a16="http://schemas.microsoft.com/office/drawing/2014/main" id="{719B9F60-12E9-73AB-7AA6-52251F465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43527">
              <a:off x="10789248" y="2071110"/>
              <a:ext cx="519030" cy="415224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071DE0E-9C62-1409-573A-44A9780F1F40}"/>
              </a:ext>
            </a:extLst>
          </p:cNvPr>
          <p:cNvGrpSpPr/>
          <p:nvPr/>
        </p:nvGrpSpPr>
        <p:grpSpPr>
          <a:xfrm rot="10800000">
            <a:off x="8593073" y="887710"/>
            <a:ext cx="1218787" cy="491348"/>
            <a:chOff x="8093166" y="816925"/>
            <a:chExt cx="1218787" cy="491348"/>
          </a:xfrm>
        </p:grpSpPr>
        <p:pic>
          <p:nvPicPr>
            <p:cNvPr id="49" name="Picture 48" descr="A blue key with a black background&#10;&#10;Description automatically generated">
              <a:extLst>
                <a:ext uri="{FF2B5EF4-FFF2-40B4-BE49-F238E27FC236}">
                  <a16:creationId xmlns:a16="http://schemas.microsoft.com/office/drawing/2014/main" id="{30B8DF1A-7E6F-2222-715A-D1A2B0E0F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3166" y="816925"/>
              <a:ext cx="703113" cy="491348"/>
            </a:xfrm>
            <a:prstGeom prst="rect">
              <a:avLst/>
            </a:prstGeom>
          </p:spPr>
        </p:pic>
        <p:pic>
          <p:nvPicPr>
            <p:cNvPr id="50" name="Picture 49" descr="A green hexagon with black border&#10;&#10;Description automatically generated">
              <a:extLst>
                <a:ext uri="{FF2B5EF4-FFF2-40B4-BE49-F238E27FC236}">
                  <a16:creationId xmlns:a16="http://schemas.microsoft.com/office/drawing/2014/main" id="{4BA92294-BE5E-4E89-9A6C-7B087618BB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08840" y="816925"/>
              <a:ext cx="703113" cy="491348"/>
            </a:xfrm>
            <a:prstGeom prst="rect">
              <a:avLst/>
            </a:prstGeom>
          </p:spPr>
        </p:pic>
      </p:grpSp>
      <p:pic>
        <p:nvPicPr>
          <p:cNvPr id="52" name="Picture 51" descr="A white object with blue and red letters and a circle&#10;&#10;Description automatically generated">
            <a:extLst>
              <a:ext uri="{FF2B5EF4-FFF2-40B4-BE49-F238E27FC236}">
                <a16:creationId xmlns:a16="http://schemas.microsoft.com/office/drawing/2014/main" id="{E739F12B-9DAA-0D42-3A83-A57B90E252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47024">
            <a:off x="8549406" y="2665218"/>
            <a:ext cx="519030" cy="415224"/>
          </a:xfrm>
          <a:prstGeom prst="rect">
            <a:avLst/>
          </a:prstGeom>
        </p:spPr>
      </p:pic>
      <p:pic>
        <p:nvPicPr>
          <p:cNvPr id="53" name="Picture 52" descr="A white logo with green lines&#10;&#10;Description automatically generated">
            <a:extLst>
              <a:ext uri="{FF2B5EF4-FFF2-40B4-BE49-F238E27FC236}">
                <a16:creationId xmlns:a16="http://schemas.microsoft.com/office/drawing/2014/main" id="{E2952533-0C5F-B99E-1C65-8D5DF52FBB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33496">
            <a:off x="9643631" y="2052077"/>
            <a:ext cx="1671969" cy="607611"/>
          </a:xfrm>
          <a:prstGeom prst="rect">
            <a:avLst/>
          </a:prstGeom>
        </p:spPr>
      </p:pic>
      <p:sp>
        <p:nvSpPr>
          <p:cNvPr id="54" name="Oval 53">
            <a:extLst>
              <a:ext uri="{FF2B5EF4-FFF2-40B4-BE49-F238E27FC236}">
                <a16:creationId xmlns:a16="http://schemas.microsoft.com/office/drawing/2014/main" id="{BA845F8A-A9DB-49BB-523D-C54DBC8A6319}"/>
              </a:ext>
            </a:extLst>
          </p:cNvPr>
          <p:cNvSpPr/>
          <p:nvPr/>
        </p:nvSpPr>
        <p:spPr>
          <a:xfrm>
            <a:off x="9460303" y="1896703"/>
            <a:ext cx="2085613" cy="109995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059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68b5b436-c221-4126-930b-0387bddd400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F30016848ECA4D8C32F5EEF57AB254" ma:contentTypeVersion="15" ma:contentTypeDescription="Create a new document." ma:contentTypeScope="" ma:versionID="ba782b9e6c89981fb4456e1dd901da07">
  <xsd:schema xmlns:xsd="http://www.w3.org/2001/XMLSchema" xmlns:xs="http://www.w3.org/2001/XMLSchema" xmlns:p="http://schemas.microsoft.com/office/2006/metadata/properties" xmlns:ns2="68b5b436-c221-4126-930b-0387bddd4008" xmlns:ns3="256d1f37-a5bf-40ea-9e3b-df9e783b5a8c" targetNamespace="http://schemas.microsoft.com/office/2006/metadata/properties" ma:root="true" ma:fieldsID="10aa5b10c9b4c7bde0c6e1afbf015f6d" ns2:_="" ns3:_="">
    <xsd:import namespace="68b5b436-c221-4126-930b-0387bddd4008"/>
    <xsd:import namespace="256d1f37-a5bf-40ea-9e3b-df9e783b5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b5b436-c221-4126-930b-0387bddd40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f552e05-c177-46a8-98f1-f1cdb6faf096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6AAD8D-41CD-4408-BF26-F24F498491E0}">
  <ds:schemaRefs>
    <ds:schemaRef ds:uri="http://schemas.microsoft.com/office/2006/metadata/properties"/>
    <ds:schemaRef ds:uri="http://schemas.microsoft.com/office/infopath/2007/PartnerControls"/>
    <ds:schemaRef ds:uri="256d1f37-a5bf-40ea-9e3b-df9e783b5a8c"/>
    <ds:schemaRef ds:uri="68b5b436-c221-4126-930b-0387bddd4008"/>
  </ds:schemaRefs>
</ds:datastoreItem>
</file>

<file path=customXml/itemProps2.xml><?xml version="1.0" encoding="utf-8"?>
<ds:datastoreItem xmlns:ds="http://schemas.openxmlformats.org/officeDocument/2006/customXml" ds:itemID="{A012F56C-7712-4F09-8847-6581A7809E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b5b436-c221-4126-930b-0387bddd4008"/>
    <ds:schemaRef ds:uri="256d1f37-a5bf-40ea-9e3b-df9e783b5a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742B64-CA1B-4FDC-87BA-CE07E13747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1356</TotalTime>
  <Words>51</Words>
  <Application>Microsoft Office PowerPoint</Application>
  <PresentationFormat>Widescreen</PresentationFormat>
  <Paragraphs>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 Arnholt</dc:creator>
  <cp:lastModifiedBy>Mark Arnholt</cp:lastModifiedBy>
  <cp:revision>8</cp:revision>
  <dcterms:created xsi:type="dcterms:W3CDTF">2024-08-14T18:32:09Z</dcterms:created>
  <dcterms:modified xsi:type="dcterms:W3CDTF">2024-09-09T20:47:56Z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0x01010007F30016848ECA4D8C32F5EEF57AB254</vt:lpwstr>
  </property>
  <property fmtid="{D5CDD505-2E9C-101B-9397-08002B2CF9AE}" pid="3" name="MediaServiceImageTags">
    <vt:lpwstr/>
  </property>
</Properties>
</file>