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comment1.xml" ContentType="application/vnd.openxmlformats-officedocument.presentationml.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comment2.xml" ContentType="application/vnd.openxmlformats-officedocument.presentationml.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92" r:id="rId3"/>
    <p:sldMasterId id="2147483693" r:id="rId4"/>
  </p:sldMasterIdLst>
  <p:notesMasterIdLst>
    <p:notesMasterId r:id="rId7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Lst>
  <p:sldSz cx="12192000" cy="6858000"/>
  <p:notesSz cx="6858000" cy="9144000"/>
  <p:embeddedFontLst>
    <p:embeddedFont>
      <p:font typeface="Calibri" panose="020F0502020204030204" pitchFamily="34" charset="0"/>
      <p:regular r:id="rId73"/>
      <p:bold r:id="rId74"/>
      <p:italic r:id="rId75"/>
      <p:boldItalic r:id="rId76"/>
    </p:embeddedFont>
    <p:embeddedFont>
      <p:font typeface="Roboto" panose="02000000000000000000" pitchFamily="2" charset="0"/>
      <p:regular r:id="rId77"/>
      <p:bold r:id="rId78"/>
      <p:italic r:id="rId79"/>
      <p:boldItalic r:id="rId80"/>
    </p:embeddedFont>
    <p:embeddedFont>
      <p:font typeface="Spectral" panose="020B0604020202020204" charset="0"/>
      <p:regular r:id="rId81"/>
      <p:bold r:id="rId82"/>
      <p:italic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ris Herman" initials="" lastIdx="2" clrIdx="0"/>
  <p:cmAuthor id="1" name="Chris Chou"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E101892-9FEB-498F-A1F8-0FD7E87DF599}">
  <a:tblStyle styleId="{2E101892-9FEB-498F-A1F8-0FD7E87DF59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E73F6E5-6A9A-46BA-84D5-4F822F4E08B6}"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12.fntdata"/><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2.fntdata"/><Relationship Id="rId79" Type="http://schemas.openxmlformats.org/officeDocument/2006/relationships/font" Target="fonts/font7.fntdata"/><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font" Target="fonts/font5.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80" Type="http://schemas.openxmlformats.org/officeDocument/2006/relationships/font" Target="fonts/font8.fntdata"/><Relationship Id="rId85" Type="http://schemas.openxmlformats.org/officeDocument/2006/relationships/commentAuthors" Target="commentAuthors.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font" Target="fonts/font3.fntdata"/><Relationship Id="rId83" Type="http://schemas.openxmlformats.org/officeDocument/2006/relationships/font" Target="fonts/font11.fntdata"/><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86" Type="http://schemas.openxmlformats.org/officeDocument/2006/relationships/presProps" Target="presProps.xml"/><Relationship Id="rId4" Type="http://schemas.openxmlformats.org/officeDocument/2006/relationships/slideMaster" Target="slideMasters/slideMaster2.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4.fntdata"/><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font" Target="fonts/font10.fntdata"/><Relationship Id="rId19" Type="http://schemas.openxmlformats.org/officeDocument/2006/relationships/slide" Target="slides/slide15.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3-10-19T01:10:15.001" idx="1">
    <p:pos x="6000" y="0"/>
    <p:text>@cn_chou@yahoo.com  I noticed on this slide that your first blue chromosome has one half appearing but none of the others are animated.  I wasn't sure if this was intentional.</p:text>
  </p:cm>
  <p:cm authorId="1" dt="2023-10-19T01:10:15.001" idx="1">
    <p:pos x="6000" y="0"/>
    <p:text>Oops! Good catch!</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3-10-19T01:04:02.265" idx="2">
    <p:pos x="6000" y="0"/>
    <p:text>@cn_chou@yahoo.com I added the stop motion videos here and on slide 33.  Please make sure they are the ones you wanted.  Everything else looks good.  If your sessions weren't 90 minutes I would think you have a little too much content.  If you haven't already maybe run it by Keri, she's a good judge of timing for sessions.</p:text>
  </p:cm>
  <p:cm authorId="1" dt="2023-10-19T01:04:02.265" idx="2">
    <p:pos x="6000" y="0"/>
    <p:text>Thank you</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89b864980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289b8649808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g289b8649808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4c691de44d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24c691de44d_0_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g24c691de44d_0_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289b86498be_0_10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289b86498be_0_10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g289b86498be_0_10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289b86498be_0_12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289b86498be_0_129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g289b86498be_0_129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90e502b8ed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290e502b8ed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000">
                <a:solidFill>
                  <a:srgbClr val="222222"/>
                </a:solidFill>
                <a:highlight>
                  <a:schemeClr val="lt1"/>
                </a:highlight>
                <a:latin typeface="Arial"/>
                <a:ea typeface="Arial"/>
                <a:cs typeface="Arial"/>
                <a:sym typeface="Arial"/>
              </a:rPr>
              <a:t>Maternal chromosomes = inherited from the mom (egg); Paternal chromosomes = inherited from dad (sperm cell); Homologous chromosomes = chromosome pairs of approximately the same length, centromere position, and staining pattern, for genes with the same corresponding loci; centromere = </a:t>
            </a:r>
            <a:r>
              <a:rPr lang="en-US" sz="1000">
                <a:highlight>
                  <a:schemeClr val="lt1"/>
                </a:highlight>
                <a:latin typeface="Arial"/>
                <a:ea typeface="Arial"/>
                <a:cs typeface="Arial"/>
                <a:sym typeface="Arial"/>
              </a:rPr>
              <a:t>constricted region of a chromosome that separates it into a short arm (p) and a long arm (q) AND</a:t>
            </a:r>
            <a:r>
              <a:rPr lang="en-US" sz="1000">
                <a:solidFill>
                  <a:srgbClr val="222222"/>
                </a:solidFill>
                <a:highlight>
                  <a:schemeClr val="lt1"/>
                </a:highlight>
                <a:latin typeface="Arial"/>
                <a:ea typeface="Arial"/>
                <a:cs typeface="Arial"/>
                <a:sym typeface="Arial"/>
              </a:rPr>
              <a:t> the region of a chromosome to which the microtubules of the spindle attach, via the kinetochore, during cell division; telomere = </a:t>
            </a:r>
            <a:r>
              <a:rPr lang="en-US" sz="1000">
                <a:highlight>
                  <a:schemeClr val="lt1"/>
                </a:highlight>
                <a:latin typeface="Arial"/>
                <a:ea typeface="Arial"/>
                <a:cs typeface="Arial"/>
                <a:sym typeface="Arial"/>
              </a:rPr>
              <a:t>the end of a chromosome. Telomeres are made of repetitive sequences of non-coding DNA that protect the chromosome from damage; each time a cell divides, the telomeres become shorter; eventually, the telomeres become so short that the cell can no longer divide.</a:t>
            </a:r>
            <a:endParaRPr/>
          </a:p>
        </p:txBody>
      </p:sp>
      <p:sp>
        <p:nvSpPr>
          <p:cNvPr id="396" name="Google Shape;396;g290e502b8ed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289b86498be_0_8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289b86498be_0_8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A </a:t>
            </a:r>
            <a:r>
              <a:rPr lang="en-US" b="1"/>
              <a:t>Karyogram</a:t>
            </a:r>
            <a:r>
              <a:rPr lang="en-US"/>
              <a:t> is a way used to depict chromosomes, the way chromosomes are organized in the image makes them easy to visualize. They are arranged into homologous pairs each of which is arranged into size order- from largest to smallest.</a:t>
            </a:r>
            <a:endParaRPr/>
          </a:p>
        </p:txBody>
      </p:sp>
      <p:sp>
        <p:nvSpPr>
          <p:cNvPr id="468" name="Google Shape;468;g289b86498be_0_8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289b86498be_0_8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 name="Google Shape;475;g289b86498be_0_8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This diagram shows 2 of each kind of chromosome. Human have 46 chromosomes in (almost) every cell in our body. One copy of each chromosome comes from your mom (maternal chromosome), and 1 from your dad (paternal chromosome). Each pair of chromosomes is called a “homologous pair”. </a:t>
            </a:r>
            <a:endParaRPr/>
          </a:p>
        </p:txBody>
      </p:sp>
      <p:sp>
        <p:nvSpPr>
          <p:cNvPr id="476" name="Google Shape;476;g289b86498be_0_85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89b86498be_0_8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289b86498be_0_8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(Normal Human Female Karyotype) Karyotype - chromosomal characteristics of an individual cell, shown as the array of metaphase chromosomes from a photomicrograph of a single cell nucleus. The chromosomes are arranged in pairs in descending order of size and according to the position of the centromere.</a:t>
            </a:r>
            <a:r>
              <a:rPr lang="en-US" b="1"/>
              <a:t> </a:t>
            </a:r>
            <a:r>
              <a:rPr lang="en-US"/>
              <a:t> Note: METAPHASE chromosomes means that each chromosome was replicated.</a:t>
            </a:r>
            <a:endParaRPr/>
          </a:p>
        </p:txBody>
      </p:sp>
      <p:sp>
        <p:nvSpPr>
          <p:cNvPr id="483" name="Google Shape;483;g289b86498be_0_87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24c691de44d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 name="Google Shape;490;g24c691de44d_0_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g24c691de44d_0_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24c691de44d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24c691de44d_0_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Cell Cycle shows the life cycle of a cell. Briefly explain G1, S, G2 and M phases. Note the “S Phase” where DNA is replicated!  Also, “Metaphase” is the part of cell division where is it halted to take a photograph of the “chromosome replicated”. The purposes of cell division are for growth, tissue repair, and reproduction.</a:t>
            </a:r>
            <a:endParaRPr/>
          </a:p>
        </p:txBody>
      </p:sp>
      <p:sp>
        <p:nvSpPr>
          <p:cNvPr id="502" name="Google Shape;502;g24c691de44d_0_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289b86498be_0_1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289b86498be_0_11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4" name="Google Shape;514;g289b86498be_0_11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89b8649808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289b8649808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g289b8649808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289b86498be_0_10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289b86498be_0_10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289b86498be_0_10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289b86498be_0_15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3" name="Google Shape;643;g289b86498be_0_15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4" name="Google Shape;644;g289b86498be_0_157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289b86498be_0_14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4" name="Google Shape;654;g289b86498be_0_146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purpose of mitosis is for growth and tissue repair. Now that the chromosomes have been replicated, it’s time to distribute them into 2 identical daughter cells. Each new daughter cell should have a complete set of DNA and should be identical to the parent cell.  Note that ”mitosis” refers to the division of the nucleus, and “cytokinesis” refers to the division of the cytoplasm where the 2 daughter cells completely separate from each other. The diagram only shows mitosis, but not cytokinesis.</a:t>
            </a:r>
            <a:endParaRPr/>
          </a:p>
        </p:txBody>
      </p:sp>
      <p:sp>
        <p:nvSpPr>
          <p:cNvPr id="655" name="Google Shape;655;g289b86498be_0_146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24c691de44d_0_4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24c691de44d_0_4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3" name="Google Shape;663;g24c691de44d_0_4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289b86498be_0_14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9" name="Google Shape;669;g289b86498be_0_14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Ideas for doing this in class: (I do, we do, you do) students pair up and model the process together then take turns modeling and explaining to partner; timelapse video; Stop Motion video (use app)</a:t>
            </a:r>
            <a:endParaRPr/>
          </a:p>
        </p:txBody>
      </p:sp>
      <p:sp>
        <p:nvSpPr>
          <p:cNvPr id="670" name="Google Shape;670;g289b86498be_0_147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24daf8a2018_0_2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 name="Google Shape;677;g24daf8a2018_0_2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8" name="Google Shape;678;g24daf8a2018_0_27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g289b86498be_0_14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6" name="Google Shape;686;g289b86498be_0_149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7" name="Google Shape;687;g289b86498be_0_149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289b86498be_0_15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289b86498be_0_15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purpose of mitosis is for growth and tissue repair. Now that the chromosomes have been replicated, it’s time to distribute them into 2 identical daughter cells. Each new daughter cell should have a complete set of DNA and should be identical to the parent cell.  Note that ”mitosis” refers to the division of the nucleus, and “cytokinesis” refers to the division of the cytoplasm where the 2 daughter cells completely separate from each other. The diagram only shows mitosis, but not cytokinesis.</a:t>
            </a:r>
            <a:endParaRPr/>
          </a:p>
        </p:txBody>
      </p:sp>
      <p:sp>
        <p:nvSpPr>
          <p:cNvPr id="695" name="Google Shape;695;g289b86498be_0_150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24daf8a2018_0_5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24daf8a2018_0_56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3" name="Google Shape;703;g24daf8a2018_0_56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g24daf8a2018_0_5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1" name="Google Shape;801;g24daf8a2018_0_5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2" name="Google Shape;802;g24daf8a2018_0_57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89b86498be_0_8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289b86498be_0_8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g289b86498be_0_8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g289b86498be_0_10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4" name="Google Shape;874;g289b86498be_0_10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5" name="Google Shape;875;g289b86498be_0_10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291634518f4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291634518f4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5" name="Google Shape;885;g291634518f4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289b86498be_0_10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289b86498be_0_10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6" name="Google Shape;896;g289b86498be_0_10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g289b86498be_0_18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7" name="Google Shape;907;g289b86498be_0_18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8" name="Google Shape;908;g289b86498be_0_183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g289b86498be_0_15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4" name="Google Shape;914;g289b86498be_0_15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5" name="Google Shape;915;g289b86498be_0_15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g289b86498be_0_332:notes"/>
          <p:cNvSpPr txBox="1">
            <a:spLocks noGrp="1"/>
          </p:cNvSpPr>
          <p:nvPr>
            <p:ph type="body" idx="1"/>
          </p:nvPr>
        </p:nvSpPr>
        <p:spPr>
          <a:xfrm>
            <a:off x="685785" y="4343385"/>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Note: Student kit does NOT contain kinetochores and microtubules; can use string to model the spindle fibers in student kit; Ideas for doing this in class: (I do, we do, you do) students pair up and model the process together then take turns modeling and explaining to partner; time-lapse video; Stop Motion video (use app); This part of modeling reveals a LOT of student misconceptions!!</a:t>
            </a:r>
            <a:endParaRPr/>
          </a:p>
        </p:txBody>
      </p:sp>
      <p:sp>
        <p:nvSpPr>
          <p:cNvPr id="922" name="Google Shape;922;g289b86498be_0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24daf8a2018_0_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7" name="Google Shape;977;g24daf8a2018_0_1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8" name="Google Shape;978;g24daf8a2018_0_1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g24daf8a2018_0_2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5" name="Google Shape;985;g24daf8a2018_0_2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6" name="Google Shape;986;g24daf8a2018_0_27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g24daf8a2018_0_2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4" name="Google Shape;994;g24daf8a2018_0_2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5" name="Google Shape;995;g24daf8a2018_0_2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289b86498be_0_18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2" name="Google Shape;1002;g289b86498be_0_18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3" name="Google Shape;1003;g289b86498be_0_18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289b86498be_0_8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289b86498be_0_8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g289b86498be_0_8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g289b86498be_0_10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1" name="Google Shape;1011;g289b86498be_0_10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2" name="Google Shape;1012;g289b86498be_0_10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g289b86498be_0_10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0" name="Google Shape;1020;g289b86498be_0_10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1" name="Google Shape;1021;g289b86498be_0_10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g24daf8a201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4" name="Google Shape;1034;g24daf8a2018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5" name="Google Shape;1035;g24daf8a2018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g289b86498be_0_18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0" name="Google Shape;1040;g289b86498be_0_18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1" name="Google Shape;1041;g289b86498be_0_18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g24c691de44d_0_3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 name="Google Shape;1049;g24c691de44d_0_3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0" name="Google Shape;1050;g24c691de44d_0_39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g24c691de44d_0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9" name="Google Shape;1059;g24c691de44d_0_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HBB Gene encodes for the beta-globin protein, 2 of the subunits that make up hemoglobin, a protein found in red blood cells. The Hemoglobin protein is made up of 2 alpha and 2 beta-globin subunits. Each globin subunit has a heme-group, which can bind to oxygen. The main job of red blood cells is to carry oxygen throughout the body, so hemoglobin proteins are essential for this task. The HBB gene is located on human chromosome 11. HBB protein is produced by the gene HBB which is located in the multigene locus of </a:t>
            </a:r>
            <a:r>
              <a:rPr lang="en-US" b="1"/>
              <a:t>β-globin</a:t>
            </a:r>
            <a:r>
              <a:rPr lang="en-US"/>
              <a:t> locus on chromosome 11, specifically on the short arm position 15.5.</a:t>
            </a:r>
            <a:endParaRPr/>
          </a:p>
          <a:p>
            <a:pPr marL="0" lvl="0" indent="0" algn="l" rtl="0">
              <a:spcBef>
                <a:spcPts val="0"/>
              </a:spcBef>
              <a:spcAft>
                <a:spcPts val="0"/>
              </a:spcAft>
              <a:buNone/>
            </a:pPr>
            <a:endParaRPr/>
          </a:p>
        </p:txBody>
      </p:sp>
      <p:sp>
        <p:nvSpPr>
          <p:cNvPr id="1060" name="Google Shape;1060;g24c691de44d_0_7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8"/>
        <p:cNvGrpSpPr/>
        <p:nvPr/>
      </p:nvGrpSpPr>
      <p:grpSpPr>
        <a:xfrm>
          <a:off x="0" y="0"/>
          <a:ext cx="0" cy="0"/>
          <a:chOff x="0" y="0"/>
          <a:chExt cx="0" cy="0"/>
        </a:xfrm>
      </p:grpSpPr>
      <p:sp>
        <p:nvSpPr>
          <p:cNvPr id="1069" name="Google Shape;1069;g291634518f4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0" name="Google Shape;1070;g291634518f4_0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1" name="Google Shape;1071;g291634518f4_0_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g3017dd826bbd1cb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0" name="Google Shape;1080;g3017dd826bbd1cb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1" name="Google Shape;1081;g3017dd826bbd1cb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g24c691de44d_0_4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8" name="Google Shape;1098;g24c691de44d_0_4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9" name="Google Shape;1099;g24c691de44d_0_4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g291634518f4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0" name="Google Shape;1110;g291634518f4_0_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1" name="Google Shape;1111;g291634518f4_0_4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89b86498be_0_9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289b86498be_0_9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Why Models?  One important practice of science is to be able to develop and use models. You can help student develop their critical thinking skills when you ask them to evaluate models – What about this model is useful?  What things about this model is wrong?  Plus, it allows students to engage on hands-on, minds-on learning.  They love it!  We do a lot of modeling in my classroom.  I use many 3D Molecular Design kits, but also playdoh, pipecleaners, and table markers to model biological processes.</a:t>
            </a:r>
            <a:endParaRPr/>
          </a:p>
        </p:txBody>
      </p:sp>
      <p:sp>
        <p:nvSpPr>
          <p:cNvPr id="271" name="Google Shape;271;g289b86498be_0_92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2"/>
        <p:cNvGrpSpPr/>
        <p:nvPr/>
      </p:nvGrpSpPr>
      <p:grpSpPr>
        <a:xfrm>
          <a:off x="0" y="0"/>
          <a:ext cx="0" cy="0"/>
          <a:chOff x="0" y="0"/>
          <a:chExt cx="0" cy="0"/>
        </a:xfrm>
      </p:grpSpPr>
      <p:sp>
        <p:nvSpPr>
          <p:cNvPr id="1123" name="Google Shape;1123;g291634518f4_0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4" name="Google Shape;1124;g291634518f4_0_9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5" name="Google Shape;1125;g291634518f4_0_9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g24c691de44d_0_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5" name="Google Shape;1135;g24c691de44d_0_1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Single base pair substitution of T to A (in bottom strand) Position 5248232 SNP ID rs334. T/A. Glu7Val. Missense. Most common mutation of HBB gene.  Glutamic Acid (hydrophilic side chain) to Valine (hydrophobic side chain).</a:t>
            </a:r>
            <a:endParaRPr/>
          </a:p>
        </p:txBody>
      </p:sp>
      <p:sp>
        <p:nvSpPr>
          <p:cNvPr id="1136" name="Google Shape;1136;g24c691de44d_0_1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g24c691de44d_0_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6" name="Google Shape;1146;g24c691de44d_0_1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Ask: What differences do you spot between the structure of normal hemoglobin and the abnormal hemoglobin? Answer: The structures are VERY SIMILAR. The only difference is the Glu to Val substitution that creates a hydrophobic pocket (changing the quaternary structure) and the bonding between subunits. This makes the HbS more “sticky” so that subunits clump together in a linear fashion (as shown in the right diagram)</a:t>
            </a:r>
            <a:endParaRPr/>
          </a:p>
        </p:txBody>
      </p:sp>
      <p:sp>
        <p:nvSpPr>
          <p:cNvPr id="1147" name="Google Shape;1147;g24c691de44d_0_1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g24c691de44d_0_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2" name="Google Shape;1162;g24c691de44d_0_1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3" name="Google Shape;1163;g24c691de44d_0_1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0"/>
        <p:cNvGrpSpPr/>
        <p:nvPr/>
      </p:nvGrpSpPr>
      <p:grpSpPr>
        <a:xfrm>
          <a:off x="0" y="0"/>
          <a:ext cx="0" cy="0"/>
          <a:chOff x="0" y="0"/>
          <a:chExt cx="0" cy="0"/>
        </a:xfrm>
      </p:grpSpPr>
      <p:sp>
        <p:nvSpPr>
          <p:cNvPr id="1171" name="Google Shape;1171;g291634518f4_0_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2" name="Google Shape;1172;g291634518f4_0_1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3" name="Google Shape;1173;g291634518f4_0_1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0"/>
        <p:cNvGrpSpPr/>
        <p:nvPr/>
      </p:nvGrpSpPr>
      <p:grpSpPr>
        <a:xfrm>
          <a:off x="0" y="0"/>
          <a:ext cx="0" cy="0"/>
          <a:chOff x="0" y="0"/>
          <a:chExt cx="0" cy="0"/>
        </a:xfrm>
      </p:grpSpPr>
      <p:sp>
        <p:nvSpPr>
          <p:cNvPr id="1181" name="Google Shape;1181;g24c691de44d_0_2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2" name="Google Shape;1182;g24c691de44d_0_29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3" name="Google Shape;1183;g24c691de44d_0_29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3"/>
        <p:cNvGrpSpPr/>
        <p:nvPr/>
      </p:nvGrpSpPr>
      <p:grpSpPr>
        <a:xfrm>
          <a:off x="0" y="0"/>
          <a:ext cx="0" cy="0"/>
          <a:chOff x="0" y="0"/>
          <a:chExt cx="0" cy="0"/>
        </a:xfrm>
      </p:grpSpPr>
      <p:sp>
        <p:nvSpPr>
          <p:cNvPr id="1194" name="Google Shape;1194;g24c691de44d_0_3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5" name="Google Shape;1195;g24c691de44d_0_3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6" name="Google Shape;1196;g24c691de44d_0_3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0"/>
        <p:cNvGrpSpPr/>
        <p:nvPr/>
      </p:nvGrpSpPr>
      <p:grpSpPr>
        <a:xfrm>
          <a:off x="0" y="0"/>
          <a:ext cx="0" cy="0"/>
          <a:chOff x="0" y="0"/>
          <a:chExt cx="0" cy="0"/>
        </a:xfrm>
      </p:grpSpPr>
      <p:sp>
        <p:nvSpPr>
          <p:cNvPr id="1211" name="Google Shape;1211;g24c691de44d_0_3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2" name="Google Shape;1212;g24c691de44d_0_3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3" name="Google Shape;1213;g24c691de44d_0_34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g28b3c0f32a7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4" name="Google Shape;1234;g28b3c0f32a7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5" name="Google Shape;1235;g28b3c0f32a7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4"/>
        <p:cNvGrpSpPr/>
        <p:nvPr/>
      </p:nvGrpSpPr>
      <p:grpSpPr>
        <a:xfrm>
          <a:off x="0" y="0"/>
          <a:ext cx="0" cy="0"/>
          <a:chOff x="0" y="0"/>
          <a:chExt cx="0" cy="0"/>
        </a:xfrm>
      </p:grpSpPr>
      <p:sp>
        <p:nvSpPr>
          <p:cNvPr id="1245" name="Google Shape;1245;g28b3c0f32a7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6" name="Google Shape;1246;g28b3c0f32a7_0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7" name="Google Shape;1247;g28b3c0f32a7_0_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89b86498be_0_9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289b86498be_0_90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g289b86498be_0_90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28b3c0f32a7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5" name="Google Shape;1275;g28b3c0f32a7_0_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6" name="Google Shape;1276;g28b3c0f32a7_0_6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g289b86498be_0_14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3" name="Google Shape;1283;g289b86498be_0_14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4" name="Google Shape;1284;g289b86498be_0_14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g24daf8a2018_0_5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1" name="Google Shape;1291;g24daf8a2018_0_5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2" name="Google Shape;1292;g24daf8a2018_0_5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g24fc70bb4ba_0_1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3" name="Google Shape;1303;g24fc70bb4ba_0_19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4" name="Google Shape;1304;g24fc70bb4ba_0_19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g24fc70bb4ba_0_2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8" name="Google Shape;1318;g24fc70bb4ba_0_2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9" name="Google Shape;1319;g24fc70bb4ba_0_2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24c691de44d_0_4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24c691de44d_0_4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1" name="Google Shape;1331;g24c691de44d_0_4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8"/>
        <p:cNvGrpSpPr/>
        <p:nvPr/>
      </p:nvGrpSpPr>
      <p:grpSpPr>
        <a:xfrm>
          <a:off x="0" y="0"/>
          <a:ext cx="0" cy="0"/>
          <a:chOff x="0" y="0"/>
          <a:chExt cx="0" cy="0"/>
        </a:xfrm>
      </p:grpSpPr>
      <p:sp>
        <p:nvSpPr>
          <p:cNvPr id="1339" name="Google Shape;1339;g24fc70bb4ba_0_2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0" name="Google Shape;1340;g24fc70bb4ba_0_2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1" name="Google Shape;1341;g24fc70bb4ba_0_22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6"/>
        <p:cNvGrpSpPr/>
        <p:nvPr/>
      </p:nvGrpSpPr>
      <p:grpSpPr>
        <a:xfrm>
          <a:off x="0" y="0"/>
          <a:ext cx="0" cy="0"/>
          <a:chOff x="0" y="0"/>
          <a:chExt cx="0" cy="0"/>
        </a:xfrm>
      </p:grpSpPr>
      <p:sp>
        <p:nvSpPr>
          <p:cNvPr id="1347" name="Google Shape;1347;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8" name="Google Shape;134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89b86498be_0_9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289b86498be_0_9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g289b86498be_0_93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4c691de44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24c691de44d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g24c691de44d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289b86498be_0_9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289b86498be_0_9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g289b86498be_0_9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2">
  <p:cSld name="1_TITLE Slide 2">
    <p:spTree>
      <p:nvGrpSpPr>
        <p:cNvPr id="1" name="Shape 15"/>
        <p:cNvGrpSpPr/>
        <p:nvPr/>
      </p:nvGrpSpPr>
      <p:grpSpPr>
        <a:xfrm>
          <a:off x="0" y="0"/>
          <a:ext cx="0" cy="0"/>
          <a:chOff x="0" y="0"/>
          <a:chExt cx="0" cy="0"/>
        </a:xfrm>
      </p:grpSpPr>
      <p:pic>
        <p:nvPicPr>
          <p:cNvPr id="16" name="Google Shape;16;p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2"/>
          <p:cNvSpPr txBox="1">
            <a:spLocks noGrp="1"/>
          </p:cNvSpPr>
          <p:nvPr>
            <p:ph type="title"/>
          </p:nvPr>
        </p:nvSpPr>
        <p:spPr>
          <a:xfrm>
            <a:off x="4544839" y="1727847"/>
            <a:ext cx="6585327" cy="236247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
          <p:cNvSpPr txBox="1">
            <a:spLocks noGrp="1"/>
          </p:cNvSpPr>
          <p:nvPr>
            <p:ph type="subTitle" idx="1"/>
          </p:nvPr>
        </p:nvSpPr>
        <p:spPr>
          <a:xfrm>
            <a:off x="4544839" y="4407694"/>
            <a:ext cx="3506168" cy="141047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63"/>
        <p:cNvGrpSpPr/>
        <p:nvPr/>
      </p:nvGrpSpPr>
      <p:grpSpPr>
        <a:xfrm>
          <a:off x="0" y="0"/>
          <a:ext cx="0" cy="0"/>
          <a:chOff x="0" y="0"/>
          <a:chExt cx="0" cy="0"/>
        </a:xfrm>
      </p:grpSpPr>
      <p:pic>
        <p:nvPicPr>
          <p:cNvPr id="64" name="Google Shape;64;p1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5" name="Google Shape;65;p11"/>
          <p:cNvSpPr txBox="1">
            <a:spLocks noGrp="1"/>
          </p:cNvSpPr>
          <p:nvPr>
            <p:ph type="title"/>
          </p:nvPr>
        </p:nvSpPr>
        <p:spPr>
          <a:xfrm>
            <a:off x="4544839" y="1727847"/>
            <a:ext cx="6585327" cy="236247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1"/>
          <p:cNvSpPr>
            <a:spLocks noGrp="1"/>
          </p:cNvSpPr>
          <p:nvPr>
            <p:ph type="pic" idx="2"/>
          </p:nvPr>
        </p:nvSpPr>
        <p:spPr>
          <a:xfrm>
            <a:off x="8334986" y="2766382"/>
            <a:ext cx="4671589" cy="4671589"/>
          </a:xfrm>
          <a:prstGeom prst="rect">
            <a:avLst/>
          </a:prstGeom>
          <a:noFill/>
          <a:ln>
            <a:noFill/>
          </a:ln>
        </p:spPr>
      </p:sp>
      <p:sp>
        <p:nvSpPr>
          <p:cNvPr id="67" name="Google Shape;67;p11"/>
          <p:cNvSpPr txBox="1">
            <a:spLocks noGrp="1"/>
          </p:cNvSpPr>
          <p:nvPr>
            <p:ph type="subTitle" idx="1"/>
          </p:nvPr>
        </p:nvSpPr>
        <p:spPr>
          <a:xfrm>
            <a:off x="4544839" y="4407694"/>
            <a:ext cx="3506168" cy="141047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BODY Slide TOP 2">
  <p:cSld name="2_BODY Slide TOP 2">
    <p:spTree>
      <p:nvGrpSpPr>
        <p:cNvPr id="1" name="Shape 68"/>
        <p:cNvGrpSpPr/>
        <p:nvPr/>
      </p:nvGrpSpPr>
      <p:grpSpPr>
        <a:xfrm>
          <a:off x="0" y="0"/>
          <a:ext cx="0" cy="0"/>
          <a:chOff x="0" y="0"/>
          <a:chExt cx="0" cy="0"/>
        </a:xfrm>
      </p:grpSpPr>
      <p:pic>
        <p:nvPicPr>
          <p:cNvPr id="69" name="Google Shape;69;p1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0" name="Google Shape;70;p12"/>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 name="Google Shape;71;p12"/>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72" name="Google Shape;72;p12"/>
          <p:cNvSpPr txBox="1">
            <a:spLocks noGrp="1"/>
          </p:cNvSpPr>
          <p:nvPr>
            <p:ph type="title"/>
          </p:nvPr>
        </p:nvSpPr>
        <p:spPr>
          <a:xfrm>
            <a:off x="534379" y="958302"/>
            <a:ext cx="11203246"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2"/>
          <p:cNvSpPr txBox="1">
            <a:spLocks noGrp="1"/>
          </p:cNvSpPr>
          <p:nvPr>
            <p:ph type="body" idx="1"/>
          </p:nvPr>
        </p:nvSpPr>
        <p:spPr>
          <a:xfrm>
            <a:off x="534378" y="1768474"/>
            <a:ext cx="11203245" cy="4651375"/>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4_BODY Slide LEFT 2">
  <p:cSld name="4_BODY Slide LEFT 2">
    <p:spTree>
      <p:nvGrpSpPr>
        <p:cNvPr id="1" name="Shape 74"/>
        <p:cNvGrpSpPr/>
        <p:nvPr/>
      </p:nvGrpSpPr>
      <p:grpSpPr>
        <a:xfrm>
          <a:off x="0" y="0"/>
          <a:ext cx="0" cy="0"/>
          <a:chOff x="0" y="0"/>
          <a:chExt cx="0" cy="0"/>
        </a:xfrm>
      </p:grpSpPr>
      <p:pic>
        <p:nvPicPr>
          <p:cNvPr id="75" name="Google Shape;75;p1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6" name="Google Shape;76;p13"/>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 name="Google Shape;77;p13"/>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78" name="Google Shape;78;p13"/>
          <p:cNvSpPr txBox="1">
            <a:spLocks noGrp="1"/>
          </p:cNvSpPr>
          <p:nvPr>
            <p:ph type="body" idx="1"/>
          </p:nvPr>
        </p:nvSpPr>
        <p:spPr>
          <a:xfrm>
            <a:off x="1016192" y="1232420"/>
            <a:ext cx="10581297" cy="533141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3"/>
          <p:cNvSpPr txBox="1">
            <a:spLocks noGrp="1"/>
          </p:cNvSpPr>
          <p:nvPr>
            <p:ph type="title"/>
          </p:nvPr>
        </p:nvSpPr>
        <p:spPr>
          <a:xfrm>
            <a:off x="1016191" y="414134"/>
            <a:ext cx="10581297"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6_BODY Slide LEFT 4">
  <p:cSld name="6_BODY Slide LEFT 4">
    <p:spTree>
      <p:nvGrpSpPr>
        <p:cNvPr id="1" name="Shape 80"/>
        <p:cNvGrpSpPr/>
        <p:nvPr/>
      </p:nvGrpSpPr>
      <p:grpSpPr>
        <a:xfrm>
          <a:off x="0" y="0"/>
          <a:ext cx="0" cy="0"/>
          <a:chOff x="0" y="0"/>
          <a:chExt cx="0" cy="0"/>
        </a:xfrm>
      </p:grpSpPr>
      <p:pic>
        <p:nvPicPr>
          <p:cNvPr id="81" name="Google Shape;81;p1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2" name="Google Shape;82;p14"/>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3" name="Google Shape;83;p14"/>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84" name="Google Shape;84;p14"/>
          <p:cNvSpPr txBox="1">
            <a:spLocks noGrp="1"/>
          </p:cNvSpPr>
          <p:nvPr>
            <p:ph type="body" idx="1"/>
          </p:nvPr>
        </p:nvSpPr>
        <p:spPr>
          <a:xfrm>
            <a:off x="1016192" y="1232420"/>
            <a:ext cx="10581297" cy="533141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14"/>
          <p:cNvSpPr txBox="1">
            <a:spLocks noGrp="1"/>
          </p:cNvSpPr>
          <p:nvPr>
            <p:ph type="title"/>
          </p:nvPr>
        </p:nvSpPr>
        <p:spPr>
          <a:xfrm>
            <a:off x="1016191" y="414134"/>
            <a:ext cx="10581297"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5_BODY Slide RIGHT 1">
  <p:cSld name="5_BODY Slide RIGHT 1">
    <p:spTree>
      <p:nvGrpSpPr>
        <p:cNvPr id="1" name="Shape 86"/>
        <p:cNvGrpSpPr/>
        <p:nvPr/>
      </p:nvGrpSpPr>
      <p:grpSpPr>
        <a:xfrm>
          <a:off x="0" y="0"/>
          <a:ext cx="0" cy="0"/>
          <a:chOff x="0" y="0"/>
          <a:chExt cx="0" cy="0"/>
        </a:xfrm>
      </p:grpSpPr>
      <p:pic>
        <p:nvPicPr>
          <p:cNvPr id="87" name="Google Shape;87;p1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8" name="Google Shape;88;p15"/>
          <p:cNvSpPr txBox="1">
            <a:spLocks noGrp="1"/>
          </p:cNvSpPr>
          <p:nvPr>
            <p:ph type="title"/>
          </p:nvPr>
        </p:nvSpPr>
        <p:spPr>
          <a:xfrm>
            <a:off x="389861" y="231303"/>
            <a:ext cx="9144000"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5"/>
          <p:cNvSpPr/>
          <p:nvPr/>
        </p:nvSpPr>
        <p:spPr>
          <a:xfrm>
            <a:off x="11759586"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15"/>
          <p:cNvSpPr txBox="1">
            <a:spLocks noGrp="1"/>
          </p:cNvSpPr>
          <p:nvPr>
            <p:ph type="sldNum" idx="12"/>
          </p:nvPr>
        </p:nvSpPr>
        <p:spPr>
          <a:xfrm>
            <a:off x="11694754"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8_CLOSING Slide 1">
  <p:cSld name="8_CLOSING Slide 1">
    <p:spTree>
      <p:nvGrpSpPr>
        <p:cNvPr id="1" name="Shape 91"/>
        <p:cNvGrpSpPr/>
        <p:nvPr/>
      </p:nvGrpSpPr>
      <p:grpSpPr>
        <a:xfrm>
          <a:off x="0" y="0"/>
          <a:ext cx="0" cy="0"/>
          <a:chOff x="0" y="0"/>
          <a:chExt cx="0" cy="0"/>
        </a:xfrm>
      </p:grpSpPr>
      <p:pic>
        <p:nvPicPr>
          <p:cNvPr id="92" name="Google Shape;92;p16"/>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1_CLOSING Slide 2">
  <p:cSld name="11_CLOSING Slide 2">
    <p:spTree>
      <p:nvGrpSpPr>
        <p:cNvPr id="1" name="Shape 93"/>
        <p:cNvGrpSpPr/>
        <p:nvPr/>
      </p:nvGrpSpPr>
      <p:grpSpPr>
        <a:xfrm>
          <a:off x="0" y="0"/>
          <a:ext cx="0" cy="0"/>
          <a:chOff x="0" y="0"/>
          <a:chExt cx="0" cy="0"/>
        </a:xfrm>
      </p:grpSpPr>
      <p:pic>
        <p:nvPicPr>
          <p:cNvPr id="94" name="Google Shape;94;p17"/>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2_CLOSING Slide 3">
  <p:cSld name="12_CLOSING Slide 3">
    <p:spTree>
      <p:nvGrpSpPr>
        <p:cNvPr id="1" name="Shape 95"/>
        <p:cNvGrpSpPr/>
        <p:nvPr/>
      </p:nvGrpSpPr>
      <p:grpSpPr>
        <a:xfrm>
          <a:off x="0" y="0"/>
          <a:ext cx="0" cy="0"/>
          <a:chOff x="0" y="0"/>
          <a:chExt cx="0" cy="0"/>
        </a:xfrm>
      </p:grpSpPr>
      <p:pic>
        <p:nvPicPr>
          <p:cNvPr id="96" name="Google Shape;96;p18"/>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BODY Slide TOP 1">
  <p:cSld name="1_BODY Slide TOP 1">
    <p:spTree>
      <p:nvGrpSpPr>
        <p:cNvPr id="1" name="Shape 19"/>
        <p:cNvGrpSpPr/>
        <p:nvPr/>
      </p:nvGrpSpPr>
      <p:grpSpPr>
        <a:xfrm>
          <a:off x="0" y="0"/>
          <a:ext cx="0" cy="0"/>
          <a:chOff x="0" y="0"/>
          <a:chExt cx="0" cy="0"/>
        </a:xfrm>
      </p:grpSpPr>
      <p:pic>
        <p:nvPicPr>
          <p:cNvPr id="20" name="Google Shape;20;p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3"/>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 name="Google Shape;22;p3"/>
          <p:cNvSpPr txBox="1">
            <a:spLocks noGrp="1"/>
          </p:cNvSpPr>
          <p:nvPr>
            <p:ph type="title"/>
          </p:nvPr>
        </p:nvSpPr>
        <p:spPr>
          <a:xfrm>
            <a:off x="534379" y="958302"/>
            <a:ext cx="11203246"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534378" y="1768474"/>
            <a:ext cx="11203245" cy="4651375"/>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8"/>
        <p:cNvGrpSpPr/>
        <p:nvPr/>
      </p:nvGrpSpPr>
      <p:grpSpPr>
        <a:xfrm>
          <a:off x="0" y="0"/>
          <a:ext cx="0" cy="0"/>
          <a:chOff x="0" y="0"/>
          <a:chExt cx="0" cy="0"/>
        </a:xfrm>
      </p:grpSpPr>
      <p:sp>
        <p:nvSpPr>
          <p:cNvPr id="109" name="Google Shape;10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2"/>
        <p:cNvGrpSpPr/>
        <p:nvPr/>
      </p:nvGrpSpPr>
      <p:grpSpPr>
        <a:xfrm>
          <a:off x="0" y="0"/>
          <a:ext cx="0" cy="0"/>
          <a:chOff x="0" y="0"/>
          <a:chExt cx="0" cy="0"/>
        </a:xfrm>
      </p:grpSpPr>
      <p:sp>
        <p:nvSpPr>
          <p:cNvPr id="113" name="Google Shape;113;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5" name="Google Shape;11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8"/>
        <p:cNvGrpSpPr/>
        <p:nvPr/>
      </p:nvGrpSpPr>
      <p:grpSpPr>
        <a:xfrm>
          <a:off x="0" y="0"/>
          <a:ext cx="0" cy="0"/>
          <a:chOff x="0" y="0"/>
          <a:chExt cx="0" cy="0"/>
        </a:xfrm>
      </p:grpSpPr>
      <p:sp>
        <p:nvSpPr>
          <p:cNvPr id="119" name="Google Shape;119;p23"/>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0" name="Google Shape;120;p23"/>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lt1"/>
              </a:buClr>
              <a:buSzPts val="3000"/>
              <a:buNone/>
              <a:defRPr sz="3000" b="1"/>
            </a:lvl1pPr>
            <a:lvl2pPr marL="914400" lvl="1" indent="-228600" algn="l" rtl="0">
              <a:lnSpc>
                <a:spcPct val="90000"/>
              </a:lnSpc>
              <a:spcBef>
                <a:spcPts val="500"/>
              </a:spcBef>
              <a:spcAft>
                <a:spcPts val="0"/>
              </a:spcAft>
              <a:buClr>
                <a:schemeClr val="lt1"/>
              </a:buClr>
              <a:buSzPts val="2000"/>
              <a:buNone/>
              <a:defRPr sz="2000" b="1"/>
            </a:lvl2pPr>
            <a:lvl3pPr marL="1371600" lvl="2" indent="-228600" algn="l" rtl="0">
              <a:lnSpc>
                <a:spcPct val="90000"/>
              </a:lnSpc>
              <a:spcBef>
                <a:spcPts val="500"/>
              </a:spcBef>
              <a:spcAft>
                <a:spcPts val="0"/>
              </a:spcAft>
              <a:buClr>
                <a:schemeClr val="lt1"/>
              </a:buClr>
              <a:buSzPts val="1800"/>
              <a:buNone/>
              <a:defRPr sz="1800" b="1"/>
            </a:lvl3pPr>
            <a:lvl4pPr marL="1828800" lvl="3" indent="-228600" algn="l" rtl="0">
              <a:lnSpc>
                <a:spcPct val="90000"/>
              </a:lnSpc>
              <a:spcBef>
                <a:spcPts val="500"/>
              </a:spcBef>
              <a:spcAft>
                <a:spcPts val="0"/>
              </a:spcAft>
              <a:buClr>
                <a:schemeClr val="lt1"/>
              </a:buClr>
              <a:buSzPts val="1600"/>
              <a:buNone/>
              <a:defRPr sz="1600" b="1"/>
            </a:lvl4pPr>
            <a:lvl5pPr marL="2286000" lvl="4" indent="-228600" algn="l" rtl="0">
              <a:lnSpc>
                <a:spcPct val="90000"/>
              </a:lnSpc>
              <a:spcBef>
                <a:spcPts val="500"/>
              </a:spcBef>
              <a:spcAft>
                <a:spcPts val="0"/>
              </a:spcAft>
              <a:buClr>
                <a:schemeClr val="lt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21" name="Google Shape;121;p23"/>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lt1"/>
              </a:buClr>
              <a:buSzPts val="1800"/>
              <a:buChar char="•"/>
              <a:defRPr/>
            </a:lvl1pPr>
            <a:lvl2pPr marL="914400" lvl="1" indent="-342900" algn="l" rtl="0">
              <a:lnSpc>
                <a:spcPct val="90000"/>
              </a:lnSpc>
              <a:spcBef>
                <a:spcPts val="500"/>
              </a:spcBef>
              <a:spcAft>
                <a:spcPts val="0"/>
              </a:spcAft>
              <a:buClr>
                <a:schemeClr val="lt1"/>
              </a:buClr>
              <a:buSzPts val="1800"/>
              <a:buChar char="•"/>
              <a:defRPr/>
            </a:lvl2pPr>
            <a:lvl3pPr marL="1371600" lvl="2" indent="-342900" algn="l" rtl="0">
              <a:lnSpc>
                <a:spcPct val="90000"/>
              </a:lnSpc>
              <a:spcBef>
                <a:spcPts val="500"/>
              </a:spcBef>
              <a:spcAft>
                <a:spcPts val="0"/>
              </a:spcAft>
              <a:buClr>
                <a:schemeClr val="lt1"/>
              </a:buClr>
              <a:buSzPts val="1800"/>
              <a:buChar char="•"/>
              <a:defRPr/>
            </a:lvl3pPr>
            <a:lvl4pPr marL="1828800" lvl="3" indent="-342900" algn="l" rtl="0">
              <a:lnSpc>
                <a:spcPct val="90000"/>
              </a:lnSpc>
              <a:spcBef>
                <a:spcPts val="500"/>
              </a:spcBef>
              <a:spcAft>
                <a:spcPts val="0"/>
              </a:spcAft>
              <a:buClr>
                <a:schemeClr val="lt1"/>
              </a:buClr>
              <a:buSzPts val="1800"/>
              <a:buChar char="•"/>
              <a:defRPr/>
            </a:lvl4pPr>
            <a:lvl5pPr marL="2286000" lvl="4" indent="-342900" algn="l" rtl="0">
              <a:lnSpc>
                <a:spcPct val="90000"/>
              </a:lnSpc>
              <a:spcBef>
                <a:spcPts val="500"/>
              </a:spcBef>
              <a:spcAft>
                <a:spcPts val="0"/>
              </a:spcAft>
              <a:buClr>
                <a:schemeClr val="lt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22" name="Google Shape;122;p23"/>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lt1"/>
              </a:buClr>
              <a:buSzPts val="3000"/>
              <a:buNone/>
              <a:defRPr sz="3000" b="1"/>
            </a:lvl1pPr>
            <a:lvl2pPr marL="914400" lvl="1" indent="-228600" algn="l" rtl="0">
              <a:lnSpc>
                <a:spcPct val="90000"/>
              </a:lnSpc>
              <a:spcBef>
                <a:spcPts val="500"/>
              </a:spcBef>
              <a:spcAft>
                <a:spcPts val="0"/>
              </a:spcAft>
              <a:buClr>
                <a:schemeClr val="lt1"/>
              </a:buClr>
              <a:buSzPts val="2000"/>
              <a:buNone/>
              <a:defRPr sz="2000" b="1"/>
            </a:lvl2pPr>
            <a:lvl3pPr marL="1371600" lvl="2" indent="-228600" algn="l" rtl="0">
              <a:lnSpc>
                <a:spcPct val="90000"/>
              </a:lnSpc>
              <a:spcBef>
                <a:spcPts val="500"/>
              </a:spcBef>
              <a:spcAft>
                <a:spcPts val="0"/>
              </a:spcAft>
              <a:buClr>
                <a:schemeClr val="lt1"/>
              </a:buClr>
              <a:buSzPts val="1800"/>
              <a:buNone/>
              <a:defRPr sz="1800" b="1"/>
            </a:lvl3pPr>
            <a:lvl4pPr marL="1828800" lvl="3" indent="-228600" algn="l" rtl="0">
              <a:lnSpc>
                <a:spcPct val="90000"/>
              </a:lnSpc>
              <a:spcBef>
                <a:spcPts val="500"/>
              </a:spcBef>
              <a:spcAft>
                <a:spcPts val="0"/>
              </a:spcAft>
              <a:buClr>
                <a:schemeClr val="lt1"/>
              </a:buClr>
              <a:buSzPts val="1600"/>
              <a:buNone/>
              <a:defRPr sz="1600" b="1"/>
            </a:lvl4pPr>
            <a:lvl5pPr marL="2286000" lvl="4" indent="-228600" algn="l" rtl="0">
              <a:lnSpc>
                <a:spcPct val="90000"/>
              </a:lnSpc>
              <a:spcBef>
                <a:spcPts val="500"/>
              </a:spcBef>
              <a:spcAft>
                <a:spcPts val="0"/>
              </a:spcAft>
              <a:buClr>
                <a:schemeClr val="lt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23" name="Google Shape;123;p23"/>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lt1"/>
              </a:buClr>
              <a:buSzPts val="1800"/>
              <a:buChar char="•"/>
              <a:defRPr/>
            </a:lvl1pPr>
            <a:lvl2pPr marL="914400" lvl="1" indent="-342900" algn="l" rtl="0">
              <a:lnSpc>
                <a:spcPct val="90000"/>
              </a:lnSpc>
              <a:spcBef>
                <a:spcPts val="500"/>
              </a:spcBef>
              <a:spcAft>
                <a:spcPts val="0"/>
              </a:spcAft>
              <a:buClr>
                <a:schemeClr val="lt1"/>
              </a:buClr>
              <a:buSzPts val="1800"/>
              <a:buChar char="•"/>
              <a:defRPr/>
            </a:lvl2pPr>
            <a:lvl3pPr marL="1371600" lvl="2" indent="-342900" algn="l" rtl="0">
              <a:lnSpc>
                <a:spcPct val="90000"/>
              </a:lnSpc>
              <a:spcBef>
                <a:spcPts val="500"/>
              </a:spcBef>
              <a:spcAft>
                <a:spcPts val="0"/>
              </a:spcAft>
              <a:buClr>
                <a:schemeClr val="lt1"/>
              </a:buClr>
              <a:buSzPts val="1800"/>
              <a:buChar char="•"/>
              <a:defRPr/>
            </a:lvl3pPr>
            <a:lvl4pPr marL="1828800" lvl="3" indent="-342900" algn="l" rtl="0">
              <a:lnSpc>
                <a:spcPct val="90000"/>
              </a:lnSpc>
              <a:spcBef>
                <a:spcPts val="500"/>
              </a:spcBef>
              <a:spcAft>
                <a:spcPts val="0"/>
              </a:spcAft>
              <a:buClr>
                <a:schemeClr val="lt1"/>
              </a:buClr>
              <a:buSzPts val="1800"/>
              <a:buChar char="•"/>
              <a:defRPr/>
            </a:lvl4pPr>
            <a:lvl5pPr marL="2286000" lvl="4" indent="-342900" algn="l" rtl="0">
              <a:lnSpc>
                <a:spcPct val="90000"/>
              </a:lnSpc>
              <a:spcBef>
                <a:spcPts val="500"/>
              </a:spcBef>
              <a:spcAft>
                <a:spcPts val="0"/>
              </a:spcAft>
              <a:buClr>
                <a:schemeClr val="lt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TITLE Slide 2">
  <p:cSld name="1_TITLE Slide 2">
    <p:spTree>
      <p:nvGrpSpPr>
        <p:cNvPr id="1" name="Shape 130"/>
        <p:cNvGrpSpPr/>
        <p:nvPr/>
      </p:nvGrpSpPr>
      <p:grpSpPr>
        <a:xfrm>
          <a:off x="0" y="0"/>
          <a:ext cx="0" cy="0"/>
          <a:chOff x="0" y="0"/>
          <a:chExt cx="0" cy="0"/>
        </a:xfrm>
      </p:grpSpPr>
      <p:pic>
        <p:nvPicPr>
          <p:cNvPr id="131" name="Google Shape;131;p2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2" name="Google Shape;132;p25"/>
          <p:cNvSpPr txBox="1">
            <a:spLocks noGrp="1"/>
          </p:cNvSpPr>
          <p:nvPr>
            <p:ph type="title"/>
          </p:nvPr>
        </p:nvSpPr>
        <p:spPr>
          <a:xfrm>
            <a:off x="4544839" y="1727847"/>
            <a:ext cx="6585300" cy="2362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3" name="Google Shape;133;p25"/>
          <p:cNvSpPr txBox="1">
            <a:spLocks noGrp="1"/>
          </p:cNvSpPr>
          <p:nvPr>
            <p:ph type="subTitle" idx="1"/>
          </p:nvPr>
        </p:nvSpPr>
        <p:spPr>
          <a:xfrm>
            <a:off x="4544839" y="4407694"/>
            <a:ext cx="3506100" cy="14106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rgbClr val="7F7F7F"/>
              </a:buClr>
              <a:buSzPts val="2400"/>
              <a:buNone/>
              <a:defRPr sz="2400">
                <a:solidFill>
                  <a:srgbClr val="7F7F7F"/>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BODY Slide TOP 1">
  <p:cSld name="1_BODY Slide TOP 1">
    <p:spTree>
      <p:nvGrpSpPr>
        <p:cNvPr id="1" name="Shape 134"/>
        <p:cNvGrpSpPr/>
        <p:nvPr/>
      </p:nvGrpSpPr>
      <p:grpSpPr>
        <a:xfrm>
          <a:off x="0" y="0"/>
          <a:ext cx="0" cy="0"/>
          <a:chOff x="0" y="0"/>
          <a:chExt cx="0" cy="0"/>
        </a:xfrm>
      </p:grpSpPr>
      <p:pic>
        <p:nvPicPr>
          <p:cNvPr id="135" name="Google Shape;135;p2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6" name="Google Shape;136;p26"/>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7" name="Google Shape;137;p26"/>
          <p:cNvSpPr txBox="1">
            <a:spLocks noGrp="1"/>
          </p:cNvSpPr>
          <p:nvPr>
            <p:ph type="title"/>
          </p:nvPr>
        </p:nvSpPr>
        <p:spPr>
          <a:xfrm>
            <a:off x="534379" y="958302"/>
            <a:ext cx="112032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8" name="Google Shape;138;p26"/>
          <p:cNvSpPr txBox="1">
            <a:spLocks noGrp="1"/>
          </p:cNvSpPr>
          <p:nvPr>
            <p:ph type="body" idx="1"/>
          </p:nvPr>
        </p:nvSpPr>
        <p:spPr>
          <a:xfrm>
            <a:off x="534378" y="1768474"/>
            <a:ext cx="11203200" cy="46515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39" name="Google Shape;139;p26"/>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i="0" u="none" strike="noStrike" cap="none">
                <a:solidFill>
                  <a:schemeClr val="lt1"/>
                </a:solidFill>
                <a:latin typeface="Calibri"/>
                <a:ea typeface="Calibri"/>
                <a:cs typeface="Calibri"/>
                <a:sym typeface="Calibri"/>
              </a:defRPr>
            </a:lvl1pPr>
            <a:lvl2pPr marL="0" lvl="1" indent="0" algn="ctr" rtl="0">
              <a:spcBef>
                <a:spcPts val="0"/>
              </a:spcBef>
              <a:buNone/>
              <a:defRPr sz="1200" b="1" i="0" u="none" strike="noStrike" cap="none">
                <a:solidFill>
                  <a:schemeClr val="lt1"/>
                </a:solidFill>
                <a:latin typeface="Calibri"/>
                <a:ea typeface="Calibri"/>
                <a:cs typeface="Calibri"/>
                <a:sym typeface="Calibri"/>
              </a:defRPr>
            </a:lvl2pPr>
            <a:lvl3pPr marL="0" lvl="2" indent="0" algn="ctr" rtl="0">
              <a:spcBef>
                <a:spcPts val="0"/>
              </a:spcBef>
              <a:buNone/>
              <a:defRPr sz="1200" b="1" i="0" u="none" strike="noStrike" cap="none">
                <a:solidFill>
                  <a:schemeClr val="lt1"/>
                </a:solidFill>
                <a:latin typeface="Calibri"/>
                <a:ea typeface="Calibri"/>
                <a:cs typeface="Calibri"/>
                <a:sym typeface="Calibri"/>
              </a:defRPr>
            </a:lvl3pPr>
            <a:lvl4pPr marL="0" lvl="3" indent="0" algn="ctr" rtl="0">
              <a:spcBef>
                <a:spcPts val="0"/>
              </a:spcBef>
              <a:buNone/>
              <a:defRPr sz="1200" b="1" i="0" u="none" strike="noStrike" cap="none">
                <a:solidFill>
                  <a:schemeClr val="lt1"/>
                </a:solidFill>
                <a:latin typeface="Calibri"/>
                <a:ea typeface="Calibri"/>
                <a:cs typeface="Calibri"/>
                <a:sym typeface="Calibri"/>
              </a:defRPr>
            </a:lvl4pPr>
            <a:lvl5pPr marL="0" lvl="4" indent="0" algn="ctr" rtl="0">
              <a:spcBef>
                <a:spcPts val="0"/>
              </a:spcBef>
              <a:buNone/>
              <a:defRPr sz="1200" b="1" i="0" u="none" strike="noStrike" cap="none">
                <a:solidFill>
                  <a:schemeClr val="lt1"/>
                </a:solidFill>
                <a:latin typeface="Calibri"/>
                <a:ea typeface="Calibri"/>
                <a:cs typeface="Calibri"/>
                <a:sym typeface="Calibri"/>
              </a:defRPr>
            </a:lvl5pPr>
            <a:lvl6pPr marL="0" lvl="5" indent="0" algn="ctr" rtl="0">
              <a:spcBef>
                <a:spcPts val="0"/>
              </a:spcBef>
              <a:buNone/>
              <a:defRPr sz="1200" b="1" i="0" u="none" strike="noStrike" cap="none">
                <a:solidFill>
                  <a:schemeClr val="lt1"/>
                </a:solidFill>
                <a:latin typeface="Calibri"/>
                <a:ea typeface="Calibri"/>
                <a:cs typeface="Calibri"/>
                <a:sym typeface="Calibri"/>
              </a:defRPr>
            </a:lvl6pPr>
            <a:lvl7pPr marL="0" lvl="6" indent="0" algn="ctr" rtl="0">
              <a:spcBef>
                <a:spcPts val="0"/>
              </a:spcBef>
              <a:buNone/>
              <a:defRPr sz="1200" b="1" i="0" u="none" strike="noStrike" cap="none">
                <a:solidFill>
                  <a:schemeClr val="lt1"/>
                </a:solidFill>
                <a:latin typeface="Calibri"/>
                <a:ea typeface="Calibri"/>
                <a:cs typeface="Calibri"/>
                <a:sym typeface="Calibri"/>
              </a:defRPr>
            </a:lvl7pPr>
            <a:lvl8pPr marL="0" lvl="7" indent="0" algn="ctr" rtl="0">
              <a:spcBef>
                <a:spcPts val="0"/>
              </a:spcBef>
              <a:buNone/>
              <a:defRPr sz="1200" b="1" i="0" u="none" strike="noStrike" cap="none">
                <a:solidFill>
                  <a:schemeClr val="lt1"/>
                </a:solidFill>
                <a:latin typeface="Calibri"/>
                <a:ea typeface="Calibri"/>
                <a:cs typeface="Calibri"/>
                <a:sym typeface="Calibri"/>
              </a:defRPr>
            </a:lvl8pPr>
            <a:lvl9pPr marL="0" lvl="8" indent="0" algn="ctr" rtl="0">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7_BODY Slide RIGHT 4">
  <p:cSld name="7_BODY Slide RIGHT 4">
    <p:spTree>
      <p:nvGrpSpPr>
        <p:cNvPr id="1" name="Shape 140"/>
        <p:cNvGrpSpPr/>
        <p:nvPr/>
      </p:nvGrpSpPr>
      <p:grpSpPr>
        <a:xfrm>
          <a:off x="0" y="0"/>
          <a:ext cx="0" cy="0"/>
          <a:chOff x="0" y="0"/>
          <a:chExt cx="0" cy="0"/>
        </a:xfrm>
      </p:grpSpPr>
      <p:pic>
        <p:nvPicPr>
          <p:cNvPr id="141" name="Google Shape;141;p2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2" name="Google Shape;142;p27"/>
          <p:cNvSpPr txBox="1">
            <a:spLocks noGrp="1"/>
          </p:cNvSpPr>
          <p:nvPr>
            <p:ph type="title"/>
          </p:nvPr>
        </p:nvSpPr>
        <p:spPr>
          <a:xfrm>
            <a:off x="942754" y="294463"/>
            <a:ext cx="102003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3" name="Google Shape;143;p27"/>
          <p:cNvSpPr/>
          <p:nvPr/>
        </p:nvSpPr>
        <p:spPr>
          <a:xfrm>
            <a:off x="140135" y="6413380"/>
            <a:ext cx="308100" cy="3081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 name="Google Shape;144;p27"/>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7"/>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3_BODY Slide LEFT 1">
  <p:cSld name="3_BODY Slide LEFT 1">
    <p:spTree>
      <p:nvGrpSpPr>
        <p:cNvPr id="1" name="Shape 146"/>
        <p:cNvGrpSpPr/>
        <p:nvPr/>
      </p:nvGrpSpPr>
      <p:grpSpPr>
        <a:xfrm>
          <a:off x="0" y="0"/>
          <a:ext cx="0" cy="0"/>
          <a:chOff x="0" y="0"/>
          <a:chExt cx="0" cy="0"/>
        </a:xfrm>
      </p:grpSpPr>
      <p:pic>
        <p:nvPicPr>
          <p:cNvPr id="147" name="Google Shape;147;p2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8" name="Google Shape;148;p28"/>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9" name="Google Shape;149;p28"/>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28"/>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51" name="Google Shape;151;p28"/>
          <p:cNvSpPr txBox="1">
            <a:spLocks noGrp="1"/>
          </p:cNvSpPr>
          <p:nvPr>
            <p:ph type="title"/>
          </p:nvPr>
        </p:nvSpPr>
        <p:spPr>
          <a:xfrm>
            <a:off x="1016192" y="414134"/>
            <a:ext cx="91785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6_BODY Slide RIGHT 3">
  <p:cSld name="6_BODY Slide RIGHT 3">
    <p:spTree>
      <p:nvGrpSpPr>
        <p:cNvPr id="1" name="Shape 152"/>
        <p:cNvGrpSpPr/>
        <p:nvPr/>
      </p:nvGrpSpPr>
      <p:grpSpPr>
        <a:xfrm>
          <a:off x="0" y="0"/>
          <a:ext cx="0" cy="0"/>
          <a:chOff x="0" y="0"/>
          <a:chExt cx="0" cy="0"/>
        </a:xfrm>
      </p:grpSpPr>
      <p:pic>
        <p:nvPicPr>
          <p:cNvPr id="153" name="Google Shape;153;p2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4" name="Google Shape;154;p29"/>
          <p:cNvSpPr txBox="1">
            <a:spLocks noGrp="1"/>
          </p:cNvSpPr>
          <p:nvPr>
            <p:ph type="title"/>
          </p:nvPr>
        </p:nvSpPr>
        <p:spPr>
          <a:xfrm>
            <a:off x="942753" y="289589"/>
            <a:ext cx="101931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5" name="Google Shape;155;p29"/>
          <p:cNvSpPr/>
          <p:nvPr/>
        </p:nvSpPr>
        <p:spPr>
          <a:xfrm>
            <a:off x="140135" y="6413380"/>
            <a:ext cx="308100" cy="3081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 name="Google Shape;156;p29"/>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 name="Google Shape;157;p29"/>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3_BODY Slide TOP 3">
  <p:cSld name="3_BODY Slide TOP 3">
    <p:spTree>
      <p:nvGrpSpPr>
        <p:cNvPr id="1" name="Shape 158"/>
        <p:cNvGrpSpPr/>
        <p:nvPr/>
      </p:nvGrpSpPr>
      <p:grpSpPr>
        <a:xfrm>
          <a:off x="0" y="0"/>
          <a:ext cx="0" cy="0"/>
          <a:chOff x="0" y="0"/>
          <a:chExt cx="0" cy="0"/>
        </a:xfrm>
      </p:grpSpPr>
      <p:pic>
        <p:nvPicPr>
          <p:cNvPr id="159" name="Google Shape;159;p3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0" name="Google Shape;160;p30"/>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 name="Google Shape;161;p30"/>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62" name="Google Shape;162;p30"/>
          <p:cNvSpPr txBox="1">
            <a:spLocks noGrp="1"/>
          </p:cNvSpPr>
          <p:nvPr>
            <p:ph type="title"/>
          </p:nvPr>
        </p:nvSpPr>
        <p:spPr>
          <a:xfrm>
            <a:off x="534379" y="958302"/>
            <a:ext cx="112032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3" name="Google Shape;163;p30"/>
          <p:cNvSpPr txBox="1">
            <a:spLocks noGrp="1"/>
          </p:cNvSpPr>
          <p:nvPr>
            <p:ph type="body" idx="1"/>
          </p:nvPr>
        </p:nvSpPr>
        <p:spPr>
          <a:xfrm>
            <a:off x="534378" y="1768474"/>
            <a:ext cx="11203200" cy="46515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5_BODY Slide LEFT 3">
  <p:cSld name="5_BODY Slide LEFT 3">
    <p:spTree>
      <p:nvGrpSpPr>
        <p:cNvPr id="1" name="Shape 164"/>
        <p:cNvGrpSpPr/>
        <p:nvPr/>
      </p:nvGrpSpPr>
      <p:grpSpPr>
        <a:xfrm>
          <a:off x="0" y="0"/>
          <a:ext cx="0" cy="0"/>
          <a:chOff x="0" y="0"/>
          <a:chExt cx="0" cy="0"/>
        </a:xfrm>
      </p:grpSpPr>
      <p:pic>
        <p:nvPicPr>
          <p:cNvPr id="165" name="Google Shape;165;p3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6" name="Google Shape;166;p31"/>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7" name="Google Shape;167;p31"/>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68" name="Google Shape;168;p31"/>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69" name="Google Shape;169;p31"/>
          <p:cNvSpPr txBox="1">
            <a:spLocks noGrp="1"/>
          </p:cNvSpPr>
          <p:nvPr>
            <p:ph type="title"/>
          </p:nvPr>
        </p:nvSpPr>
        <p:spPr>
          <a:xfrm>
            <a:off x="1016191" y="414134"/>
            <a:ext cx="105813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7_BODY Slide RIGHT 4">
  <p:cSld name="7_BODY Slide RIGHT 4">
    <p:spTree>
      <p:nvGrpSpPr>
        <p:cNvPr id="1" name="Shape 25"/>
        <p:cNvGrpSpPr/>
        <p:nvPr/>
      </p:nvGrpSpPr>
      <p:grpSpPr>
        <a:xfrm>
          <a:off x="0" y="0"/>
          <a:ext cx="0" cy="0"/>
          <a:chOff x="0" y="0"/>
          <a:chExt cx="0" cy="0"/>
        </a:xfrm>
      </p:grpSpPr>
      <p:pic>
        <p:nvPicPr>
          <p:cNvPr id="26" name="Google Shape;26;p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7" name="Google Shape;27;p4"/>
          <p:cNvSpPr txBox="1">
            <a:spLocks noGrp="1"/>
          </p:cNvSpPr>
          <p:nvPr>
            <p:ph type="title"/>
          </p:nvPr>
        </p:nvSpPr>
        <p:spPr>
          <a:xfrm>
            <a:off x="942754" y="294463"/>
            <a:ext cx="10200167"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
          <p:cNvSpPr/>
          <p:nvPr/>
        </p:nvSpPr>
        <p:spPr>
          <a:xfrm>
            <a:off x="140135" y="6413380"/>
            <a:ext cx="308043" cy="308043"/>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 name="Google Shape;29;p4"/>
          <p:cNvSpPr/>
          <p:nvPr/>
        </p:nvSpPr>
        <p:spPr>
          <a:xfrm>
            <a:off x="11759586"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 name="Google Shape;30;p4"/>
          <p:cNvSpPr txBox="1">
            <a:spLocks noGrp="1"/>
          </p:cNvSpPr>
          <p:nvPr>
            <p:ph type="sldNum" idx="12"/>
          </p:nvPr>
        </p:nvSpPr>
        <p:spPr>
          <a:xfrm>
            <a:off x="11694754"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7_BODY Slide RIGHT 2">
  <p:cSld name="7_BODY Slide RIGHT 2">
    <p:spTree>
      <p:nvGrpSpPr>
        <p:cNvPr id="1" name="Shape 170"/>
        <p:cNvGrpSpPr/>
        <p:nvPr/>
      </p:nvGrpSpPr>
      <p:grpSpPr>
        <a:xfrm>
          <a:off x="0" y="0"/>
          <a:ext cx="0" cy="0"/>
          <a:chOff x="0" y="0"/>
          <a:chExt cx="0" cy="0"/>
        </a:xfrm>
      </p:grpSpPr>
      <p:pic>
        <p:nvPicPr>
          <p:cNvPr id="171" name="Google Shape;171;p32" descr="Background pattern&#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2" name="Google Shape;172;p32"/>
          <p:cNvSpPr txBox="1">
            <a:spLocks noGrp="1"/>
          </p:cNvSpPr>
          <p:nvPr>
            <p:ph type="title"/>
          </p:nvPr>
        </p:nvSpPr>
        <p:spPr>
          <a:xfrm>
            <a:off x="448178" y="251489"/>
            <a:ext cx="106947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3" name="Google Shape;173;p32"/>
          <p:cNvSpPr/>
          <p:nvPr/>
        </p:nvSpPr>
        <p:spPr>
          <a:xfrm>
            <a:off x="140135" y="6406711"/>
            <a:ext cx="308100" cy="3081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 name="Google Shape;174;p32"/>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 name="Google Shape;175;p32"/>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3_CLOSING Slide 4">
  <p:cSld name="13_CLOSING Slide 4">
    <p:spTree>
      <p:nvGrpSpPr>
        <p:cNvPr id="1" name="Shape 176"/>
        <p:cNvGrpSpPr/>
        <p:nvPr/>
      </p:nvGrpSpPr>
      <p:grpSpPr>
        <a:xfrm>
          <a:off x="0" y="0"/>
          <a:ext cx="0" cy="0"/>
          <a:chOff x="0" y="0"/>
          <a:chExt cx="0" cy="0"/>
        </a:xfrm>
      </p:grpSpPr>
      <p:pic>
        <p:nvPicPr>
          <p:cNvPr id="177" name="Google Shape;177;p33"/>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178"/>
        <p:cNvGrpSpPr/>
        <p:nvPr/>
      </p:nvGrpSpPr>
      <p:grpSpPr>
        <a:xfrm>
          <a:off x="0" y="0"/>
          <a:ext cx="0" cy="0"/>
          <a:chOff x="0" y="0"/>
          <a:chExt cx="0" cy="0"/>
        </a:xfrm>
      </p:grpSpPr>
      <p:pic>
        <p:nvPicPr>
          <p:cNvPr id="179" name="Google Shape;179;p3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0" name="Google Shape;180;p34"/>
          <p:cNvSpPr txBox="1">
            <a:spLocks noGrp="1"/>
          </p:cNvSpPr>
          <p:nvPr>
            <p:ph type="title"/>
          </p:nvPr>
        </p:nvSpPr>
        <p:spPr>
          <a:xfrm>
            <a:off x="4544839" y="1727847"/>
            <a:ext cx="6585300" cy="2362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1" name="Google Shape;181;p34"/>
          <p:cNvSpPr>
            <a:spLocks noGrp="1"/>
          </p:cNvSpPr>
          <p:nvPr>
            <p:ph type="pic" idx="2"/>
          </p:nvPr>
        </p:nvSpPr>
        <p:spPr>
          <a:xfrm>
            <a:off x="8334986" y="2766382"/>
            <a:ext cx="4671600" cy="4671600"/>
          </a:xfrm>
          <a:prstGeom prst="rect">
            <a:avLst/>
          </a:prstGeom>
          <a:noFill/>
          <a:ln>
            <a:noFill/>
          </a:ln>
        </p:spPr>
      </p:sp>
      <p:sp>
        <p:nvSpPr>
          <p:cNvPr id="182" name="Google Shape;182;p34"/>
          <p:cNvSpPr txBox="1">
            <a:spLocks noGrp="1"/>
          </p:cNvSpPr>
          <p:nvPr>
            <p:ph type="subTitle" idx="1"/>
          </p:nvPr>
        </p:nvSpPr>
        <p:spPr>
          <a:xfrm>
            <a:off x="4544839" y="4407694"/>
            <a:ext cx="3506100" cy="14106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rgbClr val="7F7F7F"/>
              </a:buClr>
              <a:buSzPts val="2400"/>
              <a:buNone/>
              <a:defRPr sz="2400">
                <a:solidFill>
                  <a:srgbClr val="7F7F7F"/>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_BODY Slide TOP 2">
  <p:cSld name="2_BODY Slide TOP 2">
    <p:spTree>
      <p:nvGrpSpPr>
        <p:cNvPr id="1" name="Shape 183"/>
        <p:cNvGrpSpPr/>
        <p:nvPr/>
      </p:nvGrpSpPr>
      <p:grpSpPr>
        <a:xfrm>
          <a:off x="0" y="0"/>
          <a:ext cx="0" cy="0"/>
          <a:chOff x="0" y="0"/>
          <a:chExt cx="0" cy="0"/>
        </a:xfrm>
      </p:grpSpPr>
      <p:pic>
        <p:nvPicPr>
          <p:cNvPr id="184" name="Google Shape;184;p3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5" name="Google Shape;185;p35"/>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6" name="Google Shape;186;p35"/>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87" name="Google Shape;187;p35"/>
          <p:cNvSpPr txBox="1">
            <a:spLocks noGrp="1"/>
          </p:cNvSpPr>
          <p:nvPr>
            <p:ph type="title"/>
          </p:nvPr>
        </p:nvSpPr>
        <p:spPr>
          <a:xfrm>
            <a:off x="534379" y="958302"/>
            <a:ext cx="112032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8" name="Google Shape;188;p35"/>
          <p:cNvSpPr txBox="1">
            <a:spLocks noGrp="1"/>
          </p:cNvSpPr>
          <p:nvPr>
            <p:ph type="body" idx="1"/>
          </p:nvPr>
        </p:nvSpPr>
        <p:spPr>
          <a:xfrm>
            <a:off x="534378" y="1768474"/>
            <a:ext cx="11203200" cy="46515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4_BODY Slide LEFT 2">
  <p:cSld name="4_BODY Slide LEFT 2">
    <p:spTree>
      <p:nvGrpSpPr>
        <p:cNvPr id="1" name="Shape 189"/>
        <p:cNvGrpSpPr/>
        <p:nvPr/>
      </p:nvGrpSpPr>
      <p:grpSpPr>
        <a:xfrm>
          <a:off x="0" y="0"/>
          <a:ext cx="0" cy="0"/>
          <a:chOff x="0" y="0"/>
          <a:chExt cx="0" cy="0"/>
        </a:xfrm>
      </p:grpSpPr>
      <p:pic>
        <p:nvPicPr>
          <p:cNvPr id="190" name="Google Shape;190;p3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1" name="Google Shape;191;p36"/>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2" name="Google Shape;192;p36"/>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93" name="Google Shape;193;p36"/>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94" name="Google Shape;194;p36"/>
          <p:cNvSpPr txBox="1">
            <a:spLocks noGrp="1"/>
          </p:cNvSpPr>
          <p:nvPr>
            <p:ph type="title"/>
          </p:nvPr>
        </p:nvSpPr>
        <p:spPr>
          <a:xfrm>
            <a:off x="1016191" y="414134"/>
            <a:ext cx="105813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6_BODY Slide LEFT 4">
  <p:cSld name="6_BODY Slide LEFT 4">
    <p:spTree>
      <p:nvGrpSpPr>
        <p:cNvPr id="1" name="Shape 195"/>
        <p:cNvGrpSpPr/>
        <p:nvPr/>
      </p:nvGrpSpPr>
      <p:grpSpPr>
        <a:xfrm>
          <a:off x="0" y="0"/>
          <a:ext cx="0" cy="0"/>
          <a:chOff x="0" y="0"/>
          <a:chExt cx="0" cy="0"/>
        </a:xfrm>
      </p:grpSpPr>
      <p:pic>
        <p:nvPicPr>
          <p:cNvPr id="196" name="Google Shape;196;p3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7" name="Google Shape;197;p37"/>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8" name="Google Shape;198;p37"/>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99" name="Google Shape;199;p37"/>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00" name="Google Shape;200;p37"/>
          <p:cNvSpPr txBox="1">
            <a:spLocks noGrp="1"/>
          </p:cNvSpPr>
          <p:nvPr>
            <p:ph type="title"/>
          </p:nvPr>
        </p:nvSpPr>
        <p:spPr>
          <a:xfrm>
            <a:off x="1016191" y="414134"/>
            <a:ext cx="105813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5_BODY Slide RIGHT 1">
  <p:cSld name="5_BODY Slide RIGHT 1">
    <p:spTree>
      <p:nvGrpSpPr>
        <p:cNvPr id="1" name="Shape 201"/>
        <p:cNvGrpSpPr/>
        <p:nvPr/>
      </p:nvGrpSpPr>
      <p:grpSpPr>
        <a:xfrm>
          <a:off x="0" y="0"/>
          <a:ext cx="0" cy="0"/>
          <a:chOff x="0" y="0"/>
          <a:chExt cx="0" cy="0"/>
        </a:xfrm>
      </p:grpSpPr>
      <p:pic>
        <p:nvPicPr>
          <p:cNvPr id="202" name="Google Shape;202;p3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3" name="Google Shape;203;p38"/>
          <p:cNvSpPr txBox="1">
            <a:spLocks noGrp="1"/>
          </p:cNvSpPr>
          <p:nvPr>
            <p:ph type="title"/>
          </p:nvPr>
        </p:nvSpPr>
        <p:spPr>
          <a:xfrm>
            <a:off x="389861" y="231303"/>
            <a:ext cx="91440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4" name="Google Shape;204;p38"/>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5" name="Google Shape;205;p38"/>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8_CLOSING Slide 1">
  <p:cSld name="8_CLOSING Slide 1">
    <p:spTree>
      <p:nvGrpSpPr>
        <p:cNvPr id="1" name="Shape 206"/>
        <p:cNvGrpSpPr/>
        <p:nvPr/>
      </p:nvGrpSpPr>
      <p:grpSpPr>
        <a:xfrm>
          <a:off x="0" y="0"/>
          <a:ext cx="0" cy="0"/>
          <a:chOff x="0" y="0"/>
          <a:chExt cx="0" cy="0"/>
        </a:xfrm>
      </p:grpSpPr>
      <p:pic>
        <p:nvPicPr>
          <p:cNvPr id="207" name="Google Shape;207;p39"/>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1_CLOSING Slide 2">
  <p:cSld name="11_CLOSING Slide 2">
    <p:spTree>
      <p:nvGrpSpPr>
        <p:cNvPr id="1" name="Shape 208"/>
        <p:cNvGrpSpPr/>
        <p:nvPr/>
      </p:nvGrpSpPr>
      <p:grpSpPr>
        <a:xfrm>
          <a:off x="0" y="0"/>
          <a:ext cx="0" cy="0"/>
          <a:chOff x="0" y="0"/>
          <a:chExt cx="0" cy="0"/>
        </a:xfrm>
      </p:grpSpPr>
      <p:pic>
        <p:nvPicPr>
          <p:cNvPr id="209" name="Google Shape;209;p40"/>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2_CLOSING Slide 3">
  <p:cSld name="12_CLOSING Slide 3">
    <p:spTree>
      <p:nvGrpSpPr>
        <p:cNvPr id="1" name="Shape 210"/>
        <p:cNvGrpSpPr/>
        <p:nvPr/>
      </p:nvGrpSpPr>
      <p:grpSpPr>
        <a:xfrm>
          <a:off x="0" y="0"/>
          <a:ext cx="0" cy="0"/>
          <a:chOff x="0" y="0"/>
          <a:chExt cx="0" cy="0"/>
        </a:xfrm>
      </p:grpSpPr>
      <p:pic>
        <p:nvPicPr>
          <p:cNvPr id="211" name="Google Shape;211;p41"/>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BODY Slide LEFT 1">
  <p:cSld name="3_BODY Slide LEFT 1">
    <p:spTree>
      <p:nvGrpSpPr>
        <p:cNvPr id="1" name="Shape 31"/>
        <p:cNvGrpSpPr/>
        <p:nvPr/>
      </p:nvGrpSpPr>
      <p:grpSpPr>
        <a:xfrm>
          <a:off x="0" y="0"/>
          <a:ext cx="0" cy="0"/>
          <a:chOff x="0" y="0"/>
          <a:chExt cx="0" cy="0"/>
        </a:xfrm>
      </p:grpSpPr>
      <p:pic>
        <p:nvPicPr>
          <p:cNvPr id="32" name="Google Shape;32;p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3" name="Google Shape;33;p5"/>
          <p:cNvSpPr txBox="1">
            <a:spLocks noGrp="1"/>
          </p:cNvSpPr>
          <p:nvPr>
            <p:ph type="body" idx="1"/>
          </p:nvPr>
        </p:nvSpPr>
        <p:spPr>
          <a:xfrm>
            <a:off x="1016192" y="1232420"/>
            <a:ext cx="10581297" cy="533141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5"/>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6" name="Google Shape;36;p5"/>
          <p:cNvSpPr txBox="1">
            <a:spLocks noGrp="1"/>
          </p:cNvSpPr>
          <p:nvPr>
            <p:ph type="title"/>
          </p:nvPr>
        </p:nvSpPr>
        <p:spPr>
          <a:xfrm>
            <a:off x="1016192" y="414134"/>
            <a:ext cx="9178566"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2"/>
        <p:cNvGrpSpPr/>
        <p:nvPr/>
      </p:nvGrpSpPr>
      <p:grpSpPr>
        <a:xfrm>
          <a:off x="0" y="0"/>
          <a:ext cx="0" cy="0"/>
          <a:chOff x="0" y="0"/>
          <a:chExt cx="0" cy="0"/>
        </a:xfrm>
      </p:grpSpPr>
      <p:sp>
        <p:nvSpPr>
          <p:cNvPr id="213" name="Google Shape;213;p4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4" name="Google Shape;214;p4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5" name="Google Shape;215;p4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6" name="Google Shape;216;p4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7" name="Google Shape;217;p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8"/>
        <p:cNvGrpSpPr/>
        <p:nvPr/>
      </p:nvGrpSpPr>
      <p:grpSpPr>
        <a:xfrm>
          <a:off x="0" y="0"/>
          <a:ext cx="0" cy="0"/>
          <a:chOff x="0" y="0"/>
          <a:chExt cx="0" cy="0"/>
        </a:xfrm>
      </p:grpSpPr>
      <p:sp>
        <p:nvSpPr>
          <p:cNvPr id="219" name="Google Shape;219;p4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0" name="Google Shape;220;p4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1" name="Google Shape;221;p4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2" name="Google Shape;222;p4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3"/>
        <p:cNvGrpSpPr/>
        <p:nvPr/>
      </p:nvGrpSpPr>
      <p:grpSpPr>
        <a:xfrm>
          <a:off x="0" y="0"/>
          <a:ext cx="0" cy="0"/>
          <a:chOff x="0" y="0"/>
          <a:chExt cx="0" cy="0"/>
        </a:xfrm>
      </p:grpSpPr>
      <p:sp>
        <p:nvSpPr>
          <p:cNvPr id="224" name="Google Shape;224;p4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5" name="Google Shape;225;p4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6" name="Google Shape;226;p4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7"/>
        <p:cNvGrpSpPr/>
        <p:nvPr/>
      </p:nvGrpSpPr>
      <p:grpSpPr>
        <a:xfrm>
          <a:off x="0" y="0"/>
          <a:ext cx="0" cy="0"/>
          <a:chOff x="0" y="0"/>
          <a:chExt cx="0" cy="0"/>
        </a:xfrm>
      </p:grpSpPr>
      <p:sp>
        <p:nvSpPr>
          <p:cNvPr id="228" name="Google Shape;228;p45"/>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9" name="Google Shape;229;p4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230" name="Google Shape;230;p4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31" name="Google Shape;231;p4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32" name="Google Shape;232;p4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33"/>
        <p:cNvGrpSpPr/>
        <p:nvPr/>
      </p:nvGrpSpPr>
      <p:grpSpPr>
        <a:xfrm>
          <a:off x="0" y="0"/>
          <a:ext cx="0" cy="0"/>
          <a:chOff x="0" y="0"/>
          <a:chExt cx="0" cy="0"/>
        </a:xfrm>
      </p:grpSpPr>
      <p:sp>
        <p:nvSpPr>
          <p:cNvPr id="234" name="Google Shape;234;p4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5" name="Google Shape;235;p46"/>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lt1"/>
              </a:buClr>
              <a:buSzPts val="3000"/>
              <a:buNone/>
              <a:defRPr sz="3000" b="1"/>
            </a:lvl1pPr>
            <a:lvl2pPr marL="914400" lvl="1" indent="-228600" algn="l" rtl="0">
              <a:lnSpc>
                <a:spcPct val="90000"/>
              </a:lnSpc>
              <a:spcBef>
                <a:spcPts val="500"/>
              </a:spcBef>
              <a:spcAft>
                <a:spcPts val="0"/>
              </a:spcAft>
              <a:buClr>
                <a:schemeClr val="lt1"/>
              </a:buClr>
              <a:buSzPts val="2000"/>
              <a:buNone/>
              <a:defRPr sz="2000" b="1"/>
            </a:lvl2pPr>
            <a:lvl3pPr marL="1371600" lvl="2" indent="-228600" algn="l" rtl="0">
              <a:lnSpc>
                <a:spcPct val="90000"/>
              </a:lnSpc>
              <a:spcBef>
                <a:spcPts val="500"/>
              </a:spcBef>
              <a:spcAft>
                <a:spcPts val="0"/>
              </a:spcAft>
              <a:buClr>
                <a:schemeClr val="lt1"/>
              </a:buClr>
              <a:buSzPts val="1800"/>
              <a:buNone/>
              <a:defRPr sz="1800" b="1"/>
            </a:lvl3pPr>
            <a:lvl4pPr marL="1828800" lvl="3" indent="-228600" algn="l" rtl="0">
              <a:lnSpc>
                <a:spcPct val="90000"/>
              </a:lnSpc>
              <a:spcBef>
                <a:spcPts val="500"/>
              </a:spcBef>
              <a:spcAft>
                <a:spcPts val="0"/>
              </a:spcAft>
              <a:buClr>
                <a:schemeClr val="lt1"/>
              </a:buClr>
              <a:buSzPts val="1600"/>
              <a:buNone/>
              <a:defRPr sz="1600" b="1"/>
            </a:lvl4pPr>
            <a:lvl5pPr marL="2286000" lvl="4" indent="-228600" algn="l" rtl="0">
              <a:lnSpc>
                <a:spcPct val="90000"/>
              </a:lnSpc>
              <a:spcBef>
                <a:spcPts val="500"/>
              </a:spcBef>
              <a:spcAft>
                <a:spcPts val="0"/>
              </a:spcAft>
              <a:buClr>
                <a:schemeClr val="lt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36" name="Google Shape;236;p46"/>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lt1"/>
              </a:buClr>
              <a:buSzPts val="1800"/>
              <a:buChar char="•"/>
              <a:defRPr/>
            </a:lvl1pPr>
            <a:lvl2pPr marL="914400" lvl="1" indent="-342900" algn="l" rtl="0">
              <a:lnSpc>
                <a:spcPct val="90000"/>
              </a:lnSpc>
              <a:spcBef>
                <a:spcPts val="500"/>
              </a:spcBef>
              <a:spcAft>
                <a:spcPts val="0"/>
              </a:spcAft>
              <a:buClr>
                <a:schemeClr val="lt1"/>
              </a:buClr>
              <a:buSzPts val="1800"/>
              <a:buChar char="•"/>
              <a:defRPr/>
            </a:lvl2pPr>
            <a:lvl3pPr marL="1371600" lvl="2" indent="-342900" algn="l" rtl="0">
              <a:lnSpc>
                <a:spcPct val="90000"/>
              </a:lnSpc>
              <a:spcBef>
                <a:spcPts val="500"/>
              </a:spcBef>
              <a:spcAft>
                <a:spcPts val="0"/>
              </a:spcAft>
              <a:buClr>
                <a:schemeClr val="lt1"/>
              </a:buClr>
              <a:buSzPts val="1800"/>
              <a:buChar char="•"/>
              <a:defRPr/>
            </a:lvl3pPr>
            <a:lvl4pPr marL="1828800" lvl="3" indent="-342900" algn="l" rtl="0">
              <a:lnSpc>
                <a:spcPct val="90000"/>
              </a:lnSpc>
              <a:spcBef>
                <a:spcPts val="500"/>
              </a:spcBef>
              <a:spcAft>
                <a:spcPts val="0"/>
              </a:spcAft>
              <a:buClr>
                <a:schemeClr val="lt1"/>
              </a:buClr>
              <a:buSzPts val="1800"/>
              <a:buChar char="•"/>
              <a:defRPr/>
            </a:lvl4pPr>
            <a:lvl5pPr marL="2286000" lvl="4" indent="-342900" algn="l" rtl="0">
              <a:lnSpc>
                <a:spcPct val="90000"/>
              </a:lnSpc>
              <a:spcBef>
                <a:spcPts val="500"/>
              </a:spcBef>
              <a:spcAft>
                <a:spcPts val="0"/>
              </a:spcAft>
              <a:buClr>
                <a:schemeClr val="lt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37" name="Google Shape;237;p46"/>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lt1"/>
              </a:buClr>
              <a:buSzPts val="3000"/>
              <a:buNone/>
              <a:defRPr sz="3000" b="1"/>
            </a:lvl1pPr>
            <a:lvl2pPr marL="914400" lvl="1" indent="-228600" algn="l" rtl="0">
              <a:lnSpc>
                <a:spcPct val="90000"/>
              </a:lnSpc>
              <a:spcBef>
                <a:spcPts val="500"/>
              </a:spcBef>
              <a:spcAft>
                <a:spcPts val="0"/>
              </a:spcAft>
              <a:buClr>
                <a:schemeClr val="lt1"/>
              </a:buClr>
              <a:buSzPts val="2000"/>
              <a:buNone/>
              <a:defRPr sz="2000" b="1"/>
            </a:lvl2pPr>
            <a:lvl3pPr marL="1371600" lvl="2" indent="-228600" algn="l" rtl="0">
              <a:lnSpc>
                <a:spcPct val="90000"/>
              </a:lnSpc>
              <a:spcBef>
                <a:spcPts val="500"/>
              </a:spcBef>
              <a:spcAft>
                <a:spcPts val="0"/>
              </a:spcAft>
              <a:buClr>
                <a:schemeClr val="lt1"/>
              </a:buClr>
              <a:buSzPts val="1800"/>
              <a:buNone/>
              <a:defRPr sz="1800" b="1"/>
            </a:lvl3pPr>
            <a:lvl4pPr marL="1828800" lvl="3" indent="-228600" algn="l" rtl="0">
              <a:lnSpc>
                <a:spcPct val="90000"/>
              </a:lnSpc>
              <a:spcBef>
                <a:spcPts val="500"/>
              </a:spcBef>
              <a:spcAft>
                <a:spcPts val="0"/>
              </a:spcAft>
              <a:buClr>
                <a:schemeClr val="lt1"/>
              </a:buClr>
              <a:buSzPts val="1600"/>
              <a:buNone/>
              <a:defRPr sz="1600" b="1"/>
            </a:lvl4pPr>
            <a:lvl5pPr marL="2286000" lvl="4" indent="-228600" algn="l" rtl="0">
              <a:lnSpc>
                <a:spcPct val="90000"/>
              </a:lnSpc>
              <a:spcBef>
                <a:spcPts val="500"/>
              </a:spcBef>
              <a:spcAft>
                <a:spcPts val="0"/>
              </a:spcAft>
              <a:buClr>
                <a:schemeClr val="lt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38" name="Google Shape;238;p46"/>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lt1"/>
              </a:buClr>
              <a:buSzPts val="1800"/>
              <a:buChar char="•"/>
              <a:defRPr/>
            </a:lvl1pPr>
            <a:lvl2pPr marL="914400" lvl="1" indent="-342900" algn="l" rtl="0">
              <a:lnSpc>
                <a:spcPct val="90000"/>
              </a:lnSpc>
              <a:spcBef>
                <a:spcPts val="500"/>
              </a:spcBef>
              <a:spcAft>
                <a:spcPts val="0"/>
              </a:spcAft>
              <a:buClr>
                <a:schemeClr val="lt1"/>
              </a:buClr>
              <a:buSzPts val="1800"/>
              <a:buChar char="•"/>
              <a:defRPr/>
            </a:lvl2pPr>
            <a:lvl3pPr marL="1371600" lvl="2" indent="-342900" algn="l" rtl="0">
              <a:lnSpc>
                <a:spcPct val="90000"/>
              </a:lnSpc>
              <a:spcBef>
                <a:spcPts val="500"/>
              </a:spcBef>
              <a:spcAft>
                <a:spcPts val="0"/>
              </a:spcAft>
              <a:buClr>
                <a:schemeClr val="lt1"/>
              </a:buClr>
              <a:buSzPts val="1800"/>
              <a:buChar char="•"/>
              <a:defRPr/>
            </a:lvl3pPr>
            <a:lvl4pPr marL="1828800" lvl="3" indent="-342900" algn="l" rtl="0">
              <a:lnSpc>
                <a:spcPct val="90000"/>
              </a:lnSpc>
              <a:spcBef>
                <a:spcPts val="500"/>
              </a:spcBef>
              <a:spcAft>
                <a:spcPts val="0"/>
              </a:spcAft>
              <a:buClr>
                <a:schemeClr val="lt1"/>
              </a:buClr>
              <a:buSzPts val="1800"/>
              <a:buChar char="•"/>
              <a:defRPr/>
            </a:lvl4pPr>
            <a:lvl5pPr marL="2286000" lvl="4" indent="-342900" algn="l" rtl="0">
              <a:lnSpc>
                <a:spcPct val="90000"/>
              </a:lnSpc>
              <a:spcBef>
                <a:spcPts val="500"/>
              </a:spcBef>
              <a:spcAft>
                <a:spcPts val="0"/>
              </a:spcAft>
              <a:buClr>
                <a:schemeClr val="lt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6_BODY Slide RIGHT 3">
  <p:cSld name="6_BODY Slide RIGHT 3">
    <p:spTree>
      <p:nvGrpSpPr>
        <p:cNvPr id="1" name="Shape 37"/>
        <p:cNvGrpSpPr/>
        <p:nvPr/>
      </p:nvGrpSpPr>
      <p:grpSpPr>
        <a:xfrm>
          <a:off x="0" y="0"/>
          <a:ext cx="0" cy="0"/>
          <a:chOff x="0" y="0"/>
          <a:chExt cx="0" cy="0"/>
        </a:xfrm>
      </p:grpSpPr>
      <p:pic>
        <p:nvPicPr>
          <p:cNvPr id="38" name="Google Shape;38;p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9" name="Google Shape;39;p6"/>
          <p:cNvSpPr txBox="1">
            <a:spLocks noGrp="1"/>
          </p:cNvSpPr>
          <p:nvPr>
            <p:ph type="title"/>
          </p:nvPr>
        </p:nvSpPr>
        <p:spPr>
          <a:xfrm>
            <a:off x="942753" y="289589"/>
            <a:ext cx="10193081"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6"/>
          <p:cNvSpPr/>
          <p:nvPr/>
        </p:nvSpPr>
        <p:spPr>
          <a:xfrm>
            <a:off x="140135" y="6413380"/>
            <a:ext cx="308043" cy="308043"/>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 name="Google Shape;41;p6"/>
          <p:cNvSpPr/>
          <p:nvPr/>
        </p:nvSpPr>
        <p:spPr>
          <a:xfrm>
            <a:off x="11759586"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 name="Google Shape;42;p6"/>
          <p:cNvSpPr txBox="1">
            <a:spLocks noGrp="1"/>
          </p:cNvSpPr>
          <p:nvPr>
            <p:ph type="sldNum" idx="12"/>
          </p:nvPr>
        </p:nvSpPr>
        <p:spPr>
          <a:xfrm>
            <a:off x="11694754"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BODY Slide TOP 3">
  <p:cSld name="3_BODY Slide TOP 3">
    <p:spTree>
      <p:nvGrpSpPr>
        <p:cNvPr id="1" name="Shape 43"/>
        <p:cNvGrpSpPr/>
        <p:nvPr/>
      </p:nvGrpSpPr>
      <p:grpSpPr>
        <a:xfrm>
          <a:off x="0" y="0"/>
          <a:ext cx="0" cy="0"/>
          <a:chOff x="0" y="0"/>
          <a:chExt cx="0" cy="0"/>
        </a:xfrm>
      </p:grpSpPr>
      <p:pic>
        <p:nvPicPr>
          <p:cNvPr id="44" name="Google Shape;44;p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5" name="Google Shape;45;p7"/>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 name="Google Shape;46;p7"/>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47" name="Google Shape;47;p7"/>
          <p:cNvSpPr txBox="1">
            <a:spLocks noGrp="1"/>
          </p:cNvSpPr>
          <p:nvPr>
            <p:ph type="title"/>
          </p:nvPr>
        </p:nvSpPr>
        <p:spPr>
          <a:xfrm>
            <a:off x="534379" y="958302"/>
            <a:ext cx="11203246"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534378" y="1768474"/>
            <a:ext cx="11203245" cy="4651375"/>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BODY Slide LEFT 3">
  <p:cSld name="5_BODY Slide LEFT 3">
    <p:spTree>
      <p:nvGrpSpPr>
        <p:cNvPr id="1" name="Shape 49"/>
        <p:cNvGrpSpPr/>
        <p:nvPr/>
      </p:nvGrpSpPr>
      <p:grpSpPr>
        <a:xfrm>
          <a:off x="0" y="0"/>
          <a:ext cx="0" cy="0"/>
          <a:chOff x="0" y="0"/>
          <a:chExt cx="0" cy="0"/>
        </a:xfrm>
      </p:grpSpPr>
      <p:pic>
        <p:nvPicPr>
          <p:cNvPr id="50" name="Google Shape;50;p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1" name="Google Shape;51;p8"/>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 name="Google Shape;52;p8"/>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53" name="Google Shape;53;p8"/>
          <p:cNvSpPr txBox="1">
            <a:spLocks noGrp="1"/>
          </p:cNvSpPr>
          <p:nvPr>
            <p:ph type="body" idx="1"/>
          </p:nvPr>
        </p:nvSpPr>
        <p:spPr>
          <a:xfrm>
            <a:off x="1016192" y="1232420"/>
            <a:ext cx="10581297" cy="533141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8"/>
          <p:cNvSpPr txBox="1">
            <a:spLocks noGrp="1"/>
          </p:cNvSpPr>
          <p:nvPr>
            <p:ph type="title"/>
          </p:nvPr>
        </p:nvSpPr>
        <p:spPr>
          <a:xfrm>
            <a:off x="1016191" y="414134"/>
            <a:ext cx="10581297"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7_BODY Slide RIGHT 2">
  <p:cSld name="7_BODY Slide RIGHT 2">
    <p:spTree>
      <p:nvGrpSpPr>
        <p:cNvPr id="1" name="Shape 55"/>
        <p:cNvGrpSpPr/>
        <p:nvPr/>
      </p:nvGrpSpPr>
      <p:grpSpPr>
        <a:xfrm>
          <a:off x="0" y="0"/>
          <a:ext cx="0" cy="0"/>
          <a:chOff x="0" y="0"/>
          <a:chExt cx="0" cy="0"/>
        </a:xfrm>
      </p:grpSpPr>
      <p:pic>
        <p:nvPicPr>
          <p:cNvPr id="56" name="Google Shape;56;p9" descr="Background pattern&#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7" name="Google Shape;57;p9"/>
          <p:cNvSpPr txBox="1">
            <a:spLocks noGrp="1"/>
          </p:cNvSpPr>
          <p:nvPr>
            <p:ph type="title"/>
          </p:nvPr>
        </p:nvSpPr>
        <p:spPr>
          <a:xfrm>
            <a:off x="448178" y="251489"/>
            <a:ext cx="10694743"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9"/>
          <p:cNvSpPr/>
          <p:nvPr/>
        </p:nvSpPr>
        <p:spPr>
          <a:xfrm>
            <a:off x="140135" y="6406711"/>
            <a:ext cx="308043" cy="308043"/>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9"/>
          <p:cNvSpPr/>
          <p:nvPr/>
        </p:nvSpPr>
        <p:spPr>
          <a:xfrm>
            <a:off x="11759586"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 name="Google Shape;60;p9"/>
          <p:cNvSpPr txBox="1">
            <a:spLocks noGrp="1"/>
          </p:cNvSpPr>
          <p:nvPr>
            <p:ph type="sldNum" idx="12"/>
          </p:nvPr>
        </p:nvSpPr>
        <p:spPr>
          <a:xfrm>
            <a:off x="11694754"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3_CLOSING Slide 4">
  <p:cSld name="13_CLOSING Slide 4">
    <p:spTree>
      <p:nvGrpSpPr>
        <p:cNvPr id="1" name="Shape 61"/>
        <p:cNvGrpSpPr/>
        <p:nvPr/>
      </p:nvGrpSpPr>
      <p:grpSpPr>
        <a:xfrm>
          <a:off x="0" y="0"/>
          <a:ext cx="0" cy="0"/>
          <a:chOff x="0" y="0"/>
          <a:chExt cx="0" cy="0"/>
        </a:xfrm>
      </p:grpSpPr>
      <p:pic>
        <p:nvPicPr>
          <p:cNvPr id="62" name="Google Shape;62;p10"/>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theme" Target="../theme/theme2.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6" name="Google Shape;126;p2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8" name="Google Shape;128;p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9" name="Google Shape;129;p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45.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comments" Target="../comments/comment1.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drive.google.com/file/d/1iUv09hwDknZCBfbskpxIexH8zQltCCBO/view"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comments" Target="../comments/comment2.xml"/><Relationship Id="rId4" Type="http://schemas.openxmlformats.org/officeDocument/2006/relationships/image" Target="../media/image49.jp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57.png"/><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hyperlink" Target="http://drive.google.com/file/d/1xqEtQYXSZM4GJORgzJQOAPcfIhjW0N0G/view"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58.jpg"/></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8" Type="http://schemas.openxmlformats.org/officeDocument/2006/relationships/image" Target="../media/image64.jpg"/><Relationship Id="rId3" Type="http://schemas.openxmlformats.org/officeDocument/2006/relationships/image" Target="../media/image59.jpg"/><Relationship Id="rId7" Type="http://schemas.openxmlformats.org/officeDocument/2006/relationships/image" Target="../media/image63.jpg"/><Relationship Id="rId2" Type="http://schemas.openxmlformats.org/officeDocument/2006/relationships/notesSlide" Target="../notesSlides/notesSlide35.xml"/><Relationship Id="rId1" Type="http://schemas.openxmlformats.org/officeDocument/2006/relationships/slideLayout" Target="../slideLayouts/slideLayout20.xml"/><Relationship Id="rId6" Type="http://schemas.openxmlformats.org/officeDocument/2006/relationships/image" Target="../media/image62.jpg"/><Relationship Id="rId5" Type="http://schemas.openxmlformats.org/officeDocument/2006/relationships/image" Target="../media/image61.png"/><Relationship Id="rId4" Type="http://schemas.openxmlformats.org/officeDocument/2006/relationships/image" Target="../media/image60.jpg"/><Relationship Id="rId9" Type="http://schemas.openxmlformats.org/officeDocument/2006/relationships/image" Target="../media/image65.jpg"/></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67.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69.png"/></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1.xml"/><Relationship Id="rId1" Type="http://schemas.openxmlformats.org/officeDocument/2006/relationships/slideLayout" Target="../slideLayouts/slideLayout4.xml"/><Relationship Id="rId5" Type="http://schemas.openxmlformats.org/officeDocument/2006/relationships/image" Target="../media/image72.png"/><Relationship Id="rId4" Type="http://schemas.openxmlformats.org/officeDocument/2006/relationships/image" Target="../media/image71.png"/></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4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4.xml"/><Relationship Id="rId1" Type="http://schemas.openxmlformats.org/officeDocument/2006/relationships/slideLayout" Target="../slideLayouts/slideLayout6.xml"/><Relationship Id="rId5" Type="http://schemas.openxmlformats.org/officeDocument/2006/relationships/image" Target="../media/image78.png"/><Relationship Id="rId4" Type="http://schemas.openxmlformats.org/officeDocument/2006/relationships/image" Target="../media/image77.png"/></Relationships>
</file>

<file path=ppt/slides/_rels/slide4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image" Target="../media/image80.png"/></Relationships>
</file>

<file path=ppt/slides/_rels/slide4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50.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2.xml"/><Relationship Id="rId1" Type="http://schemas.openxmlformats.org/officeDocument/2006/relationships/slideLayout" Target="../slideLayouts/slideLayout4.xml"/><Relationship Id="rId4" Type="http://schemas.openxmlformats.org/officeDocument/2006/relationships/image" Target="../media/image85.png"/></Relationships>
</file>

<file path=ppt/slides/_rels/slide5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87.png"/></Relationships>
</file>

<file path=ppt/slides/_rels/slide5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5.xml"/><Relationship Id="rId1" Type="http://schemas.openxmlformats.org/officeDocument/2006/relationships/slideLayout" Target="../slideLayouts/slideLayout4.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5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6.xml"/><Relationship Id="rId1" Type="http://schemas.openxmlformats.org/officeDocument/2006/relationships/slideLayout" Target="../slideLayouts/slideLayout4.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5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7.xml"/><Relationship Id="rId1" Type="http://schemas.openxmlformats.org/officeDocument/2006/relationships/slideLayout" Target="../slideLayouts/slideLayout4.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58.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9.xml"/><Relationship Id="rId1" Type="http://schemas.openxmlformats.org/officeDocument/2006/relationships/slideLayout" Target="../slideLayouts/slideLayout4.xml"/><Relationship Id="rId4" Type="http://schemas.openxmlformats.org/officeDocument/2006/relationships/image" Target="../media/image92.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6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2.xml"/><Relationship Id="rId1" Type="http://schemas.openxmlformats.org/officeDocument/2006/relationships/slideLayout" Target="../slideLayouts/slideLayout20.xml"/><Relationship Id="rId5" Type="http://schemas.openxmlformats.org/officeDocument/2006/relationships/image" Target="../media/image95.png"/><Relationship Id="rId4" Type="http://schemas.openxmlformats.org/officeDocument/2006/relationships/image" Target="../media/image94.png"/></Relationships>
</file>

<file path=ppt/slides/_rels/slide6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3.xml"/><Relationship Id="rId1" Type="http://schemas.openxmlformats.org/officeDocument/2006/relationships/slideLayout" Target="../slideLayouts/slideLayout6.xml"/><Relationship Id="rId5" Type="http://schemas.openxmlformats.org/officeDocument/2006/relationships/image" Target="../media/image98.png"/><Relationship Id="rId4" Type="http://schemas.openxmlformats.org/officeDocument/2006/relationships/image" Target="../media/image97.png"/></Relationships>
</file>

<file path=ppt/slides/_rels/slide6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4.xml"/><Relationship Id="rId1" Type="http://schemas.openxmlformats.org/officeDocument/2006/relationships/slideLayout" Target="../slideLayouts/slideLayout6.xml"/><Relationship Id="rId4" Type="http://schemas.openxmlformats.org/officeDocument/2006/relationships/image" Target="../media/image99.png"/></Relationships>
</file>

<file path=ppt/slides/_rels/slide6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66.xml"/><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27.jpg"/><Relationship Id="rId4" Type="http://schemas.openxmlformats.org/officeDocument/2006/relationships/image" Target="../media/image26.jpg"/></Relationships>
</file>

<file path=ppt/slides/_rels/slide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56"/>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10</a:t>
            </a:fld>
            <a:endParaRPr/>
          </a:p>
        </p:txBody>
      </p:sp>
      <p:grpSp>
        <p:nvGrpSpPr>
          <p:cNvPr id="321" name="Google Shape;321;p56"/>
          <p:cNvGrpSpPr/>
          <p:nvPr/>
        </p:nvGrpSpPr>
        <p:grpSpPr>
          <a:xfrm>
            <a:off x="2107750" y="327425"/>
            <a:ext cx="1997975" cy="6203151"/>
            <a:chOff x="8321275" y="327425"/>
            <a:chExt cx="1997975" cy="6203151"/>
          </a:xfrm>
        </p:grpSpPr>
        <p:pic>
          <p:nvPicPr>
            <p:cNvPr id="322" name="Google Shape;322;p56"/>
            <p:cNvPicPr preferRelativeResize="0"/>
            <p:nvPr/>
          </p:nvPicPr>
          <p:blipFill rotWithShape="1">
            <a:blip r:embed="rId3">
              <a:alphaModFix/>
            </a:blip>
            <a:srcRect l="56167" r="3626"/>
            <a:stretch/>
          </p:blipFill>
          <p:spPr>
            <a:xfrm>
              <a:off x="8321275" y="327425"/>
              <a:ext cx="1997850" cy="6203151"/>
            </a:xfrm>
            <a:prstGeom prst="rect">
              <a:avLst/>
            </a:prstGeom>
            <a:noFill/>
            <a:ln>
              <a:noFill/>
            </a:ln>
          </p:spPr>
        </p:pic>
        <p:sp>
          <p:nvSpPr>
            <p:cNvPr id="323" name="Google Shape;323;p56"/>
            <p:cNvSpPr/>
            <p:nvPr/>
          </p:nvSpPr>
          <p:spPr>
            <a:xfrm>
              <a:off x="10079250" y="822125"/>
              <a:ext cx="240000" cy="5358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grpSp>
      <p:pic>
        <p:nvPicPr>
          <p:cNvPr id="324" name="Google Shape;324;p56"/>
          <p:cNvPicPr preferRelativeResize="0"/>
          <p:nvPr/>
        </p:nvPicPr>
        <p:blipFill rotWithShape="1">
          <a:blip r:embed="rId4">
            <a:alphaModFix/>
          </a:blip>
          <a:srcRect/>
          <a:stretch/>
        </p:blipFill>
        <p:spPr>
          <a:xfrm>
            <a:off x="5466825" y="225425"/>
            <a:ext cx="3975439" cy="64071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57"/>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11</a:t>
            </a:fld>
            <a:endParaRPr/>
          </a:p>
        </p:txBody>
      </p:sp>
      <p:sp>
        <p:nvSpPr>
          <p:cNvPr id="331" name="Google Shape;331;p57"/>
          <p:cNvSpPr txBox="1">
            <a:spLocks noGrp="1"/>
          </p:cNvSpPr>
          <p:nvPr>
            <p:ph type="title"/>
          </p:nvPr>
        </p:nvSpPr>
        <p:spPr>
          <a:xfrm>
            <a:off x="1016192" y="261734"/>
            <a:ext cx="9178500" cy="5445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4500" b="1">
                <a:solidFill>
                  <a:srgbClr val="7F1F8D"/>
                </a:solidFill>
                <a:latin typeface="Calibri"/>
                <a:ea typeface="Calibri"/>
                <a:cs typeface="Calibri"/>
                <a:sym typeface="Calibri"/>
              </a:rPr>
              <a:t>Comparing Chromosomes:</a:t>
            </a:r>
            <a:endParaRPr sz="4500" b="1">
              <a:solidFill>
                <a:srgbClr val="7F1F8D"/>
              </a:solidFill>
              <a:latin typeface="Calibri"/>
              <a:ea typeface="Calibri"/>
              <a:cs typeface="Calibri"/>
              <a:sym typeface="Calibri"/>
            </a:endParaRPr>
          </a:p>
          <a:p>
            <a:pPr marL="0" lvl="0" indent="0" algn="l" rtl="0">
              <a:lnSpc>
                <a:spcPct val="100000"/>
              </a:lnSpc>
              <a:spcBef>
                <a:spcPts val="0"/>
              </a:spcBef>
              <a:spcAft>
                <a:spcPts val="0"/>
              </a:spcAft>
              <a:buNone/>
            </a:pPr>
            <a:r>
              <a:rPr lang="en-US" sz="4500" b="1">
                <a:solidFill>
                  <a:srgbClr val="7F1F8D"/>
                </a:solidFill>
                <a:latin typeface="Calibri"/>
                <a:ea typeface="Calibri"/>
                <a:cs typeface="Calibri"/>
                <a:sym typeface="Calibri"/>
              </a:rPr>
              <a:t>Microscopic Scale vs. Molecular Scale</a:t>
            </a:r>
            <a:endParaRPr sz="4500" b="1">
              <a:solidFill>
                <a:srgbClr val="7F1F8D"/>
              </a:solidFill>
              <a:latin typeface="Calibri"/>
              <a:ea typeface="Calibri"/>
              <a:cs typeface="Calibri"/>
              <a:sym typeface="Calibri"/>
            </a:endParaRPr>
          </a:p>
        </p:txBody>
      </p:sp>
      <p:pic>
        <p:nvPicPr>
          <p:cNvPr id="332" name="Google Shape;332;p57"/>
          <p:cNvPicPr preferRelativeResize="0"/>
          <p:nvPr/>
        </p:nvPicPr>
        <p:blipFill rotWithShape="1">
          <a:blip r:embed="rId3">
            <a:alphaModFix/>
          </a:blip>
          <a:srcRect t="13464"/>
          <a:stretch/>
        </p:blipFill>
        <p:spPr>
          <a:xfrm>
            <a:off x="1145950" y="2845975"/>
            <a:ext cx="2723575" cy="3337475"/>
          </a:xfrm>
          <a:prstGeom prst="rect">
            <a:avLst/>
          </a:prstGeom>
          <a:noFill/>
          <a:ln>
            <a:noFill/>
          </a:ln>
        </p:spPr>
      </p:pic>
      <p:pic>
        <p:nvPicPr>
          <p:cNvPr id="333" name="Google Shape;333;p57"/>
          <p:cNvPicPr preferRelativeResize="0"/>
          <p:nvPr/>
        </p:nvPicPr>
        <p:blipFill rotWithShape="1">
          <a:blip r:embed="rId4">
            <a:alphaModFix/>
          </a:blip>
          <a:srcRect t="16998"/>
          <a:stretch/>
        </p:blipFill>
        <p:spPr>
          <a:xfrm>
            <a:off x="4073375" y="2959225"/>
            <a:ext cx="7622149" cy="3088550"/>
          </a:xfrm>
          <a:prstGeom prst="rect">
            <a:avLst/>
          </a:prstGeom>
          <a:noFill/>
          <a:ln>
            <a:noFill/>
          </a:ln>
        </p:spPr>
      </p:pic>
      <p:sp>
        <p:nvSpPr>
          <p:cNvPr id="334" name="Google Shape;334;p57"/>
          <p:cNvSpPr txBox="1"/>
          <p:nvPr/>
        </p:nvSpPr>
        <p:spPr>
          <a:xfrm>
            <a:off x="994825" y="2112725"/>
            <a:ext cx="3025800" cy="5445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latin typeface="Calibri"/>
                <a:ea typeface="Calibri"/>
                <a:cs typeface="Calibri"/>
                <a:sym typeface="Calibri"/>
              </a:rPr>
              <a:t>Microscopic Scale</a:t>
            </a:r>
            <a:endParaRPr sz="3000" b="1">
              <a:latin typeface="Calibri"/>
              <a:ea typeface="Calibri"/>
              <a:cs typeface="Calibri"/>
              <a:sym typeface="Calibri"/>
            </a:endParaRPr>
          </a:p>
        </p:txBody>
      </p:sp>
      <p:sp>
        <p:nvSpPr>
          <p:cNvPr id="335" name="Google Shape;335;p57"/>
          <p:cNvSpPr txBox="1"/>
          <p:nvPr/>
        </p:nvSpPr>
        <p:spPr>
          <a:xfrm>
            <a:off x="6371550" y="2112725"/>
            <a:ext cx="3025800" cy="5445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latin typeface="Calibri"/>
                <a:ea typeface="Calibri"/>
                <a:cs typeface="Calibri"/>
                <a:sym typeface="Calibri"/>
              </a:rPr>
              <a:t>Molecular Scale</a:t>
            </a:r>
            <a:endParaRPr sz="3000" b="1">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58"/>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12</a:t>
            </a:fld>
            <a:endParaRPr/>
          </a:p>
        </p:txBody>
      </p:sp>
      <p:grpSp>
        <p:nvGrpSpPr>
          <p:cNvPr id="342" name="Google Shape;342;p58"/>
          <p:cNvGrpSpPr/>
          <p:nvPr/>
        </p:nvGrpSpPr>
        <p:grpSpPr>
          <a:xfrm>
            <a:off x="7143840" y="2550685"/>
            <a:ext cx="581945" cy="3538883"/>
            <a:chOff x="4134219" y="2894200"/>
            <a:chExt cx="562537" cy="3369723"/>
          </a:xfrm>
        </p:grpSpPr>
        <p:pic>
          <p:nvPicPr>
            <p:cNvPr id="343" name="Google Shape;343;p58"/>
            <p:cNvPicPr preferRelativeResize="0"/>
            <p:nvPr/>
          </p:nvPicPr>
          <p:blipFill>
            <a:blip r:embed="rId3">
              <a:alphaModFix/>
            </a:blip>
            <a:stretch>
              <a:fillRect/>
            </a:stretch>
          </p:blipFill>
          <p:spPr>
            <a:xfrm>
              <a:off x="4134219" y="4436313"/>
              <a:ext cx="562536" cy="737098"/>
            </a:xfrm>
            <a:prstGeom prst="rect">
              <a:avLst/>
            </a:prstGeom>
            <a:noFill/>
            <a:ln>
              <a:noFill/>
            </a:ln>
          </p:spPr>
        </p:pic>
        <p:pic>
          <p:nvPicPr>
            <p:cNvPr id="344" name="Google Shape;344;p58"/>
            <p:cNvPicPr preferRelativeResize="0"/>
            <p:nvPr/>
          </p:nvPicPr>
          <p:blipFill>
            <a:blip r:embed="rId4">
              <a:alphaModFix/>
            </a:blip>
            <a:stretch>
              <a:fillRect/>
            </a:stretch>
          </p:blipFill>
          <p:spPr>
            <a:xfrm rot="10799997" flipH="1">
              <a:off x="4134219" y="3591920"/>
              <a:ext cx="562536" cy="1138715"/>
            </a:xfrm>
            <a:prstGeom prst="rect">
              <a:avLst/>
            </a:prstGeom>
            <a:noFill/>
            <a:ln>
              <a:noFill/>
            </a:ln>
          </p:spPr>
        </p:pic>
        <p:pic>
          <p:nvPicPr>
            <p:cNvPr id="345" name="Google Shape;345;p58"/>
            <p:cNvPicPr preferRelativeResize="0"/>
            <p:nvPr/>
          </p:nvPicPr>
          <p:blipFill>
            <a:blip r:embed="rId3">
              <a:alphaModFix/>
            </a:blip>
            <a:stretch>
              <a:fillRect/>
            </a:stretch>
          </p:blipFill>
          <p:spPr>
            <a:xfrm>
              <a:off x="4134219" y="5327578"/>
              <a:ext cx="562536" cy="737098"/>
            </a:xfrm>
            <a:prstGeom prst="rect">
              <a:avLst/>
            </a:prstGeom>
            <a:noFill/>
            <a:ln>
              <a:noFill/>
            </a:ln>
          </p:spPr>
        </p:pic>
        <p:pic>
          <p:nvPicPr>
            <p:cNvPr id="346" name="Google Shape;346;p58"/>
            <p:cNvPicPr preferRelativeResize="0"/>
            <p:nvPr/>
          </p:nvPicPr>
          <p:blipFill>
            <a:blip r:embed="rId5">
              <a:alphaModFix/>
            </a:blip>
            <a:stretch>
              <a:fillRect/>
            </a:stretch>
          </p:blipFill>
          <p:spPr>
            <a:xfrm>
              <a:off x="4134220" y="5772491"/>
              <a:ext cx="562536" cy="491432"/>
            </a:xfrm>
            <a:prstGeom prst="rect">
              <a:avLst/>
            </a:prstGeom>
            <a:noFill/>
            <a:ln>
              <a:noFill/>
            </a:ln>
          </p:spPr>
        </p:pic>
        <p:pic>
          <p:nvPicPr>
            <p:cNvPr id="347" name="Google Shape;347;p58"/>
            <p:cNvPicPr preferRelativeResize="0"/>
            <p:nvPr/>
          </p:nvPicPr>
          <p:blipFill>
            <a:blip r:embed="rId3">
              <a:alphaModFix/>
            </a:blip>
            <a:stretch>
              <a:fillRect/>
            </a:stretch>
          </p:blipFill>
          <p:spPr>
            <a:xfrm>
              <a:off x="4134219" y="4870099"/>
              <a:ext cx="562536" cy="737098"/>
            </a:xfrm>
            <a:prstGeom prst="rect">
              <a:avLst/>
            </a:prstGeom>
            <a:noFill/>
            <a:ln>
              <a:noFill/>
            </a:ln>
          </p:spPr>
        </p:pic>
        <p:pic>
          <p:nvPicPr>
            <p:cNvPr id="348" name="Google Shape;348;p58"/>
            <p:cNvPicPr preferRelativeResize="0"/>
            <p:nvPr/>
          </p:nvPicPr>
          <p:blipFill>
            <a:blip r:embed="rId3">
              <a:alphaModFix/>
            </a:blip>
            <a:stretch>
              <a:fillRect/>
            </a:stretch>
          </p:blipFill>
          <p:spPr>
            <a:xfrm>
              <a:off x="4134225" y="3079089"/>
              <a:ext cx="562525" cy="831811"/>
            </a:xfrm>
            <a:prstGeom prst="rect">
              <a:avLst/>
            </a:prstGeom>
            <a:noFill/>
            <a:ln>
              <a:noFill/>
            </a:ln>
          </p:spPr>
        </p:pic>
        <p:pic>
          <p:nvPicPr>
            <p:cNvPr id="349" name="Google Shape;349;p58"/>
            <p:cNvPicPr preferRelativeResize="0"/>
            <p:nvPr/>
          </p:nvPicPr>
          <p:blipFill>
            <a:blip r:embed="rId5">
              <a:alphaModFix/>
            </a:blip>
            <a:stretch>
              <a:fillRect/>
            </a:stretch>
          </p:blipFill>
          <p:spPr>
            <a:xfrm rot="10800000">
              <a:off x="4134450" y="2894200"/>
              <a:ext cx="562075" cy="491025"/>
            </a:xfrm>
            <a:prstGeom prst="rect">
              <a:avLst/>
            </a:prstGeom>
            <a:noFill/>
            <a:ln>
              <a:noFill/>
            </a:ln>
          </p:spPr>
        </p:pic>
      </p:grpSp>
      <p:grpSp>
        <p:nvGrpSpPr>
          <p:cNvPr id="350" name="Google Shape;350;p58"/>
          <p:cNvGrpSpPr/>
          <p:nvPr/>
        </p:nvGrpSpPr>
        <p:grpSpPr>
          <a:xfrm>
            <a:off x="9091902" y="2570598"/>
            <a:ext cx="582020" cy="2585608"/>
            <a:chOff x="5245002" y="2228048"/>
            <a:chExt cx="582020" cy="2585608"/>
          </a:xfrm>
        </p:grpSpPr>
        <p:pic>
          <p:nvPicPr>
            <p:cNvPr id="351" name="Google Shape;351;p58"/>
            <p:cNvPicPr preferRelativeResize="0"/>
            <p:nvPr/>
          </p:nvPicPr>
          <p:blipFill>
            <a:blip r:embed="rId3">
              <a:alphaModFix/>
            </a:blip>
            <a:stretch>
              <a:fillRect/>
            </a:stretch>
          </p:blipFill>
          <p:spPr>
            <a:xfrm>
              <a:off x="5245002" y="3847574"/>
              <a:ext cx="581943" cy="774100"/>
            </a:xfrm>
            <a:prstGeom prst="rect">
              <a:avLst/>
            </a:prstGeom>
            <a:noFill/>
            <a:ln>
              <a:noFill/>
            </a:ln>
          </p:spPr>
        </p:pic>
        <p:pic>
          <p:nvPicPr>
            <p:cNvPr id="352" name="Google Shape;352;p58"/>
            <p:cNvPicPr preferRelativeResize="0"/>
            <p:nvPr/>
          </p:nvPicPr>
          <p:blipFill>
            <a:blip r:embed="rId4">
              <a:alphaModFix/>
            </a:blip>
            <a:stretch>
              <a:fillRect/>
            </a:stretch>
          </p:blipFill>
          <p:spPr>
            <a:xfrm rot="10799997" flipH="1">
              <a:off x="5245003" y="2960792"/>
              <a:ext cx="581943" cy="1195879"/>
            </a:xfrm>
            <a:prstGeom prst="rect">
              <a:avLst/>
            </a:prstGeom>
            <a:noFill/>
            <a:ln>
              <a:noFill/>
            </a:ln>
          </p:spPr>
        </p:pic>
        <p:pic>
          <p:nvPicPr>
            <p:cNvPr id="353" name="Google Shape;353;p58"/>
            <p:cNvPicPr preferRelativeResize="0"/>
            <p:nvPr/>
          </p:nvPicPr>
          <p:blipFill>
            <a:blip r:embed="rId5">
              <a:alphaModFix/>
            </a:blip>
            <a:stretch>
              <a:fillRect/>
            </a:stretch>
          </p:blipFill>
          <p:spPr>
            <a:xfrm>
              <a:off x="5245079" y="4297554"/>
              <a:ext cx="581944" cy="516101"/>
            </a:xfrm>
            <a:prstGeom prst="rect">
              <a:avLst/>
            </a:prstGeom>
            <a:noFill/>
            <a:ln>
              <a:noFill/>
            </a:ln>
          </p:spPr>
        </p:pic>
        <p:pic>
          <p:nvPicPr>
            <p:cNvPr id="354" name="Google Shape;354;p58"/>
            <p:cNvPicPr preferRelativeResize="0"/>
            <p:nvPr/>
          </p:nvPicPr>
          <p:blipFill>
            <a:blip r:embed="rId3">
              <a:alphaModFix/>
            </a:blip>
            <a:stretch>
              <a:fillRect/>
            </a:stretch>
          </p:blipFill>
          <p:spPr>
            <a:xfrm>
              <a:off x="5245009" y="2422218"/>
              <a:ext cx="581932" cy="873567"/>
            </a:xfrm>
            <a:prstGeom prst="rect">
              <a:avLst/>
            </a:prstGeom>
            <a:noFill/>
            <a:ln>
              <a:noFill/>
            </a:ln>
          </p:spPr>
        </p:pic>
        <p:pic>
          <p:nvPicPr>
            <p:cNvPr id="355" name="Google Shape;355;p58"/>
            <p:cNvPicPr preferRelativeResize="0"/>
            <p:nvPr/>
          </p:nvPicPr>
          <p:blipFill>
            <a:blip r:embed="rId5">
              <a:alphaModFix/>
            </a:blip>
            <a:stretch>
              <a:fillRect/>
            </a:stretch>
          </p:blipFill>
          <p:spPr>
            <a:xfrm rot="10800000">
              <a:off x="5245241" y="2228048"/>
              <a:ext cx="581467" cy="515675"/>
            </a:xfrm>
            <a:prstGeom prst="rect">
              <a:avLst/>
            </a:prstGeom>
            <a:noFill/>
            <a:ln>
              <a:noFill/>
            </a:ln>
          </p:spPr>
        </p:pic>
      </p:grpSp>
      <p:grpSp>
        <p:nvGrpSpPr>
          <p:cNvPr id="356" name="Google Shape;356;p58"/>
          <p:cNvGrpSpPr/>
          <p:nvPr/>
        </p:nvGrpSpPr>
        <p:grpSpPr>
          <a:xfrm>
            <a:off x="6158725" y="2553701"/>
            <a:ext cx="585250" cy="3564021"/>
            <a:chOff x="5081825" y="1725339"/>
            <a:chExt cx="585250" cy="3564021"/>
          </a:xfrm>
        </p:grpSpPr>
        <p:pic>
          <p:nvPicPr>
            <p:cNvPr id="357" name="Google Shape;357;p58"/>
            <p:cNvPicPr preferRelativeResize="0"/>
            <p:nvPr/>
          </p:nvPicPr>
          <p:blipFill>
            <a:blip r:embed="rId6">
              <a:alphaModFix/>
            </a:blip>
            <a:stretch>
              <a:fillRect/>
            </a:stretch>
          </p:blipFill>
          <p:spPr>
            <a:xfrm>
              <a:off x="5083218" y="4284843"/>
              <a:ext cx="582455" cy="777240"/>
            </a:xfrm>
            <a:prstGeom prst="rect">
              <a:avLst/>
            </a:prstGeom>
            <a:noFill/>
            <a:ln>
              <a:noFill/>
            </a:ln>
          </p:spPr>
        </p:pic>
        <p:pic>
          <p:nvPicPr>
            <p:cNvPr id="358" name="Google Shape;358;p58"/>
            <p:cNvPicPr preferRelativeResize="0"/>
            <p:nvPr/>
          </p:nvPicPr>
          <p:blipFill>
            <a:blip r:embed="rId7">
              <a:alphaModFix/>
            </a:blip>
            <a:stretch>
              <a:fillRect/>
            </a:stretch>
          </p:blipFill>
          <p:spPr>
            <a:xfrm rot="10800000" flipH="1">
              <a:off x="5083488" y="2458457"/>
              <a:ext cx="581925" cy="1196770"/>
            </a:xfrm>
            <a:prstGeom prst="rect">
              <a:avLst/>
            </a:prstGeom>
            <a:noFill/>
            <a:ln>
              <a:noFill/>
            </a:ln>
          </p:spPr>
        </p:pic>
        <p:pic>
          <p:nvPicPr>
            <p:cNvPr id="359" name="Google Shape;359;p58"/>
            <p:cNvPicPr preferRelativeResize="0"/>
            <p:nvPr/>
          </p:nvPicPr>
          <p:blipFill>
            <a:blip r:embed="rId8">
              <a:alphaModFix/>
            </a:blip>
            <a:stretch>
              <a:fillRect/>
            </a:stretch>
          </p:blipFill>
          <p:spPr>
            <a:xfrm>
              <a:off x="5081825" y="4777296"/>
              <a:ext cx="585216" cy="512064"/>
            </a:xfrm>
            <a:prstGeom prst="rect">
              <a:avLst/>
            </a:prstGeom>
            <a:noFill/>
            <a:ln>
              <a:noFill/>
            </a:ln>
          </p:spPr>
        </p:pic>
        <p:pic>
          <p:nvPicPr>
            <p:cNvPr id="360" name="Google Shape;360;p58"/>
            <p:cNvPicPr preferRelativeResize="0"/>
            <p:nvPr/>
          </p:nvPicPr>
          <p:blipFill>
            <a:blip r:embed="rId6">
              <a:alphaModFix/>
            </a:blip>
            <a:stretch>
              <a:fillRect/>
            </a:stretch>
          </p:blipFill>
          <p:spPr>
            <a:xfrm>
              <a:off x="5083218" y="3827643"/>
              <a:ext cx="582455" cy="777240"/>
            </a:xfrm>
            <a:prstGeom prst="rect">
              <a:avLst/>
            </a:prstGeom>
            <a:noFill/>
            <a:ln>
              <a:noFill/>
            </a:ln>
          </p:spPr>
        </p:pic>
        <p:pic>
          <p:nvPicPr>
            <p:cNvPr id="361" name="Google Shape;361;p58"/>
            <p:cNvPicPr preferRelativeResize="0"/>
            <p:nvPr/>
          </p:nvPicPr>
          <p:blipFill>
            <a:blip r:embed="rId6">
              <a:alphaModFix/>
            </a:blip>
            <a:stretch>
              <a:fillRect/>
            </a:stretch>
          </p:blipFill>
          <p:spPr>
            <a:xfrm>
              <a:off x="5083218" y="3370443"/>
              <a:ext cx="582455" cy="777240"/>
            </a:xfrm>
            <a:prstGeom prst="rect">
              <a:avLst/>
            </a:prstGeom>
            <a:noFill/>
            <a:ln>
              <a:noFill/>
            </a:ln>
          </p:spPr>
        </p:pic>
        <p:pic>
          <p:nvPicPr>
            <p:cNvPr id="362" name="Google Shape;362;p58"/>
            <p:cNvPicPr preferRelativeResize="0"/>
            <p:nvPr/>
          </p:nvPicPr>
          <p:blipFill>
            <a:blip r:embed="rId6">
              <a:alphaModFix/>
            </a:blip>
            <a:stretch>
              <a:fillRect/>
            </a:stretch>
          </p:blipFill>
          <p:spPr>
            <a:xfrm>
              <a:off x="5083218" y="1963593"/>
              <a:ext cx="582455" cy="777240"/>
            </a:xfrm>
            <a:prstGeom prst="rect">
              <a:avLst/>
            </a:prstGeom>
            <a:noFill/>
            <a:ln>
              <a:noFill/>
            </a:ln>
          </p:spPr>
        </p:pic>
        <p:pic>
          <p:nvPicPr>
            <p:cNvPr id="363" name="Google Shape;363;p58"/>
            <p:cNvPicPr preferRelativeResize="0"/>
            <p:nvPr/>
          </p:nvPicPr>
          <p:blipFill>
            <a:blip r:embed="rId8">
              <a:alphaModFix/>
            </a:blip>
            <a:stretch>
              <a:fillRect/>
            </a:stretch>
          </p:blipFill>
          <p:spPr>
            <a:xfrm rot="10800000">
              <a:off x="5081859" y="1725339"/>
              <a:ext cx="585216" cy="560675"/>
            </a:xfrm>
            <a:prstGeom prst="rect">
              <a:avLst/>
            </a:prstGeom>
            <a:noFill/>
            <a:ln>
              <a:noFill/>
            </a:ln>
          </p:spPr>
        </p:pic>
      </p:grpSp>
      <p:grpSp>
        <p:nvGrpSpPr>
          <p:cNvPr id="364" name="Google Shape;364;p58"/>
          <p:cNvGrpSpPr/>
          <p:nvPr/>
        </p:nvGrpSpPr>
        <p:grpSpPr>
          <a:xfrm>
            <a:off x="8125659" y="2537714"/>
            <a:ext cx="587919" cy="2651371"/>
            <a:chOff x="6627884" y="2588214"/>
            <a:chExt cx="587919" cy="2651371"/>
          </a:xfrm>
        </p:grpSpPr>
        <p:pic>
          <p:nvPicPr>
            <p:cNvPr id="365" name="Google Shape;365;p58"/>
            <p:cNvPicPr preferRelativeResize="0"/>
            <p:nvPr/>
          </p:nvPicPr>
          <p:blipFill>
            <a:blip r:embed="rId8">
              <a:alphaModFix/>
            </a:blip>
            <a:stretch>
              <a:fillRect/>
            </a:stretch>
          </p:blipFill>
          <p:spPr>
            <a:xfrm>
              <a:off x="6630588" y="4727521"/>
              <a:ext cx="585216" cy="512064"/>
            </a:xfrm>
            <a:prstGeom prst="rect">
              <a:avLst/>
            </a:prstGeom>
            <a:noFill/>
            <a:ln>
              <a:noFill/>
            </a:ln>
          </p:spPr>
        </p:pic>
        <p:pic>
          <p:nvPicPr>
            <p:cNvPr id="366" name="Google Shape;366;p58"/>
            <p:cNvPicPr preferRelativeResize="0"/>
            <p:nvPr/>
          </p:nvPicPr>
          <p:blipFill>
            <a:blip r:embed="rId7">
              <a:alphaModFix/>
            </a:blip>
            <a:stretch>
              <a:fillRect/>
            </a:stretch>
          </p:blipFill>
          <p:spPr>
            <a:xfrm rot="10800000" flipH="1">
              <a:off x="6629513" y="3321332"/>
              <a:ext cx="581925" cy="1196770"/>
            </a:xfrm>
            <a:prstGeom prst="rect">
              <a:avLst/>
            </a:prstGeom>
            <a:noFill/>
            <a:ln>
              <a:noFill/>
            </a:ln>
          </p:spPr>
        </p:pic>
        <p:pic>
          <p:nvPicPr>
            <p:cNvPr id="367" name="Google Shape;367;p58"/>
            <p:cNvPicPr preferRelativeResize="0"/>
            <p:nvPr/>
          </p:nvPicPr>
          <p:blipFill>
            <a:blip r:embed="rId6">
              <a:alphaModFix/>
            </a:blip>
            <a:stretch>
              <a:fillRect/>
            </a:stretch>
          </p:blipFill>
          <p:spPr>
            <a:xfrm>
              <a:off x="6629243" y="4233318"/>
              <a:ext cx="582455" cy="777240"/>
            </a:xfrm>
            <a:prstGeom prst="rect">
              <a:avLst/>
            </a:prstGeom>
            <a:noFill/>
            <a:ln>
              <a:noFill/>
            </a:ln>
          </p:spPr>
        </p:pic>
        <p:pic>
          <p:nvPicPr>
            <p:cNvPr id="368" name="Google Shape;368;p58"/>
            <p:cNvPicPr preferRelativeResize="0"/>
            <p:nvPr/>
          </p:nvPicPr>
          <p:blipFill>
            <a:blip r:embed="rId6">
              <a:alphaModFix/>
            </a:blip>
            <a:stretch>
              <a:fillRect/>
            </a:stretch>
          </p:blipFill>
          <p:spPr>
            <a:xfrm>
              <a:off x="6629243" y="2826468"/>
              <a:ext cx="582455" cy="777240"/>
            </a:xfrm>
            <a:prstGeom prst="rect">
              <a:avLst/>
            </a:prstGeom>
            <a:noFill/>
            <a:ln>
              <a:noFill/>
            </a:ln>
          </p:spPr>
        </p:pic>
        <p:pic>
          <p:nvPicPr>
            <p:cNvPr id="369" name="Google Shape;369;p58"/>
            <p:cNvPicPr preferRelativeResize="0"/>
            <p:nvPr/>
          </p:nvPicPr>
          <p:blipFill>
            <a:blip r:embed="rId8">
              <a:alphaModFix/>
            </a:blip>
            <a:stretch>
              <a:fillRect/>
            </a:stretch>
          </p:blipFill>
          <p:spPr>
            <a:xfrm rot="10800000">
              <a:off x="6627884" y="2588214"/>
              <a:ext cx="585216" cy="560675"/>
            </a:xfrm>
            <a:prstGeom prst="rect">
              <a:avLst/>
            </a:prstGeom>
            <a:noFill/>
            <a:ln>
              <a:noFill/>
            </a:ln>
          </p:spPr>
        </p:pic>
      </p:grpSp>
      <p:grpSp>
        <p:nvGrpSpPr>
          <p:cNvPr id="370" name="Google Shape;370;p58"/>
          <p:cNvGrpSpPr/>
          <p:nvPr/>
        </p:nvGrpSpPr>
        <p:grpSpPr>
          <a:xfrm>
            <a:off x="5145365" y="1483941"/>
            <a:ext cx="581945" cy="5109317"/>
            <a:chOff x="2459940" y="857616"/>
            <a:chExt cx="581945" cy="5109317"/>
          </a:xfrm>
        </p:grpSpPr>
        <p:pic>
          <p:nvPicPr>
            <p:cNvPr id="371" name="Google Shape;371;p58"/>
            <p:cNvPicPr preferRelativeResize="0"/>
            <p:nvPr/>
          </p:nvPicPr>
          <p:blipFill>
            <a:blip r:embed="rId3">
              <a:alphaModFix/>
            </a:blip>
            <a:stretch>
              <a:fillRect/>
            </a:stretch>
          </p:blipFill>
          <p:spPr>
            <a:xfrm>
              <a:off x="2459940" y="3560612"/>
              <a:ext cx="581943" cy="774100"/>
            </a:xfrm>
            <a:prstGeom prst="rect">
              <a:avLst/>
            </a:prstGeom>
            <a:noFill/>
            <a:ln>
              <a:noFill/>
            </a:ln>
          </p:spPr>
        </p:pic>
        <p:pic>
          <p:nvPicPr>
            <p:cNvPr id="372" name="Google Shape;372;p58"/>
            <p:cNvPicPr preferRelativeResize="0"/>
            <p:nvPr/>
          </p:nvPicPr>
          <p:blipFill>
            <a:blip r:embed="rId4">
              <a:alphaModFix/>
            </a:blip>
            <a:stretch>
              <a:fillRect/>
            </a:stretch>
          </p:blipFill>
          <p:spPr>
            <a:xfrm rot="10799997" flipH="1">
              <a:off x="2459940" y="2673830"/>
              <a:ext cx="581943" cy="1195879"/>
            </a:xfrm>
            <a:prstGeom prst="rect">
              <a:avLst/>
            </a:prstGeom>
            <a:noFill/>
            <a:ln>
              <a:noFill/>
            </a:ln>
          </p:spPr>
        </p:pic>
        <p:pic>
          <p:nvPicPr>
            <p:cNvPr id="373" name="Google Shape;373;p58"/>
            <p:cNvPicPr preferRelativeResize="0"/>
            <p:nvPr/>
          </p:nvPicPr>
          <p:blipFill>
            <a:blip r:embed="rId3">
              <a:alphaModFix/>
            </a:blip>
            <a:stretch>
              <a:fillRect/>
            </a:stretch>
          </p:blipFill>
          <p:spPr>
            <a:xfrm>
              <a:off x="2459940" y="4496619"/>
              <a:ext cx="581943" cy="774100"/>
            </a:xfrm>
            <a:prstGeom prst="rect">
              <a:avLst/>
            </a:prstGeom>
            <a:noFill/>
            <a:ln>
              <a:noFill/>
            </a:ln>
          </p:spPr>
        </p:pic>
        <p:pic>
          <p:nvPicPr>
            <p:cNvPr id="374" name="Google Shape;374;p58"/>
            <p:cNvPicPr preferRelativeResize="0"/>
            <p:nvPr/>
          </p:nvPicPr>
          <p:blipFill>
            <a:blip r:embed="rId5">
              <a:alphaModFix/>
            </a:blip>
            <a:stretch>
              <a:fillRect/>
            </a:stretch>
          </p:blipFill>
          <p:spPr>
            <a:xfrm>
              <a:off x="2459941" y="5450832"/>
              <a:ext cx="581944" cy="516101"/>
            </a:xfrm>
            <a:prstGeom prst="rect">
              <a:avLst/>
            </a:prstGeom>
            <a:noFill/>
            <a:ln>
              <a:noFill/>
            </a:ln>
          </p:spPr>
        </p:pic>
        <p:pic>
          <p:nvPicPr>
            <p:cNvPr id="375" name="Google Shape;375;p58"/>
            <p:cNvPicPr preferRelativeResize="0"/>
            <p:nvPr/>
          </p:nvPicPr>
          <p:blipFill>
            <a:blip r:embed="rId3">
              <a:alphaModFix/>
            </a:blip>
            <a:stretch>
              <a:fillRect/>
            </a:stretch>
          </p:blipFill>
          <p:spPr>
            <a:xfrm>
              <a:off x="2459940" y="4016174"/>
              <a:ext cx="581943" cy="774100"/>
            </a:xfrm>
            <a:prstGeom prst="rect">
              <a:avLst/>
            </a:prstGeom>
            <a:noFill/>
            <a:ln>
              <a:noFill/>
            </a:ln>
          </p:spPr>
        </p:pic>
        <p:pic>
          <p:nvPicPr>
            <p:cNvPr id="376" name="Google Shape;376;p58"/>
            <p:cNvPicPr preferRelativeResize="0"/>
            <p:nvPr/>
          </p:nvPicPr>
          <p:blipFill>
            <a:blip r:embed="rId3">
              <a:alphaModFix/>
            </a:blip>
            <a:stretch>
              <a:fillRect/>
            </a:stretch>
          </p:blipFill>
          <p:spPr>
            <a:xfrm>
              <a:off x="2459946" y="2135255"/>
              <a:ext cx="581932" cy="873567"/>
            </a:xfrm>
            <a:prstGeom prst="rect">
              <a:avLst/>
            </a:prstGeom>
            <a:noFill/>
            <a:ln>
              <a:noFill/>
            </a:ln>
          </p:spPr>
        </p:pic>
        <p:pic>
          <p:nvPicPr>
            <p:cNvPr id="377" name="Google Shape;377;p58"/>
            <p:cNvPicPr preferRelativeResize="0"/>
            <p:nvPr/>
          </p:nvPicPr>
          <p:blipFill rotWithShape="1">
            <a:blip r:embed="rId5">
              <a:alphaModFix/>
            </a:blip>
            <a:srcRect t="2889" b="-2890"/>
            <a:stretch/>
          </p:blipFill>
          <p:spPr>
            <a:xfrm rot="10800000">
              <a:off x="2460179" y="857616"/>
              <a:ext cx="581467" cy="515675"/>
            </a:xfrm>
            <a:prstGeom prst="rect">
              <a:avLst/>
            </a:prstGeom>
            <a:noFill/>
            <a:ln>
              <a:noFill/>
            </a:ln>
          </p:spPr>
        </p:pic>
        <p:pic>
          <p:nvPicPr>
            <p:cNvPr id="378" name="Google Shape;378;p58"/>
            <p:cNvPicPr preferRelativeResize="0"/>
            <p:nvPr/>
          </p:nvPicPr>
          <p:blipFill rotWithShape="1">
            <a:blip r:embed="rId3">
              <a:alphaModFix/>
            </a:blip>
            <a:srcRect/>
            <a:stretch/>
          </p:blipFill>
          <p:spPr>
            <a:xfrm>
              <a:off x="2459946" y="1592463"/>
              <a:ext cx="581932" cy="873567"/>
            </a:xfrm>
            <a:prstGeom prst="rect">
              <a:avLst/>
            </a:prstGeom>
            <a:noFill/>
            <a:ln>
              <a:noFill/>
            </a:ln>
          </p:spPr>
        </p:pic>
        <p:pic>
          <p:nvPicPr>
            <p:cNvPr id="379" name="Google Shape;379;p58"/>
            <p:cNvPicPr preferRelativeResize="0"/>
            <p:nvPr/>
          </p:nvPicPr>
          <p:blipFill rotWithShape="1">
            <a:blip r:embed="rId3">
              <a:alphaModFix/>
            </a:blip>
            <a:srcRect t="-1700" b="1699"/>
            <a:stretch/>
          </p:blipFill>
          <p:spPr>
            <a:xfrm>
              <a:off x="2459946" y="1050696"/>
              <a:ext cx="581932" cy="873567"/>
            </a:xfrm>
            <a:prstGeom prst="rect">
              <a:avLst/>
            </a:prstGeom>
            <a:noFill/>
            <a:ln>
              <a:noFill/>
            </a:ln>
          </p:spPr>
        </p:pic>
        <p:pic>
          <p:nvPicPr>
            <p:cNvPr id="380" name="Google Shape;380;p58"/>
            <p:cNvPicPr preferRelativeResize="0"/>
            <p:nvPr/>
          </p:nvPicPr>
          <p:blipFill>
            <a:blip r:embed="rId3">
              <a:alphaModFix/>
            </a:blip>
            <a:stretch>
              <a:fillRect/>
            </a:stretch>
          </p:blipFill>
          <p:spPr>
            <a:xfrm>
              <a:off x="2459940" y="4966510"/>
              <a:ext cx="581943" cy="774100"/>
            </a:xfrm>
            <a:prstGeom prst="rect">
              <a:avLst/>
            </a:prstGeom>
            <a:noFill/>
            <a:ln>
              <a:noFill/>
            </a:ln>
          </p:spPr>
        </p:pic>
      </p:grpSp>
      <p:grpSp>
        <p:nvGrpSpPr>
          <p:cNvPr id="381" name="Google Shape;381;p58"/>
          <p:cNvGrpSpPr/>
          <p:nvPr/>
        </p:nvGrpSpPr>
        <p:grpSpPr>
          <a:xfrm>
            <a:off x="4160263" y="1598968"/>
            <a:ext cx="585237" cy="4986045"/>
            <a:chOff x="1474838" y="972643"/>
            <a:chExt cx="585237" cy="4986045"/>
          </a:xfrm>
        </p:grpSpPr>
        <p:pic>
          <p:nvPicPr>
            <p:cNvPr id="382" name="Google Shape;382;p58"/>
            <p:cNvPicPr preferRelativeResize="0"/>
            <p:nvPr/>
          </p:nvPicPr>
          <p:blipFill>
            <a:blip r:embed="rId6">
              <a:alphaModFix/>
            </a:blip>
            <a:stretch>
              <a:fillRect/>
            </a:stretch>
          </p:blipFill>
          <p:spPr>
            <a:xfrm>
              <a:off x="1476218" y="4503605"/>
              <a:ext cx="582455" cy="777240"/>
            </a:xfrm>
            <a:prstGeom prst="rect">
              <a:avLst/>
            </a:prstGeom>
            <a:noFill/>
            <a:ln>
              <a:noFill/>
            </a:ln>
          </p:spPr>
        </p:pic>
        <p:pic>
          <p:nvPicPr>
            <p:cNvPr id="383" name="Google Shape;383;p58"/>
            <p:cNvPicPr preferRelativeResize="0"/>
            <p:nvPr/>
          </p:nvPicPr>
          <p:blipFill>
            <a:blip r:embed="rId7">
              <a:alphaModFix/>
            </a:blip>
            <a:stretch>
              <a:fillRect/>
            </a:stretch>
          </p:blipFill>
          <p:spPr>
            <a:xfrm rot="10800000" flipH="1">
              <a:off x="1476488" y="2677219"/>
              <a:ext cx="581925" cy="1196770"/>
            </a:xfrm>
            <a:prstGeom prst="rect">
              <a:avLst/>
            </a:prstGeom>
            <a:noFill/>
            <a:ln>
              <a:noFill/>
            </a:ln>
          </p:spPr>
        </p:pic>
        <p:pic>
          <p:nvPicPr>
            <p:cNvPr id="384" name="Google Shape;384;p58"/>
            <p:cNvPicPr preferRelativeResize="0"/>
            <p:nvPr/>
          </p:nvPicPr>
          <p:blipFill>
            <a:blip r:embed="rId8">
              <a:alphaModFix/>
            </a:blip>
            <a:stretch>
              <a:fillRect/>
            </a:stretch>
          </p:blipFill>
          <p:spPr>
            <a:xfrm>
              <a:off x="1474838" y="5446624"/>
              <a:ext cx="585216" cy="512064"/>
            </a:xfrm>
            <a:prstGeom prst="rect">
              <a:avLst/>
            </a:prstGeom>
            <a:noFill/>
            <a:ln>
              <a:noFill/>
            </a:ln>
          </p:spPr>
        </p:pic>
        <p:pic>
          <p:nvPicPr>
            <p:cNvPr id="385" name="Google Shape;385;p58"/>
            <p:cNvPicPr preferRelativeResize="0"/>
            <p:nvPr/>
          </p:nvPicPr>
          <p:blipFill>
            <a:blip r:embed="rId6">
              <a:alphaModFix/>
            </a:blip>
            <a:stretch>
              <a:fillRect/>
            </a:stretch>
          </p:blipFill>
          <p:spPr>
            <a:xfrm>
              <a:off x="1476218" y="4046405"/>
              <a:ext cx="582455" cy="777240"/>
            </a:xfrm>
            <a:prstGeom prst="rect">
              <a:avLst/>
            </a:prstGeom>
            <a:noFill/>
            <a:ln>
              <a:noFill/>
            </a:ln>
          </p:spPr>
        </p:pic>
        <p:pic>
          <p:nvPicPr>
            <p:cNvPr id="386" name="Google Shape;386;p58"/>
            <p:cNvPicPr preferRelativeResize="0"/>
            <p:nvPr/>
          </p:nvPicPr>
          <p:blipFill>
            <a:blip r:embed="rId6">
              <a:alphaModFix/>
            </a:blip>
            <a:stretch>
              <a:fillRect/>
            </a:stretch>
          </p:blipFill>
          <p:spPr>
            <a:xfrm>
              <a:off x="1476218" y="3589205"/>
              <a:ext cx="582455" cy="777240"/>
            </a:xfrm>
            <a:prstGeom prst="rect">
              <a:avLst/>
            </a:prstGeom>
            <a:noFill/>
            <a:ln>
              <a:noFill/>
            </a:ln>
          </p:spPr>
        </p:pic>
        <p:pic>
          <p:nvPicPr>
            <p:cNvPr id="387" name="Google Shape;387;p58"/>
            <p:cNvPicPr preferRelativeResize="0"/>
            <p:nvPr/>
          </p:nvPicPr>
          <p:blipFill>
            <a:blip r:embed="rId6">
              <a:alphaModFix/>
            </a:blip>
            <a:stretch>
              <a:fillRect/>
            </a:stretch>
          </p:blipFill>
          <p:spPr>
            <a:xfrm>
              <a:off x="1476218" y="2182355"/>
              <a:ext cx="582455" cy="777240"/>
            </a:xfrm>
            <a:prstGeom prst="rect">
              <a:avLst/>
            </a:prstGeom>
            <a:noFill/>
            <a:ln>
              <a:noFill/>
            </a:ln>
          </p:spPr>
        </p:pic>
        <p:pic>
          <p:nvPicPr>
            <p:cNvPr id="388" name="Google Shape;388;p58"/>
            <p:cNvPicPr preferRelativeResize="0"/>
            <p:nvPr/>
          </p:nvPicPr>
          <p:blipFill rotWithShape="1">
            <a:blip r:embed="rId8">
              <a:alphaModFix/>
            </a:blip>
            <a:srcRect t="-2649" b="2649"/>
            <a:stretch/>
          </p:blipFill>
          <p:spPr>
            <a:xfrm rot="10800000">
              <a:off x="1474859" y="972643"/>
              <a:ext cx="585216" cy="560675"/>
            </a:xfrm>
            <a:prstGeom prst="rect">
              <a:avLst/>
            </a:prstGeom>
            <a:noFill/>
            <a:ln>
              <a:noFill/>
            </a:ln>
          </p:spPr>
        </p:pic>
        <p:pic>
          <p:nvPicPr>
            <p:cNvPr id="389" name="Google Shape;389;p58"/>
            <p:cNvPicPr preferRelativeResize="0"/>
            <p:nvPr/>
          </p:nvPicPr>
          <p:blipFill>
            <a:blip r:embed="rId6">
              <a:alphaModFix/>
            </a:blip>
            <a:stretch>
              <a:fillRect/>
            </a:stretch>
          </p:blipFill>
          <p:spPr>
            <a:xfrm>
              <a:off x="1476230" y="1697815"/>
              <a:ext cx="582455" cy="777240"/>
            </a:xfrm>
            <a:prstGeom prst="rect">
              <a:avLst/>
            </a:prstGeom>
            <a:noFill/>
            <a:ln>
              <a:noFill/>
            </a:ln>
          </p:spPr>
        </p:pic>
        <p:pic>
          <p:nvPicPr>
            <p:cNvPr id="390" name="Google Shape;390;p58"/>
            <p:cNvPicPr preferRelativeResize="0"/>
            <p:nvPr/>
          </p:nvPicPr>
          <p:blipFill rotWithShape="1">
            <a:blip r:embed="rId6">
              <a:alphaModFix/>
            </a:blip>
            <a:srcRect/>
            <a:stretch/>
          </p:blipFill>
          <p:spPr>
            <a:xfrm>
              <a:off x="1476243" y="1210858"/>
              <a:ext cx="582455" cy="777240"/>
            </a:xfrm>
            <a:prstGeom prst="rect">
              <a:avLst/>
            </a:prstGeom>
            <a:noFill/>
            <a:ln>
              <a:noFill/>
            </a:ln>
          </p:spPr>
        </p:pic>
        <p:pic>
          <p:nvPicPr>
            <p:cNvPr id="391" name="Google Shape;391;p58"/>
            <p:cNvPicPr preferRelativeResize="0"/>
            <p:nvPr/>
          </p:nvPicPr>
          <p:blipFill>
            <a:blip r:embed="rId6">
              <a:alphaModFix/>
            </a:blip>
            <a:stretch>
              <a:fillRect/>
            </a:stretch>
          </p:blipFill>
          <p:spPr>
            <a:xfrm>
              <a:off x="1476243" y="4973327"/>
              <a:ext cx="582455" cy="777240"/>
            </a:xfrm>
            <a:prstGeom prst="rect">
              <a:avLst/>
            </a:prstGeom>
            <a:noFill/>
            <a:ln>
              <a:noFill/>
            </a:ln>
          </p:spPr>
        </p:pic>
      </p:grpSp>
      <p:sp>
        <p:nvSpPr>
          <p:cNvPr id="392" name="Google Shape;392;p58"/>
          <p:cNvSpPr txBox="1"/>
          <p:nvPr/>
        </p:nvSpPr>
        <p:spPr>
          <a:xfrm>
            <a:off x="1384125" y="308950"/>
            <a:ext cx="8453400" cy="87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5000" b="1">
                <a:latin typeface="Calibri"/>
                <a:ea typeface="Calibri"/>
                <a:cs typeface="Calibri"/>
                <a:sym typeface="Calibri"/>
              </a:rPr>
              <a:t>Construct 6 chromosomes:</a:t>
            </a:r>
            <a:endParaRPr sz="5000" b="1">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9"/>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13</a:t>
            </a:fld>
            <a:endParaRPr/>
          </a:p>
        </p:txBody>
      </p:sp>
      <p:grpSp>
        <p:nvGrpSpPr>
          <p:cNvPr id="399" name="Google Shape;399;p59"/>
          <p:cNvGrpSpPr/>
          <p:nvPr/>
        </p:nvGrpSpPr>
        <p:grpSpPr>
          <a:xfrm>
            <a:off x="7143840" y="2550685"/>
            <a:ext cx="581945" cy="3538883"/>
            <a:chOff x="4134219" y="2894200"/>
            <a:chExt cx="562537" cy="3369723"/>
          </a:xfrm>
        </p:grpSpPr>
        <p:pic>
          <p:nvPicPr>
            <p:cNvPr id="400" name="Google Shape;400;p59"/>
            <p:cNvPicPr preferRelativeResize="0"/>
            <p:nvPr/>
          </p:nvPicPr>
          <p:blipFill>
            <a:blip r:embed="rId3">
              <a:alphaModFix/>
            </a:blip>
            <a:stretch>
              <a:fillRect/>
            </a:stretch>
          </p:blipFill>
          <p:spPr>
            <a:xfrm>
              <a:off x="4134219" y="4436313"/>
              <a:ext cx="562536" cy="737098"/>
            </a:xfrm>
            <a:prstGeom prst="rect">
              <a:avLst/>
            </a:prstGeom>
            <a:noFill/>
            <a:ln>
              <a:noFill/>
            </a:ln>
          </p:spPr>
        </p:pic>
        <p:pic>
          <p:nvPicPr>
            <p:cNvPr id="401" name="Google Shape;401;p59"/>
            <p:cNvPicPr preferRelativeResize="0"/>
            <p:nvPr/>
          </p:nvPicPr>
          <p:blipFill>
            <a:blip r:embed="rId4">
              <a:alphaModFix/>
            </a:blip>
            <a:stretch>
              <a:fillRect/>
            </a:stretch>
          </p:blipFill>
          <p:spPr>
            <a:xfrm rot="10799997" flipH="1">
              <a:off x="4134219" y="3591920"/>
              <a:ext cx="562536" cy="1138715"/>
            </a:xfrm>
            <a:prstGeom prst="rect">
              <a:avLst/>
            </a:prstGeom>
            <a:noFill/>
            <a:ln>
              <a:noFill/>
            </a:ln>
          </p:spPr>
        </p:pic>
        <p:pic>
          <p:nvPicPr>
            <p:cNvPr id="402" name="Google Shape;402;p59"/>
            <p:cNvPicPr preferRelativeResize="0"/>
            <p:nvPr/>
          </p:nvPicPr>
          <p:blipFill>
            <a:blip r:embed="rId3">
              <a:alphaModFix/>
            </a:blip>
            <a:stretch>
              <a:fillRect/>
            </a:stretch>
          </p:blipFill>
          <p:spPr>
            <a:xfrm>
              <a:off x="4134219" y="5327578"/>
              <a:ext cx="562536" cy="737098"/>
            </a:xfrm>
            <a:prstGeom prst="rect">
              <a:avLst/>
            </a:prstGeom>
            <a:noFill/>
            <a:ln>
              <a:noFill/>
            </a:ln>
          </p:spPr>
        </p:pic>
        <p:pic>
          <p:nvPicPr>
            <p:cNvPr id="403" name="Google Shape;403;p59"/>
            <p:cNvPicPr preferRelativeResize="0"/>
            <p:nvPr/>
          </p:nvPicPr>
          <p:blipFill>
            <a:blip r:embed="rId5">
              <a:alphaModFix/>
            </a:blip>
            <a:stretch>
              <a:fillRect/>
            </a:stretch>
          </p:blipFill>
          <p:spPr>
            <a:xfrm>
              <a:off x="4134220" y="5772491"/>
              <a:ext cx="562536" cy="491432"/>
            </a:xfrm>
            <a:prstGeom prst="rect">
              <a:avLst/>
            </a:prstGeom>
            <a:noFill/>
            <a:ln>
              <a:noFill/>
            </a:ln>
          </p:spPr>
        </p:pic>
        <p:pic>
          <p:nvPicPr>
            <p:cNvPr id="404" name="Google Shape;404;p59"/>
            <p:cNvPicPr preferRelativeResize="0"/>
            <p:nvPr/>
          </p:nvPicPr>
          <p:blipFill>
            <a:blip r:embed="rId3">
              <a:alphaModFix/>
            </a:blip>
            <a:stretch>
              <a:fillRect/>
            </a:stretch>
          </p:blipFill>
          <p:spPr>
            <a:xfrm>
              <a:off x="4134219" y="4870099"/>
              <a:ext cx="562536" cy="737098"/>
            </a:xfrm>
            <a:prstGeom prst="rect">
              <a:avLst/>
            </a:prstGeom>
            <a:noFill/>
            <a:ln>
              <a:noFill/>
            </a:ln>
          </p:spPr>
        </p:pic>
        <p:pic>
          <p:nvPicPr>
            <p:cNvPr id="405" name="Google Shape;405;p59"/>
            <p:cNvPicPr preferRelativeResize="0"/>
            <p:nvPr/>
          </p:nvPicPr>
          <p:blipFill>
            <a:blip r:embed="rId3">
              <a:alphaModFix/>
            </a:blip>
            <a:stretch>
              <a:fillRect/>
            </a:stretch>
          </p:blipFill>
          <p:spPr>
            <a:xfrm>
              <a:off x="4134225" y="3079089"/>
              <a:ext cx="562525" cy="831811"/>
            </a:xfrm>
            <a:prstGeom prst="rect">
              <a:avLst/>
            </a:prstGeom>
            <a:noFill/>
            <a:ln>
              <a:noFill/>
            </a:ln>
          </p:spPr>
        </p:pic>
        <p:pic>
          <p:nvPicPr>
            <p:cNvPr id="406" name="Google Shape;406;p59"/>
            <p:cNvPicPr preferRelativeResize="0"/>
            <p:nvPr/>
          </p:nvPicPr>
          <p:blipFill>
            <a:blip r:embed="rId5">
              <a:alphaModFix/>
            </a:blip>
            <a:stretch>
              <a:fillRect/>
            </a:stretch>
          </p:blipFill>
          <p:spPr>
            <a:xfrm rot="10800000">
              <a:off x="4134450" y="2894200"/>
              <a:ext cx="562075" cy="491025"/>
            </a:xfrm>
            <a:prstGeom prst="rect">
              <a:avLst/>
            </a:prstGeom>
            <a:noFill/>
            <a:ln>
              <a:noFill/>
            </a:ln>
          </p:spPr>
        </p:pic>
      </p:grpSp>
      <p:grpSp>
        <p:nvGrpSpPr>
          <p:cNvPr id="407" name="Google Shape;407;p59"/>
          <p:cNvGrpSpPr/>
          <p:nvPr/>
        </p:nvGrpSpPr>
        <p:grpSpPr>
          <a:xfrm>
            <a:off x="9091902" y="2570598"/>
            <a:ext cx="582020" cy="2585608"/>
            <a:chOff x="5245002" y="2228048"/>
            <a:chExt cx="582020" cy="2585608"/>
          </a:xfrm>
        </p:grpSpPr>
        <p:pic>
          <p:nvPicPr>
            <p:cNvPr id="408" name="Google Shape;408;p59"/>
            <p:cNvPicPr preferRelativeResize="0"/>
            <p:nvPr/>
          </p:nvPicPr>
          <p:blipFill>
            <a:blip r:embed="rId3">
              <a:alphaModFix/>
            </a:blip>
            <a:stretch>
              <a:fillRect/>
            </a:stretch>
          </p:blipFill>
          <p:spPr>
            <a:xfrm>
              <a:off x="5245002" y="3847574"/>
              <a:ext cx="581943" cy="774100"/>
            </a:xfrm>
            <a:prstGeom prst="rect">
              <a:avLst/>
            </a:prstGeom>
            <a:noFill/>
            <a:ln>
              <a:noFill/>
            </a:ln>
          </p:spPr>
        </p:pic>
        <p:pic>
          <p:nvPicPr>
            <p:cNvPr id="409" name="Google Shape;409;p59"/>
            <p:cNvPicPr preferRelativeResize="0"/>
            <p:nvPr/>
          </p:nvPicPr>
          <p:blipFill>
            <a:blip r:embed="rId4">
              <a:alphaModFix/>
            </a:blip>
            <a:stretch>
              <a:fillRect/>
            </a:stretch>
          </p:blipFill>
          <p:spPr>
            <a:xfrm rot="10799997" flipH="1">
              <a:off x="5245003" y="2960792"/>
              <a:ext cx="581943" cy="1195879"/>
            </a:xfrm>
            <a:prstGeom prst="rect">
              <a:avLst/>
            </a:prstGeom>
            <a:noFill/>
            <a:ln>
              <a:noFill/>
            </a:ln>
          </p:spPr>
        </p:pic>
        <p:pic>
          <p:nvPicPr>
            <p:cNvPr id="410" name="Google Shape;410;p59"/>
            <p:cNvPicPr preferRelativeResize="0"/>
            <p:nvPr/>
          </p:nvPicPr>
          <p:blipFill>
            <a:blip r:embed="rId5">
              <a:alphaModFix/>
            </a:blip>
            <a:stretch>
              <a:fillRect/>
            </a:stretch>
          </p:blipFill>
          <p:spPr>
            <a:xfrm>
              <a:off x="5245079" y="4297554"/>
              <a:ext cx="581944" cy="516101"/>
            </a:xfrm>
            <a:prstGeom prst="rect">
              <a:avLst/>
            </a:prstGeom>
            <a:noFill/>
            <a:ln>
              <a:noFill/>
            </a:ln>
          </p:spPr>
        </p:pic>
        <p:pic>
          <p:nvPicPr>
            <p:cNvPr id="411" name="Google Shape;411;p59"/>
            <p:cNvPicPr preferRelativeResize="0"/>
            <p:nvPr/>
          </p:nvPicPr>
          <p:blipFill>
            <a:blip r:embed="rId3">
              <a:alphaModFix/>
            </a:blip>
            <a:stretch>
              <a:fillRect/>
            </a:stretch>
          </p:blipFill>
          <p:spPr>
            <a:xfrm>
              <a:off x="5245009" y="2422218"/>
              <a:ext cx="581932" cy="873567"/>
            </a:xfrm>
            <a:prstGeom prst="rect">
              <a:avLst/>
            </a:prstGeom>
            <a:noFill/>
            <a:ln>
              <a:noFill/>
            </a:ln>
          </p:spPr>
        </p:pic>
        <p:pic>
          <p:nvPicPr>
            <p:cNvPr id="412" name="Google Shape;412;p59"/>
            <p:cNvPicPr preferRelativeResize="0"/>
            <p:nvPr/>
          </p:nvPicPr>
          <p:blipFill>
            <a:blip r:embed="rId5">
              <a:alphaModFix/>
            </a:blip>
            <a:stretch>
              <a:fillRect/>
            </a:stretch>
          </p:blipFill>
          <p:spPr>
            <a:xfrm rot="10800000">
              <a:off x="5245241" y="2228048"/>
              <a:ext cx="581467" cy="515675"/>
            </a:xfrm>
            <a:prstGeom prst="rect">
              <a:avLst/>
            </a:prstGeom>
            <a:noFill/>
            <a:ln>
              <a:noFill/>
            </a:ln>
          </p:spPr>
        </p:pic>
      </p:grpSp>
      <p:grpSp>
        <p:nvGrpSpPr>
          <p:cNvPr id="413" name="Google Shape;413;p59"/>
          <p:cNvGrpSpPr/>
          <p:nvPr/>
        </p:nvGrpSpPr>
        <p:grpSpPr>
          <a:xfrm>
            <a:off x="6158725" y="2553701"/>
            <a:ext cx="585250" cy="3564021"/>
            <a:chOff x="5081825" y="1725339"/>
            <a:chExt cx="585250" cy="3564021"/>
          </a:xfrm>
        </p:grpSpPr>
        <p:pic>
          <p:nvPicPr>
            <p:cNvPr id="414" name="Google Shape;414;p59"/>
            <p:cNvPicPr preferRelativeResize="0"/>
            <p:nvPr/>
          </p:nvPicPr>
          <p:blipFill>
            <a:blip r:embed="rId6">
              <a:alphaModFix/>
            </a:blip>
            <a:stretch>
              <a:fillRect/>
            </a:stretch>
          </p:blipFill>
          <p:spPr>
            <a:xfrm>
              <a:off x="5083218" y="4284843"/>
              <a:ext cx="582455" cy="777240"/>
            </a:xfrm>
            <a:prstGeom prst="rect">
              <a:avLst/>
            </a:prstGeom>
            <a:noFill/>
            <a:ln>
              <a:noFill/>
            </a:ln>
          </p:spPr>
        </p:pic>
        <p:pic>
          <p:nvPicPr>
            <p:cNvPr id="415" name="Google Shape;415;p59"/>
            <p:cNvPicPr preferRelativeResize="0"/>
            <p:nvPr/>
          </p:nvPicPr>
          <p:blipFill>
            <a:blip r:embed="rId7">
              <a:alphaModFix/>
            </a:blip>
            <a:stretch>
              <a:fillRect/>
            </a:stretch>
          </p:blipFill>
          <p:spPr>
            <a:xfrm rot="10800000" flipH="1">
              <a:off x="5083488" y="2458457"/>
              <a:ext cx="581925" cy="1196770"/>
            </a:xfrm>
            <a:prstGeom prst="rect">
              <a:avLst/>
            </a:prstGeom>
            <a:noFill/>
            <a:ln>
              <a:noFill/>
            </a:ln>
          </p:spPr>
        </p:pic>
        <p:pic>
          <p:nvPicPr>
            <p:cNvPr id="416" name="Google Shape;416;p59"/>
            <p:cNvPicPr preferRelativeResize="0"/>
            <p:nvPr/>
          </p:nvPicPr>
          <p:blipFill>
            <a:blip r:embed="rId8">
              <a:alphaModFix/>
            </a:blip>
            <a:stretch>
              <a:fillRect/>
            </a:stretch>
          </p:blipFill>
          <p:spPr>
            <a:xfrm>
              <a:off x="5081825" y="4777296"/>
              <a:ext cx="585216" cy="512064"/>
            </a:xfrm>
            <a:prstGeom prst="rect">
              <a:avLst/>
            </a:prstGeom>
            <a:noFill/>
            <a:ln>
              <a:noFill/>
            </a:ln>
          </p:spPr>
        </p:pic>
        <p:pic>
          <p:nvPicPr>
            <p:cNvPr id="417" name="Google Shape;417;p59"/>
            <p:cNvPicPr preferRelativeResize="0"/>
            <p:nvPr/>
          </p:nvPicPr>
          <p:blipFill>
            <a:blip r:embed="rId6">
              <a:alphaModFix/>
            </a:blip>
            <a:stretch>
              <a:fillRect/>
            </a:stretch>
          </p:blipFill>
          <p:spPr>
            <a:xfrm>
              <a:off x="5083218" y="3827643"/>
              <a:ext cx="582455" cy="777240"/>
            </a:xfrm>
            <a:prstGeom prst="rect">
              <a:avLst/>
            </a:prstGeom>
            <a:noFill/>
            <a:ln>
              <a:noFill/>
            </a:ln>
          </p:spPr>
        </p:pic>
        <p:pic>
          <p:nvPicPr>
            <p:cNvPr id="418" name="Google Shape;418;p59"/>
            <p:cNvPicPr preferRelativeResize="0"/>
            <p:nvPr/>
          </p:nvPicPr>
          <p:blipFill>
            <a:blip r:embed="rId6">
              <a:alphaModFix/>
            </a:blip>
            <a:stretch>
              <a:fillRect/>
            </a:stretch>
          </p:blipFill>
          <p:spPr>
            <a:xfrm>
              <a:off x="5083218" y="3370443"/>
              <a:ext cx="582455" cy="777240"/>
            </a:xfrm>
            <a:prstGeom prst="rect">
              <a:avLst/>
            </a:prstGeom>
            <a:noFill/>
            <a:ln>
              <a:noFill/>
            </a:ln>
          </p:spPr>
        </p:pic>
        <p:pic>
          <p:nvPicPr>
            <p:cNvPr id="419" name="Google Shape;419;p59"/>
            <p:cNvPicPr preferRelativeResize="0"/>
            <p:nvPr/>
          </p:nvPicPr>
          <p:blipFill>
            <a:blip r:embed="rId6">
              <a:alphaModFix/>
            </a:blip>
            <a:stretch>
              <a:fillRect/>
            </a:stretch>
          </p:blipFill>
          <p:spPr>
            <a:xfrm>
              <a:off x="5083218" y="1963593"/>
              <a:ext cx="582455" cy="777240"/>
            </a:xfrm>
            <a:prstGeom prst="rect">
              <a:avLst/>
            </a:prstGeom>
            <a:noFill/>
            <a:ln>
              <a:noFill/>
            </a:ln>
          </p:spPr>
        </p:pic>
        <p:pic>
          <p:nvPicPr>
            <p:cNvPr id="420" name="Google Shape;420;p59"/>
            <p:cNvPicPr preferRelativeResize="0"/>
            <p:nvPr/>
          </p:nvPicPr>
          <p:blipFill>
            <a:blip r:embed="rId8">
              <a:alphaModFix/>
            </a:blip>
            <a:stretch>
              <a:fillRect/>
            </a:stretch>
          </p:blipFill>
          <p:spPr>
            <a:xfrm rot="10800000">
              <a:off x="5081859" y="1725339"/>
              <a:ext cx="585216" cy="560675"/>
            </a:xfrm>
            <a:prstGeom prst="rect">
              <a:avLst/>
            </a:prstGeom>
            <a:noFill/>
            <a:ln>
              <a:noFill/>
            </a:ln>
          </p:spPr>
        </p:pic>
      </p:grpSp>
      <p:grpSp>
        <p:nvGrpSpPr>
          <p:cNvPr id="421" name="Google Shape;421;p59"/>
          <p:cNvGrpSpPr/>
          <p:nvPr/>
        </p:nvGrpSpPr>
        <p:grpSpPr>
          <a:xfrm>
            <a:off x="8125659" y="2537714"/>
            <a:ext cx="587919" cy="2651371"/>
            <a:chOff x="6627884" y="2588214"/>
            <a:chExt cx="587919" cy="2651371"/>
          </a:xfrm>
        </p:grpSpPr>
        <p:pic>
          <p:nvPicPr>
            <p:cNvPr id="422" name="Google Shape;422;p59"/>
            <p:cNvPicPr preferRelativeResize="0"/>
            <p:nvPr/>
          </p:nvPicPr>
          <p:blipFill>
            <a:blip r:embed="rId8">
              <a:alphaModFix/>
            </a:blip>
            <a:stretch>
              <a:fillRect/>
            </a:stretch>
          </p:blipFill>
          <p:spPr>
            <a:xfrm>
              <a:off x="6630588" y="4727521"/>
              <a:ext cx="585216" cy="512064"/>
            </a:xfrm>
            <a:prstGeom prst="rect">
              <a:avLst/>
            </a:prstGeom>
            <a:noFill/>
            <a:ln>
              <a:noFill/>
            </a:ln>
          </p:spPr>
        </p:pic>
        <p:pic>
          <p:nvPicPr>
            <p:cNvPr id="423" name="Google Shape;423;p59"/>
            <p:cNvPicPr preferRelativeResize="0"/>
            <p:nvPr/>
          </p:nvPicPr>
          <p:blipFill>
            <a:blip r:embed="rId7">
              <a:alphaModFix/>
            </a:blip>
            <a:stretch>
              <a:fillRect/>
            </a:stretch>
          </p:blipFill>
          <p:spPr>
            <a:xfrm rot="10800000" flipH="1">
              <a:off x="6629513" y="3321332"/>
              <a:ext cx="581925" cy="1196770"/>
            </a:xfrm>
            <a:prstGeom prst="rect">
              <a:avLst/>
            </a:prstGeom>
            <a:noFill/>
            <a:ln>
              <a:noFill/>
            </a:ln>
          </p:spPr>
        </p:pic>
        <p:pic>
          <p:nvPicPr>
            <p:cNvPr id="424" name="Google Shape;424;p59"/>
            <p:cNvPicPr preferRelativeResize="0"/>
            <p:nvPr/>
          </p:nvPicPr>
          <p:blipFill>
            <a:blip r:embed="rId6">
              <a:alphaModFix/>
            </a:blip>
            <a:stretch>
              <a:fillRect/>
            </a:stretch>
          </p:blipFill>
          <p:spPr>
            <a:xfrm>
              <a:off x="6629243" y="4233318"/>
              <a:ext cx="582455" cy="777240"/>
            </a:xfrm>
            <a:prstGeom prst="rect">
              <a:avLst/>
            </a:prstGeom>
            <a:noFill/>
            <a:ln>
              <a:noFill/>
            </a:ln>
          </p:spPr>
        </p:pic>
        <p:pic>
          <p:nvPicPr>
            <p:cNvPr id="425" name="Google Shape;425;p59"/>
            <p:cNvPicPr preferRelativeResize="0"/>
            <p:nvPr/>
          </p:nvPicPr>
          <p:blipFill>
            <a:blip r:embed="rId6">
              <a:alphaModFix/>
            </a:blip>
            <a:stretch>
              <a:fillRect/>
            </a:stretch>
          </p:blipFill>
          <p:spPr>
            <a:xfrm>
              <a:off x="6629243" y="2826468"/>
              <a:ext cx="582455" cy="777240"/>
            </a:xfrm>
            <a:prstGeom prst="rect">
              <a:avLst/>
            </a:prstGeom>
            <a:noFill/>
            <a:ln>
              <a:noFill/>
            </a:ln>
          </p:spPr>
        </p:pic>
        <p:pic>
          <p:nvPicPr>
            <p:cNvPr id="426" name="Google Shape;426;p59"/>
            <p:cNvPicPr preferRelativeResize="0"/>
            <p:nvPr/>
          </p:nvPicPr>
          <p:blipFill>
            <a:blip r:embed="rId8">
              <a:alphaModFix/>
            </a:blip>
            <a:stretch>
              <a:fillRect/>
            </a:stretch>
          </p:blipFill>
          <p:spPr>
            <a:xfrm rot="10800000">
              <a:off x="6627884" y="2588214"/>
              <a:ext cx="585216" cy="560675"/>
            </a:xfrm>
            <a:prstGeom prst="rect">
              <a:avLst/>
            </a:prstGeom>
            <a:noFill/>
            <a:ln>
              <a:noFill/>
            </a:ln>
          </p:spPr>
        </p:pic>
      </p:grpSp>
      <p:grpSp>
        <p:nvGrpSpPr>
          <p:cNvPr id="427" name="Google Shape;427;p59"/>
          <p:cNvGrpSpPr/>
          <p:nvPr/>
        </p:nvGrpSpPr>
        <p:grpSpPr>
          <a:xfrm>
            <a:off x="5145365" y="1483941"/>
            <a:ext cx="581945" cy="5109317"/>
            <a:chOff x="2459940" y="857616"/>
            <a:chExt cx="581945" cy="5109317"/>
          </a:xfrm>
        </p:grpSpPr>
        <p:pic>
          <p:nvPicPr>
            <p:cNvPr id="428" name="Google Shape;428;p59"/>
            <p:cNvPicPr preferRelativeResize="0"/>
            <p:nvPr/>
          </p:nvPicPr>
          <p:blipFill>
            <a:blip r:embed="rId3">
              <a:alphaModFix/>
            </a:blip>
            <a:stretch>
              <a:fillRect/>
            </a:stretch>
          </p:blipFill>
          <p:spPr>
            <a:xfrm>
              <a:off x="2459940" y="3560612"/>
              <a:ext cx="581943" cy="774100"/>
            </a:xfrm>
            <a:prstGeom prst="rect">
              <a:avLst/>
            </a:prstGeom>
            <a:noFill/>
            <a:ln>
              <a:noFill/>
            </a:ln>
          </p:spPr>
        </p:pic>
        <p:pic>
          <p:nvPicPr>
            <p:cNvPr id="429" name="Google Shape;429;p59"/>
            <p:cNvPicPr preferRelativeResize="0"/>
            <p:nvPr/>
          </p:nvPicPr>
          <p:blipFill>
            <a:blip r:embed="rId4">
              <a:alphaModFix/>
            </a:blip>
            <a:stretch>
              <a:fillRect/>
            </a:stretch>
          </p:blipFill>
          <p:spPr>
            <a:xfrm rot="10799997" flipH="1">
              <a:off x="2459940" y="2673830"/>
              <a:ext cx="581943" cy="1195879"/>
            </a:xfrm>
            <a:prstGeom prst="rect">
              <a:avLst/>
            </a:prstGeom>
            <a:noFill/>
            <a:ln>
              <a:noFill/>
            </a:ln>
          </p:spPr>
        </p:pic>
        <p:pic>
          <p:nvPicPr>
            <p:cNvPr id="430" name="Google Shape;430;p59"/>
            <p:cNvPicPr preferRelativeResize="0"/>
            <p:nvPr/>
          </p:nvPicPr>
          <p:blipFill>
            <a:blip r:embed="rId3">
              <a:alphaModFix/>
            </a:blip>
            <a:stretch>
              <a:fillRect/>
            </a:stretch>
          </p:blipFill>
          <p:spPr>
            <a:xfrm>
              <a:off x="2459940" y="4496619"/>
              <a:ext cx="581943" cy="774100"/>
            </a:xfrm>
            <a:prstGeom prst="rect">
              <a:avLst/>
            </a:prstGeom>
            <a:noFill/>
            <a:ln>
              <a:noFill/>
            </a:ln>
          </p:spPr>
        </p:pic>
        <p:pic>
          <p:nvPicPr>
            <p:cNvPr id="431" name="Google Shape;431;p59"/>
            <p:cNvPicPr preferRelativeResize="0"/>
            <p:nvPr/>
          </p:nvPicPr>
          <p:blipFill>
            <a:blip r:embed="rId5">
              <a:alphaModFix/>
            </a:blip>
            <a:stretch>
              <a:fillRect/>
            </a:stretch>
          </p:blipFill>
          <p:spPr>
            <a:xfrm>
              <a:off x="2459941" y="5450832"/>
              <a:ext cx="581944" cy="516101"/>
            </a:xfrm>
            <a:prstGeom prst="rect">
              <a:avLst/>
            </a:prstGeom>
            <a:noFill/>
            <a:ln>
              <a:noFill/>
            </a:ln>
          </p:spPr>
        </p:pic>
        <p:pic>
          <p:nvPicPr>
            <p:cNvPr id="432" name="Google Shape;432;p59"/>
            <p:cNvPicPr preferRelativeResize="0"/>
            <p:nvPr/>
          </p:nvPicPr>
          <p:blipFill>
            <a:blip r:embed="rId3">
              <a:alphaModFix/>
            </a:blip>
            <a:stretch>
              <a:fillRect/>
            </a:stretch>
          </p:blipFill>
          <p:spPr>
            <a:xfrm>
              <a:off x="2459940" y="4016174"/>
              <a:ext cx="581943" cy="774100"/>
            </a:xfrm>
            <a:prstGeom prst="rect">
              <a:avLst/>
            </a:prstGeom>
            <a:noFill/>
            <a:ln>
              <a:noFill/>
            </a:ln>
          </p:spPr>
        </p:pic>
        <p:pic>
          <p:nvPicPr>
            <p:cNvPr id="433" name="Google Shape;433;p59"/>
            <p:cNvPicPr preferRelativeResize="0"/>
            <p:nvPr/>
          </p:nvPicPr>
          <p:blipFill>
            <a:blip r:embed="rId3">
              <a:alphaModFix/>
            </a:blip>
            <a:stretch>
              <a:fillRect/>
            </a:stretch>
          </p:blipFill>
          <p:spPr>
            <a:xfrm>
              <a:off x="2459946" y="2135255"/>
              <a:ext cx="581932" cy="873567"/>
            </a:xfrm>
            <a:prstGeom prst="rect">
              <a:avLst/>
            </a:prstGeom>
            <a:noFill/>
            <a:ln>
              <a:noFill/>
            </a:ln>
          </p:spPr>
        </p:pic>
        <p:pic>
          <p:nvPicPr>
            <p:cNvPr id="434" name="Google Shape;434;p59"/>
            <p:cNvPicPr preferRelativeResize="0"/>
            <p:nvPr/>
          </p:nvPicPr>
          <p:blipFill rotWithShape="1">
            <a:blip r:embed="rId5">
              <a:alphaModFix/>
            </a:blip>
            <a:srcRect t="2889" b="-2890"/>
            <a:stretch/>
          </p:blipFill>
          <p:spPr>
            <a:xfrm rot="10800000">
              <a:off x="2460179" y="857616"/>
              <a:ext cx="581467" cy="515675"/>
            </a:xfrm>
            <a:prstGeom prst="rect">
              <a:avLst/>
            </a:prstGeom>
            <a:noFill/>
            <a:ln>
              <a:noFill/>
            </a:ln>
          </p:spPr>
        </p:pic>
        <p:pic>
          <p:nvPicPr>
            <p:cNvPr id="435" name="Google Shape;435;p59"/>
            <p:cNvPicPr preferRelativeResize="0"/>
            <p:nvPr/>
          </p:nvPicPr>
          <p:blipFill rotWithShape="1">
            <a:blip r:embed="rId3">
              <a:alphaModFix/>
            </a:blip>
            <a:srcRect/>
            <a:stretch/>
          </p:blipFill>
          <p:spPr>
            <a:xfrm>
              <a:off x="2459946" y="1592463"/>
              <a:ext cx="581932" cy="873567"/>
            </a:xfrm>
            <a:prstGeom prst="rect">
              <a:avLst/>
            </a:prstGeom>
            <a:noFill/>
            <a:ln>
              <a:noFill/>
            </a:ln>
          </p:spPr>
        </p:pic>
        <p:pic>
          <p:nvPicPr>
            <p:cNvPr id="436" name="Google Shape;436;p59"/>
            <p:cNvPicPr preferRelativeResize="0"/>
            <p:nvPr/>
          </p:nvPicPr>
          <p:blipFill rotWithShape="1">
            <a:blip r:embed="rId3">
              <a:alphaModFix/>
            </a:blip>
            <a:srcRect t="-1700" b="1699"/>
            <a:stretch/>
          </p:blipFill>
          <p:spPr>
            <a:xfrm>
              <a:off x="2459946" y="1050696"/>
              <a:ext cx="581932" cy="873567"/>
            </a:xfrm>
            <a:prstGeom prst="rect">
              <a:avLst/>
            </a:prstGeom>
            <a:noFill/>
            <a:ln>
              <a:noFill/>
            </a:ln>
          </p:spPr>
        </p:pic>
        <p:pic>
          <p:nvPicPr>
            <p:cNvPr id="437" name="Google Shape;437;p59"/>
            <p:cNvPicPr preferRelativeResize="0"/>
            <p:nvPr/>
          </p:nvPicPr>
          <p:blipFill>
            <a:blip r:embed="rId3">
              <a:alphaModFix/>
            </a:blip>
            <a:stretch>
              <a:fillRect/>
            </a:stretch>
          </p:blipFill>
          <p:spPr>
            <a:xfrm>
              <a:off x="2459940" y="4966510"/>
              <a:ext cx="581943" cy="774100"/>
            </a:xfrm>
            <a:prstGeom prst="rect">
              <a:avLst/>
            </a:prstGeom>
            <a:noFill/>
            <a:ln>
              <a:noFill/>
            </a:ln>
          </p:spPr>
        </p:pic>
      </p:grpSp>
      <p:grpSp>
        <p:nvGrpSpPr>
          <p:cNvPr id="438" name="Google Shape;438;p59"/>
          <p:cNvGrpSpPr/>
          <p:nvPr/>
        </p:nvGrpSpPr>
        <p:grpSpPr>
          <a:xfrm>
            <a:off x="4160263" y="1598968"/>
            <a:ext cx="585237" cy="4986045"/>
            <a:chOff x="1474838" y="972643"/>
            <a:chExt cx="585237" cy="4986045"/>
          </a:xfrm>
        </p:grpSpPr>
        <p:pic>
          <p:nvPicPr>
            <p:cNvPr id="439" name="Google Shape;439;p59"/>
            <p:cNvPicPr preferRelativeResize="0"/>
            <p:nvPr/>
          </p:nvPicPr>
          <p:blipFill>
            <a:blip r:embed="rId6">
              <a:alphaModFix/>
            </a:blip>
            <a:stretch>
              <a:fillRect/>
            </a:stretch>
          </p:blipFill>
          <p:spPr>
            <a:xfrm>
              <a:off x="1476218" y="4503605"/>
              <a:ext cx="582455" cy="777240"/>
            </a:xfrm>
            <a:prstGeom prst="rect">
              <a:avLst/>
            </a:prstGeom>
            <a:noFill/>
            <a:ln>
              <a:noFill/>
            </a:ln>
          </p:spPr>
        </p:pic>
        <p:pic>
          <p:nvPicPr>
            <p:cNvPr id="440" name="Google Shape;440;p59"/>
            <p:cNvPicPr preferRelativeResize="0"/>
            <p:nvPr/>
          </p:nvPicPr>
          <p:blipFill>
            <a:blip r:embed="rId7">
              <a:alphaModFix/>
            </a:blip>
            <a:stretch>
              <a:fillRect/>
            </a:stretch>
          </p:blipFill>
          <p:spPr>
            <a:xfrm rot="10800000" flipH="1">
              <a:off x="1476488" y="2677219"/>
              <a:ext cx="581925" cy="1196770"/>
            </a:xfrm>
            <a:prstGeom prst="rect">
              <a:avLst/>
            </a:prstGeom>
            <a:noFill/>
            <a:ln>
              <a:noFill/>
            </a:ln>
          </p:spPr>
        </p:pic>
        <p:pic>
          <p:nvPicPr>
            <p:cNvPr id="441" name="Google Shape;441;p59"/>
            <p:cNvPicPr preferRelativeResize="0"/>
            <p:nvPr/>
          </p:nvPicPr>
          <p:blipFill>
            <a:blip r:embed="rId8">
              <a:alphaModFix/>
            </a:blip>
            <a:stretch>
              <a:fillRect/>
            </a:stretch>
          </p:blipFill>
          <p:spPr>
            <a:xfrm>
              <a:off x="1474838" y="5446624"/>
              <a:ext cx="585216" cy="512064"/>
            </a:xfrm>
            <a:prstGeom prst="rect">
              <a:avLst/>
            </a:prstGeom>
            <a:noFill/>
            <a:ln>
              <a:noFill/>
            </a:ln>
          </p:spPr>
        </p:pic>
        <p:pic>
          <p:nvPicPr>
            <p:cNvPr id="442" name="Google Shape;442;p59"/>
            <p:cNvPicPr preferRelativeResize="0"/>
            <p:nvPr/>
          </p:nvPicPr>
          <p:blipFill>
            <a:blip r:embed="rId6">
              <a:alphaModFix/>
            </a:blip>
            <a:stretch>
              <a:fillRect/>
            </a:stretch>
          </p:blipFill>
          <p:spPr>
            <a:xfrm>
              <a:off x="1476218" y="4046405"/>
              <a:ext cx="582455" cy="777240"/>
            </a:xfrm>
            <a:prstGeom prst="rect">
              <a:avLst/>
            </a:prstGeom>
            <a:noFill/>
            <a:ln>
              <a:noFill/>
            </a:ln>
          </p:spPr>
        </p:pic>
        <p:pic>
          <p:nvPicPr>
            <p:cNvPr id="443" name="Google Shape;443;p59"/>
            <p:cNvPicPr preferRelativeResize="0"/>
            <p:nvPr/>
          </p:nvPicPr>
          <p:blipFill>
            <a:blip r:embed="rId6">
              <a:alphaModFix/>
            </a:blip>
            <a:stretch>
              <a:fillRect/>
            </a:stretch>
          </p:blipFill>
          <p:spPr>
            <a:xfrm>
              <a:off x="1476218" y="3589205"/>
              <a:ext cx="582455" cy="777240"/>
            </a:xfrm>
            <a:prstGeom prst="rect">
              <a:avLst/>
            </a:prstGeom>
            <a:noFill/>
            <a:ln>
              <a:noFill/>
            </a:ln>
          </p:spPr>
        </p:pic>
        <p:pic>
          <p:nvPicPr>
            <p:cNvPr id="444" name="Google Shape;444;p59"/>
            <p:cNvPicPr preferRelativeResize="0"/>
            <p:nvPr/>
          </p:nvPicPr>
          <p:blipFill>
            <a:blip r:embed="rId6">
              <a:alphaModFix/>
            </a:blip>
            <a:stretch>
              <a:fillRect/>
            </a:stretch>
          </p:blipFill>
          <p:spPr>
            <a:xfrm>
              <a:off x="1476218" y="2182355"/>
              <a:ext cx="582455" cy="777240"/>
            </a:xfrm>
            <a:prstGeom prst="rect">
              <a:avLst/>
            </a:prstGeom>
            <a:noFill/>
            <a:ln>
              <a:noFill/>
            </a:ln>
          </p:spPr>
        </p:pic>
        <p:pic>
          <p:nvPicPr>
            <p:cNvPr id="445" name="Google Shape;445;p59"/>
            <p:cNvPicPr preferRelativeResize="0"/>
            <p:nvPr/>
          </p:nvPicPr>
          <p:blipFill rotWithShape="1">
            <a:blip r:embed="rId8">
              <a:alphaModFix/>
            </a:blip>
            <a:srcRect t="-2649" b="2649"/>
            <a:stretch/>
          </p:blipFill>
          <p:spPr>
            <a:xfrm rot="10800000">
              <a:off x="1474859" y="972643"/>
              <a:ext cx="585216" cy="560675"/>
            </a:xfrm>
            <a:prstGeom prst="rect">
              <a:avLst/>
            </a:prstGeom>
            <a:noFill/>
            <a:ln>
              <a:noFill/>
            </a:ln>
          </p:spPr>
        </p:pic>
        <p:pic>
          <p:nvPicPr>
            <p:cNvPr id="446" name="Google Shape;446;p59"/>
            <p:cNvPicPr preferRelativeResize="0"/>
            <p:nvPr/>
          </p:nvPicPr>
          <p:blipFill>
            <a:blip r:embed="rId6">
              <a:alphaModFix/>
            </a:blip>
            <a:stretch>
              <a:fillRect/>
            </a:stretch>
          </p:blipFill>
          <p:spPr>
            <a:xfrm>
              <a:off x="1476230" y="1697815"/>
              <a:ext cx="582455" cy="777240"/>
            </a:xfrm>
            <a:prstGeom prst="rect">
              <a:avLst/>
            </a:prstGeom>
            <a:noFill/>
            <a:ln>
              <a:noFill/>
            </a:ln>
          </p:spPr>
        </p:pic>
        <p:pic>
          <p:nvPicPr>
            <p:cNvPr id="447" name="Google Shape;447;p59"/>
            <p:cNvPicPr preferRelativeResize="0"/>
            <p:nvPr/>
          </p:nvPicPr>
          <p:blipFill rotWithShape="1">
            <a:blip r:embed="rId6">
              <a:alphaModFix/>
            </a:blip>
            <a:srcRect/>
            <a:stretch/>
          </p:blipFill>
          <p:spPr>
            <a:xfrm>
              <a:off x="1476243" y="1210858"/>
              <a:ext cx="582455" cy="777240"/>
            </a:xfrm>
            <a:prstGeom prst="rect">
              <a:avLst/>
            </a:prstGeom>
            <a:noFill/>
            <a:ln>
              <a:noFill/>
            </a:ln>
          </p:spPr>
        </p:pic>
        <p:pic>
          <p:nvPicPr>
            <p:cNvPr id="448" name="Google Shape;448;p59"/>
            <p:cNvPicPr preferRelativeResize="0"/>
            <p:nvPr/>
          </p:nvPicPr>
          <p:blipFill>
            <a:blip r:embed="rId6">
              <a:alphaModFix/>
            </a:blip>
            <a:stretch>
              <a:fillRect/>
            </a:stretch>
          </p:blipFill>
          <p:spPr>
            <a:xfrm>
              <a:off x="1476243" y="4973327"/>
              <a:ext cx="582455" cy="777240"/>
            </a:xfrm>
            <a:prstGeom prst="rect">
              <a:avLst/>
            </a:prstGeom>
            <a:noFill/>
            <a:ln>
              <a:noFill/>
            </a:ln>
          </p:spPr>
        </p:pic>
      </p:grpSp>
      <p:sp>
        <p:nvSpPr>
          <p:cNvPr id="449" name="Google Shape;449;p59"/>
          <p:cNvSpPr txBox="1"/>
          <p:nvPr/>
        </p:nvSpPr>
        <p:spPr>
          <a:xfrm>
            <a:off x="-410777" y="3534000"/>
            <a:ext cx="3636600" cy="6462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3600" b="1">
                <a:solidFill>
                  <a:schemeClr val="dk1"/>
                </a:solidFill>
                <a:latin typeface="Calibri"/>
                <a:ea typeface="Calibri"/>
                <a:cs typeface="Calibri"/>
                <a:sym typeface="Calibri"/>
              </a:rPr>
              <a:t>Centromere</a:t>
            </a:r>
            <a:endParaRPr b="1">
              <a:solidFill>
                <a:schemeClr val="dk1"/>
              </a:solidFill>
            </a:endParaRPr>
          </a:p>
        </p:txBody>
      </p:sp>
      <p:sp>
        <p:nvSpPr>
          <p:cNvPr id="450" name="Google Shape;450;p59"/>
          <p:cNvSpPr txBox="1"/>
          <p:nvPr/>
        </p:nvSpPr>
        <p:spPr>
          <a:xfrm>
            <a:off x="839234" y="1692698"/>
            <a:ext cx="36366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chemeClr val="dk1"/>
                </a:solidFill>
                <a:latin typeface="Calibri"/>
                <a:ea typeface="Calibri"/>
                <a:cs typeface="Calibri"/>
                <a:sym typeface="Calibri"/>
              </a:rPr>
              <a:t>Telomere</a:t>
            </a:r>
            <a:endParaRPr b="1">
              <a:solidFill>
                <a:schemeClr val="dk1"/>
              </a:solidFill>
            </a:endParaRPr>
          </a:p>
        </p:txBody>
      </p:sp>
      <p:cxnSp>
        <p:nvCxnSpPr>
          <p:cNvPr id="451" name="Google Shape;451;p59"/>
          <p:cNvCxnSpPr/>
          <p:nvPr/>
        </p:nvCxnSpPr>
        <p:spPr>
          <a:xfrm rot="10800000" flipH="1">
            <a:off x="2799682" y="1715198"/>
            <a:ext cx="1607400" cy="347100"/>
          </a:xfrm>
          <a:prstGeom prst="straightConnector1">
            <a:avLst/>
          </a:prstGeom>
          <a:noFill/>
          <a:ln w="66675" cap="flat" cmpd="sng">
            <a:solidFill>
              <a:srgbClr val="121313"/>
            </a:solidFill>
            <a:prstDash val="solid"/>
            <a:miter lim="800000"/>
            <a:headEnd type="none" w="sm" len="sm"/>
            <a:tailEnd type="triangle" w="med" len="med"/>
          </a:ln>
        </p:spPr>
      </p:cxnSp>
      <p:sp>
        <p:nvSpPr>
          <p:cNvPr id="452" name="Google Shape;452;p59"/>
          <p:cNvSpPr txBox="1"/>
          <p:nvPr/>
        </p:nvSpPr>
        <p:spPr>
          <a:xfrm>
            <a:off x="839228" y="5680600"/>
            <a:ext cx="20199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chemeClr val="dk1"/>
                </a:solidFill>
                <a:latin typeface="Calibri"/>
                <a:ea typeface="Calibri"/>
                <a:cs typeface="Calibri"/>
                <a:sym typeface="Calibri"/>
              </a:rPr>
              <a:t>Telomere</a:t>
            </a:r>
            <a:endParaRPr b="1">
              <a:solidFill>
                <a:schemeClr val="dk1"/>
              </a:solidFill>
            </a:endParaRPr>
          </a:p>
        </p:txBody>
      </p:sp>
      <p:cxnSp>
        <p:nvCxnSpPr>
          <p:cNvPr id="453" name="Google Shape;453;p59"/>
          <p:cNvCxnSpPr/>
          <p:nvPr/>
        </p:nvCxnSpPr>
        <p:spPr>
          <a:xfrm>
            <a:off x="2819457" y="6089582"/>
            <a:ext cx="1590600" cy="399300"/>
          </a:xfrm>
          <a:prstGeom prst="straightConnector1">
            <a:avLst/>
          </a:prstGeom>
          <a:noFill/>
          <a:ln w="66675" cap="flat" cmpd="sng">
            <a:solidFill>
              <a:srgbClr val="121313"/>
            </a:solidFill>
            <a:prstDash val="solid"/>
            <a:miter lim="800000"/>
            <a:headEnd type="none" w="sm" len="sm"/>
            <a:tailEnd type="triangle" w="med" len="med"/>
          </a:ln>
        </p:spPr>
      </p:cxnSp>
      <p:cxnSp>
        <p:nvCxnSpPr>
          <p:cNvPr id="454" name="Google Shape;454;p59"/>
          <p:cNvCxnSpPr/>
          <p:nvPr/>
        </p:nvCxnSpPr>
        <p:spPr>
          <a:xfrm>
            <a:off x="3204144" y="3893295"/>
            <a:ext cx="843900" cy="21000"/>
          </a:xfrm>
          <a:prstGeom prst="straightConnector1">
            <a:avLst/>
          </a:prstGeom>
          <a:noFill/>
          <a:ln w="66675" cap="flat" cmpd="sng">
            <a:solidFill>
              <a:srgbClr val="121313"/>
            </a:solidFill>
            <a:prstDash val="solid"/>
            <a:miter lim="800000"/>
            <a:headEnd type="none" w="sm" len="sm"/>
            <a:tailEnd type="triangle" w="med" len="med"/>
          </a:ln>
        </p:spPr>
      </p:cxnSp>
      <p:sp>
        <p:nvSpPr>
          <p:cNvPr id="455" name="Google Shape;455;p59"/>
          <p:cNvSpPr txBox="1"/>
          <p:nvPr/>
        </p:nvSpPr>
        <p:spPr>
          <a:xfrm>
            <a:off x="9091899" y="1110849"/>
            <a:ext cx="2918100" cy="1200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0000"/>
                </a:solidFill>
                <a:latin typeface="Calibri"/>
                <a:ea typeface="Calibri"/>
                <a:cs typeface="Calibri"/>
                <a:sym typeface="Calibri"/>
              </a:rPr>
              <a:t>Maternal chromosomes</a:t>
            </a:r>
            <a:endParaRPr b="1">
              <a:solidFill>
                <a:srgbClr val="FF0000"/>
              </a:solidFill>
            </a:endParaRPr>
          </a:p>
        </p:txBody>
      </p:sp>
      <p:cxnSp>
        <p:nvCxnSpPr>
          <p:cNvPr id="456" name="Google Shape;456;p59"/>
          <p:cNvCxnSpPr>
            <a:stCxn id="455" idx="1"/>
            <a:endCxn id="436" idx="3"/>
          </p:cNvCxnSpPr>
          <p:nvPr/>
        </p:nvCxnSpPr>
        <p:spPr>
          <a:xfrm flipH="1">
            <a:off x="5727399" y="1710999"/>
            <a:ext cx="3364500" cy="402900"/>
          </a:xfrm>
          <a:prstGeom prst="straightConnector1">
            <a:avLst/>
          </a:prstGeom>
          <a:noFill/>
          <a:ln w="66675" cap="flat" cmpd="sng">
            <a:solidFill>
              <a:srgbClr val="FF0000"/>
            </a:solidFill>
            <a:prstDash val="solid"/>
            <a:miter lim="800000"/>
            <a:headEnd type="none" w="sm" len="sm"/>
            <a:tailEnd type="triangle" w="med" len="med"/>
          </a:ln>
        </p:spPr>
      </p:cxnSp>
      <p:cxnSp>
        <p:nvCxnSpPr>
          <p:cNvPr id="457" name="Google Shape;457;p59"/>
          <p:cNvCxnSpPr>
            <a:endCxn id="406" idx="2"/>
          </p:cNvCxnSpPr>
          <p:nvPr/>
        </p:nvCxnSpPr>
        <p:spPr>
          <a:xfrm flipH="1">
            <a:off x="7434812" y="2053885"/>
            <a:ext cx="1643700" cy="496800"/>
          </a:xfrm>
          <a:prstGeom prst="straightConnector1">
            <a:avLst/>
          </a:prstGeom>
          <a:noFill/>
          <a:ln w="66675" cap="flat" cmpd="sng">
            <a:solidFill>
              <a:srgbClr val="FF0000"/>
            </a:solidFill>
            <a:prstDash val="solid"/>
            <a:miter lim="800000"/>
            <a:headEnd type="none" w="sm" len="sm"/>
            <a:tailEnd type="triangle" w="med" len="med"/>
          </a:ln>
        </p:spPr>
      </p:cxnSp>
      <p:cxnSp>
        <p:nvCxnSpPr>
          <p:cNvPr id="458" name="Google Shape;458;p59"/>
          <p:cNvCxnSpPr/>
          <p:nvPr/>
        </p:nvCxnSpPr>
        <p:spPr>
          <a:xfrm flipH="1">
            <a:off x="9361325" y="2232425"/>
            <a:ext cx="759000" cy="654900"/>
          </a:xfrm>
          <a:prstGeom prst="straightConnector1">
            <a:avLst/>
          </a:prstGeom>
          <a:noFill/>
          <a:ln w="66675" cap="flat" cmpd="sng">
            <a:solidFill>
              <a:srgbClr val="FF0000"/>
            </a:solidFill>
            <a:prstDash val="solid"/>
            <a:miter lim="800000"/>
            <a:headEnd type="none" w="sm" len="sm"/>
            <a:tailEnd type="triangle" w="med" len="med"/>
          </a:ln>
        </p:spPr>
      </p:cxnSp>
      <p:sp>
        <p:nvSpPr>
          <p:cNvPr id="459" name="Google Shape;459;p59"/>
          <p:cNvSpPr txBox="1"/>
          <p:nvPr/>
        </p:nvSpPr>
        <p:spPr>
          <a:xfrm>
            <a:off x="8483201" y="5536700"/>
            <a:ext cx="29181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0000FF"/>
                </a:solidFill>
                <a:latin typeface="Calibri"/>
                <a:ea typeface="Calibri"/>
                <a:cs typeface="Calibri"/>
                <a:sym typeface="Calibri"/>
              </a:rPr>
              <a:t>Paternal chromosomes</a:t>
            </a:r>
            <a:endParaRPr b="1">
              <a:solidFill>
                <a:srgbClr val="0000FF"/>
              </a:solidFill>
            </a:endParaRPr>
          </a:p>
        </p:txBody>
      </p:sp>
      <p:cxnSp>
        <p:nvCxnSpPr>
          <p:cNvPr id="460" name="Google Shape;460;p59"/>
          <p:cNvCxnSpPr>
            <a:endCxn id="418" idx="3"/>
          </p:cNvCxnSpPr>
          <p:nvPr/>
        </p:nvCxnSpPr>
        <p:spPr>
          <a:xfrm rot="10800000">
            <a:off x="6742573" y="4587425"/>
            <a:ext cx="1725600" cy="1588800"/>
          </a:xfrm>
          <a:prstGeom prst="straightConnector1">
            <a:avLst/>
          </a:prstGeom>
          <a:noFill/>
          <a:ln w="66675" cap="flat" cmpd="sng">
            <a:solidFill>
              <a:srgbClr val="0000FF"/>
            </a:solidFill>
            <a:prstDash val="solid"/>
            <a:miter lim="800000"/>
            <a:headEnd type="none" w="sm" len="sm"/>
            <a:tailEnd type="triangle" w="med" len="med"/>
          </a:ln>
        </p:spPr>
      </p:cxnSp>
      <p:cxnSp>
        <p:nvCxnSpPr>
          <p:cNvPr id="461" name="Google Shape;461;p59"/>
          <p:cNvCxnSpPr>
            <a:endCxn id="442" idx="3"/>
          </p:cNvCxnSpPr>
          <p:nvPr/>
        </p:nvCxnSpPr>
        <p:spPr>
          <a:xfrm rot="10800000">
            <a:off x="4744098" y="5061350"/>
            <a:ext cx="3660300" cy="1523700"/>
          </a:xfrm>
          <a:prstGeom prst="straightConnector1">
            <a:avLst/>
          </a:prstGeom>
          <a:noFill/>
          <a:ln w="66675" cap="flat" cmpd="sng">
            <a:solidFill>
              <a:srgbClr val="0000FF"/>
            </a:solidFill>
            <a:prstDash val="solid"/>
            <a:miter lim="800000"/>
            <a:headEnd type="none" w="sm" len="sm"/>
            <a:tailEnd type="triangle" w="med" len="med"/>
          </a:ln>
        </p:spPr>
      </p:cxnSp>
      <p:cxnSp>
        <p:nvCxnSpPr>
          <p:cNvPr id="462" name="Google Shape;462;p59"/>
          <p:cNvCxnSpPr>
            <a:endCxn id="424" idx="2"/>
          </p:cNvCxnSpPr>
          <p:nvPr/>
        </p:nvCxnSpPr>
        <p:spPr>
          <a:xfrm rot="10800000">
            <a:off x="8418245" y="4960058"/>
            <a:ext cx="466800" cy="695400"/>
          </a:xfrm>
          <a:prstGeom prst="straightConnector1">
            <a:avLst/>
          </a:prstGeom>
          <a:noFill/>
          <a:ln w="66675" cap="flat" cmpd="sng">
            <a:solidFill>
              <a:srgbClr val="0000FF"/>
            </a:solidFill>
            <a:prstDash val="solid"/>
            <a:miter lim="800000"/>
            <a:headEnd type="none" w="sm" len="sm"/>
            <a:tailEnd type="triangle" w="med" len="med"/>
          </a:ln>
        </p:spPr>
      </p:cxnSp>
      <p:sp>
        <p:nvSpPr>
          <p:cNvPr id="463" name="Google Shape;463;p59"/>
          <p:cNvSpPr/>
          <p:nvPr/>
        </p:nvSpPr>
        <p:spPr>
          <a:xfrm rot="-5400000">
            <a:off x="4571250" y="354100"/>
            <a:ext cx="663000" cy="1709400"/>
          </a:xfrm>
          <a:prstGeom prst="rightBrace">
            <a:avLst>
              <a:gd name="adj1" fmla="val 47035"/>
              <a:gd name="adj2" fmla="val 50526"/>
            </a:avLst>
          </a:prstGeom>
          <a:noFill/>
          <a:ln w="76200" cap="flat" cmpd="sng">
            <a:solidFill>
              <a:srgbClr val="99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64" name="Google Shape;464;p59"/>
          <p:cNvSpPr txBox="1"/>
          <p:nvPr/>
        </p:nvSpPr>
        <p:spPr>
          <a:xfrm>
            <a:off x="2424084" y="222756"/>
            <a:ext cx="5518500" cy="78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rgbClr val="9900FF"/>
                </a:solidFill>
                <a:latin typeface="Calibri"/>
                <a:ea typeface="Calibri"/>
                <a:cs typeface="Calibri"/>
                <a:sym typeface="Calibri"/>
              </a:rPr>
              <a:t>Homologous chromosomes</a:t>
            </a:r>
            <a:endParaRPr b="1">
              <a:solidFill>
                <a:srgbClr val="99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5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5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5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5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6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6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6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6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60"/>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14</a:t>
            </a:fld>
            <a:endParaRPr/>
          </a:p>
        </p:txBody>
      </p:sp>
      <p:pic>
        <p:nvPicPr>
          <p:cNvPr id="471" name="Google Shape;471;p60"/>
          <p:cNvPicPr preferRelativeResize="0"/>
          <p:nvPr/>
        </p:nvPicPr>
        <p:blipFill rotWithShape="1">
          <a:blip r:embed="rId3">
            <a:alphaModFix/>
          </a:blip>
          <a:srcRect t="9247"/>
          <a:stretch/>
        </p:blipFill>
        <p:spPr>
          <a:xfrm>
            <a:off x="1850338" y="988849"/>
            <a:ext cx="8491325" cy="5779800"/>
          </a:xfrm>
          <a:prstGeom prst="rect">
            <a:avLst/>
          </a:prstGeom>
          <a:noFill/>
          <a:ln>
            <a:noFill/>
          </a:ln>
        </p:spPr>
      </p:pic>
      <p:sp>
        <p:nvSpPr>
          <p:cNvPr id="472" name="Google Shape;472;p60"/>
          <p:cNvSpPr txBox="1">
            <a:spLocks noGrp="1"/>
          </p:cNvSpPr>
          <p:nvPr>
            <p:ph type="title"/>
          </p:nvPr>
        </p:nvSpPr>
        <p:spPr>
          <a:xfrm>
            <a:off x="3025975" y="-46075"/>
            <a:ext cx="56358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000"/>
              <a:buFont typeface="Calibri"/>
              <a:buNone/>
            </a:pPr>
            <a:r>
              <a:rPr lang="en-US" sz="5000" b="1">
                <a:solidFill>
                  <a:srgbClr val="121313"/>
                </a:solidFill>
                <a:latin typeface="Calibri"/>
                <a:ea typeface="Calibri"/>
                <a:cs typeface="Calibri"/>
                <a:sym typeface="Calibri"/>
              </a:rPr>
              <a:t>Karyogram</a:t>
            </a:r>
            <a:endParaRPr sz="5000" b="1">
              <a:solidFill>
                <a:srgbClr val="121313"/>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61"/>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15</a:t>
            </a:fld>
            <a:endParaRPr/>
          </a:p>
        </p:txBody>
      </p:sp>
      <p:pic>
        <p:nvPicPr>
          <p:cNvPr id="479" name="Google Shape;479;p61"/>
          <p:cNvPicPr preferRelativeResize="0"/>
          <p:nvPr/>
        </p:nvPicPr>
        <p:blipFill rotWithShape="1">
          <a:blip r:embed="rId3">
            <a:alphaModFix/>
          </a:blip>
          <a:srcRect/>
          <a:stretch/>
        </p:blipFill>
        <p:spPr>
          <a:xfrm>
            <a:off x="1595313" y="804450"/>
            <a:ext cx="9001374" cy="60535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62"/>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16</a:t>
            </a:fld>
            <a:endParaRPr/>
          </a:p>
        </p:txBody>
      </p:sp>
      <p:pic>
        <p:nvPicPr>
          <p:cNvPr id="486" name="Google Shape;486;p62"/>
          <p:cNvPicPr preferRelativeResize="0"/>
          <p:nvPr/>
        </p:nvPicPr>
        <p:blipFill rotWithShape="1">
          <a:blip r:embed="rId3">
            <a:alphaModFix/>
          </a:blip>
          <a:srcRect/>
          <a:stretch/>
        </p:blipFill>
        <p:spPr>
          <a:xfrm>
            <a:off x="2029025" y="1189600"/>
            <a:ext cx="7793625" cy="5474875"/>
          </a:xfrm>
          <a:prstGeom prst="rect">
            <a:avLst/>
          </a:prstGeom>
          <a:noFill/>
          <a:ln>
            <a:noFill/>
          </a:ln>
        </p:spPr>
      </p:pic>
      <p:sp>
        <p:nvSpPr>
          <p:cNvPr id="487" name="Google Shape;487;p62"/>
          <p:cNvSpPr txBox="1">
            <a:spLocks noGrp="1"/>
          </p:cNvSpPr>
          <p:nvPr>
            <p:ph type="title"/>
          </p:nvPr>
        </p:nvSpPr>
        <p:spPr>
          <a:xfrm>
            <a:off x="3025975" y="-46075"/>
            <a:ext cx="56358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000"/>
              <a:buFont typeface="Calibri"/>
              <a:buNone/>
            </a:pPr>
            <a:r>
              <a:rPr lang="en-US" sz="5000" b="1">
                <a:solidFill>
                  <a:srgbClr val="121313"/>
                </a:solidFill>
                <a:latin typeface="Calibri"/>
                <a:ea typeface="Calibri"/>
                <a:cs typeface="Calibri"/>
                <a:sym typeface="Calibri"/>
              </a:rPr>
              <a:t>Human Karyotype</a:t>
            </a:r>
            <a:endParaRPr sz="5000" b="1">
              <a:solidFill>
                <a:srgbClr val="121313"/>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63"/>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17</a:t>
            </a:fld>
            <a:endParaRPr/>
          </a:p>
        </p:txBody>
      </p:sp>
      <p:sp>
        <p:nvSpPr>
          <p:cNvPr id="494" name="Google Shape;494;p63"/>
          <p:cNvSpPr txBox="1">
            <a:spLocks noGrp="1"/>
          </p:cNvSpPr>
          <p:nvPr>
            <p:ph type="body" idx="1"/>
          </p:nvPr>
        </p:nvSpPr>
        <p:spPr>
          <a:xfrm>
            <a:off x="1007850" y="1352525"/>
            <a:ext cx="10176300" cy="4651500"/>
          </a:xfrm>
          <a:prstGeom prst="rect">
            <a:avLst/>
          </a:prstGeom>
        </p:spPr>
        <p:txBody>
          <a:bodyPr spcFirstLastPara="1" wrap="square" lIns="91425" tIns="45700" rIns="91425" bIns="45700" anchor="t" anchorCtr="0">
            <a:normAutofit/>
          </a:bodyPr>
          <a:lstStyle/>
          <a:p>
            <a:pPr marL="0" lvl="0" indent="0" algn="ctr" rtl="0">
              <a:spcBef>
                <a:spcPts val="0"/>
              </a:spcBef>
              <a:spcAft>
                <a:spcPts val="600"/>
              </a:spcAft>
              <a:buNone/>
            </a:pPr>
            <a:r>
              <a:rPr lang="en-US" sz="4000" b="1">
                <a:solidFill>
                  <a:srgbClr val="7F1F8D"/>
                </a:solidFill>
              </a:rPr>
              <a:t>What happens to chromosomes during cell division?</a:t>
            </a:r>
            <a:endParaRPr sz="4000" b="1">
              <a:solidFill>
                <a:srgbClr val="7F1F8D"/>
              </a:solidFill>
            </a:endParaRPr>
          </a:p>
        </p:txBody>
      </p:sp>
      <p:grpSp>
        <p:nvGrpSpPr>
          <p:cNvPr id="495" name="Google Shape;495;p63"/>
          <p:cNvGrpSpPr/>
          <p:nvPr/>
        </p:nvGrpSpPr>
        <p:grpSpPr>
          <a:xfrm>
            <a:off x="1679200" y="2688877"/>
            <a:ext cx="8833600" cy="3078499"/>
            <a:chOff x="1679200" y="2927977"/>
            <a:chExt cx="8833600" cy="3078499"/>
          </a:xfrm>
        </p:grpSpPr>
        <p:pic>
          <p:nvPicPr>
            <p:cNvPr id="496" name="Google Shape;496;p63"/>
            <p:cNvPicPr preferRelativeResize="0"/>
            <p:nvPr/>
          </p:nvPicPr>
          <p:blipFill>
            <a:blip r:embed="rId3">
              <a:alphaModFix/>
            </a:blip>
            <a:stretch>
              <a:fillRect/>
            </a:stretch>
          </p:blipFill>
          <p:spPr>
            <a:xfrm>
              <a:off x="1679200" y="2927977"/>
              <a:ext cx="8833600" cy="3078499"/>
            </a:xfrm>
            <a:prstGeom prst="rect">
              <a:avLst/>
            </a:prstGeom>
            <a:noFill/>
            <a:ln>
              <a:noFill/>
            </a:ln>
          </p:spPr>
        </p:pic>
        <p:sp>
          <p:nvSpPr>
            <p:cNvPr id="497" name="Google Shape;497;p63"/>
            <p:cNvSpPr/>
            <p:nvPr/>
          </p:nvSpPr>
          <p:spPr>
            <a:xfrm>
              <a:off x="4832050" y="2994750"/>
              <a:ext cx="1925400" cy="3651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98" name="Google Shape;498;p63"/>
            <p:cNvSpPr/>
            <p:nvPr/>
          </p:nvSpPr>
          <p:spPr>
            <a:xfrm>
              <a:off x="1775650" y="5525425"/>
              <a:ext cx="6919500" cy="3651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64"/>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18</a:t>
            </a:fld>
            <a:endParaRPr/>
          </a:p>
        </p:txBody>
      </p:sp>
      <p:pic>
        <p:nvPicPr>
          <p:cNvPr id="505" name="Google Shape;505;p64"/>
          <p:cNvPicPr preferRelativeResize="0"/>
          <p:nvPr/>
        </p:nvPicPr>
        <p:blipFill rotWithShape="1">
          <a:blip r:embed="rId3">
            <a:alphaModFix/>
          </a:blip>
          <a:srcRect b="3053"/>
          <a:stretch/>
        </p:blipFill>
        <p:spPr>
          <a:xfrm>
            <a:off x="3118388" y="252375"/>
            <a:ext cx="5955224" cy="6353250"/>
          </a:xfrm>
          <a:prstGeom prst="rect">
            <a:avLst/>
          </a:prstGeom>
          <a:noFill/>
          <a:ln>
            <a:noFill/>
          </a:ln>
        </p:spPr>
      </p:pic>
      <p:cxnSp>
        <p:nvCxnSpPr>
          <p:cNvPr id="506" name="Google Shape;506;p64"/>
          <p:cNvCxnSpPr/>
          <p:nvPr/>
        </p:nvCxnSpPr>
        <p:spPr>
          <a:xfrm>
            <a:off x="2428617" y="3812800"/>
            <a:ext cx="1678800" cy="637200"/>
          </a:xfrm>
          <a:prstGeom prst="straightConnector1">
            <a:avLst/>
          </a:prstGeom>
          <a:noFill/>
          <a:ln w="88900" cap="flat" cmpd="sng">
            <a:solidFill>
              <a:srgbClr val="FF6600"/>
            </a:solidFill>
            <a:prstDash val="solid"/>
            <a:miter lim="800000"/>
            <a:headEnd type="none" w="sm" len="sm"/>
            <a:tailEnd type="triangle" w="med" len="med"/>
          </a:ln>
        </p:spPr>
      </p:cxnSp>
      <p:pic>
        <p:nvPicPr>
          <p:cNvPr id="507" name="Google Shape;507;p64"/>
          <p:cNvPicPr preferRelativeResize="0"/>
          <p:nvPr/>
        </p:nvPicPr>
        <p:blipFill>
          <a:blip r:embed="rId4">
            <a:alphaModFix/>
          </a:blip>
          <a:stretch>
            <a:fillRect/>
          </a:stretch>
        </p:blipFill>
        <p:spPr>
          <a:xfrm>
            <a:off x="960700" y="2455822"/>
            <a:ext cx="1775250" cy="1775250"/>
          </a:xfrm>
          <a:prstGeom prst="rect">
            <a:avLst/>
          </a:prstGeom>
          <a:noFill/>
          <a:ln>
            <a:noFill/>
          </a:ln>
        </p:spPr>
      </p:pic>
      <p:pic>
        <p:nvPicPr>
          <p:cNvPr id="508" name="Google Shape;508;p64"/>
          <p:cNvPicPr preferRelativeResize="0"/>
          <p:nvPr/>
        </p:nvPicPr>
        <p:blipFill rotWithShape="1">
          <a:blip r:embed="rId5">
            <a:alphaModFix/>
          </a:blip>
          <a:srcRect l="9305" t="13895" b="11838"/>
          <a:stretch/>
        </p:blipFill>
        <p:spPr>
          <a:xfrm>
            <a:off x="8845000" y="1238625"/>
            <a:ext cx="2493889" cy="1775249"/>
          </a:xfrm>
          <a:prstGeom prst="rect">
            <a:avLst/>
          </a:prstGeom>
          <a:noFill/>
          <a:ln>
            <a:noFill/>
          </a:ln>
        </p:spPr>
      </p:pic>
      <p:cxnSp>
        <p:nvCxnSpPr>
          <p:cNvPr id="509" name="Google Shape;509;p64"/>
          <p:cNvCxnSpPr/>
          <p:nvPr/>
        </p:nvCxnSpPr>
        <p:spPr>
          <a:xfrm flipH="1">
            <a:off x="7776575" y="2541875"/>
            <a:ext cx="2076300" cy="1422000"/>
          </a:xfrm>
          <a:prstGeom prst="straightConnector1">
            <a:avLst/>
          </a:prstGeom>
          <a:noFill/>
          <a:ln w="88900" cap="flat" cmpd="sng">
            <a:solidFill>
              <a:srgbClr val="0070C0"/>
            </a:solidFill>
            <a:prstDash val="solid"/>
            <a:miter lim="800000"/>
            <a:headEnd type="none" w="sm" len="sm"/>
            <a:tailEnd type="triangle" w="med" len="med"/>
          </a:ln>
        </p:spPr>
      </p:cxnSp>
      <p:sp>
        <p:nvSpPr>
          <p:cNvPr id="510" name="Google Shape;510;p64"/>
          <p:cNvSpPr/>
          <p:nvPr/>
        </p:nvSpPr>
        <p:spPr>
          <a:xfrm>
            <a:off x="7650750" y="6379700"/>
            <a:ext cx="1925400" cy="3651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0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65"/>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19</a:t>
            </a:fld>
            <a:endParaRPr/>
          </a:p>
        </p:txBody>
      </p:sp>
      <p:sp>
        <p:nvSpPr>
          <p:cNvPr id="517" name="Google Shape;517;p65"/>
          <p:cNvSpPr txBox="1"/>
          <p:nvPr/>
        </p:nvSpPr>
        <p:spPr>
          <a:xfrm>
            <a:off x="1802250" y="319825"/>
            <a:ext cx="8587500" cy="1569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5000" b="1">
                <a:latin typeface="Calibri"/>
                <a:ea typeface="Calibri"/>
                <a:cs typeface="Calibri"/>
                <a:sym typeface="Calibri"/>
              </a:rPr>
              <a:t>What happens to chromosomes before a cell divides?</a:t>
            </a:r>
            <a:endParaRPr sz="5000" b="1">
              <a:latin typeface="Calibri"/>
              <a:ea typeface="Calibri"/>
              <a:cs typeface="Calibri"/>
              <a:sym typeface="Calibri"/>
            </a:endParaRPr>
          </a:p>
        </p:txBody>
      </p:sp>
      <p:grpSp>
        <p:nvGrpSpPr>
          <p:cNvPr id="518" name="Google Shape;518;p65"/>
          <p:cNvGrpSpPr/>
          <p:nvPr/>
        </p:nvGrpSpPr>
        <p:grpSpPr>
          <a:xfrm>
            <a:off x="5150165" y="2116085"/>
            <a:ext cx="581945" cy="3538883"/>
            <a:chOff x="4134219" y="2894200"/>
            <a:chExt cx="562537" cy="3369723"/>
          </a:xfrm>
        </p:grpSpPr>
        <p:pic>
          <p:nvPicPr>
            <p:cNvPr id="519" name="Google Shape;519;p65"/>
            <p:cNvPicPr preferRelativeResize="0"/>
            <p:nvPr/>
          </p:nvPicPr>
          <p:blipFill>
            <a:blip r:embed="rId3">
              <a:alphaModFix/>
            </a:blip>
            <a:stretch>
              <a:fillRect/>
            </a:stretch>
          </p:blipFill>
          <p:spPr>
            <a:xfrm>
              <a:off x="4134219" y="4436313"/>
              <a:ext cx="562536" cy="737098"/>
            </a:xfrm>
            <a:prstGeom prst="rect">
              <a:avLst/>
            </a:prstGeom>
            <a:noFill/>
            <a:ln>
              <a:noFill/>
            </a:ln>
          </p:spPr>
        </p:pic>
        <p:pic>
          <p:nvPicPr>
            <p:cNvPr id="520" name="Google Shape;520;p65"/>
            <p:cNvPicPr preferRelativeResize="0"/>
            <p:nvPr/>
          </p:nvPicPr>
          <p:blipFill>
            <a:blip r:embed="rId4">
              <a:alphaModFix/>
            </a:blip>
            <a:stretch>
              <a:fillRect/>
            </a:stretch>
          </p:blipFill>
          <p:spPr>
            <a:xfrm rot="10799997" flipH="1">
              <a:off x="4134219" y="3591920"/>
              <a:ext cx="562536" cy="1138715"/>
            </a:xfrm>
            <a:prstGeom prst="rect">
              <a:avLst/>
            </a:prstGeom>
            <a:noFill/>
            <a:ln>
              <a:noFill/>
            </a:ln>
          </p:spPr>
        </p:pic>
        <p:pic>
          <p:nvPicPr>
            <p:cNvPr id="521" name="Google Shape;521;p65"/>
            <p:cNvPicPr preferRelativeResize="0"/>
            <p:nvPr/>
          </p:nvPicPr>
          <p:blipFill>
            <a:blip r:embed="rId3">
              <a:alphaModFix/>
            </a:blip>
            <a:stretch>
              <a:fillRect/>
            </a:stretch>
          </p:blipFill>
          <p:spPr>
            <a:xfrm>
              <a:off x="4134219" y="5327578"/>
              <a:ext cx="562536" cy="737098"/>
            </a:xfrm>
            <a:prstGeom prst="rect">
              <a:avLst/>
            </a:prstGeom>
            <a:noFill/>
            <a:ln>
              <a:noFill/>
            </a:ln>
          </p:spPr>
        </p:pic>
        <p:pic>
          <p:nvPicPr>
            <p:cNvPr id="522" name="Google Shape;522;p65"/>
            <p:cNvPicPr preferRelativeResize="0"/>
            <p:nvPr/>
          </p:nvPicPr>
          <p:blipFill>
            <a:blip r:embed="rId5">
              <a:alphaModFix/>
            </a:blip>
            <a:stretch>
              <a:fillRect/>
            </a:stretch>
          </p:blipFill>
          <p:spPr>
            <a:xfrm>
              <a:off x="4134220" y="5772491"/>
              <a:ext cx="562536" cy="491432"/>
            </a:xfrm>
            <a:prstGeom prst="rect">
              <a:avLst/>
            </a:prstGeom>
            <a:noFill/>
            <a:ln>
              <a:noFill/>
            </a:ln>
          </p:spPr>
        </p:pic>
        <p:pic>
          <p:nvPicPr>
            <p:cNvPr id="523" name="Google Shape;523;p65"/>
            <p:cNvPicPr preferRelativeResize="0"/>
            <p:nvPr/>
          </p:nvPicPr>
          <p:blipFill>
            <a:blip r:embed="rId3">
              <a:alphaModFix/>
            </a:blip>
            <a:stretch>
              <a:fillRect/>
            </a:stretch>
          </p:blipFill>
          <p:spPr>
            <a:xfrm>
              <a:off x="4134219" y="4870099"/>
              <a:ext cx="562536" cy="737098"/>
            </a:xfrm>
            <a:prstGeom prst="rect">
              <a:avLst/>
            </a:prstGeom>
            <a:noFill/>
            <a:ln>
              <a:noFill/>
            </a:ln>
          </p:spPr>
        </p:pic>
        <p:pic>
          <p:nvPicPr>
            <p:cNvPr id="524" name="Google Shape;524;p65"/>
            <p:cNvPicPr preferRelativeResize="0"/>
            <p:nvPr/>
          </p:nvPicPr>
          <p:blipFill>
            <a:blip r:embed="rId3">
              <a:alphaModFix/>
            </a:blip>
            <a:stretch>
              <a:fillRect/>
            </a:stretch>
          </p:blipFill>
          <p:spPr>
            <a:xfrm>
              <a:off x="4134225" y="3079089"/>
              <a:ext cx="562525" cy="831811"/>
            </a:xfrm>
            <a:prstGeom prst="rect">
              <a:avLst/>
            </a:prstGeom>
            <a:noFill/>
            <a:ln>
              <a:noFill/>
            </a:ln>
          </p:spPr>
        </p:pic>
        <p:pic>
          <p:nvPicPr>
            <p:cNvPr id="525" name="Google Shape;525;p65"/>
            <p:cNvPicPr preferRelativeResize="0"/>
            <p:nvPr/>
          </p:nvPicPr>
          <p:blipFill>
            <a:blip r:embed="rId5">
              <a:alphaModFix/>
            </a:blip>
            <a:stretch>
              <a:fillRect/>
            </a:stretch>
          </p:blipFill>
          <p:spPr>
            <a:xfrm rot="10800000">
              <a:off x="4134450" y="2894200"/>
              <a:ext cx="562075" cy="491025"/>
            </a:xfrm>
            <a:prstGeom prst="rect">
              <a:avLst/>
            </a:prstGeom>
            <a:noFill/>
            <a:ln>
              <a:noFill/>
            </a:ln>
          </p:spPr>
        </p:pic>
      </p:grpSp>
      <p:grpSp>
        <p:nvGrpSpPr>
          <p:cNvPr id="526" name="Google Shape;526;p65"/>
          <p:cNvGrpSpPr/>
          <p:nvPr/>
        </p:nvGrpSpPr>
        <p:grpSpPr>
          <a:xfrm flipH="1">
            <a:off x="4568240" y="2127902"/>
            <a:ext cx="581945" cy="3538883"/>
            <a:chOff x="4134219" y="2894200"/>
            <a:chExt cx="562537" cy="3369723"/>
          </a:xfrm>
        </p:grpSpPr>
        <p:pic>
          <p:nvPicPr>
            <p:cNvPr id="527" name="Google Shape;527;p65"/>
            <p:cNvPicPr preferRelativeResize="0"/>
            <p:nvPr/>
          </p:nvPicPr>
          <p:blipFill>
            <a:blip r:embed="rId3">
              <a:alphaModFix/>
            </a:blip>
            <a:stretch>
              <a:fillRect/>
            </a:stretch>
          </p:blipFill>
          <p:spPr>
            <a:xfrm>
              <a:off x="4134219" y="4436313"/>
              <a:ext cx="562536" cy="737098"/>
            </a:xfrm>
            <a:prstGeom prst="rect">
              <a:avLst/>
            </a:prstGeom>
            <a:noFill/>
            <a:ln>
              <a:noFill/>
            </a:ln>
          </p:spPr>
        </p:pic>
        <p:pic>
          <p:nvPicPr>
            <p:cNvPr id="528" name="Google Shape;528;p65"/>
            <p:cNvPicPr preferRelativeResize="0"/>
            <p:nvPr/>
          </p:nvPicPr>
          <p:blipFill>
            <a:blip r:embed="rId4">
              <a:alphaModFix/>
            </a:blip>
            <a:stretch>
              <a:fillRect/>
            </a:stretch>
          </p:blipFill>
          <p:spPr>
            <a:xfrm rot="10799997" flipH="1">
              <a:off x="4134219" y="3591920"/>
              <a:ext cx="562536" cy="1138715"/>
            </a:xfrm>
            <a:prstGeom prst="rect">
              <a:avLst/>
            </a:prstGeom>
            <a:noFill/>
            <a:ln>
              <a:noFill/>
            </a:ln>
          </p:spPr>
        </p:pic>
        <p:pic>
          <p:nvPicPr>
            <p:cNvPr id="529" name="Google Shape;529;p65"/>
            <p:cNvPicPr preferRelativeResize="0"/>
            <p:nvPr/>
          </p:nvPicPr>
          <p:blipFill>
            <a:blip r:embed="rId3">
              <a:alphaModFix/>
            </a:blip>
            <a:stretch>
              <a:fillRect/>
            </a:stretch>
          </p:blipFill>
          <p:spPr>
            <a:xfrm>
              <a:off x="4134219" y="5327578"/>
              <a:ext cx="562536" cy="737098"/>
            </a:xfrm>
            <a:prstGeom prst="rect">
              <a:avLst/>
            </a:prstGeom>
            <a:noFill/>
            <a:ln>
              <a:noFill/>
            </a:ln>
          </p:spPr>
        </p:pic>
        <p:pic>
          <p:nvPicPr>
            <p:cNvPr id="530" name="Google Shape;530;p65"/>
            <p:cNvPicPr preferRelativeResize="0"/>
            <p:nvPr/>
          </p:nvPicPr>
          <p:blipFill>
            <a:blip r:embed="rId5">
              <a:alphaModFix/>
            </a:blip>
            <a:stretch>
              <a:fillRect/>
            </a:stretch>
          </p:blipFill>
          <p:spPr>
            <a:xfrm>
              <a:off x="4134220" y="5772491"/>
              <a:ext cx="562536" cy="491432"/>
            </a:xfrm>
            <a:prstGeom prst="rect">
              <a:avLst/>
            </a:prstGeom>
            <a:noFill/>
            <a:ln>
              <a:noFill/>
            </a:ln>
          </p:spPr>
        </p:pic>
        <p:pic>
          <p:nvPicPr>
            <p:cNvPr id="531" name="Google Shape;531;p65"/>
            <p:cNvPicPr preferRelativeResize="0"/>
            <p:nvPr/>
          </p:nvPicPr>
          <p:blipFill>
            <a:blip r:embed="rId3">
              <a:alphaModFix/>
            </a:blip>
            <a:stretch>
              <a:fillRect/>
            </a:stretch>
          </p:blipFill>
          <p:spPr>
            <a:xfrm>
              <a:off x="4134219" y="4870099"/>
              <a:ext cx="562536" cy="737098"/>
            </a:xfrm>
            <a:prstGeom prst="rect">
              <a:avLst/>
            </a:prstGeom>
            <a:noFill/>
            <a:ln>
              <a:noFill/>
            </a:ln>
          </p:spPr>
        </p:pic>
        <p:pic>
          <p:nvPicPr>
            <p:cNvPr id="532" name="Google Shape;532;p65"/>
            <p:cNvPicPr preferRelativeResize="0"/>
            <p:nvPr/>
          </p:nvPicPr>
          <p:blipFill>
            <a:blip r:embed="rId3">
              <a:alphaModFix/>
            </a:blip>
            <a:stretch>
              <a:fillRect/>
            </a:stretch>
          </p:blipFill>
          <p:spPr>
            <a:xfrm>
              <a:off x="4134225" y="3079089"/>
              <a:ext cx="562525" cy="831811"/>
            </a:xfrm>
            <a:prstGeom prst="rect">
              <a:avLst/>
            </a:prstGeom>
            <a:noFill/>
            <a:ln>
              <a:noFill/>
            </a:ln>
          </p:spPr>
        </p:pic>
        <p:pic>
          <p:nvPicPr>
            <p:cNvPr id="533" name="Google Shape;533;p65"/>
            <p:cNvPicPr preferRelativeResize="0"/>
            <p:nvPr/>
          </p:nvPicPr>
          <p:blipFill>
            <a:blip r:embed="rId5">
              <a:alphaModFix/>
            </a:blip>
            <a:stretch>
              <a:fillRect/>
            </a:stretch>
          </p:blipFill>
          <p:spPr>
            <a:xfrm rot="10800000">
              <a:off x="4134450" y="2894200"/>
              <a:ext cx="562075" cy="491025"/>
            </a:xfrm>
            <a:prstGeom prst="rect">
              <a:avLst/>
            </a:prstGeom>
            <a:noFill/>
            <a:ln>
              <a:noFill/>
            </a:ln>
          </p:spPr>
        </p:pic>
      </p:grpSp>
      <p:pic>
        <p:nvPicPr>
          <p:cNvPr id="534" name="Google Shape;534;p65"/>
          <p:cNvPicPr preferRelativeResize="0"/>
          <p:nvPr/>
        </p:nvPicPr>
        <p:blipFill>
          <a:blip r:embed="rId3">
            <a:alphaModFix/>
          </a:blip>
          <a:stretch>
            <a:fillRect/>
          </a:stretch>
        </p:blipFill>
        <p:spPr>
          <a:xfrm flipH="1">
            <a:off x="8639166" y="4316829"/>
            <a:ext cx="581943" cy="774100"/>
          </a:xfrm>
          <a:prstGeom prst="rect">
            <a:avLst/>
          </a:prstGeom>
          <a:noFill/>
          <a:ln>
            <a:noFill/>
          </a:ln>
        </p:spPr>
      </p:pic>
      <p:pic>
        <p:nvPicPr>
          <p:cNvPr id="535" name="Google Shape;535;p65"/>
          <p:cNvPicPr preferRelativeResize="0"/>
          <p:nvPr/>
        </p:nvPicPr>
        <p:blipFill>
          <a:blip r:embed="rId4">
            <a:alphaModFix/>
          </a:blip>
          <a:stretch>
            <a:fillRect/>
          </a:stretch>
        </p:blipFill>
        <p:spPr>
          <a:xfrm rot="-10799997">
            <a:off x="8639166" y="3430046"/>
            <a:ext cx="581943" cy="1195879"/>
          </a:xfrm>
          <a:prstGeom prst="rect">
            <a:avLst/>
          </a:prstGeom>
          <a:noFill/>
          <a:ln>
            <a:noFill/>
          </a:ln>
        </p:spPr>
      </p:pic>
      <p:pic>
        <p:nvPicPr>
          <p:cNvPr id="536" name="Google Shape;536;p65"/>
          <p:cNvPicPr preferRelativeResize="0"/>
          <p:nvPr/>
        </p:nvPicPr>
        <p:blipFill>
          <a:blip r:embed="rId5">
            <a:alphaModFix/>
          </a:blip>
          <a:stretch>
            <a:fillRect/>
          </a:stretch>
        </p:blipFill>
        <p:spPr>
          <a:xfrm flipH="1">
            <a:off x="8639240" y="4766808"/>
            <a:ext cx="581944" cy="516101"/>
          </a:xfrm>
          <a:prstGeom prst="rect">
            <a:avLst/>
          </a:prstGeom>
          <a:noFill/>
          <a:ln>
            <a:noFill/>
          </a:ln>
        </p:spPr>
      </p:pic>
      <p:pic>
        <p:nvPicPr>
          <p:cNvPr id="537" name="Google Shape;537;p65"/>
          <p:cNvPicPr preferRelativeResize="0"/>
          <p:nvPr/>
        </p:nvPicPr>
        <p:blipFill>
          <a:blip r:embed="rId3">
            <a:alphaModFix/>
          </a:blip>
          <a:stretch>
            <a:fillRect/>
          </a:stretch>
        </p:blipFill>
        <p:spPr>
          <a:xfrm flipH="1">
            <a:off x="8639171" y="2891472"/>
            <a:ext cx="581932" cy="873567"/>
          </a:xfrm>
          <a:prstGeom prst="rect">
            <a:avLst/>
          </a:prstGeom>
          <a:noFill/>
          <a:ln>
            <a:noFill/>
          </a:ln>
        </p:spPr>
      </p:pic>
      <p:pic>
        <p:nvPicPr>
          <p:cNvPr id="538" name="Google Shape;538;p65"/>
          <p:cNvPicPr preferRelativeResize="0"/>
          <p:nvPr/>
        </p:nvPicPr>
        <p:blipFill>
          <a:blip r:embed="rId5">
            <a:alphaModFix/>
          </a:blip>
          <a:stretch>
            <a:fillRect/>
          </a:stretch>
        </p:blipFill>
        <p:spPr>
          <a:xfrm rot="10800000" flipH="1">
            <a:off x="8639404" y="2697302"/>
            <a:ext cx="581467" cy="515675"/>
          </a:xfrm>
          <a:prstGeom prst="rect">
            <a:avLst/>
          </a:prstGeom>
          <a:noFill/>
          <a:ln>
            <a:noFill/>
          </a:ln>
        </p:spPr>
      </p:pic>
      <p:grpSp>
        <p:nvGrpSpPr>
          <p:cNvPr id="539" name="Google Shape;539;p65"/>
          <p:cNvGrpSpPr/>
          <p:nvPr/>
        </p:nvGrpSpPr>
        <p:grpSpPr>
          <a:xfrm>
            <a:off x="9221102" y="2697298"/>
            <a:ext cx="582020" cy="2585608"/>
            <a:chOff x="9221102" y="2697298"/>
            <a:chExt cx="582020" cy="2585608"/>
          </a:xfrm>
        </p:grpSpPr>
        <p:pic>
          <p:nvPicPr>
            <p:cNvPr id="540" name="Google Shape;540;p65"/>
            <p:cNvPicPr preferRelativeResize="0"/>
            <p:nvPr/>
          </p:nvPicPr>
          <p:blipFill>
            <a:blip r:embed="rId3">
              <a:alphaModFix/>
            </a:blip>
            <a:stretch>
              <a:fillRect/>
            </a:stretch>
          </p:blipFill>
          <p:spPr>
            <a:xfrm>
              <a:off x="9221102" y="4316824"/>
              <a:ext cx="581943" cy="774100"/>
            </a:xfrm>
            <a:prstGeom prst="rect">
              <a:avLst/>
            </a:prstGeom>
            <a:noFill/>
            <a:ln>
              <a:noFill/>
            </a:ln>
          </p:spPr>
        </p:pic>
        <p:pic>
          <p:nvPicPr>
            <p:cNvPr id="541" name="Google Shape;541;p65"/>
            <p:cNvPicPr preferRelativeResize="0"/>
            <p:nvPr/>
          </p:nvPicPr>
          <p:blipFill>
            <a:blip r:embed="rId4">
              <a:alphaModFix/>
            </a:blip>
            <a:stretch>
              <a:fillRect/>
            </a:stretch>
          </p:blipFill>
          <p:spPr>
            <a:xfrm rot="10799997" flipH="1">
              <a:off x="9221103" y="3430042"/>
              <a:ext cx="581943" cy="1195879"/>
            </a:xfrm>
            <a:prstGeom prst="rect">
              <a:avLst/>
            </a:prstGeom>
            <a:noFill/>
            <a:ln>
              <a:noFill/>
            </a:ln>
          </p:spPr>
        </p:pic>
        <p:pic>
          <p:nvPicPr>
            <p:cNvPr id="542" name="Google Shape;542;p65"/>
            <p:cNvPicPr preferRelativeResize="0"/>
            <p:nvPr/>
          </p:nvPicPr>
          <p:blipFill>
            <a:blip r:embed="rId5">
              <a:alphaModFix/>
            </a:blip>
            <a:stretch>
              <a:fillRect/>
            </a:stretch>
          </p:blipFill>
          <p:spPr>
            <a:xfrm>
              <a:off x="9221179" y="4766804"/>
              <a:ext cx="581944" cy="516101"/>
            </a:xfrm>
            <a:prstGeom prst="rect">
              <a:avLst/>
            </a:prstGeom>
            <a:noFill/>
            <a:ln>
              <a:noFill/>
            </a:ln>
          </p:spPr>
        </p:pic>
        <p:pic>
          <p:nvPicPr>
            <p:cNvPr id="543" name="Google Shape;543;p65"/>
            <p:cNvPicPr preferRelativeResize="0"/>
            <p:nvPr/>
          </p:nvPicPr>
          <p:blipFill>
            <a:blip r:embed="rId3">
              <a:alphaModFix/>
            </a:blip>
            <a:stretch>
              <a:fillRect/>
            </a:stretch>
          </p:blipFill>
          <p:spPr>
            <a:xfrm>
              <a:off x="9221109" y="2891468"/>
              <a:ext cx="581932" cy="873567"/>
            </a:xfrm>
            <a:prstGeom prst="rect">
              <a:avLst/>
            </a:prstGeom>
            <a:noFill/>
            <a:ln>
              <a:noFill/>
            </a:ln>
          </p:spPr>
        </p:pic>
        <p:pic>
          <p:nvPicPr>
            <p:cNvPr id="544" name="Google Shape;544;p65"/>
            <p:cNvPicPr preferRelativeResize="0"/>
            <p:nvPr/>
          </p:nvPicPr>
          <p:blipFill>
            <a:blip r:embed="rId5">
              <a:alphaModFix/>
            </a:blip>
            <a:stretch>
              <a:fillRect/>
            </a:stretch>
          </p:blipFill>
          <p:spPr>
            <a:xfrm rot="10800000">
              <a:off x="9221341" y="2697298"/>
              <a:ext cx="581467" cy="515675"/>
            </a:xfrm>
            <a:prstGeom prst="rect">
              <a:avLst/>
            </a:prstGeom>
            <a:noFill/>
            <a:ln>
              <a:noFill/>
            </a:ln>
          </p:spPr>
        </p:pic>
      </p:grpSp>
      <p:grpSp>
        <p:nvGrpSpPr>
          <p:cNvPr id="545" name="Google Shape;545;p65"/>
          <p:cNvGrpSpPr/>
          <p:nvPr/>
        </p:nvGrpSpPr>
        <p:grpSpPr>
          <a:xfrm>
            <a:off x="3250650" y="2119101"/>
            <a:ext cx="585250" cy="3564021"/>
            <a:chOff x="5081825" y="1725339"/>
            <a:chExt cx="585250" cy="3564021"/>
          </a:xfrm>
        </p:grpSpPr>
        <p:pic>
          <p:nvPicPr>
            <p:cNvPr id="546" name="Google Shape;546;p65"/>
            <p:cNvPicPr preferRelativeResize="0"/>
            <p:nvPr/>
          </p:nvPicPr>
          <p:blipFill>
            <a:blip r:embed="rId6">
              <a:alphaModFix/>
            </a:blip>
            <a:stretch>
              <a:fillRect/>
            </a:stretch>
          </p:blipFill>
          <p:spPr>
            <a:xfrm>
              <a:off x="5083218" y="4284843"/>
              <a:ext cx="582455" cy="777240"/>
            </a:xfrm>
            <a:prstGeom prst="rect">
              <a:avLst/>
            </a:prstGeom>
            <a:noFill/>
            <a:ln>
              <a:noFill/>
            </a:ln>
          </p:spPr>
        </p:pic>
        <p:pic>
          <p:nvPicPr>
            <p:cNvPr id="547" name="Google Shape;547;p65"/>
            <p:cNvPicPr preferRelativeResize="0"/>
            <p:nvPr/>
          </p:nvPicPr>
          <p:blipFill>
            <a:blip r:embed="rId7">
              <a:alphaModFix/>
            </a:blip>
            <a:stretch>
              <a:fillRect/>
            </a:stretch>
          </p:blipFill>
          <p:spPr>
            <a:xfrm rot="10800000" flipH="1">
              <a:off x="5083488" y="2458457"/>
              <a:ext cx="581925" cy="1196770"/>
            </a:xfrm>
            <a:prstGeom prst="rect">
              <a:avLst/>
            </a:prstGeom>
            <a:noFill/>
            <a:ln>
              <a:noFill/>
            </a:ln>
          </p:spPr>
        </p:pic>
        <p:pic>
          <p:nvPicPr>
            <p:cNvPr id="548" name="Google Shape;548;p65"/>
            <p:cNvPicPr preferRelativeResize="0"/>
            <p:nvPr/>
          </p:nvPicPr>
          <p:blipFill>
            <a:blip r:embed="rId8">
              <a:alphaModFix/>
            </a:blip>
            <a:stretch>
              <a:fillRect/>
            </a:stretch>
          </p:blipFill>
          <p:spPr>
            <a:xfrm>
              <a:off x="5081825" y="4777296"/>
              <a:ext cx="585216" cy="512064"/>
            </a:xfrm>
            <a:prstGeom prst="rect">
              <a:avLst/>
            </a:prstGeom>
            <a:noFill/>
            <a:ln>
              <a:noFill/>
            </a:ln>
          </p:spPr>
        </p:pic>
        <p:pic>
          <p:nvPicPr>
            <p:cNvPr id="549" name="Google Shape;549;p65"/>
            <p:cNvPicPr preferRelativeResize="0"/>
            <p:nvPr/>
          </p:nvPicPr>
          <p:blipFill>
            <a:blip r:embed="rId6">
              <a:alphaModFix/>
            </a:blip>
            <a:stretch>
              <a:fillRect/>
            </a:stretch>
          </p:blipFill>
          <p:spPr>
            <a:xfrm>
              <a:off x="5083218" y="3827643"/>
              <a:ext cx="582455" cy="777240"/>
            </a:xfrm>
            <a:prstGeom prst="rect">
              <a:avLst/>
            </a:prstGeom>
            <a:noFill/>
            <a:ln>
              <a:noFill/>
            </a:ln>
          </p:spPr>
        </p:pic>
        <p:pic>
          <p:nvPicPr>
            <p:cNvPr id="550" name="Google Shape;550;p65"/>
            <p:cNvPicPr preferRelativeResize="0"/>
            <p:nvPr/>
          </p:nvPicPr>
          <p:blipFill>
            <a:blip r:embed="rId6">
              <a:alphaModFix/>
            </a:blip>
            <a:stretch>
              <a:fillRect/>
            </a:stretch>
          </p:blipFill>
          <p:spPr>
            <a:xfrm>
              <a:off x="5083218" y="3370443"/>
              <a:ext cx="582455" cy="777240"/>
            </a:xfrm>
            <a:prstGeom prst="rect">
              <a:avLst/>
            </a:prstGeom>
            <a:noFill/>
            <a:ln>
              <a:noFill/>
            </a:ln>
          </p:spPr>
        </p:pic>
        <p:pic>
          <p:nvPicPr>
            <p:cNvPr id="551" name="Google Shape;551;p65"/>
            <p:cNvPicPr preferRelativeResize="0"/>
            <p:nvPr/>
          </p:nvPicPr>
          <p:blipFill>
            <a:blip r:embed="rId6">
              <a:alphaModFix/>
            </a:blip>
            <a:stretch>
              <a:fillRect/>
            </a:stretch>
          </p:blipFill>
          <p:spPr>
            <a:xfrm>
              <a:off x="5083218" y="1963593"/>
              <a:ext cx="582455" cy="777240"/>
            </a:xfrm>
            <a:prstGeom prst="rect">
              <a:avLst/>
            </a:prstGeom>
            <a:noFill/>
            <a:ln>
              <a:noFill/>
            </a:ln>
          </p:spPr>
        </p:pic>
        <p:pic>
          <p:nvPicPr>
            <p:cNvPr id="552" name="Google Shape;552;p65"/>
            <p:cNvPicPr preferRelativeResize="0"/>
            <p:nvPr/>
          </p:nvPicPr>
          <p:blipFill>
            <a:blip r:embed="rId8">
              <a:alphaModFix/>
            </a:blip>
            <a:stretch>
              <a:fillRect/>
            </a:stretch>
          </p:blipFill>
          <p:spPr>
            <a:xfrm rot="10800000">
              <a:off x="5081859" y="1725339"/>
              <a:ext cx="585216" cy="560675"/>
            </a:xfrm>
            <a:prstGeom prst="rect">
              <a:avLst/>
            </a:prstGeom>
            <a:noFill/>
            <a:ln>
              <a:noFill/>
            </a:ln>
          </p:spPr>
        </p:pic>
      </p:grpSp>
      <p:grpSp>
        <p:nvGrpSpPr>
          <p:cNvPr id="553" name="Google Shape;553;p65"/>
          <p:cNvGrpSpPr/>
          <p:nvPr/>
        </p:nvGrpSpPr>
        <p:grpSpPr>
          <a:xfrm flipH="1">
            <a:off x="2665462" y="2131748"/>
            <a:ext cx="585191" cy="3538717"/>
            <a:chOff x="5081825" y="1725339"/>
            <a:chExt cx="585250" cy="3564021"/>
          </a:xfrm>
        </p:grpSpPr>
        <p:pic>
          <p:nvPicPr>
            <p:cNvPr id="554" name="Google Shape;554;p65"/>
            <p:cNvPicPr preferRelativeResize="0"/>
            <p:nvPr/>
          </p:nvPicPr>
          <p:blipFill>
            <a:blip r:embed="rId6">
              <a:alphaModFix/>
            </a:blip>
            <a:stretch>
              <a:fillRect/>
            </a:stretch>
          </p:blipFill>
          <p:spPr>
            <a:xfrm>
              <a:off x="5083218" y="4284843"/>
              <a:ext cx="582455" cy="777240"/>
            </a:xfrm>
            <a:prstGeom prst="rect">
              <a:avLst/>
            </a:prstGeom>
            <a:noFill/>
            <a:ln>
              <a:noFill/>
            </a:ln>
          </p:spPr>
        </p:pic>
        <p:pic>
          <p:nvPicPr>
            <p:cNvPr id="555" name="Google Shape;555;p65"/>
            <p:cNvPicPr preferRelativeResize="0"/>
            <p:nvPr/>
          </p:nvPicPr>
          <p:blipFill>
            <a:blip r:embed="rId7">
              <a:alphaModFix/>
            </a:blip>
            <a:stretch>
              <a:fillRect/>
            </a:stretch>
          </p:blipFill>
          <p:spPr>
            <a:xfrm rot="10800000" flipH="1">
              <a:off x="5083488" y="2458457"/>
              <a:ext cx="581925" cy="1196770"/>
            </a:xfrm>
            <a:prstGeom prst="rect">
              <a:avLst/>
            </a:prstGeom>
            <a:noFill/>
            <a:ln>
              <a:noFill/>
            </a:ln>
          </p:spPr>
        </p:pic>
        <p:pic>
          <p:nvPicPr>
            <p:cNvPr id="556" name="Google Shape;556;p65"/>
            <p:cNvPicPr preferRelativeResize="0"/>
            <p:nvPr/>
          </p:nvPicPr>
          <p:blipFill>
            <a:blip r:embed="rId8">
              <a:alphaModFix/>
            </a:blip>
            <a:stretch>
              <a:fillRect/>
            </a:stretch>
          </p:blipFill>
          <p:spPr>
            <a:xfrm>
              <a:off x="5081825" y="4777296"/>
              <a:ext cx="585216" cy="512064"/>
            </a:xfrm>
            <a:prstGeom prst="rect">
              <a:avLst/>
            </a:prstGeom>
            <a:noFill/>
            <a:ln>
              <a:noFill/>
            </a:ln>
          </p:spPr>
        </p:pic>
        <p:pic>
          <p:nvPicPr>
            <p:cNvPr id="557" name="Google Shape;557;p65"/>
            <p:cNvPicPr preferRelativeResize="0"/>
            <p:nvPr/>
          </p:nvPicPr>
          <p:blipFill>
            <a:blip r:embed="rId6">
              <a:alphaModFix/>
            </a:blip>
            <a:stretch>
              <a:fillRect/>
            </a:stretch>
          </p:blipFill>
          <p:spPr>
            <a:xfrm>
              <a:off x="5083218" y="3827643"/>
              <a:ext cx="582455" cy="777240"/>
            </a:xfrm>
            <a:prstGeom prst="rect">
              <a:avLst/>
            </a:prstGeom>
            <a:noFill/>
            <a:ln>
              <a:noFill/>
            </a:ln>
          </p:spPr>
        </p:pic>
        <p:pic>
          <p:nvPicPr>
            <p:cNvPr id="558" name="Google Shape;558;p65"/>
            <p:cNvPicPr preferRelativeResize="0"/>
            <p:nvPr/>
          </p:nvPicPr>
          <p:blipFill>
            <a:blip r:embed="rId6">
              <a:alphaModFix/>
            </a:blip>
            <a:stretch>
              <a:fillRect/>
            </a:stretch>
          </p:blipFill>
          <p:spPr>
            <a:xfrm>
              <a:off x="5083218" y="3370443"/>
              <a:ext cx="582455" cy="777240"/>
            </a:xfrm>
            <a:prstGeom prst="rect">
              <a:avLst/>
            </a:prstGeom>
            <a:noFill/>
            <a:ln>
              <a:noFill/>
            </a:ln>
          </p:spPr>
        </p:pic>
        <p:pic>
          <p:nvPicPr>
            <p:cNvPr id="559" name="Google Shape;559;p65"/>
            <p:cNvPicPr preferRelativeResize="0"/>
            <p:nvPr/>
          </p:nvPicPr>
          <p:blipFill>
            <a:blip r:embed="rId6">
              <a:alphaModFix/>
            </a:blip>
            <a:stretch>
              <a:fillRect/>
            </a:stretch>
          </p:blipFill>
          <p:spPr>
            <a:xfrm>
              <a:off x="5083218" y="1963593"/>
              <a:ext cx="582455" cy="777240"/>
            </a:xfrm>
            <a:prstGeom prst="rect">
              <a:avLst/>
            </a:prstGeom>
            <a:noFill/>
            <a:ln>
              <a:noFill/>
            </a:ln>
          </p:spPr>
        </p:pic>
        <p:pic>
          <p:nvPicPr>
            <p:cNvPr id="560" name="Google Shape;560;p65"/>
            <p:cNvPicPr preferRelativeResize="0"/>
            <p:nvPr/>
          </p:nvPicPr>
          <p:blipFill>
            <a:blip r:embed="rId8">
              <a:alphaModFix/>
            </a:blip>
            <a:stretch>
              <a:fillRect/>
            </a:stretch>
          </p:blipFill>
          <p:spPr>
            <a:xfrm rot="10800000">
              <a:off x="5081859" y="1725339"/>
              <a:ext cx="585216" cy="560675"/>
            </a:xfrm>
            <a:prstGeom prst="rect">
              <a:avLst/>
            </a:prstGeom>
            <a:noFill/>
            <a:ln>
              <a:noFill/>
            </a:ln>
          </p:spPr>
        </p:pic>
      </p:grpSp>
      <p:pic>
        <p:nvPicPr>
          <p:cNvPr id="561" name="Google Shape;561;p65"/>
          <p:cNvPicPr preferRelativeResize="0"/>
          <p:nvPr/>
        </p:nvPicPr>
        <p:blipFill>
          <a:blip r:embed="rId8">
            <a:alphaModFix/>
          </a:blip>
          <a:stretch>
            <a:fillRect/>
          </a:stretch>
        </p:blipFill>
        <p:spPr>
          <a:xfrm flipH="1">
            <a:off x="6880908" y="4804387"/>
            <a:ext cx="585158" cy="508429"/>
          </a:xfrm>
          <a:prstGeom prst="rect">
            <a:avLst/>
          </a:prstGeom>
          <a:noFill/>
          <a:ln>
            <a:noFill/>
          </a:ln>
        </p:spPr>
      </p:pic>
      <p:pic>
        <p:nvPicPr>
          <p:cNvPr id="562" name="Google Shape;562;p65"/>
          <p:cNvPicPr preferRelativeResize="0"/>
          <p:nvPr/>
        </p:nvPicPr>
        <p:blipFill>
          <a:blip r:embed="rId7">
            <a:alphaModFix/>
          </a:blip>
          <a:stretch>
            <a:fillRect/>
          </a:stretch>
        </p:blipFill>
        <p:spPr>
          <a:xfrm rot="10800000">
            <a:off x="6879799" y="3414662"/>
            <a:ext cx="581867" cy="1188272"/>
          </a:xfrm>
          <a:prstGeom prst="rect">
            <a:avLst/>
          </a:prstGeom>
          <a:noFill/>
          <a:ln>
            <a:noFill/>
          </a:ln>
        </p:spPr>
      </p:pic>
      <p:pic>
        <p:nvPicPr>
          <p:cNvPr id="563" name="Google Shape;563;p65"/>
          <p:cNvPicPr preferRelativeResize="0"/>
          <p:nvPr/>
        </p:nvPicPr>
        <p:blipFill>
          <a:blip r:embed="rId6">
            <a:alphaModFix/>
          </a:blip>
          <a:stretch>
            <a:fillRect/>
          </a:stretch>
        </p:blipFill>
        <p:spPr>
          <a:xfrm flipH="1">
            <a:off x="6879538" y="4320172"/>
            <a:ext cx="582397" cy="771722"/>
          </a:xfrm>
          <a:prstGeom prst="rect">
            <a:avLst/>
          </a:prstGeom>
          <a:noFill/>
          <a:ln>
            <a:noFill/>
          </a:ln>
        </p:spPr>
      </p:pic>
      <p:pic>
        <p:nvPicPr>
          <p:cNvPr id="564" name="Google Shape;564;p65"/>
          <p:cNvPicPr preferRelativeResize="0"/>
          <p:nvPr/>
        </p:nvPicPr>
        <p:blipFill>
          <a:blip r:embed="rId6">
            <a:alphaModFix/>
          </a:blip>
          <a:stretch>
            <a:fillRect/>
          </a:stretch>
        </p:blipFill>
        <p:spPr>
          <a:xfrm flipH="1">
            <a:off x="6879538" y="2923311"/>
            <a:ext cx="582397" cy="771722"/>
          </a:xfrm>
          <a:prstGeom prst="rect">
            <a:avLst/>
          </a:prstGeom>
          <a:noFill/>
          <a:ln>
            <a:noFill/>
          </a:ln>
        </p:spPr>
      </p:pic>
      <p:pic>
        <p:nvPicPr>
          <p:cNvPr id="565" name="Google Shape;565;p65"/>
          <p:cNvPicPr preferRelativeResize="0"/>
          <p:nvPr/>
        </p:nvPicPr>
        <p:blipFill>
          <a:blip r:embed="rId8">
            <a:alphaModFix/>
          </a:blip>
          <a:stretch>
            <a:fillRect/>
          </a:stretch>
        </p:blipFill>
        <p:spPr>
          <a:xfrm rot="10800000" flipH="1">
            <a:off x="6878137" y="2686749"/>
            <a:ext cx="585158" cy="556694"/>
          </a:xfrm>
          <a:prstGeom prst="rect">
            <a:avLst/>
          </a:prstGeom>
          <a:noFill/>
          <a:ln>
            <a:noFill/>
          </a:ln>
        </p:spPr>
      </p:pic>
      <p:grpSp>
        <p:nvGrpSpPr>
          <p:cNvPr id="566" name="Google Shape;566;p65"/>
          <p:cNvGrpSpPr/>
          <p:nvPr/>
        </p:nvGrpSpPr>
        <p:grpSpPr>
          <a:xfrm>
            <a:off x="7466084" y="2664414"/>
            <a:ext cx="587919" cy="2651371"/>
            <a:chOff x="7466084" y="2664414"/>
            <a:chExt cx="587919" cy="2651371"/>
          </a:xfrm>
        </p:grpSpPr>
        <p:pic>
          <p:nvPicPr>
            <p:cNvPr id="567" name="Google Shape;567;p65"/>
            <p:cNvPicPr preferRelativeResize="0"/>
            <p:nvPr/>
          </p:nvPicPr>
          <p:blipFill>
            <a:blip r:embed="rId8">
              <a:alphaModFix/>
            </a:blip>
            <a:stretch>
              <a:fillRect/>
            </a:stretch>
          </p:blipFill>
          <p:spPr>
            <a:xfrm>
              <a:off x="7468788" y="4803721"/>
              <a:ext cx="585216" cy="512064"/>
            </a:xfrm>
            <a:prstGeom prst="rect">
              <a:avLst/>
            </a:prstGeom>
            <a:noFill/>
            <a:ln>
              <a:noFill/>
            </a:ln>
          </p:spPr>
        </p:pic>
        <p:pic>
          <p:nvPicPr>
            <p:cNvPr id="568" name="Google Shape;568;p65"/>
            <p:cNvPicPr preferRelativeResize="0"/>
            <p:nvPr/>
          </p:nvPicPr>
          <p:blipFill>
            <a:blip r:embed="rId7">
              <a:alphaModFix/>
            </a:blip>
            <a:stretch>
              <a:fillRect/>
            </a:stretch>
          </p:blipFill>
          <p:spPr>
            <a:xfrm rot="10800000" flipH="1">
              <a:off x="7467713" y="3397532"/>
              <a:ext cx="581925" cy="1196770"/>
            </a:xfrm>
            <a:prstGeom prst="rect">
              <a:avLst/>
            </a:prstGeom>
            <a:noFill/>
            <a:ln>
              <a:noFill/>
            </a:ln>
          </p:spPr>
        </p:pic>
        <p:pic>
          <p:nvPicPr>
            <p:cNvPr id="569" name="Google Shape;569;p65"/>
            <p:cNvPicPr preferRelativeResize="0"/>
            <p:nvPr/>
          </p:nvPicPr>
          <p:blipFill>
            <a:blip r:embed="rId6">
              <a:alphaModFix/>
            </a:blip>
            <a:stretch>
              <a:fillRect/>
            </a:stretch>
          </p:blipFill>
          <p:spPr>
            <a:xfrm>
              <a:off x="7467443" y="4309518"/>
              <a:ext cx="582455" cy="777240"/>
            </a:xfrm>
            <a:prstGeom prst="rect">
              <a:avLst/>
            </a:prstGeom>
            <a:noFill/>
            <a:ln>
              <a:noFill/>
            </a:ln>
          </p:spPr>
        </p:pic>
        <p:pic>
          <p:nvPicPr>
            <p:cNvPr id="570" name="Google Shape;570;p65"/>
            <p:cNvPicPr preferRelativeResize="0"/>
            <p:nvPr/>
          </p:nvPicPr>
          <p:blipFill>
            <a:blip r:embed="rId6">
              <a:alphaModFix/>
            </a:blip>
            <a:stretch>
              <a:fillRect/>
            </a:stretch>
          </p:blipFill>
          <p:spPr>
            <a:xfrm>
              <a:off x="7467443" y="2902668"/>
              <a:ext cx="582455" cy="777240"/>
            </a:xfrm>
            <a:prstGeom prst="rect">
              <a:avLst/>
            </a:prstGeom>
            <a:noFill/>
            <a:ln>
              <a:noFill/>
            </a:ln>
          </p:spPr>
        </p:pic>
        <p:pic>
          <p:nvPicPr>
            <p:cNvPr id="571" name="Google Shape;571;p65"/>
            <p:cNvPicPr preferRelativeResize="0"/>
            <p:nvPr/>
          </p:nvPicPr>
          <p:blipFill>
            <a:blip r:embed="rId8">
              <a:alphaModFix/>
            </a:blip>
            <a:stretch>
              <a:fillRect/>
            </a:stretch>
          </p:blipFill>
          <p:spPr>
            <a:xfrm rot="10800000">
              <a:off x="7466084" y="2664414"/>
              <a:ext cx="585216" cy="560675"/>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8"/>
          <p:cNvSpPr txBox="1">
            <a:spLocks noGrp="1"/>
          </p:cNvSpPr>
          <p:nvPr>
            <p:ph type="title"/>
          </p:nvPr>
        </p:nvSpPr>
        <p:spPr>
          <a:xfrm>
            <a:off x="4468650" y="1727850"/>
            <a:ext cx="7308900" cy="23625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4000" b="1">
                <a:latin typeface="Calibri"/>
                <a:ea typeface="Calibri"/>
                <a:cs typeface="Calibri"/>
                <a:sym typeface="Calibri"/>
              </a:rPr>
              <a:t>Unraveling Multiple Representations of Chromosomes to Reveal Student Thinking</a:t>
            </a:r>
            <a:endParaRPr sz="4000" b="1">
              <a:latin typeface="Calibri"/>
              <a:ea typeface="Calibri"/>
              <a:cs typeface="Calibri"/>
              <a:sym typeface="Calibri"/>
            </a:endParaRPr>
          </a:p>
        </p:txBody>
      </p:sp>
      <p:sp>
        <p:nvSpPr>
          <p:cNvPr id="250" name="Google Shape;250;p48"/>
          <p:cNvSpPr txBox="1"/>
          <p:nvPr/>
        </p:nvSpPr>
        <p:spPr>
          <a:xfrm>
            <a:off x="4544850" y="4179100"/>
            <a:ext cx="7069800" cy="19344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sz="4000" b="1">
                <a:solidFill>
                  <a:srgbClr val="7F1F8D"/>
                </a:solidFill>
                <a:latin typeface="Calibri"/>
                <a:ea typeface="Calibri"/>
                <a:cs typeface="Calibri"/>
                <a:sym typeface="Calibri"/>
              </a:rPr>
              <a:t>Presenter: Chris Chou</a:t>
            </a:r>
            <a:endParaRPr sz="4000" b="1">
              <a:solidFill>
                <a:srgbClr val="7F1F8D"/>
              </a:solidFill>
              <a:latin typeface="Calibri"/>
              <a:ea typeface="Calibri"/>
              <a:cs typeface="Calibri"/>
              <a:sym typeface="Calibri"/>
            </a:endParaRPr>
          </a:p>
          <a:p>
            <a:pPr marL="0" lvl="0" indent="0" algn="l" rtl="0">
              <a:spcBef>
                <a:spcPts val="0"/>
              </a:spcBef>
              <a:spcAft>
                <a:spcPts val="0"/>
              </a:spcAft>
              <a:buNone/>
            </a:pPr>
            <a:r>
              <a:rPr lang="en-US" sz="3200">
                <a:solidFill>
                  <a:srgbClr val="121313"/>
                </a:solidFill>
                <a:latin typeface="Calibri"/>
                <a:ea typeface="Calibri"/>
                <a:cs typeface="Calibri"/>
                <a:sym typeface="Calibri"/>
              </a:rPr>
              <a:t>Longmont High School (Longmont, CO)</a:t>
            </a:r>
            <a:endParaRPr sz="3200">
              <a:solidFill>
                <a:srgbClr val="121313"/>
              </a:solidFill>
              <a:latin typeface="Calibri"/>
              <a:ea typeface="Calibri"/>
              <a:cs typeface="Calibri"/>
              <a:sym typeface="Calibri"/>
            </a:endParaRPr>
          </a:p>
          <a:p>
            <a:pPr marL="0" lvl="0" indent="0" algn="l" rtl="0">
              <a:spcBef>
                <a:spcPts val="0"/>
              </a:spcBef>
              <a:spcAft>
                <a:spcPts val="0"/>
              </a:spcAft>
              <a:buNone/>
            </a:pPr>
            <a:r>
              <a:rPr lang="en-US" sz="3200">
                <a:solidFill>
                  <a:srgbClr val="121313"/>
                </a:solidFill>
                <a:latin typeface="Calibri"/>
                <a:ea typeface="Calibri"/>
                <a:cs typeface="Calibri"/>
                <a:sym typeface="Calibri"/>
              </a:rPr>
              <a:t>Mrs.Chou@gmail.com</a:t>
            </a:r>
            <a:endParaRPr sz="3200">
              <a:solidFill>
                <a:srgbClr val="121313"/>
              </a:solidFill>
              <a:latin typeface="Calibri"/>
              <a:ea typeface="Calibri"/>
              <a:cs typeface="Calibri"/>
              <a:sym typeface="Calibri"/>
            </a:endParaRPr>
          </a:p>
        </p:txBody>
      </p:sp>
      <p:pic>
        <p:nvPicPr>
          <p:cNvPr id="251" name="Google Shape;251;p48"/>
          <p:cNvPicPr preferRelativeResize="0"/>
          <p:nvPr/>
        </p:nvPicPr>
        <p:blipFill>
          <a:blip r:embed="rId3">
            <a:alphaModFix/>
          </a:blip>
          <a:stretch>
            <a:fillRect/>
          </a:stretch>
        </p:blipFill>
        <p:spPr>
          <a:xfrm>
            <a:off x="1188925" y="3352800"/>
            <a:ext cx="2333574" cy="2333574"/>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66"/>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20</a:t>
            </a:fld>
            <a:endParaRPr/>
          </a:p>
        </p:txBody>
      </p:sp>
      <p:sp>
        <p:nvSpPr>
          <p:cNvPr id="578" name="Google Shape;578;p66"/>
          <p:cNvSpPr txBox="1"/>
          <p:nvPr/>
        </p:nvSpPr>
        <p:spPr>
          <a:xfrm>
            <a:off x="2247301" y="1726050"/>
            <a:ext cx="2073600" cy="400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600" b="1">
                <a:solidFill>
                  <a:srgbClr val="008000"/>
                </a:solidFill>
                <a:latin typeface="Calibri"/>
                <a:ea typeface="Calibri"/>
                <a:cs typeface="Calibri"/>
                <a:sym typeface="Calibri"/>
              </a:rPr>
              <a:t>chromosome</a:t>
            </a:r>
            <a:endParaRPr sz="2600" b="1">
              <a:solidFill>
                <a:srgbClr val="008000"/>
              </a:solidFill>
              <a:latin typeface="Calibri"/>
              <a:ea typeface="Calibri"/>
              <a:cs typeface="Calibri"/>
              <a:sym typeface="Calibri"/>
            </a:endParaRPr>
          </a:p>
          <a:p>
            <a:pPr marL="0" marR="0" lvl="0" indent="0" algn="ctr" rtl="0">
              <a:spcBef>
                <a:spcPts val="0"/>
              </a:spcBef>
              <a:spcAft>
                <a:spcPts val="0"/>
              </a:spcAft>
              <a:buNone/>
            </a:pPr>
            <a:r>
              <a:rPr lang="en-US" sz="2400" b="1">
                <a:solidFill>
                  <a:srgbClr val="008000"/>
                </a:solidFill>
                <a:latin typeface="Calibri"/>
                <a:ea typeface="Calibri"/>
                <a:cs typeface="Calibri"/>
                <a:sym typeface="Calibri"/>
              </a:rPr>
              <a:t>(replicated)</a:t>
            </a:r>
            <a:endParaRPr sz="2400" b="1">
              <a:solidFill>
                <a:srgbClr val="008000"/>
              </a:solidFill>
              <a:latin typeface="Calibri"/>
              <a:ea typeface="Calibri"/>
              <a:cs typeface="Calibri"/>
              <a:sym typeface="Calibri"/>
            </a:endParaRPr>
          </a:p>
        </p:txBody>
      </p:sp>
      <p:sp>
        <p:nvSpPr>
          <p:cNvPr id="579" name="Google Shape;579;p66"/>
          <p:cNvSpPr/>
          <p:nvPr/>
        </p:nvSpPr>
        <p:spPr>
          <a:xfrm rot="-5400000">
            <a:off x="5230930" y="2144272"/>
            <a:ext cx="358800" cy="1219200"/>
          </a:xfrm>
          <a:prstGeom prst="rightBrace">
            <a:avLst>
              <a:gd name="adj1" fmla="val 47035"/>
              <a:gd name="adj2" fmla="val 48939"/>
            </a:avLst>
          </a:prstGeom>
          <a:noFill/>
          <a:ln w="412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latin typeface="Calibri"/>
              <a:ea typeface="Calibri"/>
              <a:cs typeface="Calibri"/>
              <a:sym typeface="Calibri"/>
            </a:endParaRPr>
          </a:p>
        </p:txBody>
      </p:sp>
      <p:sp>
        <p:nvSpPr>
          <p:cNvPr id="580" name="Google Shape;580;p66"/>
          <p:cNvSpPr txBox="1"/>
          <p:nvPr/>
        </p:nvSpPr>
        <p:spPr>
          <a:xfrm>
            <a:off x="6829061" y="1734824"/>
            <a:ext cx="3636600" cy="1077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b="1">
                <a:solidFill>
                  <a:srgbClr val="008000"/>
                </a:solidFill>
                <a:latin typeface="Calibri"/>
                <a:ea typeface="Calibri"/>
                <a:cs typeface="Calibri"/>
                <a:sym typeface="Calibri"/>
              </a:rPr>
              <a:t>Homologous chromosomes</a:t>
            </a:r>
            <a:endParaRPr b="1">
              <a:solidFill>
                <a:srgbClr val="008000"/>
              </a:solidFill>
            </a:endParaRPr>
          </a:p>
        </p:txBody>
      </p:sp>
      <p:sp>
        <p:nvSpPr>
          <p:cNvPr id="581" name="Google Shape;581;p66"/>
          <p:cNvSpPr/>
          <p:nvPr/>
        </p:nvSpPr>
        <p:spPr>
          <a:xfrm rot="-5400000">
            <a:off x="8355477" y="1763075"/>
            <a:ext cx="663000" cy="2854500"/>
          </a:xfrm>
          <a:prstGeom prst="rightBrace">
            <a:avLst>
              <a:gd name="adj1" fmla="val 47035"/>
              <a:gd name="adj2" fmla="val 50526"/>
            </a:avLst>
          </a:prstGeom>
          <a:noFill/>
          <a:ln w="412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582" name="Google Shape;582;p66"/>
          <p:cNvSpPr txBox="1"/>
          <p:nvPr/>
        </p:nvSpPr>
        <p:spPr>
          <a:xfrm>
            <a:off x="817700" y="843825"/>
            <a:ext cx="11036400" cy="738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200" b="1">
                <a:latin typeface="Calibri"/>
                <a:ea typeface="Calibri"/>
                <a:cs typeface="Calibri"/>
                <a:sym typeface="Calibri"/>
              </a:rPr>
              <a:t>Each chromosome = 2 identical sister chromatids</a:t>
            </a:r>
            <a:endParaRPr b="1"/>
          </a:p>
        </p:txBody>
      </p:sp>
      <p:sp>
        <p:nvSpPr>
          <p:cNvPr id="583" name="Google Shape;583;p66"/>
          <p:cNvSpPr/>
          <p:nvPr/>
        </p:nvSpPr>
        <p:spPr>
          <a:xfrm rot="-5400000">
            <a:off x="3177560" y="2126697"/>
            <a:ext cx="358800" cy="1219200"/>
          </a:xfrm>
          <a:prstGeom prst="rightBrace">
            <a:avLst>
              <a:gd name="adj1" fmla="val 47035"/>
              <a:gd name="adj2" fmla="val 48939"/>
            </a:avLst>
          </a:prstGeom>
          <a:noFill/>
          <a:ln w="412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latin typeface="Calibri"/>
              <a:ea typeface="Calibri"/>
              <a:cs typeface="Calibri"/>
              <a:sym typeface="Calibri"/>
            </a:endParaRPr>
          </a:p>
        </p:txBody>
      </p:sp>
      <p:grpSp>
        <p:nvGrpSpPr>
          <p:cNvPr id="584" name="Google Shape;584;p66"/>
          <p:cNvGrpSpPr/>
          <p:nvPr/>
        </p:nvGrpSpPr>
        <p:grpSpPr>
          <a:xfrm>
            <a:off x="4837801" y="2998135"/>
            <a:ext cx="1163870" cy="3550699"/>
            <a:chOff x="7696815" y="1738660"/>
            <a:chExt cx="1163870" cy="3550699"/>
          </a:xfrm>
        </p:grpSpPr>
        <p:grpSp>
          <p:nvGrpSpPr>
            <p:cNvPr id="585" name="Google Shape;585;p66"/>
            <p:cNvGrpSpPr/>
            <p:nvPr/>
          </p:nvGrpSpPr>
          <p:grpSpPr>
            <a:xfrm>
              <a:off x="8278740" y="1738660"/>
              <a:ext cx="581945" cy="3538883"/>
              <a:chOff x="4134219" y="2894200"/>
              <a:chExt cx="562537" cy="3369723"/>
            </a:xfrm>
          </p:grpSpPr>
          <p:pic>
            <p:nvPicPr>
              <p:cNvPr id="586" name="Google Shape;586;p66"/>
              <p:cNvPicPr preferRelativeResize="0"/>
              <p:nvPr/>
            </p:nvPicPr>
            <p:blipFill>
              <a:blip r:embed="rId3">
                <a:alphaModFix/>
              </a:blip>
              <a:stretch>
                <a:fillRect/>
              </a:stretch>
            </p:blipFill>
            <p:spPr>
              <a:xfrm>
                <a:off x="4134219" y="4436313"/>
                <a:ext cx="562536" cy="737098"/>
              </a:xfrm>
              <a:prstGeom prst="rect">
                <a:avLst/>
              </a:prstGeom>
              <a:noFill/>
              <a:ln>
                <a:noFill/>
              </a:ln>
            </p:spPr>
          </p:pic>
          <p:pic>
            <p:nvPicPr>
              <p:cNvPr id="587" name="Google Shape;587;p66"/>
              <p:cNvPicPr preferRelativeResize="0"/>
              <p:nvPr/>
            </p:nvPicPr>
            <p:blipFill>
              <a:blip r:embed="rId4">
                <a:alphaModFix/>
              </a:blip>
              <a:stretch>
                <a:fillRect/>
              </a:stretch>
            </p:blipFill>
            <p:spPr>
              <a:xfrm rot="10799997" flipH="1">
                <a:off x="4134219" y="3591920"/>
                <a:ext cx="562536" cy="1138715"/>
              </a:xfrm>
              <a:prstGeom prst="rect">
                <a:avLst/>
              </a:prstGeom>
              <a:noFill/>
              <a:ln>
                <a:noFill/>
              </a:ln>
            </p:spPr>
          </p:pic>
          <p:pic>
            <p:nvPicPr>
              <p:cNvPr id="588" name="Google Shape;588;p66"/>
              <p:cNvPicPr preferRelativeResize="0"/>
              <p:nvPr/>
            </p:nvPicPr>
            <p:blipFill>
              <a:blip r:embed="rId3">
                <a:alphaModFix/>
              </a:blip>
              <a:stretch>
                <a:fillRect/>
              </a:stretch>
            </p:blipFill>
            <p:spPr>
              <a:xfrm>
                <a:off x="4134219" y="5327578"/>
                <a:ext cx="562536" cy="737098"/>
              </a:xfrm>
              <a:prstGeom prst="rect">
                <a:avLst/>
              </a:prstGeom>
              <a:noFill/>
              <a:ln>
                <a:noFill/>
              </a:ln>
            </p:spPr>
          </p:pic>
          <p:pic>
            <p:nvPicPr>
              <p:cNvPr id="589" name="Google Shape;589;p66"/>
              <p:cNvPicPr preferRelativeResize="0"/>
              <p:nvPr/>
            </p:nvPicPr>
            <p:blipFill>
              <a:blip r:embed="rId5">
                <a:alphaModFix/>
              </a:blip>
              <a:stretch>
                <a:fillRect/>
              </a:stretch>
            </p:blipFill>
            <p:spPr>
              <a:xfrm>
                <a:off x="4134220" y="5772491"/>
                <a:ext cx="562536" cy="491432"/>
              </a:xfrm>
              <a:prstGeom prst="rect">
                <a:avLst/>
              </a:prstGeom>
              <a:noFill/>
              <a:ln>
                <a:noFill/>
              </a:ln>
            </p:spPr>
          </p:pic>
          <p:pic>
            <p:nvPicPr>
              <p:cNvPr id="590" name="Google Shape;590;p66"/>
              <p:cNvPicPr preferRelativeResize="0"/>
              <p:nvPr/>
            </p:nvPicPr>
            <p:blipFill>
              <a:blip r:embed="rId3">
                <a:alphaModFix/>
              </a:blip>
              <a:stretch>
                <a:fillRect/>
              </a:stretch>
            </p:blipFill>
            <p:spPr>
              <a:xfrm>
                <a:off x="4134219" y="4870099"/>
                <a:ext cx="562536" cy="737098"/>
              </a:xfrm>
              <a:prstGeom prst="rect">
                <a:avLst/>
              </a:prstGeom>
              <a:noFill/>
              <a:ln>
                <a:noFill/>
              </a:ln>
            </p:spPr>
          </p:pic>
          <p:pic>
            <p:nvPicPr>
              <p:cNvPr id="591" name="Google Shape;591;p66"/>
              <p:cNvPicPr preferRelativeResize="0"/>
              <p:nvPr/>
            </p:nvPicPr>
            <p:blipFill>
              <a:blip r:embed="rId3">
                <a:alphaModFix/>
              </a:blip>
              <a:stretch>
                <a:fillRect/>
              </a:stretch>
            </p:blipFill>
            <p:spPr>
              <a:xfrm>
                <a:off x="4134225" y="3079089"/>
                <a:ext cx="562525" cy="831811"/>
              </a:xfrm>
              <a:prstGeom prst="rect">
                <a:avLst/>
              </a:prstGeom>
              <a:noFill/>
              <a:ln>
                <a:noFill/>
              </a:ln>
            </p:spPr>
          </p:pic>
          <p:pic>
            <p:nvPicPr>
              <p:cNvPr id="592" name="Google Shape;592;p66"/>
              <p:cNvPicPr preferRelativeResize="0"/>
              <p:nvPr/>
            </p:nvPicPr>
            <p:blipFill>
              <a:blip r:embed="rId5">
                <a:alphaModFix/>
              </a:blip>
              <a:stretch>
                <a:fillRect/>
              </a:stretch>
            </p:blipFill>
            <p:spPr>
              <a:xfrm rot="10800000">
                <a:off x="4134450" y="2894200"/>
                <a:ext cx="562075" cy="491025"/>
              </a:xfrm>
              <a:prstGeom prst="rect">
                <a:avLst/>
              </a:prstGeom>
              <a:noFill/>
              <a:ln>
                <a:noFill/>
              </a:ln>
            </p:spPr>
          </p:pic>
        </p:grpSp>
        <p:grpSp>
          <p:nvGrpSpPr>
            <p:cNvPr id="593" name="Google Shape;593;p66"/>
            <p:cNvGrpSpPr/>
            <p:nvPr/>
          </p:nvGrpSpPr>
          <p:grpSpPr>
            <a:xfrm flipH="1">
              <a:off x="7696815" y="1750477"/>
              <a:ext cx="581945" cy="3538883"/>
              <a:chOff x="4134219" y="2894200"/>
              <a:chExt cx="562537" cy="3369723"/>
            </a:xfrm>
          </p:grpSpPr>
          <p:pic>
            <p:nvPicPr>
              <p:cNvPr id="594" name="Google Shape;594;p66"/>
              <p:cNvPicPr preferRelativeResize="0"/>
              <p:nvPr/>
            </p:nvPicPr>
            <p:blipFill>
              <a:blip r:embed="rId3">
                <a:alphaModFix/>
              </a:blip>
              <a:stretch>
                <a:fillRect/>
              </a:stretch>
            </p:blipFill>
            <p:spPr>
              <a:xfrm>
                <a:off x="4134219" y="4436313"/>
                <a:ext cx="562536" cy="737098"/>
              </a:xfrm>
              <a:prstGeom prst="rect">
                <a:avLst/>
              </a:prstGeom>
              <a:noFill/>
              <a:ln>
                <a:noFill/>
              </a:ln>
            </p:spPr>
          </p:pic>
          <p:pic>
            <p:nvPicPr>
              <p:cNvPr id="595" name="Google Shape;595;p66"/>
              <p:cNvPicPr preferRelativeResize="0"/>
              <p:nvPr/>
            </p:nvPicPr>
            <p:blipFill>
              <a:blip r:embed="rId4">
                <a:alphaModFix/>
              </a:blip>
              <a:stretch>
                <a:fillRect/>
              </a:stretch>
            </p:blipFill>
            <p:spPr>
              <a:xfrm rot="10799997" flipH="1">
                <a:off x="4134219" y="3591920"/>
                <a:ext cx="562536" cy="1138715"/>
              </a:xfrm>
              <a:prstGeom prst="rect">
                <a:avLst/>
              </a:prstGeom>
              <a:noFill/>
              <a:ln>
                <a:noFill/>
              </a:ln>
            </p:spPr>
          </p:pic>
          <p:pic>
            <p:nvPicPr>
              <p:cNvPr id="596" name="Google Shape;596;p66"/>
              <p:cNvPicPr preferRelativeResize="0"/>
              <p:nvPr/>
            </p:nvPicPr>
            <p:blipFill>
              <a:blip r:embed="rId3">
                <a:alphaModFix/>
              </a:blip>
              <a:stretch>
                <a:fillRect/>
              </a:stretch>
            </p:blipFill>
            <p:spPr>
              <a:xfrm>
                <a:off x="4134219" y="5327578"/>
                <a:ext cx="562536" cy="737098"/>
              </a:xfrm>
              <a:prstGeom prst="rect">
                <a:avLst/>
              </a:prstGeom>
              <a:noFill/>
              <a:ln>
                <a:noFill/>
              </a:ln>
            </p:spPr>
          </p:pic>
          <p:pic>
            <p:nvPicPr>
              <p:cNvPr id="597" name="Google Shape;597;p66"/>
              <p:cNvPicPr preferRelativeResize="0"/>
              <p:nvPr/>
            </p:nvPicPr>
            <p:blipFill>
              <a:blip r:embed="rId5">
                <a:alphaModFix/>
              </a:blip>
              <a:stretch>
                <a:fillRect/>
              </a:stretch>
            </p:blipFill>
            <p:spPr>
              <a:xfrm>
                <a:off x="4134220" y="5772491"/>
                <a:ext cx="562536" cy="491432"/>
              </a:xfrm>
              <a:prstGeom prst="rect">
                <a:avLst/>
              </a:prstGeom>
              <a:noFill/>
              <a:ln>
                <a:noFill/>
              </a:ln>
            </p:spPr>
          </p:pic>
          <p:pic>
            <p:nvPicPr>
              <p:cNvPr id="598" name="Google Shape;598;p66"/>
              <p:cNvPicPr preferRelativeResize="0"/>
              <p:nvPr/>
            </p:nvPicPr>
            <p:blipFill>
              <a:blip r:embed="rId3">
                <a:alphaModFix/>
              </a:blip>
              <a:stretch>
                <a:fillRect/>
              </a:stretch>
            </p:blipFill>
            <p:spPr>
              <a:xfrm>
                <a:off x="4134219" y="4870099"/>
                <a:ext cx="562536" cy="737098"/>
              </a:xfrm>
              <a:prstGeom prst="rect">
                <a:avLst/>
              </a:prstGeom>
              <a:noFill/>
              <a:ln>
                <a:noFill/>
              </a:ln>
            </p:spPr>
          </p:pic>
          <p:pic>
            <p:nvPicPr>
              <p:cNvPr id="599" name="Google Shape;599;p66"/>
              <p:cNvPicPr preferRelativeResize="0"/>
              <p:nvPr/>
            </p:nvPicPr>
            <p:blipFill>
              <a:blip r:embed="rId3">
                <a:alphaModFix/>
              </a:blip>
              <a:stretch>
                <a:fillRect/>
              </a:stretch>
            </p:blipFill>
            <p:spPr>
              <a:xfrm>
                <a:off x="4134225" y="3079089"/>
                <a:ext cx="562525" cy="831811"/>
              </a:xfrm>
              <a:prstGeom prst="rect">
                <a:avLst/>
              </a:prstGeom>
              <a:noFill/>
              <a:ln>
                <a:noFill/>
              </a:ln>
            </p:spPr>
          </p:pic>
          <p:pic>
            <p:nvPicPr>
              <p:cNvPr id="600" name="Google Shape;600;p66"/>
              <p:cNvPicPr preferRelativeResize="0"/>
              <p:nvPr/>
            </p:nvPicPr>
            <p:blipFill>
              <a:blip r:embed="rId5">
                <a:alphaModFix/>
              </a:blip>
              <a:stretch>
                <a:fillRect/>
              </a:stretch>
            </p:blipFill>
            <p:spPr>
              <a:xfrm rot="10800000">
                <a:off x="4134450" y="2894200"/>
                <a:ext cx="562075" cy="491025"/>
              </a:xfrm>
              <a:prstGeom prst="rect">
                <a:avLst/>
              </a:prstGeom>
              <a:noFill/>
              <a:ln>
                <a:noFill/>
              </a:ln>
            </p:spPr>
          </p:pic>
        </p:grpSp>
      </p:grpSp>
      <p:sp>
        <p:nvSpPr>
          <p:cNvPr id="601" name="Google Shape;601;p66"/>
          <p:cNvSpPr txBox="1"/>
          <p:nvPr/>
        </p:nvSpPr>
        <p:spPr>
          <a:xfrm>
            <a:off x="4363425" y="1729375"/>
            <a:ext cx="2073600" cy="400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600" b="1">
                <a:solidFill>
                  <a:srgbClr val="008000"/>
                </a:solidFill>
                <a:latin typeface="Calibri"/>
                <a:ea typeface="Calibri"/>
                <a:cs typeface="Calibri"/>
                <a:sym typeface="Calibri"/>
              </a:rPr>
              <a:t>chromosome</a:t>
            </a:r>
            <a:endParaRPr sz="2600" b="1">
              <a:solidFill>
                <a:srgbClr val="008000"/>
              </a:solidFill>
              <a:latin typeface="Calibri"/>
              <a:ea typeface="Calibri"/>
              <a:cs typeface="Calibri"/>
              <a:sym typeface="Calibri"/>
            </a:endParaRPr>
          </a:p>
          <a:p>
            <a:pPr marL="0" marR="0" lvl="0" indent="0" algn="ctr" rtl="0">
              <a:spcBef>
                <a:spcPts val="0"/>
              </a:spcBef>
              <a:spcAft>
                <a:spcPts val="0"/>
              </a:spcAft>
              <a:buNone/>
            </a:pPr>
            <a:r>
              <a:rPr lang="en-US" sz="2400" b="1">
                <a:solidFill>
                  <a:srgbClr val="008000"/>
                </a:solidFill>
                <a:latin typeface="Calibri"/>
                <a:ea typeface="Calibri"/>
                <a:cs typeface="Calibri"/>
                <a:sym typeface="Calibri"/>
              </a:rPr>
              <a:t>(replicated)</a:t>
            </a:r>
            <a:endParaRPr sz="2400" b="1">
              <a:solidFill>
                <a:srgbClr val="008000"/>
              </a:solidFill>
              <a:latin typeface="Calibri"/>
              <a:ea typeface="Calibri"/>
              <a:cs typeface="Calibri"/>
              <a:sym typeface="Calibri"/>
            </a:endParaRPr>
          </a:p>
        </p:txBody>
      </p:sp>
      <p:grpSp>
        <p:nvGrpSpPr>
          <p:cNvPr id="602" name="Google Shape;602;p66"/>
          <p:cNvGrpSpPr/>
          <p:nvPr/>
        </p:nvGrpSpPr>
        <p:grpSpPr>
          <a:xfrm>
            <a:off x="8943966" y="3687898"/>
            <a:ext cx="1163956" cy="2585612"/>
            <a:chOff x="4663066" y="2228048"/>
            <a:chExt cx="1163956" cy="2585612"/>
          </a:xfrm>
        </p:grpSpPr>
        <p:pic>
          <p:nvPicPr>
            <p:cNvPr id="603" name="Google Shape;603;p66"/>
            <p:cNvPicPr preferRelativeResize="0"/>
            <p:nvPr/>
          </p:nvPicPr>
          <p:blipFill>
            <a:blip r:embed="rId3">
              <a:alphaModFix/>
            </a:blip>
            <a:stretch>
              <a:fillRect/>
            </a:stretch>
          </p:blipFill>
          <p:spPr>
            <a:xfrm flipH="1">
              <a:off x="4663066" y="3847579"/>
              <a:ext cx="581943" cy="774100"/>
            </a:xfrm>
            <a:prstGeom prst="rect">
              <a:avLst/>
            </a:prstGeom>
            <a:noFill/>
            <a:ln>
              <a:noFill/>
            </a:ln>
          </p:spPr>
        </p:pic>
        <p:pic>
          <p:nvPicPr>
            <p:cNvPr id="604" name="Google Shape;604;p66"/>
            <p:cNvPicPr preferRelativeResize="0"/>
            <p:nvPr/>
          </p:nvPicPr>
          <p:blipFill>
            <a:blip r:embed="rId4">
              <a:alphaModFix/>
            </a:blip>
            <a:stretch>
              <a:fillRect/>
            </a:stretch>
          </p:blipFill>
          <p:spPr>
            <a:xfrm rot="-10799997">
              <a:off x="4663066" y="2960796"/>
              <a:ext cx="581943" cy="1195879"/>
            </a:xfrm>
            <a:prstGeom prst="rect">
              <a:avLst/>
            </a:prstGeom>
            <a:noFill/>
            <a:ln>
              <a:noFill/>
            </a:ln>
          </p:spPr>
        </p:pic>
        <p:pic>
          <p:nvPicPr>
            <p:cNvPr id="605" name="Google Shape;605;p66"/>
            <p:cNvPicPr preferRelativeResize="0"/>
            <p:nvPr/>
          </p:nvPicPr>
          <p:blipFill>
            <a:blip r:embed="rId5">
              <a:alphaModFix/>
            </a:blip>
            <a:stretch>
              <a:fillRect/>
            </a:stretch>
          </p:blipFill>
          <p:spPr>
            <a:xfrm flipH="1">
              <a:off x="4663140" y="4297558"/>
              <a:ext cx="581944" cy="516101"/>
            </a:xfrm>
            <a:prstGeom prst="rect">
              <a:avLst/>
            </a:prstGeom>
            <a:noFill/>
            <a:ln>
              <a:noFill/>
            </a:ln>
          </p:spPr>
        </p:pic>
        <p:pic>
          <p:nvPicPr>
            <p:cNvPr id="606" name="Google Shape;606;p66"/>
            <p:cNvPicPr preferRelativeResize="0"/>
            <p:nvPr/>
          </p:nvPicPr>
          <p:blipFill>
            <a:blip r:embed="rId3">
              <a:alphaModFix/>
            </a:blip>
            <a:stretch>
              <a:fillRect/>
            </a:stretch>
          </p:blipFill>
          <p:spPr>
            <a:xfrm flipH="1">
              <a:off x="4663071" y="2422222"/>
              <a:ext cx="581932" cy="873567"/>
            </a:xfrm>
            <a:prstGeom prst="rect">
              <a:avLst/>
            </a:prstGeom>
            <a:noFill/>
            <a:ln>
              <a:noFill/>
            </a:ln>
          </p:spPr>
        </p:pic>
        <p:pic>
          <p:nvPicPr>
            <p:cNvPr id="607" name="Google Shape;607;p66"/>
            <p:cNvPicPr preferRelativeResize="0"/>
            <p:nvPr/>
          </p:nvPicPr>
          <p:blipFill>
            <a:blip r:embed="rId5">
              <a:alphaModFix/>
            </a:blip>
            <a:stretch>
              <a:fillRect/>
            </a:stretch>
          </p:blipFill>
          <p:spPr>
            <a:xfrm rot="10800000" flipH="1">
              <a:off x="4663304" y="2228052"/>
              <a:ext cx="581467" cy="515675"/>
            </a:xfrm>
            <a:prstGeom prst="rect">
              <a:avLst/>
            </a:prstGeom>
            <a:noFill/>
            <a:ln>
              <a:noFill/>
            </a:ln>
          </p:spPr>
        </p:pic>
        <p:pic>
          <p:nvPicPr>
            <p:cNvPr id="608" name="Google Shape;608;p66"/>
            <p:cNvPicPr preferRelativeResize="0"/>
            <p:nvPr/>
          </p:nvPicPr>
          <p:blipFill>
            <a:blip r:embed="rId3">
              <a:alphaModFix/>
            </a:blip>
            <a:stretch>
              <a:fillRect/>
            </a:stretch>
          </p:blipFill>
          <p:spPr>
            <a:xfrm>
              <a:off x="5245002" y="3847574"/>
              <a:ext cx="581943" cy="774100"/>
            </a:xfrm>
            <a:prstGeom prst="rect">
              <a:avLst/>
            </a:prstGeom>
            <a:noFill/>
            <a:ln>
              <a:noFill/>
            </a:ln>
          </p:spPr>
        </p:pic>
        <p:pic>
          <p:nvPicPr>
            <p:cNvPr id="609" name="Google Shape;609;p66"/>
            <p:cNvPicPr preferRelativeResize="0"/>
            <p:nvPr/>
          </p:nvPicPr>
          <p:blipFill>
            <a:blip r:embed="rId4">
              <a:alphaModFix/>
            </a:blip>
            <a:stretch>
              <a:fillRect/>
            </a:stretch>
          </p:blipFill>
          <p:spPr>
            <a:xfrm rot="10799997" flipH="1">
              <a:off x="5245003" y="2960792"/>
              <a:ext cx="581943" cy="1195879"/>
            </a:xfrm>
            <a:prstGeom prst="rect">
              <a:avLst/>
            </a:prstGeom>
            <a:noFill/>
            <a:ln>
              <a:noFill/>
            </a:ln>
          </p:spPr>
        </p:pic>
        <p:pic>
          <p:nvPicPr>
            <p:cNvPr id="610" name="Google Shape;610;p66"/>
            <p:cNvPicPr preferRelativeResize="0"/>
            <p:nvPr/>
          </p:nvPicPr>
          <p:blipFill>
            <a:blip r:embed="rId5">
              <a:alphaModFix/>
            </a:blip>
            <a:stretch>
              <a:fillRect/>
            </a:stretch>
          </p:blipFill>
          <p:spPr>
            <a:xfrm>
              <a:off x="5245079" y="4297554"/>
              <a:ext cx="581944" cy="516101"/>
            </a:xfrm>
            <a:prstGeom prst="rect">
              <a:avLst/>
            </a:prstGeom>
            <a:noFill/>
            <a:ln>
              <a:noFill/>
            </a:ln>
          </p:spPr>
        </p:pic>
        <p:pic>
          <p:nvPicPr>
            <p:cNvPr id="611" name="Google Shape;611;p66"/>
            <p:cNvPicPr preferRelativeResize="0"/>
            <p:nvPr/>
          </p:nvPicPr>
          <p:blipFill>
            <a:blip r:embed="rId3">
              <a:alphaModFix/>
            </a:blip>
            <a:stretch>
              <a:fillRect/>
            </a:stretch>
          </p:blipFill>
          <p:spPr>
            <a:xfrm>
              <a:off x="5245009" y="2422218"/>
              <a:ext cx="581932" cy="873567"/>
            </a:xfrm>
            <a:prstGeom prst="rect">
              <a:avLst/>
            </a:prstGeom>
            <a:noFill/>
            <a:ln>
              <a:noFill/>
            </a:ln>
          </p:spPr>
        </p:pic>
        <p:pic>
          <p:nvPicPr>
            <p:cNvPr id="612" name="Google Shape;612;p66"/>
            <p:cNvPicPr preferRelativeResize="0"/>
            <p:nvPr/>
          </p:nvPicPr>
          <p:blipFill>
            <a:blip r:embed="rId5">
              <a:alphaModFix/>
            </a:blip>
            <a:stretch>
              <a:fillRect/>
            </a:stretch>
          </p:blipFill>
          <p:spPr>
            <a:xfrm rot="10800000">
              <a:off x="5245241" y="2228048"/>
              <a:ext cx="581467" cy="515675"/>
            </a:xfrm>
            <a:prstGeom prst="rect">
              <a:avLst/>
            </a:prstGeom>
            <a:noFill/>
            <a:ln>
              <a:noFill/>
            </a:ln>
          </p:spPr>
        </p:pic>
      </p:grpSp>
      <p:grpSp>
        <p:nvGrpSpPr>
          <p:cNvPr id="613" name="Google Shape;613;p66"/>
          <p:cNvGrpSpPr/>
          <p:nvPr/>
        </p:nvGrpSpPr>
        <p:grpSpPr>
          <a:xfrm>
            <a:off x="2771737" y="2991464"/>
            <a:ext cx="1170438" cy="3564021"/>
            <a:chOff x="2875162" y="2686664"/>
            <a:chExt cx="1170438" cy="3564021"/>
          </a:xfrm>
        </p:grpSpPr>
        <p:grpSp>
          <p:nvGrpSpPr>
            <p:cNvPr id="614" name="Google Shape;614;p66"/>
            <p:cNvGrpSpPr/>
            <p:nvPr/>
          </p:nvGrpSpPr>
          <p:grpSpPr>
            <a:xfrm>
              <a:off x="3460350" y="2686664"/>
              <a:ext cx="585250" cy="3564021"/>
              <a:chOff x="5081825" y="1725339"/>
              <a:chExt cx="585250" cy="3564021"/>
            </a:xfrm>
          </p:grpSpPr>
          <p:pic>
            <p:nvPicPr>
              <p:cNvPr id="615" name="Google Shape;615;p66"/>
              <p:cNvPicPr preferRelativeResize="0"/>
              <p:nvPr/>
            </p:nvPicPr>
            <p:blipFill>
              <a:blip r:embed="rId6">
                <a:alphaModFix/>
              </a:blip>
              <a:stretch>
                <a:fillRect/>
              </a:stretch>
            </p:blipFill>
            <p:spPr>
              <a:xfrm>
                <a:off x="5083218" y="4284843"/>
                <a:ext cx="582455" cy="777240"/>
              </a:xfrm>
              <a:prstGeom prst="rect">
                <a:avLst/>
              </a:prstGeom>
              <a:noFill/>
              <a:ln>
                <a:noFill/>
              </a:ln>
            </p:spPr>
          </p:pic>
          <p:pic>
            <p:nvPicPr>
              <p:cNvPr id="616" name="Google Shape;616;p66"/>
              <p:cNvPicPr preferRelativeResize="0"/>
              <p:nvPr/>
            </p:nvPicPr>
            <p:blipFill>
              <a:blip r:embed="rId7">
                <a:alphaModFix/>
              </a:blip>
              <a:stretch>
                <a:fillRect/>
              </a:stretch>
            </p:blipFill>
            <p:spPr>
              <a:xfrm rot="10800000" flipH="1">
                <a:off x="5083488" y="2458457"/>
                <a:ext cx="581925" cy="1196770"/>
              </a:xfrm>
              <a:prstGeom prst="rect">
                <a:avLst/>
              </a:prstGeom>
              <a:noFill/>
              <a:ln>
                <a:noFill/>
              </a:ln>
            </p:spPr>
          </p:pic>
          <p:pic>
            <p:nvPicPr>
              <p:cNvPr id="617" name="Google Shape;617;p66"/>
              <p:cNvPicPr preferRelativeResize="0"/>
              <p:nvPr/>
            </p:nvPicPr>
            <p:blipFill>
              <a:blip r:embed="rId8">
                <a:alphaModFix/>
              </a:blip>
              <a:stretch>
                <a:fillRect/>
              </a:stretch>
            </p:blipFill>
            <p:spPr>
              <a:xfrm>
                <a:off x="5081825" y="4777296"/>
                <a:ext cx="585216" cy="512064"/>
              </a:xfrm>
              <a:prstGeom prst="rect">
                <a:avLst/>
              </a:prstGeom>
              <a:noFill/>
              <a:ln>
                <a:noFill/>
              </a:ln>
            </p:spPr>
          </p:pic>
          <p:pic>
            <p:nvPicPr>
              <p:cNvPr id="618" name="Google Shape;618;p66"/>
              <p:cNvPicPr preferRelativeResize="0"/>
              <p:nvPr/>
            </p:nvPicPr>
            <p:blipFill>
              <a:blip r:embed="rId6">
                <a:alphaModFix/>
              </a:blip>
              <a:stretch>
                <a:fillRect/>
              </a:stretch>
            </p:blipFill>
            <p:spPr>
              <a:xfrm>
                <a:off x="5083218" y="3827643"/>
                <a:ext cx="582455" cy="777240"/>
              </a:xfrm>
              <a:prstGeom prst="rect">
                <a:avLst/>
              </a:prstGeom>
              <a:noFill/>
              <a:ln>
                <a:noFill/>
              </a:ln>
            </p:spPr>
          </p:pic>
          <p:pic>
            <p:nvPicPr>
              <p:cNvPr id="619" name="Google Shape;619;p66"/>
              <p:cNvPicPr preferRelativeResize="0"/>
              <p:nvPr/>
            </p:nvPicPr>
            <p:blipFill>
              <a:blip r:embed="rId6">
                <a:alphaModFix/>
              </a:blip>
              <a:stretch>
                <a:fillRect/>
              </a:stretch>
            </p:blipFill>
            <p:spPr>
              <a:xfrm>
                <a:off x="5083218" y="3370443"/>
                <a:ext cx="582455" cy="777240"/>
              </a:xfrm>
              <a:prstGeom prst="rect">
                <a:avLst/>
              </a:prstGeom>
              <a:noFill/>
              <a:ln>
                <a:noFill/>
              </a:ln>
            </p:spPr>
          </p:pic>
          <p:pic>
            <p:nvPicPr>
              <p:cNvPr id="620" name="Google Shape;620;p66"/>
              <p:cNvPicPr preferRelativeResize="0"/>
              <p:nvPr/>
            </p:nvPicPr>
            <p:blipFill>
              <a:blip r:embed="rId6">
                <a:alphaModFix/>
              </a:blip>
              <a:stretch>
                <a:fillRect/>
              </a:stretch>
            </p:blipFill>
            <p:spPr>
              <a:xfrm>
                <a:off x="5083218" y="1963593"/>
                <a:ext cx="582455" cy="777240"/>
              </a:xfrm>
              <a:prstGeom prst="rect">
                <a:avLst/>
              </a:prstGeom>
              <a:noFill/>
              <a:ln>
                <a:noFill/>
              </a:ln>
            </p:spPr>
          </p:pic>
          <p:pic>
            <p:nvPicPr>
              <p:cNvPr id="621" name="Google Shape;621;p66"/>
              <p:cNvPicPr preferRelativeResize="0"/>
              <p:nvPr/>
            </p:nvPicPr>
            <p:blipFill>
              <a:blip r:embed="rId8">
                <a:alphaModFix/>
              </a:blip>
              <a:stretch>
                <a:fillRect/>
              </a:stretch>
            </p:blipFill>
            <p:spPr>
              <a:xfrm rot="10800000">
                <a:off x="5081859" y="1725339"/>
                <a:ext cx="585216" cy="560675"/>
              </a:xfrm>
              <a:prstGeom prst="rect">
                <a:avLst/>
              </a:prstGeom>
              <a:noFill/>
              <a:ln>
                <a:noFill/>
              </a:ln>
            </p:spPr>
          </p:pic>
        </p:grpSp>
        <p:grpSp>
          <p:nvGrpSpPr>
            <p:cNvPr id="622" name="Google Shape;622;p66"/>
            <p:cNvGrpSpPr/>
            <p:nvPr/>
          </p:nvGrpSpPr>
          <p:grpSpPr>
            <a:xfrm flipH="1">
              <a:off x="2875162" y="2699323"/>
              <a:ext cx="585191" cy="3538717"/>
              <a:chOff x="5081825" y="1725339"/>
              <a:chExt cx="585250" cy="3564021"/>
            </a:xfrm>
          </p:grpSpPr>
          <p:pic>
            <p:nvPicPr>
              <p:cNvPr id="623" name="Google Shape;623;p66"/>
              <p:cNvPicPr preferRelativeResize="0"/>
              <p:nvPr/>
            </p:nvPicPr>
            <p:blipFill>
              <a:blip r:embed="rId6">
                <a:alphaModFix/>
              </a:blip>
              <a:stretch>
                <a:fillRect/>
              </a:stretch>
            </p:blipFill>
            <p:spPr>
              <a:xfrm>
                <a:off x="5083218" y="4284843"/>
                <a:ext cx="582455" cy="777240"/>
              </a:xfrm>
              <a:prstGeom prst="rect">
                <a:avLst/>
              </a:prstGeom>
              <a:noFill/>
              <a:ln>
                <a:noFill/>
              </a:ln>
            </p:spPr>
          </p:pic>
          <p:pic>
            <p:nvPicPr>
              <p:cNvPr id="624" name="Google Shape;624;p66"/>
              <p:cNvPicPr preferRelativeResize="0"/>
              <p:nvPr/>
            </p:nvPicPr>
            <p:blipFill>
              <a:blip r:embed="rId7">
                <a:alphaModFix/>
              </a:blip>
              <a:stretch>
                <a:fillRect/>
              </a:stretch>
            </p:blipFill>
            <p:spPr>
              <a:xfrm rot="10800000" flipH="1">
                <a:off x="5083488" y="2458457"/>
                <a:ext cx="581925" cy="1196770"/>
              </a:xfrm>
              <a:prstGeom prst="rect">
                <a:avLst/>
              </a:prstGeom>
              <a:noFill/>
              <a:ln>
                <a:noFill/>
              </a:ln>
            </p:spPr>
          </p:pic>
          <p:pic>
            <p:nvPicPr>
              <p:cNvPr id="625" name="Google Shape;625;p66"/>
              <p:cNvPicPr preferRelativeResize="0"/>
              <p:nvPr/>
            </p:nvPicPr>
            <p:blipFill>
              <a:blip r:embed="rId8">
                <a:alphaModFix/>
              </a:blip>
              <a:stretch>
                <a:fillRect/>
              </a:stretch>
            </p:blipFill>
            <p:spPr>
              <a:xfrm>
                <a:off x="5081825" y="4777296"/>
                <a:ext cx="585216" cy="512064"/>
              </a:xfrm>
              <a:prstGeom prst="rect">
                <a:avLst/>
              </a:prstGeom>
              <a:noFill/>
              <a:ln>
                <a:noFill/>
              </a:ln>
            </p:spPr>
          </p:pic>
          <p:pic>
            <p:nvPicPr>
              <p:cNvPr id="626" name="Google Shape;626;p66"/>
              <p:cNvPicPr preferRelativeResize="0"/>
              <p:nvPr/>
            </p:nvPicPr>
            <p:blipFill>
              <a:blip r:embed="rId6">
                <a:alphaModFix/>
              </a:blip>
              <a:stretch>
                <a:fillRect/>
              </a:stretch>
            </p:blipFill>
            <p:spPr>
              <a:xfrm>
                <a:off x="5083218" y="3827643"/>
                <a:ext cx="582455" cy="777240"/>
              </a:xfrm>
              <a:prstGeom prst="rect">
                <a:avLst/>
              </a:prstGeom>
              <a:noFill/>
              <a:ln>
                <a:noFill/>
              </a:ln>
            </p:spPr>
          </p:pic>
          <p:pic>
            <p:nvPicPr>
              <p:cNvPr id="627" name="Google Shape;627;p66"/>
              <p:cNvPicPr preferRelativeResize="0"/>
              <p:nvPr/>
            </p:nvPicPr>
            <p:blipFill>
              <a:blip r:embed="rId6">
                <a:alphaModFix/>
              </a:blip>
              <a:stretch>
                <a:fillRect/>
              </a:stretch>
            </p:blipFill>
            <p:spPr>
              <a:xfrm>
                <a:off x="5083218" y="3370443"/>
                <a:ext cx="582455" cy="777240"/>
              </a:xfrm>
              <a:prstGeom prst="rect">
                <a:avLst/>
              </a:prstGeom>
              <a:noFill/>
              <a:ln>
                <a:noFill/>
              </a:ln>
            </p:spPr>
          </p:pic>
          <p:pic>
            <p:nvPicPr>
              <p:cNvPr id="628" name="Google Shape;628;p66"/>
              <p:cNvPicPr preferRelativeResize="0"/>
              <p:nvPr/>
            </p:nvPicPr>
            <p:blipFill>
              <a:blip r:embed="rId6">
                <a:alphaModFix/>
              </a:blip>
              <a:stretch>
                <a:fillRect/>
              </a:stretch>
            </p:blipFill>
            <p:spPr>
              <a:xfrm>
                <a:off x="5083218" y="1963593"/>
                <a:ext cx="582455" cy="777240"/>
              </a:xfrm>
              <a:prstGeom prst="rect">
                <a:avLst/>
              </a:prstGeom>
              <a:noFill/>
              <a:ln>
                <a:noFill/>
              </a:ln>
            </p:spPr>
          </p:pic>
          <p:pic>
            <p:nvPicPr>
              <p:cNvPr id="629" name="Google Shape;629;p66"/>
              <p:cNvPicPr preferRelativeResize="0"/>
              <p:nvPr/>
            </p:nvPicPr>
            <p:blipFill>
              <a:blip r:embed="rId8">
                <a:alphaModFix/>
              </a:blip>
              <a:stretch>
                <a:fillRect/>
              </a:stretch>
            </p:blipFill>
            <p:spPr>
              <a:xfrm rot="10800000">
                <a:off x="5081859" y="1725339"/>
                <a:ext cx="585216" cy="560675"/>
              </a:xfrm>
              <a:prstGeom prst="rect">
                <a:avLst/>
              </a:prstGeom>
              <a:noFill/>
              <a:ln>
                <a:noFill/>
              </a:ln>
            </p:spPr>
          </p:pic>
        </p:grpSp>
      </p:grpSp>
      <p:grpSp>
        <p:nvGrpSpPr>
          <p:cNvPr id="630" name="Google Shape;630;p66"/>
          <p:cNvGrpSpPr/>
          <p:nvPr/>
        </p:nvGrpSpPr>
        <p:grpSpPr>
          <a:xfrm>
            <a:off x="7389787" y="3655014"/>
            <a:ext cx="1173142" cy="2651371"/>
            <a:chOff x="7389787" y="3350214"/>
            <a:chExt cx="1173142" cy="2651371"/>
          </a:xfrm>
        </p:grpSpPr>
        <p:pic>
          <p:nvPicPr>
            <p:cNvPr id="631" name="Google Shape;631;p66"/>
            <p:cNvPicPr preferRelativeResize="0"/>
            <p:nvPr/>
          </p:nvPicPr>
          <p:blipFill>
            <a:blip r:embed="rId8">
              <a:alphaModFix/>
            </a:blip>
            <a:stretch>
              <a:fillRect/>
            </a:stretch>
          </p:blipFill>
          <p:spPr>
            <a:xfrm flipH="1">
              <a:off x="7392558" y="5480499"/>
              <a:ext cx="585158" cy="508429"/>
            </a:xfrm>
            <a:prstGeom prst="rect">
              <a:avLst/>
            </a:prstGeom>
            <a:noFill/>
            <a:ln>
              <a:noFill/>
            </a:ln>
          </p:spPr>
        </p:pic>
        <p:pic>
          <p:nvPicPr>
            <p:cNvPr id="632" name="Google Shape;632;p66"/>
            <p:cNvPicPr preferRelativeResize="0"/>
            <p:nvPr/>
          </p:nvPicPr>
          <p:blipFill>
            <a:blip r:embed="rId8">
              <a:alphaModFix/>
            </a:blip>
            <a:stretch>
              <a:fillRect/>
            </a:stretch>
          </p:blipFill>
          <p:spPr>
            <a:xfrm>
              <a:off x="7977713" y="5489521"/>
              <a:ext cx="585216" cy="512064"/>
            </a:xfrm>
            <a:prstGeom prst="rect">
              <a:avLst/>
            </a:prstGeom>
            <a:noFill/>
            <a:ln>
              <a:noFill/>
            </a:ln>
          </p:spPr>
        </p:pic>
        <p:pic>
          <p:nvPicPr>
            <p:cNvPr id="633" name="Google Shape;633;p66"/>
            <p:cNvPicPr preferRelativeResize="0"/>
            <p:nvPr/>
          </p:nvPicPr>
          <p:blipFill>
            <a:blip r:embed="rId7">
              <a:alphaModFix/>
            </a:blip>
            <a:stretch>
              <a:fillRect/>
            </a:stretch>
          </p:blipFill>
          <p:spPr>
            <a:xfrm rot="10800000">
              <a:off x="7391449" y="4090775"/>
              <a:ext cx="581867" cy="1188272"/>
            </a:xfrm>
            <a:prstGeom prst="rect">
              <a:avLst/>
            </a:prstGeom>
            <a:noFill/>
            <a:ln>
              <a:noFill/>
            </a:ln>
          </p:spPr>
        </p:pic>
        <p:pic>
          <p:nvPicPr>
            <p:cNvPr id="634" name="Google Shape;634;p66"/>
            <p:cNvPicPr preferRelativeResize="0"/>
            <p:nvPr/>
          </p:nvPicPr>
          <p:blipFill>
            <a:blip r:embed="rId6">
              <a:alphaModFix/>
            </a:blip>
            <a:stretch>
              <a:fillRect/>
            </a:stretch>
          </p:blipFill>
          <p:spPr>
            <a:xfrm flipH="1">
              <a:off x="7391188" y="4996285"/>
              <a:ext cx="582397" cy="771722"/>
            </a:xfrm>
            <a:prstGeom prst="rect">
              <a:avLst/>
            </a:prstGeom>
            <a:noFill/>
            <a:ln>
              <a:noFill/>
            </a:ln>
          </p:spPr>
        </p:pic>
        <p:pic>
          <p:nvPicPr>
            <p:cNvPr id="635" name="Google Shape;635;p66"/>
            <p:cNvPicPr preferRelativeResize="0"/>
            <p:nvPr/>
          </p:nvPicPr>
          <p:blipFill>
            <a:blip r:embed="rId6">
              <a:alphaModFix/>
            </a:blip>
            <a:stretch>
              <a:fillRect/>
            </a:stretch>
          </p:blipFill>
          <p:spPr>
            <a:xfrm flipH="1">
              <a:off x="7391188" y="3599423"/>
              <a:ext cx="582397" cy="771722"/>
            </a:xfrm>
            <a:prstGeom prst="rect">
              <a:avLst/>
            </a:prstGeom>
            <a:noFill/>
            <a:ln>
              <a:noFill/>
            </a:ln>
          </p:spPr>
        </p:pic>
        <p:pic>
          <p:nvPicPr>
            <p:cNvPr id="636" name="Google Shape;636;p66"/>
            <p:cNvPicPr preferRelativeResize="0"/>
            <p:nvPr/>
          </p:nvPicPr>
          <p:blipFill>
            <a:blip r:embed="rId8">
              <a:alphaModFix/>
            </a:blip>
            <a:stretch>
              <a:fillRect/>
            </a:stretch>
          </p:blipFill>
          <p:spPr>
            <a:xfrm rot="10800000" flipH="1">
              <a:off x="7389787" y="3362861"/>
              <a:ext cx="585158" cy="556694"/>
            </a:xfrm>
            <a:prstGeom prst="rect">
              <a:avLst/>
            </a:prstGeom>
            <a:noFill/>
            <a:ln>
              <a:noFill/>
            </a:ln>
          </p:spPr>
        </p:pic>
        <p:pic>
          <p:nvPicPr>
            <p:cNvPr id="637" name="Google Shape;637;p66"/>
            <p:cNvPicPr preferRelativeResize="0"/>
            <p:nvPr/>
          </p:nvPicPr>
          <p:blipFill>
            <a:blip r:embed="rId7">
              <a:alphaModFix/>
            </a:blip>
            <a:stretch>
              <a:fillRect/>
            </a:stretch>
          </p:blipFill>
          <p:spPr>
            <a:xfrm rot="10800000" flipH="1">
              <a:off x="7976638" y="4083332"/>
              <a:ext cx="581925" cy="1196770"/>
            </a:xfrm>
            <a:prstGeom prst="rect">
              <a:avLst/>
            </a:prstGeom>
            <a:noFill/>
            <a:ln>
              <a:noFill/>
            </a:ln>
          </p:spPr>
        </p:pic>
        <p:pic>
          <p:nvPicPr>
            <p:cNvPr id="638" name="Google Shape;638;p66"/>
            <p:cNvPicPr preferRelativeResize="0"/>
            <p:nvPr/>
          </p:nvPicPr>
          <p:blipFill>
            <a:blip r:embed="rId6">
              <a:alphaModFix/>
            </a:blip>
            <a:stretch>
              <a:fillRect/>
            </a:stretch>
          </p:blipFill>
          <p:spPr>
            <a:xfrm>
              <a:off x="7976368" y="4995318"/>
              <a:ext cx="582455" cy="777240"/>
            </a:xfrm>
            <a:prstGeom prst="rect">
              <a:avLst/>
            </a:prstGeom>
            <a:noFill/>
            <a:ln>
              <a:noFill/>
            </a:ln>
          </p:spPr>
        </p:pic>
        <p:pic>
          <p:nvPicPr>
            <p:cNvPr id="639" name="Google Shape;639;p66"/>
            <p:cNvPicPr preferRelativeResize="0"/>
            <p:nvPr/>
          </p:nvPicPr>
          <p:blipFill>
            <a:blip r:embed="rId6">
              <a:alphaModFix/>
            </a:blip>
            <a:stretch>
              <a:fillRect/>
            </a:stretch>
          </p:blipFill>
          <p:spPr>
            <a:xfrm>
              <a:off x="7976368" y="3588468"/>
              <a:ext cx="582455" cy="777240"/>
            </a:xfrm>
            <a:prstGeom prst="rect">
              <a:avLst/>
            </a:prstGeom>
            <a:noFill/>
            <a:ln>
              <a:noFill/>
            </a:ln>
          </p:spPr>
        </p:pic>
        <p:pic>
          <p:nvPicPr>
            <p:cNvPr id="640" name="Google Shape;640;p66"/>
            <p:cNvPicPr preferRelativeResize="0"/>
            <p:nvPr/>
          </p:nvPicPr>
          <p:blipFill>
            <a:blip r:embed="rId8">
              <a:alphaModFix/>
            </a:blip>
            <a:stretch>
              <a:fillRect/>
            </a:stretch>
          </p:blipFill>
          <p:spPr>
            <a:xfrm rot="10800000">
              <a:off x="7975009" y="3350214"/>
              <a:ext cx="585216" cy="560675"/>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67"/>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21</a:t>
            </a:fld>
            <a:endParaRPr/>
          </a:p>
        </p:txBody>
      </p:sp>
      <p:pic>
        <p:nvPicPr>
          <p:cNvPr id="647" name="Google Shape;647;p67"/>
          <p:cNvPicPr preferRelativeResize="0"/>
          <p:nvPr/>
        </p:nvPicPr>
        <p:blipFill>
          <a:blip r:embed="rId3">
            <a:alphaModFix/>
          </a:blip>
          <a:stretch>
            <a:fillRect/>
          </a:stretch>
        </p:blipFill>
        <p:spPr>
          <a:xfrm>
            <a:off x="1106500" y="2275450"/>
            <a:ext cx="3863975" cy="4124776"/>
          </a:xfrm>
          <a:prstGeom prst="rect">
            <a:avLst/>
          </a:prstGeom>
          <a:noFill/>
          <a:ln>
            <a:noFill/>
          </a:ln>
        </p:spPr>
      </p:pic>
      <p:sp>
        <p:nvSpPr>
          <p:cNvPr id="648" name="Google Shape;648;p67"/>
          <p:cNvSpPr txBox="1"/>
          <p:nvPr/>
        </p:nvSpPr>
        <p:spPr>
          <a:xfrm>
            <a:off x="4909975" y="3842650"/>
            <a:ext cx="30000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200" b="1">
                <a:solidFill>
                  <a:schemeClr val="dk1"/>
                </a:solidFill>
                <a:latin typeface="Calibri"/>
                <a:ea typeface="Calibri"/>
                <a:cs typeface="Calibri"/>
                <a:sym typeface="Calibri"/>
              </a:rPr>
              <a:t>Diploid Cell</a:t>
            </a:r>
            <a:endParaRPr/>
          </a:p>
        </p:txBody>
      </p:sp>
      <p:sp>
        <p:nvSpPr>
          <p:cNvPr id="649" name="Google Shape;649;p67"/>
          <p:cNvSpPr txBox="1"/>
          <p:nvPr/>
        </p:nvSpPr>
        <p:spPr>
          <a:xfrm>
            <a:off x="4909975" y="4497800"/>
            <a:ext cx="30000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200" b="1">
                <a:solidFill>
                  <a:schemeClr val="dk1"/>
                </a:solidFill>
                <a:latin typeface="Calibri"/>
                <a:ea typeface="Calibri"/>
                <a:cs typeface="Calibri"/>
                <a:sym typeface="Calibri"/>
              </a:rPr>
              <a:t>2n = 6</a:t>
            </a:r>
            <a:endParaRPr/>
          </a:p>
        </p:txBody>
      </p:sp>
      <p:pic>
        <p:nvPicPr>
          <p:cNvPr id="650" name="Google Shape;650;p67"/>
          <p:cNvPicPr preferRelativeResize="0"/>
          <p:nvPr/>
        </p:nvPicPr>
        <p:blipFill rotWithShape="1">
          <a:blip r:embed="rId4">
            <a:alphaModFix/>
          </a:blip>
          <a:srcRect t="11402"/>
          <a:stretch/>
        </p:blipFill>
        <p:spPr>
          <a:xfrm>
            <a:off x="4781713" y="329325"/>
            <a:ext cx="5407225" cy="3175875"/>
          </a:xfrm>
          <a:prstGeom prst="rect">
            <a:avLst/>
          </a:prstGeom>
          <a:noFill/>
          <a:ln>
            <a:noFill/>
          </a:ln>
        </p:spPr>
      </p:pic>
      <p:sp>
        <p:nvSpPr>
          <p:cNvPr id="651" name="Google Shape;651;p67"/>
          <p:cNvSpPr txBox="1"/>
          <p:nvPr/>
        </p:nvSpPr>
        <p:spPr>
          <a:xfrm>
            <a:off x="3885128" y="5907125"/>
            <a:ext cx="2019900" cy="64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chemeClr val="dk1"/>
                </a:solidFill>
                <a:latin typeface="Calibri"/>
                <a:ea typeface="Calibri"/>
                <a:cs typeface="Calibri"/>
                <a:sym typeface="Calibri"/>
              </a:rPr>
              <a:t>(nucleus)</a:t>
            </a:r>
            <a:endParaRPr sz="2400" b="1">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68"/>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22</a:t>
            </a:fld>
            <a:endParaRPr/>
          </a:p>
        </p:txBody>
      </p:sp>
      <p:sp>
        <p:nvSpPr>
          <p:cNvPr id="658" name="Google Shape;658;p68"/>
          <p:cNvSpPr txBox="1">
            <a:spLocks noGrp="1"/>
          </p:cNvSpPr>
          <p:nvPr>
            <p:ph type="title"/>
          </p:nvPr>
        </p:nvSpPr>
        <p:spPr>
          <a:xfrm>
            <a:off x="1804750" y="915775"/>
            <a:ext cx="84684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000"/>
              <a:buFont typeface="Calibri"/>
              <a:buNone/>
            </a:pPr>
            <a:r>
              <a:rPr lang="en-US" sz="5000" b="1">
                <a:solidFill>
                  <a:srgbClr val="7F1F8D"/>
                </a:solidFill>
                <a:latin typeface="Calibri"/>
                <a:ea typeface="Calibri"/>
                <a:cs typeface="Calibri"/>
                <a:sym typeface="Calibri"/>
              </a:rPr>
              <a:t>Modeling Mitosis</a:t>
            </a:r>
            <a:endParaRPr sz="5000" b="1">
              <a:solidFill>
                <a:srgbClr val="7F1F8D"/>
              </a:solidFill>
              <a:latin typeface="Calibri"/>
              <a:ea typeface="Calibri"/>
              <a:cs typeface="Calibri"/>
              <a:sym typeface="Calibri"/>
            </a:endParaRPr>
          </a:p>
        </p:txBody>
      </p:sp>
      <p:pic>
        <p:nvPicPr>
          <p:cNvPr id="659" name="Google Shape;659;p68"/>
          <p:cNvPicPr preferRelativeResize="0"/>
          <p:nvPr/>
        </p:nvPicPr>
        <p:blipFill rotWithShape="1">
          <a:blip r:embed="rId3">
            <a:alphaModFix/>
          </a:blip>
          <a:srcRect/>
          <a:stretch/>
        </p:blipFill>
        <p:spPr>
          <a:xfrm>
            <a:off x="724107" y="2322325"/>
            <a:ext cx="10629693" cy="341934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69"/>
          <p:cNvSpPr txBox="1">
            <a:spLocks noGrp="1"/>
          </p:cNvSpPr>
          <p:nvPr>
            <p:ph type="sldNum" idx="12"/>
          </p:nvPr>
        </p:nvSpPr>
        <p:spPr>
          <a:xfrm>
            <a:off x="11694754"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23</a:t>
            </a:fld>
            <a:endParaRPr/>
          </a:p>
        </p:txBody>
      </p:sp>
      <p:pic>
        <p:nvPicPr>
          <p:cNvPr id="666" name="Google Shape;666;p69" title="Mitosis.mp4">
            <a:hlinkClick r:id="rId3"/>
          </p:cNvPr>
          <p:cNvPicPr preferRelativeResize="0"/>
          <p:nvPr/>
        </p:nvPicPr>
        <p:blipFill>
          <a:blip r:embed="rId4">
            <a:alphaModFix/>
          </a:blip>
          <a:stretch>
            <a:fillRect/>
          </a:stretch>
        </p:blipFill>
        <p:spPr>
          <a:xfrm>
            <a:off x="1524013" y="2"/>
            <a:ext cx="9143981" cy="685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66"/>
                                        </p:tgtEl>
                                        <p:attrNameLst>
                                          <p:attrName>style.visibility</p:attrName>
                                        </p:attrNameLst>
                                      </p:cBhvr>
                                      <p:to>
                                        <p:strVal val="visible"/>
                                      </p:to>
                                    </p:set>
                                    <p:animEffect transition="in" filter="fade">
                                      <p:cBhvr>
                                        <p:cTn id="7" dur="1000"/>
                                        <p:tgtEl>
                                          <p:spTgt spid="6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70"/>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24</a:t>
            </a:fld>
            <a:endParaRPr/>
          </a:p>
        </p:txBody>
      </p:sp>
      <p:sp>
        <p:nvSpPr>
          <p:cNvPr id="673" name="Google Shape;673;p70"/>
          <p:cNvSpPr txBox="1">
            <a:spLocks noGrp="1"/>
          </p:cNvSpPr>
          <p:nvPr>
            <p:ph type="title"/>
          </p:nvPr>
        </p:nvSpPr>
        <p:spPr>
          <a:xfrm>
            <a:off x="1506742" y="1003484"/>
            <a:ext cx="9178500" cy="544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5400"/>
              <a:buFont typeface="Calibri"/>
              <a:buNone/>
            </a:pPr>
            <a:r>
              <a:rPr lang="en-US" sz="5000" b="1">
                <a:solidFill>
                  <a:srgbClr val="7F1F8D"/>
                </a:solidFill>
                <a:latin typeface="Calibri"/>
                <a:ea typeface="Calibri"/>
                <a:cs typeface="Calibri"/>
                <a:sym typeface="Calibri"/>
              </a:rPr>
              <a:t>Move your chromosomes to model the process of Mitosis</a:t>
            </a:r>
            <a:endParaRPr sz="5000" b="1">
              <a:solidFill>
                <a:srgbClr val="7F1F8D"/>
              </a:solidFill>
              <a:latin typeface="Calibri"/>
              <a:ea typeface="Calibri"/>
              <a:cs typeface="Calibri"/>
              <a:sym typeface="Calibri"/>
            </a:endParaRPr>
          </a:p>
        </p:txBody>
      </p:sp>
      <p:pic>
        <p:nvPicPr>
          <p:cNvPr id="674" name="Google Shape;674;p70"/>
          <p:cNvPicPr preferRelativeResize="0"/>
          <p:nvPr/>
        </p:nvPicPr>
        <p:blipFill rotWithShape="1">
          <a:blip r:embed="rId3">
            <a:alphaModFix/>
          </a:blip>
          <a:srcRect/>
          <a:stretch/>
        </p:blipFill>
        <p:spPr>
          <a:xfrm>
            <a:off x="972907" y="2246125"/>
            <a:ext cx="10629693" cy="341934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p71"/>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25</a:t>
            </a:fld>
            <a:endParaRPr/>
          </a:p>
        </p:txBody>
      </p:sp>
      <p:sp>
        <p:nvSpPr>
          <p:cNvPr id="681" name="Google Shape;681;p71"/>
          <p:cNvSpPr txBox="1">
            <a:spLocks noGrp="1"/>
          </p:cNvSpPr>
          <p:nvPr>
            <p:ph type="title"/>
          </p:nvPr>
        </p:nvSpPr>
        <p:spPr>
          <a:xfrm>
            <a:off x="4102899" y="1228725"/>
            <a:ext cx="7499700" cy="1325700"/>
          </a:xfrm>
          <a:prstGeom prst="rect">
            <a:avLst/>
          </a:prstGeom>
          <a:noFill/>
          <a:ln>
            <a:noFill/>
          </a:ln>
        </p:spPr>
        <p:txBody>
          <a:bodyPr spcFirstLastPara="1" wrap="square" lIns="91425" tIns="45700" rIns="91425" bIns="45700" anchor="ctr" anchorCtr="0">
            <a:noAutofit/>
          </a:bodyPr>
          <a:lstStyle/>
          <a:p>
            <a:pPr marL="457200" lvl="0" indent="-431800" algn="l" rtl="0">
              <a:lnSpc>
                <a:spcPct val="100000"/>
              </a:lnSpc>
              <a:spcBef>
                <a:spcPts val="0"/>
              </a:spcBef>
              <a:spcAft>
                <a:spcPts val="1800"/>
              </a:spcAft>
              <a:buSzPts val="3200"/>
              <a:buFont typeface="Calibri"/>
              <a:buChar char="●"/>
            </a:pPr>
            <a:r>
              <a:rPr lang="en-US" b="1">
                <a:latin typeface="Calibri"/>
                <a:ea typeface="Calibri"/>
                <a:cs typeface="Calibri"/>
                <a:sym typeface="Calibri"/>
              </a:rPr>
              <a:t>As a learner, what are some </a:t>
            </a:r>
            <a:r>
              <a:rPr lang="en-US" b="1" i="1">
                <a:latin typeface="Calibri"/>
                <a:ea typeface="Calibri"/>
                <a:cs typeface="Calibri"/>
                <a:sym typeface="Calibri"/>
              </a:rPr>
              <a:t>“Aha Moments”</a:t>
            </a:r>
            <a:r>
              <a:rPr lang="en-US" b="1">
                <a:latin typeface="Calibri"/>
                <a:ea typeface="Calibri"/>
                <a:cs typeface="Calibri"/>
                <a:sym typeface="Calibri"/>
              </a:rPr>
              <a:t> that arose for you during this activity?</a:t>
            </a:r>
            <a:endParaRPr b="1">
              <a:latin typeface="Calibri"/>
              <a:ea typeface="Calibri"/>
              <a:cs typeface="Calibri"/>
              <a:sym typeface="Calibri"/>
            </a:endParaRPr>
          </a:p>
        </p:txBody>
      </p:sp>
      <p:pic>
        <p:nvPicPr>
          <p:cNvPr id="682" name="Google Shape;682;p71"/>
          <p:cNvPicPr preferRelativeResize="0"/>
          <p:nvPr/>
        </p:nvPicPr>
        <p:blipFill>
          <a:blip r:embed="rId3">
            <a:alphaModFix/>
          </a:blip>
          <a:stretch>
            <a:fillRect/>
          </a:stretch>
        </p:blipFill>
        <p:spPr>
          <a:xfrm>
            <a:off x="644550" y="1850462"/>
            <a:ext cx="3157073" cy="3157073"/>
          </a:xfrm>
          <a:prstGeom prst="rect">
            <a:avLst/>
          </a:prstGeom>
          <a:noFill/>
          <a:ln>
            <a:noFill/>
          </a:ln>
        </p:spPr>
      </p:pic>
      <p:sp>
        <p:nvSpPr>
          <p:cNvPr id="683" name="Google Shape;683;p71"/>
          <p:cNvSpPr txBox="1">
            <a:spLocks noGrp="1"/>
          </p:cNvSpPr>
          <p:nvPr>
            <p:ph type="title"/>
          </p:nvPr>
        </p:nvSpPr>
        <p:spPr>
          <a:xfrm>
            <a:off x="4102899" y="3795475"/>
            <a:ext cx="7499700" cy="1325700"/>
          </a:xfrm>
          <a:prstGeom prst="rect">
            <a:avLst/>
          </a:prstGeom>
          <a:noFill/>
          <a:ln>
            <a:noFill/>
          </a:ln>
        </p:spPr>
        <p:txBody>
          <a:bodyPr spcFirstLastPara="1" wrap="square" lIns="91425" tIns="45700" rIns="91425" bIns="45700" anchor="ctr" anchorCtr="0">
            <a:noAutofit/>
          </a:bodyPr>
          <a:lstStyle/>
          <a:p>
            <a:pPr marL="457200" lvl="0" indent="-431800" algn="l" rtl="0">
              <a:lnSpc>
                <a:spcPct val="100000"/>
              </a:lnSpc>
              <a:spcBef>
                <a:spcPts val="0"/>
              </a:spcBef>
              <a:spcAft>
                <a:spcPts val="0"/>
              </a:spcAft>
              <a:buSzPts val="3200"/>
              <a:buFont typeface="Calibri"/>
              <a:buChar char="●"/>
            </a:pPr>
            <a:r>
              <a:rPr lang="en-US" b="1">
                <a:latin typeface="Calibri"/>
                <a:ea typeface="Calibri"/>
                <a:cs typeface="Calibri"/>
                <a:sym typeface="Calibri"/>
              </a:rPr>
              <a:t>What are some things you </a:t>
            </a:r>
            <a:r>
              <a:rPr lang="en-US" b="1" i="1">
                <a:latin typeface="Calibri"/>
                <a:ea typeface="Calibri"/>
                <a:cs typeface="Calibri"/>
                <a:sym typeface="Calibri"/>
              </a:rPr>
              <a:t>wondered</a:t>
            </a:r>
            <a:r>
              <a:rPr lang="en-US" b="1">
                <a:latin typeface="Calibri"/>
                <a:ea typeface="Calibri"/>
                <a:cs typeface="Calibri"/>
                <a:sym typeface="Calibri"/>
              </a:rPr>
              <a:t> about as you modeled mitosis?</a:t>
            </a:r>
            <a:endParaRPr b="1">
              <a:latin typeface="Calibri"/>
              <a:ea typeface="Calibri"/>
              <a:cs typeface="Calibri"/>
              <a:sym typeface="Calibri"/>
            </a:endParaRPr>
          </a:p>
          <a:p>
            <a:pPr marL="457200" lvl="0" indent="-431800" algn="l" rtl="0">
              <a:lnSpc>
                <a:spcPct val="100000"/>
              </a:lnSpc>
              <a:spcBef>
                <a:spcPts val="1800"/>
              </a:spcBef>
              <a:spcAft>
                <a:spcPts val="1800"/>
              </a:spcAft>
              <a:buSzPts val="3200"/>
              <a:buFont typeface="Calibri"/>
              <a:buChar char="●"/>
            </a:pPr>
            <a:r>
              <a:rPr lang="en-US" b="1">
                <a:latin typeface="Calibri"/>
                <a:ea typeface="Calibri"/>
                <a:cs typeface="Calibri"/>
                <a:sym typeface="Calibri"/>
              </a:rPr>
              <a:t>What are some </a:t>
            </a:r>
            <a:r>
              <a:rPr lang="en-US" b="1" i="1">
                <a:latin typeface="Calibri"/>
                <a:ea typeface="Calibri"/>
                <a:cs typeface="Calibri"/>
                <a:sym typeface="Calibri"/>
              </a:rPr>
              <a:t>driving questions</a:t>
            </a:r>
            <a:r>
              <a:rPr lang="en-US" b="1">
                <a:latin typeface="Calibri"/>
                <a:ea typeface="Calibri"/>
                <a:cs typeface="Calibri"/>
                <a:sym typeface="Calibri"/>
              </a:rPr>
              <a:t> that you could pose to your class where this activity would be useful as you investigate a specific problem?</a:t>
            </a:r>
            <a:endParaRPr b="1">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72"/>
          <p:cNvSpPr txBox="1">
            <a:spLocks noGrp="1"/>
          </p:cNvSpPr>
          <p:nvPr>
            <p:ph type="body" idx="1"/>
          </p:nvPr>
        </p:nvSpPr>
        <p:spPr>
          <a:xfrm>
            <a:off x="1016200" y="1637100"/>
            <a:ext cx="10581300" cy="4479600"/>
          </a:xfrm>
          <a:prstGeom prst="rect">
            <a:avLst/>
          </a:prstGeom>
        </p:spPr>
        <p:txBody>
          <a:bodyPr spcFirstLastPara="1" wrap="square" lIns="91425" tIns="45700" rIns="91425" bIns="45700" anchor="t" anchorCtr="0">
            <a:normAutofit/>
          </a:bodyPr>
          <a:lstStyle/>
          <a:p>
            <a:pPr marL="457200" lvl="0" indent="-463550" algn="l" rtl="0">
              <a:lnSpc>
                <a:spcPct val="115000"/>
              </a:lnSpc>
              <a:spcBef>
                <a:spcPts val="0"/>
              </a:spcBef>
              <a:spcAft>
                <a:spcPts val="0"/>
              </a:spcAft>
              <a:buSzPts val="3700"/>
              <a:buFont typeface="Calibri"/>
              <a:buChar char="•"/>
            </a:pPr>
            <a:r>
              <a:rPr lang="en-US" sz="3700">
                <a:latin typeface="Calibri"/>
                <a:ea typeface="Calibri"/>
                <a:cs typeface="Calibri"/>
                <a:sym typeface="Calibri"/>
              </a:rPr>
              <a:t>How do the daughter cells compare to the original parent cell?</a:t>
            </a:r>
            <a:endParaRPr sz="3700">
              <a:latin typeface="Calibri"/>
              <a:ea typeface="Calibri"/>
              <a:cs typeface="Calibri"/>
              <a:sym typeface="Calibri"/>
            </a:endParaRPr>
          </a:p>
          <a:p>
            <a:pPr marL="457200" lvl="0" indent="-463550" algn="l" rtl="0">
              <a:lnSpc>
                <a:spcPct val="115000"/>
              </a:lnSpc>
              <a:spcBef>
                <a:spcPts val="0"/>
              </a:spcBef>
              <a:spcAft>
                <a:spcPts val="0"/>
              </a:spcAft>
              <a:buSzPts val="3700"/>
              <a:buFont typeface="Calibri"/>
              <a:buChar char="•"/>
            </a:pPr>
            <a:r>
              <a:rPr lang="en-US" sz="3700">
                <a:latin typeface="Calibri"/>
                <a:ea typeface="Calibri"/>
                <a:cs typeface="Calibri"/>
                <a:sym typeface="Calibri"/>
              </a:rPr>
              <a:t>How many chromosomes were in each parent cell?</a:t>
            </a:r>
            <a:endParaRPr sz="3700">
              <a:latin typeface="Calibri"/>
              <a:ea typeface="Calibri"/>
              <a:cs typeface="Calibri"/>
              <a:sym typeface="Calibri"/>
            </a:endParaRPr>
          </a:p>
          <a:p>
            <a:pPr marL="457200" lvl="0" indent="-463550" algn="l" rtl="0">
              <a:lnSpc>
                <a:spcPct val="115000"/>
              </a:lnSpc>
              <a:spcBef>
                <a:spcPts val="0"/>
              </a:spcBef>
              <a:spcAft>
                <a:spcPts val="0"/>
              </a:spcAft>
              <a:buSzPts val="3700"/>
              <a:buFont typeface="Calibri"/>
              <a:buChar char="•"/>
            </a:pPr>
            <a:r>
              <a:rPr lang="en-US" sz="3700">
                <a:latin typeface="Calibri"/>
                <a:ea typeface="Calibri"/>
                <a:cs typeface="Calibri"/>
                <a:sym typeface="Calibri"/>
              </a:rPr>
              <a:t>How many </a:t>
            </a:r>
            <a:r>
              <a:rPr lang="en-US" sz="3700" i="1">
                <a:latin typeface="Calibri"/>
                <a:ea typeface="Calibri"/>
                <a:cs typeface="Calibri"/>
                <a:sym typeface="Calibri"/>
              </a:rPr>
              <a:t>chromatids</a:t>
            </a:r>
            <a:r>
              <a:rPr lang="en-US" sz="3700">
                <a:latin typeface="Calibri"/>
                <a:ea typeface="Calibri"/>
                <a:cs typeface="Calibri"/>
                <a:sym typeface="Calibri"/>
              </a:rPr>
              <a:t> were in the cell during prophase?</a:t>
            </a:r>
            <a:endParaRPr sz="3700">
              <a:latin typeface="Calibri"/>
              <a:ea typeface="Calibri"/>
              <a:cs typeface="Calibri"/>
              <a:sym typeface="Calibri"/>
            </a:endParaRPr>
          </a:p>
          <a:p>
            <a:pPr marL="457200" lvl="0" indent="-463550" algn="l" rtl="0">
              <a:lnSpc>
                <a:spcPct val="115000"/>
              </a:lnSpc>
              <a:spcBef>
                <a:spcPts val="0"/>
              </a:spcBef>
              <a:spcAft>
                <a:spcPts val="0"/>
              </a:spcAft>
              <a:buSzPts val="3700"/>
              <a:buFont typeface="Calibri"/>
              <a:buChar char="•"/>
            </a:pPr>
            <a:r>
              <a:rPr lang="en-US" sz="3700">
                <a:latin typeface="Calibri"/>
                <a:ea typeface="Calibri"/>
                <a:cs typeface="Calibri"/>
                <a:sym typeface="Calibri"/>
              </a:rPr>
              <a:t>How many chromosomes are in each daughter cell?</a:t>
            </a:r>
            <a:endParaRPr>
              <a:latin typeface="Calibri"/>
              <a:ea typeface="Calibri"/>
              <a:cs typeface="Calibri"/>
              <a:sym typeface="Calibri"/>
            </a:endParaRPr>
          </a:p>
        </p:txBody>
      </p:sp>
      <p:sp>
        <p:nvSpPr>
          <p:cNvPr id="690" name="Google Shape;690;p72"/>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26</a:t>
            </a:fld>
            <a:endParaRPr/>
          </a:p>
        </p:txBody>
      </p:sp>
      <p:sp>
        <p:nvSpPr>
          <p:cNvPr id="691" name="Google Shape;691;p72"/>
          <p:cNvSpPr txBox="1">
            <a:spLocks noGrp="1"/>
          </p:cNvSpPr>
          <p:nvPr>
            <p:ph type="title"/>
          </p:nvPr>
        </p:nvSpPr>
        <p:spPr>
          <a:xfrm>
            <a:off x="1016192" y="622484"/>
            <a:ext cx="91785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5000" b="1">
                <a:solidFill>
                  <a:srgbClr val="7F1F8D"/>
                </a:solidFill>
                <a:latin typeface="Calibri"/>
                <a:ea typeface="Calibri"/>
                <a:cs typeface="Calibri"/>
                <a:sym typeface="Calibri"/>
              </a:rPr>
              <a:t>Questions to ask your students:</a:t>
            </a:r>
            <a:endParaRPr sz="5000" b="1">
              <a:solidFill>
                <a:srgbClr val="7F1F8D"/>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73"/>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27</a:t>
            </a:fld>
            <a:endParaRPr/>
          </a:p>
        </p:txBody>
      </p:sp>
      <p:sp>
        <p:nvSpPr>
          <p:cNvPr id="698" name="Google Shape;698;p73"/>
          <p:cNvSpPr txBox="1">
            <a:spLocks noGrp="1"/>
          </p:cNvSpPr>
          <p:nvPr>
            <p:ph type="title"/>
          </p:nvPr>
        </p:nvSpPr>
        <p:spPr>
          <a:xfrm>
            <a:off x="1804750" y="610975"/>
            <a:ext cx="84684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000"/>
              <a:buFont typeface="Calibri"/>
              <a:buNone/>
            </a:pPr>
            <a:r>
              <a:rPr lang="en-US" sz="5000" b="1">
                <a:solidFill>
                  <a:srgbClr val="7F1F8D"/>
                </a:solidFill>
                <a:latin typeface="Calibri"/>
                <a:ea typeface="Calibri"/>
                <a:cs typeface="Calibri"/>
                <a:sym typeface="Calibri"/>
              </a:rPr>
              <a:t>Modeling Meiosis</a:t>
            </a:r>
            <a:endParaRPr sz="5000" b="1">
              <a:solidFill>
                <a:srgbClr val="7F1F8D"/>
              </a:solidFill>
              <a:latin typeface="Calibri"/>
              <a:ea typeface="Calibri"/>
              <a:cs typeface="Calibri"/>
              <a:sym typeface="Calibri"/>
            </a:endParaRPr>
          </a:p>
        </p:txBody>
      </p:sp>
      <p:pic>
        <p:nvPicPr>
          <p:cNvPr id="699" name="Google Shape;699;p73"/>
          <p:cNvPicPr preferRelativeResize="0"/>
          <p:nvPr/>
        </p:nvPicPr>
        <p:blipFill rotWithShape="1">
          <a:blip r:embed="rId3">
            <a:alphaModFix/>
          </a:blip>
          <a:srcRect/>
          <a:stretch/>
        </p:blipFill>
        <p:spPr>
          <a:xfrm>
            <a:off x="3002163" y="1876175"/>
            <a:ext cx="6187675" cy="46359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74"/>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28</a:t>
            </a:fld>
            <a:endParaRPr/>
          </a:p>
        </p:txBody>
      </p:sp>
      <p:sp>
        <p:nvSpPr>
          <p:cNvPr id="706" name="Google Shape;706;p74"/>
          <p:cNvSpPr txBox="1">
            <a:spLocks noGrp="1"/>
          </p:cNvSpPr>
          <p:nvPr>
            <p:ph type="sldNum" idx="12"/>
          </p:nvPr>
        </p:nvSpPr>
        <p:spPr>
          <a:xfrm>
            <a:off x="8883572" y="7004407"/>
            <a:ext cx="323400" cy="269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28</a:t>
            </a:fld>
            <a:endParaRPr/>
          </a:p>
        </p:txBody>
      </p:sp>
      <p:grpSp>
        <p:nvGrpSpPr>
          <p:cNvPr id="707" name="Google Shape;707;p74"/>
          <p:cNvGrpSpPr/>
          <p:nvPr/>
        </p:nvGrpSpPr>
        <p:grpSpPr>
          <a:xfrm>
            <a:off x="6205788" y="2065473"/>
            <a:ext cx="1015244" cy="3097275"/>
            <a:chOff x="7696815" y="1738660"/>
            <a:chExt cx="1163870" cy="3550699"/>
          </a:xfrm>
        </p:grpSpPr>
        <p:grpSp>
          <p:nvGrpSpPr>
            <p:cNvPr id="708" name="Google Shape;708;p74"/>
            <p:cNvGrpSpPr/>
            <p:nvPr/>
          </p:nvGrpSpPr>
          <p:grpSpPr>
            <a:xfrm>
              <a:off x="8278740" y="1738660"/>
              <a:ext cx="581945" cy="3538883"/>
              <a:chOff x="4134219" y="2894200"/>
              <a:chExt cx="562537" cy="3369723"/>
            </a:xfrm>
          </p:grpSpPr>
          <p:pic>
            <p:nvPicPr>
              <p:cNvPr id="709" name="Google Shape;709;p74"/>
              <p:cNvPicPr preferRelativeResize="0"/>
              <p:nvPr/>
            </p:nvPicPr>
            <p:blipFill>
              <a:blip r:embed="rId3">
                <a:alphaModFix/>
              </a:blip>
              <a:stretch>
                <a:fillRect/>
              </a:stretch>
            </p:blipFill>
            <p:spPr>
              <a:xfrm>
                <a:off x="4134219" y="4436313"/>
                <a:ext cx="562536" cy="737098"/>
              </a:xfrm>
              <a:prstGeom prst="rect">
                <a:avLst/>
              </a:prstGeom>
              <a:noFill/>
              <a:ln>
                <a:noFill/>
              </a:ln>
            </p:spPr>
          </p:pic>
          <p:pic>
            <p:nvPicPr>
              <p:cNvPr id="710" name="Google Shape;710;p74"/>
              <p:cNvPicPr preferRelativeResize="0"/>
              <p:nvPr/>
            </p:nvPicPr>
            <p:blipFill>
              <a:blip r:embed="rId4">
                <a:alphaModFix/>
              </a:blip>
              <a:stretch>
                <a:fillRect/>
              </a:stretch>
            </p:blipFill>
            <p:spPr>
              <a:xfrm rot="10799997" flipH="1">
                <a:off x="4134219" y="3591920"/>
                <a:ext cx="562536" cy="1138715"/>
              </a:xfrm>
              <a:prstGeom prst="rect">
                <a:avLst/>
              </a:prstGeom>
              <a:noFill/>
              <a:ln>
                <a:noFill/>
              </a:ln>
            </p:spPr>
          </p:pic>
          <p:pic>
            <p:nvPicPr>
              <p:cNvPr id="711" name="Google Shape;711;p74"/>
              <p:cNvPicPr preferRelativeResize="0"/>
              <p:nvPr/>
            </p:nvPicPr>
            <p:blipFill>
              <a:blip r:embed="rId3">
                <a:alphaModFix/>
              </a:blip>
              <a:stretch>
                <a:fillRect/>
              </a:stretch>
            </p:blipFill>
            <p:spPr>
              <a:xfrm>
                <a:off x="4134219" y="5327578"/>
                <a:ext cx="562536" cy="737098"/>
              </a:xfrm>
              <a:prstGeom prst="rect">
                <a:avLst/>
              </a:prstGeom>
              <a:noFill/>
              <a:ln>
                <a:noFill/>
              </a:ln>
            </p:spPr>
          </p:pic>
          <p:pic>
            <p:nvPicPr>
              <p:cNvPr id="712" name="Google Shape;712;p74"/>
              <p:cNvPicPr preferRelativeResize="0"/>
              <p:nvPr/>
            </p:nvPicPr>
            <p:blipFill>
              <a:blip r:embed="rId5">
                <a:alphaModFix/>
              </a:blip>
              <a:stretch>
                <a:fillRect/>
              </a:stretch>
            </p:blipFill>
            <p:spPr>
              <a:xfrm>
                <a:off x="4134220" y="5772491"/>
                <a:ext cx="562536" cy="491432"/>
              </a:xfrm>
              <a:prstGeom prst="rect">
                <a:avLst/>
              </a:prstGeom>
              <a:noFill/>
              <a:ln>
                <a:noFill/>
              </a:ln>
            </p:spPr>
          </p:pic>
          <p:pic>
            <p:nvPicPr>
              <p:cNvPr id="713" name="Google Shape;713;p74"/>
              <p:cNvPicPr preferRelativeResize="0"/>
              <p:nvPr/>
            </p:nvPicPr>
            <p:blipFill>
              <a:blip r:embed="rId3">
                <a:alphaModFix/>
              </a:blip>
              <a:stretch>
                <a:fillRect/>
              </a:stretch>
            </p:blipFill>
            <p:spPr>
              <a:xfrm>
                <a:off x="4134219" y="4870099"/>
                <a:ext cx="562536" cy="737098"/>
              </a:xfrm>
              <a:prstGeom prst="rect">
                <a:avLst/>
              </a:prstGeom>
              <a:noFill/>
              <a:ln>
                <a:noFill/>
              </a:ln>
            </p:spPr>
          </p:pic>
          <p:pic>
            <p:nvPicPr>
              <p:cNvPr id="714" name="Google Shape;714;p74"/>
              <p:cNvPicPr preferRelativeResize="0"/>
              <p:nvPr/>
            </p:nvPicPr>
            <p:blipFill>
              <a:blip r:embed="rId3">
                <a:alphaModFix/>
              </a:blip>
              <a:stretch>
                <a:fillRect/>
              </a:stretch>
            </p:blipFill>
            <p:spPr>
              <a:xfrm>
                <a:off x="4134225" y="3079089"/>
                <a:ext cx="562525" cy="831811"/>
              </a:xfrm>
              <a:prstGeom prst="rect">
                <a:avLst/>
              </a:prstGeom>
              <a:noFill/>
              <a:ln>
                <a:noFill/>
              </a:ln>
            </p:spPr>
          </p:pic>
          <p:pic>
            <p:nvPicPr>
              <p:cNvPr id="715" name="Google Shape;715;p74"/>
              <p:cNvPicPr preferRelativeResize="0"/>
              <p:nvPr/>
            </p:nvPicPr>
            <p:blipFill>
              <a:blip r:embed="rId5">
                <a:alphaModFix/>
              </a:blip>
              <a:stretch>
                <a:fillRect/>
              </a:stretch>
            </p:blipFill>
            <p:spPr>
              <a:xfrm rot="10800000">
                <a:off x="4134450" y="2894200"/>
                <a:ext cx="562075" cy="491025"/>
              </a:xfrm>
              <a:prstGeom prst="rect">
                <a:avLst/>
              </a:prstGeom>
              <a:noFill/>
              <a:ln>
                <a:noFill/>
              </a:ln>
            </p:spPr>
          </p:pic>
        </p:grpSp>
        <p:grpSp>
          <p:nvGrpSpPr>
            <p:cNvPr id="716" name="Google Shape;716;p74"/>
            <p:cNvGrpSpPr/>
            <p:nvPr/>
          </p:nvGrpSpPr>
          <p:grpSpPr>
            <a:xfrm flipH="1">
              <a:off x="7696815" y="1750477"/>
              <a:ext cx="581945" cy="3538883"/>
              <a:chOff x="4134219" y="2894200"/>
              <a:chExt cx="562537" cy="3369723"/>
            </a:xfrm>
          </p:grpSpPr>
          <p:pic>
            <p:nvPicPr>
              <p:cNvPr id="717" name="Google Shape;717;p74"/>
              <p:cNvPicPr preferRelativeResize="0"/>
              <p:nvPr/>
            </p:nvPicPr>
            <p:blipFill>
              <a:blip r:embed="rId3">
                <a:alphaModFix/>
              </a:blip>
              <a:stretch>
                <a:fillRect/>
              </a:stretch>
            </p:blipFill>
            <p:spPr>
              <a:xfrm>
                <a:off x="4134219" y="4436313"/>
                <a:ext cx="562536" cy="737098"/>
              </a:xfrm>
              <a:prstGeom prst="rect">
                <a:avLst/>
              </a:prstGeom>
              <a:noFill/>
              <a:ln>
                <a:noFill/>
              </a:ln>
            </p:spPr>
          </p:pic>
          <p:pic>
            <p:nvPicPr>
              <p:cNvPr id="718" name="Google Shape;718;p74"/>
              <p:cNvPicPr preferRelativeResize="0"/>
              <p:nvPr/>
            </p:nvPicPr>
            <p:blipFill>
              <a:blip r:embed="rId4">
                <a:alphaModFix/>
              </a:blip>
              <a:stretch>
                <a:fillRect/>
              </a:stretch>
            </p:blipFill>
            <p:spPr>
              <a:xfrm rot="10799997" flipH="1">
                <a:off x="4134219" y="3591920"/>
                <a:ext cx="562536" cy="1138715"/>
              </a:xfrm>
              <a:prstGeom prst="rect">
                <a:avLst/>
              </a:prstGeom>
              <a:noFill/>
              <a:ln>
                <a:noFill/>
              </a:ln>
            </p:spPr>
          </p:pic>
          <p:pic>
            <p:nvPicPr>
              <p:cNvPr id="719" name="Google Shape;719;p74"/>
              <p:cNvPicPr preferRelativeResize="0"/>
              <p:nvPr/>
            </p:nvPicPr>
            <p:blipFill>
              <a:blip r:embed="rId3">
                <a:alphaModFix/>
              </a:blip>
              <a:stretch>
                <a:fillRect/>
              </a:stretch>
            </p:blipFill>
            <p:spPr>
              <a:xfrm>
                <a:off x="4134219" y="5327578"/>
                <a:ext cx="562536" cy="737098"/>
              </a:xfrm>
              <a:prstGeom prst="rect">
                <a:avLst/>
              </a:prstGeom>
              <a:noFill/>
              <a:ln>
                <a:noFill/>
              </a:ln>
            </p:spPr>
          </p:pic>
          <p:pic>
            <p:nvPicPr>
              <p:cNvPr id="720" name="Google Shape;720;p74"/>
              <p:cNvPicPr preferRelativeResize="0"/>
              <p:nvPr/>
            </p:nvPicPr>
            <p:blipFill>
              <a:blip r:embed="rId5">
                <a:alphaModFix/>
              </a:blip>
              <a:stretch>
                <a:fillRect/>
              </a:stretch>
            </p:blipFill>
            <p:spPr>
              <a:xfrm>
                <a:off x="4134220" y="5772491"/>
                <a:ext cx="562536" cy="491432"/>
              </a:xfrm>
              <a:prstGeom prst="rect">
                <a:avLst/>
              </a:prstGeom>
              <a:noFill/>
              <a:ln>
                <a:noFill/>
              </a:ln>
            </p:spPr>
          </p:pic>
          <p:pic>
            <p:nvPicPr>
              <p:cNvPr id="721" name="Google Shape;721;p74"/>
              <p:cNvPicPr preferRelativeResize="0"/>
              <p:nvPr/>
            </p:nvPicPr>
            <p:blipFill>
              <a:blip r:embed="rId3">
                <a:alphaModFix/>
              </a:blip>
              <a:stretch>
                <a:fillRect/>
              </a:stretch>
            </p:blipFill>
            <p:spPr>
              <a:xfrm>
                <a:off x="4134219" y="4870099"/>
                <a:ext cx="562536" cy="737098"/>
              </a:xfrm>
              <a:prstGeom prst="rect">
                <a:avLst/>
              </a:prstGeom>
              <a:noFill/>
              <a:ln>
                <a:noFill/>
              </a:ln>
            </p:spPr>
          </p:pic>
          <p:pic>
            <p:nvPicPr>
              <p:cNvPr id="722" name="Google Shape;722;p74"/>
              <p:cNvPicPr preferRelativeResize="0"/>
              <p:nvPr/>
            </p:nvPicPr>
            <p:blipFill>
              <a:blip r:embed="rId3">
                <a:alphaModFix/>
              </a:blip>
              <a:stretch>
                <a:fillRect/>
              </a:stretch>
            </p:blipFill>
            <p:spPr>
              <a:xfrm>
                <a:off x="4134225" y="3079089"/>
                <a:ext cx="562525" cy="831811"/>
              </a:xfrm>
              <a:prstGeom prst="rect">
                <a:avLst/>
              </a:prstGeom>
              <a:noFill/>
              <a:ln>
                <a:noFill/>
              </a:ln>
            </p:spPr>
          </p:pic>
          <p:pic>
            <p:nvPicPr>
              <p:cNvPr id="723" name="Google Shape;723;p74"/>
              <p:cNvPicPr preferRelativeResize="0"/>
              <p:nvPr/>
            </p:nvPicPr>
            <p:blipFill>
              <a:blip r:embed="rId5">
                <a:alphaModFix/>
              </a:blip>
              <a:stretch>
                <a:fillRect/>
              </a:stretch>
            </p:blipFill>
            <p:spPr>
              <a:xfrm rot="10800000">
                <a:off x="4134450" y="2894200"/>
                <a:ext cx="562075" cy="491025"/>
              </a:xfrm>
              <a:prstGeom prst="rect">
                <a:avLst/>
              </a:prstGeom>
              <a:noFill/>
              <a:ln>
                <a:noFill/>
              </a:ln>
            </p:spPr>
          </p:pic>
        </p:grpSp>
      </p:grpSp>
      <p:grpSp>
        <p:nvGrpSpPr>
          <p:cNvPr id="724" name="Google Shape;724;p74"/>
          <p:cNvGrpSpPr/>
          <p:nvPr/>
        </p:nvGrpSpPr>
        <p:grpSpPr>
          <a:xfrm>
            <a:off x="4811454" y="2068130"/>
            <a:ext cx="1020973" cy="3108896"/>
            <a:chOff x="1827262" y="2042901"/>
            <a:chExt cx="1170438" cy="3564021"/>
          </a:xfrm>
        </p:grpSpPr>
        <p:grpSp>
          <p:nvGrpSpPr>
            <p:cNvPr id="725" name="Google Shape;725;p74"/>
            <p:cNvGrpSpPr/>
            <p:nvPr/>
          </p:nvGrpSpPr>
          <p:grpSpPr>
            <a:xfrm>
              <a:off x="2412450" y="2042901"/>
              <a:ext cx="585250" cy="3564021"/>
              <a:chOff x="5081825" y="1725339"/>
              <a:chExt cx="585250" cy="3564021"/>
            </a:xfrm>
          </p:grpSpPr>
          <p:pic>
            <p:nvPicPr>
              <p:cNvPr id="726" name="Google Shape;726;p74"/>
              <p:cNvPicPr preferRelativeResize="0"/>
              <p:nvPr/>
            </p:nvPicPr>
            <p:blipFill>
              <a:blip r:embed="rId6">
                <a:alphaModFix/>
              </a:blip>
              <a:stretch>
                <a:fillRect/>
              </a:stretch>
            </p:blipFill>
            <p:spPr>
              <a:xfrm>
                <a:off x="5083218" y="4284843"/>
                <a:ext cx="582455" cy="777240"/>
              </a:xfrm>
              <a:prstGeom prst="rect">
                <a:avLst/>
              </a:prstGeom>
              <a:noFill/>
              <a:ln>
                <a:noFill/>
              </a:ln>
            </p:spPr>
          </p:pic>
          <p:pic>
            <p:nvPicPr>
              <p:cNvPr id="727" name="Google Shape;727;p74"/>
              <p:cNvPicPr preferRelativeResize="0"/>
              <p:nvPr/>
            </p:nvPicPr>
            <p:blipFill>
              <a:blip r:embed="rId7">
                <a:alphaModFix/>
              </a:blip>
              <a:stretch>
                <a:fillRect/>
              </a:stretch>
            </p:blipFill>
            <p:spPr>
              <a:xfrm rot="10800000" flipH="1">
                <a:off x="5083488" y="2458457"/>
                <a:ext cx="581925" cy="1196770"/>
              </a:xfrm>
              <a:prstGeom prst="rect">
                <a:avLst/>
              </a:prstGeom>
              <a:noFill/>
              <a:ln>
                <a:noFill/>
              </a:ln>
            </p:spPr>
          </p:pic>
          <p:pic>
            <p:nvPicPr>
              <p:cNvPr id="728" name="Google Shape;728;p74"/>
              <p:cNvPicPr preferRelativeResize="0"/>
              <p:nvPr/>
            </p:nvPicPr>
            <p:blipFill>
              <a:blip r:embed="rId8">
                <a:alphaModFix/>
              </a:blip>
              <a:stretch>
                <a:fillRect/>
              </a:stretch>
            </p:blipFill>
            <p:spPr>
              <a:xfrm>
                <a:off x="5081825" y="4777296"/>
                <a:ext cx="585216" cy="512064"/>
              </a:xfrm>
              <a:prstGeom prst="rect">
                <a:avLst/>
              </a:prstGeom>
              <a:noFill/>
              <a:ln>
                <a:noFill/>
              </a:ln>
            </p:spPr>
          </p:pic>
          <p:pic>
            <p:nvPicPr>
              <p:cNvPr id="729" name="Google Shape;729;p74"/>
              <p:cNvPicPr preferRelativeResize="0"/>
              <p:nvPr/>
            </p:nvPicPr>
            <p:blipFill>
              <a:blip r:embed="rId6">
                <a:alphaModFix/>
              </a:blip>
              <a:stretch>
                <a:fillRect/>
              </a:stretch>
            </p:blipFill>
            <p:spPr>
              <a:xfrm>
                <a:off x="5083218" y="3827643"/>
                <a:ext cx="582455" cy="777240"/>
              </a:xfrm>
              <a:prstGeom prst="rect">
                <a:avLst/>
              </a:prstGeom>
              <a:noFill/>
              <a:ln>
                <a:noFill/>
              </a:ln>
            </p:spPr>
          </p:pic>
          <p:pic>
            <p:nvPicPr>
              <p:cNvPr id="730" name="Google Shape;730;p74"/>
              <p:cNvPicPr preferRelativeResize="0"/>
              <p:nvPr/>
            </p:nvPicPr>
            <p:blipFill>
              <a:blip r:embed="rId6">
                <a:alphaModFix/>
              </a:blip>
              <a:stretch>
                <a:fillRect/>
              </a:stretch>
            </p:blipFill>
            <p:spPr>
              <a:xfrm>
                <a:off x="5083218" y="3370443"/>
                <a:ext cx="582455" cy="777240"/>
              </a:xfrm>
              <a:prstGeom prst="rect">
                <a:avLst/>
              </a:prstGeom>
              <a:noFill/>
              <a:ln>
                <a:noFill/>
              </a:ln>
            </p:spPr>
          </p:pic>
          <p:pic>
            <p:nvPicPr>
              <p:cNvPr id="731" name="Google Shape;731;p74"/>
              <p:cNvPicPr preferRelativeResize="0"/>
              <p:nvPr/>
            </p:nvPicPr>
            <p:blipFill>
              <a:blip r:embed="rId6">
                <a:alphaModFix/>
              </a:blip>
              <a:stretch>
                <a:fillRect/>
              </a:stretch>
            </p:blipFill>
            <p:spPr>
              <a:xfrm>
                <a:off x="5083218" y="1963593"/>
                <a:ext cx="582455" cy="777240"/>
              </a:xfrm>
              <a:prstGeom prst="rect">
                <a:avLst/>
              </a:prstGeom>
              <a:noFill/>
              <a:ln>
                <a:noFill/>
              </a:ln>
            </p:spPr>
          </p:pic>
          <p:pic>
            <p:nvPicPr>
              <p:cNvPr id="732" name="Google Shape;732;p74"/>
              <p:cNvPicPr preferRelativeResize="0"/>
              <p:nvPr/>
            </p:nvPicPr>
            <p:blipFill>
              <a:blip r:embed="rId8">
                <a:alphaModFix/>
              </a:blip>
              <a:stretch>
                <a:fillRect/>
              </a:stretch>
            </p:blipFill>
            <p:spPr>
              <a:xfrm rot="10800000">
                <a:off x="5081859" y="1725339"/>
                <a:ext cx="585216" cy="560675"/>
              </a:xfrm>
              <a:prstGeom prst="rect">
                <a:avLst/>
              </a:prstGeom>
              <a:noFill/>
              <a:ln>
                <a:noFill/>
              </a:ln>
            </p:spPr>
          </p:pic>
        </p:grpSp>
        <p:grpSp>
          <p:nvGrpSpPr>
            <p:cNvPr id="733" name="Google Shape;733;p74"/>
            <p:cNvGrpSpPr/>
            <p:nvPr/>
          </p:nvGrpSpPr>
          <p:grpSpPr>
            <a:xfrm flipH="1">
              <a:off x="1827262" y="2055548"/>
              <a:ext cx="585191" cy="3538717"/>
              <a:chOff x="5081825" y="1725339"/>
              <a:chExt cx="585250" cy="3564021"/>
            </a:xfrm>
          </p:grpSpPr>
          <p:pic>
            <p:nvPicPr>
              <p:cNvPr id="734" name="Google Shape;734;p74"/>
              <p:cNvPicPr preferRelativeResize="0"/>
              <p:nvPr/>
            </p:nvPicPr>
            <p:blipFill>
              <a:blip r:embed="rId6">
                <a:alphaModFix/>
              </a:blip>
              <a:stretch>
                <a:fillRect/>
              </a:stretch>
            </p:blipFill>
            <p:spPr>
              <a:xfrm>
                <a:off x="5083218" y="4284843"/>
                <a:ext cx="582455" cy="777240"/>
              </a:xfrm>
              <a:prstGeom prst="rect">
                <a:avLst/>
              </a:prstGeom>
              <a:noFill/>
              <a:ln>
                <a:noFill/>
              </a:ln>
            </p:spPr>
          </p:pic>
          <p:pic>
            <p:nvPicPr>
              <p:cNvPr id="735" name="Google Shape;735;p74"/>
              <p:cNvPicPr preferRelativeResize="0"/>
              <p:nvPr/>
            </p:nvPicPr>
            <p:blipFill>
              <a:blip r:embed="rId7">
                <a:alphaModFix/>
              </a:blip>
              <a:stretch>
                <a:fillRect/>
              </a:stretch>
            </p:blipFill>
            <p:spPr>
              <a:xfrm rot="10800000" flipH="1">
                <a:off x="5083488" y="2458457"/>
                <a:ext cx="581925" cy="1196770"/>
              </a:xfrm>
              <a:prstGeom prst="rect">
                <a:avLst/>
              </a:prstGeom>
              <a:noFill/>
              <a:ln>
                <a:noFill/>
              </a:ln>
            </p:spPr>
          </p:pic>
          <p:pic>
            <p:nvPicPr>
              <p:cNvPr id="736" name="Google Shape;736;p74"/>
              <p:cNvPicPr preferRelativeResize="0"/>
              <p:nvPr/>
            </p:nvPicPr>
            <p:blipFill>
              <a:blip r:embed="rId8">
                <a:alphaModFix/>
              </a:blip>
              <a:stretch>
                <a:fillRect/>
              </a:stretch>
            </p:blipFill>
            <p:spPr>
              <a:xfrm>
                <a:off x="5081825" y="4777296"/>
                <a:ext cx="585216" cy="512064"/>
              </a:xfrm>
              <a:prstGeom prst="rect">
                <a:avLst/>
              </a:prstGeom>
              <a:noFill/>
              <a:ln>
                <a:noFill/>
              </a:ln>
            </p:spPr>
          </p:pic>
          <p:pic>
            <p:nvPicPr>
              <p:cNvPr id="737" name="Google Shape;737;p74"/>
              <p:cNvPicPr preferRelativeResize="0"/>
              <p:nvPr/>
            </p:nvPicPr>
            <p:blipFill>
              <a:blip r:embed="rId6">
                <a:alphaModFix/>
              </a:blip>
              <a:stretch>
                <a:fillRect/>
              </a:stretch>
            </p:blipFill>
            <p:spPr>
              <a:xfrm>
                <a:off x="5083218" y="3827643"/>
                <a:ext cx="582455" cy="777240"/>
              </a:xfrm>
              <a:prstGeom prst="rect">
                <a:avLst/>
              </a:prstGeom>
              <a:noFill/>
              <a:ln>
                <a:noFill/>
              </a:ln>
            </p:spPr>
          </p:pic>
          <p:pic>
            <p:nvPicPr>
              <p:cNvPr id="738" name="Google Shape;738;p74"/>
              <p:cNvPicPr preferRelativeResize="0"/>
              <p:nvPr/>
            </p:nvPicPr>
            <p:blipFill>
              <a:blip r:embed="rId6">
                <a:alphaModFix/>
              </a:blip>
              <a:stretch>
                <a:fillRect/>
              </a:stretch>
            </p:blipFill>
            <p:spPr>
              <a:xfrm>
                <a:off x="5083218" y="3370443"/>
                <a:ext cx="582455" cy="777240"/>
              </a:xfrm>
              <a:prstGeom prst="rect">
                <a:avLst/>
              </a:prstGeom>
              <a:noFill/>
              <a:ln>
                <a:noFill/>
              </a:ln>
            </p:spPr>
          </p:pic>
          <p:pic>
            <p:nvPicPr>
              <p:cNvPr id="739" name="Google Shape;739;p74"/>
              <p:cNvPicPr preferRelativeResize="0"/>
              <p:nvPr/>
            </p:nvPicPr>
            <p:blipFill>
              <a:blip r:embed="rId6">
                <a:alphaModFix/>
              </a:blip>
              <a:stretch>
                <a:fillRect/>
              </a:stretch>
            </p:blipFill>
            <p:spPr>
              <a:xfrm>
                <a:off x="5083218" y="1963593"/>
                <a:ext cx="582455" cy="777240"/>
              </a:xfrm>
              <a:prstGeom prst="rect">
                <a:avLst/>
              </a:prstGeom>
              <a:noFill/>
              <a:ln>
                <a:noFill/>
              </a:ln>
            </p:spPr>
          </p:pic>
          <p:pic>
            <p:nvPicPr>
              <p:cNvPr id="740" name="Google Shape;740;p74"/>
              <p:cNvPicPr preferRelativeResize="0"/>
              <p:nvPr/>
            </p:nvPicPr>
            <p:blipFill>
              <a:blip r:embed="rId8">
                <a:alphaModFix/>
              </a:blip>
              <a:stretch>
                <a:fillRect/>
              </a:stretch>
            </p:blipFill>
            <p:spPr>
              <a:xfrm rot="10800000">
                <a:off x="5081859" y="1725339"/>
                <a:ext cx="585216" cy="560675"/>
              </a:xfrm>
              <a:prstGeom prst="rect">
                <a:avLst/>
              </a:prstGeom>
              <a:noFill/>
              <a:ln>
                <a:noFill/>
              </a:ln>
            </p:spPr>
          </p:pic>
        </p:grpSp>
      </p:grpSp>
      <p:sp>
        <p:nvSpPr>
          <p:cNvPr id="741" name="Google Shape;741;p74"/>
          <p:cNvSpPr txBox="1"/>
          <p:nvPr/>
        </p:nvSpPr>
        <p:spPr>
          <a:xfrm>
            <a:off x="4911025" y="843900"/>
            <a:ext cx="6814500" cy="954300"/>
          </a:xfrm>
          <a:prstGeom prst="rect">
            <a:avLst/>
          </a:prstGeom>
          <a:solidFill>
            <a:srgbClr val="D9EAD3"/>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000" b="1">
                <a:solidFill>
                  <a:schemeClr val="dk1"/>
                </a:solidFill>
                <a:latin typeface="Calibri"/>
                <a:ea typeface="Calibri"/>
                <a:cs typeface="Calibri"/>
                <a:sym typeface="Calibri"/>
              </a:rPr>
              <a:t>Prophase I</a:t>
            </a:r>
            <a:endParaRPr sz="5000"/>
          </a:p>
        </p:txBody>
      </p:sp>
      <p:grpSp>
        <p:nvGrpSpPr>
          <p:cNvPr id="742" name="Google Shape;742;p74"/>
          <p:cNvGrpSpPr/>
          <p:nvPr/>
        </p:nvGrpSpPr>
        <p:grpSpPr>
          <a:xfrm>
            <a:off x="1934215" y="2070473"/>
            <a:ext cx="507577" cy="3086666"/>
            <a:chOff x="4134219" y="2894200"/>
            <a:chExt cx="562537" cy="3369723"/>
          </a:xfrm>
        </p:grpSpPr>
        <p:pic>
          <p:nvPicPr>
            <p:cNvPr id="743" name="Google Shape;743;p74"/>
            <p:cNvPicPr preferRelativeResize="0"/>
            <p:nvPr/>
          </p:nvPicPr>
          <p:blipFill>
            <a:blip r:embed="rId3">
              <a:alphaModFix/>
            </a:blip>
            <a:stretch>
              <a:fillRect/>
            </a:stretch>
          </p:blipFill>
          <p:spPr>
            <a:xfrm>
              <a:off x="4134219" y="4436313"/>
              <a:ext cx="562536" cy="737098"/>
            </a:xfrm>
            <a:prstGeom prst="rect">
              <a:avLst/>
            </a:prstGeom>
            <a:noFill/>
            <a:ln>
              <a:noFill/>
            </a:ln>
          </p:spPr>
        </p:pic>
        <p:pic>
          <p:nvPicPr>
            <p:cNvPr id="744" name="Google Shape;744;p74"/>
            <p:cNvPicPr preferRelativeResize="0"/>
            <p:nvPr/>
          </p:nvPicPr>
          <p:blipFill>
            <a:blip r:embed="rId4">
              <a:alphaModFix/>
            </a:blip>
            <a:stretch>
              <a:fillRect/>
            </a:stretch>
          </p:blipFill>
          <p:spPr>
            <a:xfrm rot="10799997" flipH="1">
              <a:off x="4134219" y="3591920"/>
              <a:ext cx="562536" cy="1138715"/>
            </a:xfrm>
            <a:prstGeom prst="rect">
              <a:avLst/>
            </a:prstGeom>
            <a:noFill/>
            <a:ln>
              <a:noFill/>
            </a:ln>
          </p:spPr>
        </p:pic>
        <p:pic>
          <p:nvPicPr>
            <p:cNvPr id="745" name="Google Shape;745;p74"/>
            <p:cNvPicPr preferRelativeResize="0"/>
            <p:nvPr/>
          </p:nvPicPr>
          <p:blipFill>
            <a:blip r:embed="rId3">
              <a:alphaModFix/>
            </a:blip>
            <a:stretch>
              <a:fillRect/>
            </a:stretch>
          </p:blipFill>
          <p:spPr>
            <a:xfrm>
              <a:off x="4134219" y="5327578"/>
              <a:ext cx="562536" cy="737098"/>
            </a:xfrm>
            <a:prstGeom prst="rect">
              <a:avLst/>
            </a:prstGeom>
            <a:noFill/>
            <a:ln>
              <a:noFill/>
            </a:ln>
          </p:spPr>
        </p:pic>
        <p:pic>
          <p:nvPicPr>
            <p:cNvPr id="746" name="Google Shape;746;p74"/>
            <p:cNvPicPr preferRelativeResize="0"/>
            <p:nvPr/>
          </p:nvPicPr>
          <p:blipFill>
            <a:blip r:embed="rId5">
              <a:alphaModFix/>
            </a:blip>
            <a:stretch>
              <a:fillRect/>
            </a:stretch>
          </p:blipFill>
          <p:spPr>
            <a:xfrm>
              <a:off x="4134220" y="5772491"/>
              <a:ext cx="562536" cy="491432"/>
            </a:xfrm>
            <a:prstGeom prst="rect">
              <a:avLst/>
            </a:prstGeom>
            <a:noFill/>
            <a:ln>
              <a:noFill/>
            </a:ln>
          </p:spPr>
        </p:pic>
        <p:pic>
          <p:nvPicPr>
            <p:cNvPr id="747" name="Google Shape;747;p74"/>
            <p:cNvPicPr preferRelativeResize="0"/>
            <p:nvPr/>
          </p:nvPicPr>
          <p:blipFill>
            <a:blip r:embed="rId3">
              <a:alphaModFix/>
            </a:blip>
            <a:stretch>
              <a:fillRect/>
            </a:stretch>
          </p:blipFill>
          <p:spPr>
            <a:xfrm>
              <a:off x="4134219" y="4870099"/>
              <a:ext cx="562536" cy="737098"/>
            </a:xfrm>
            <a:prstGeom prst="rect">
              <a:avLst/>
            </a:prstGeom>
            <a:noFill/>
            <a:ln>
              <a:noFill/>
            </a:ln>
          </p:spPr>
        </p:pic>
        <p:pic>
          <p:nvPicPr>
            <p:cNvPr id="748" name="Google Shape;748;p74"/>
            <p:cNvPicPr preferRelativeResize="0"/>
            <p:nvPr/>
          </p:nvPicPr>
          <p:blipFill>
            <a:blip r:embed="rId3">
              <a:alphaModFix/>
            </a:blip>
            <a:stretch>
              <a:fillRect/>
            </a:stretch>
          </p:blipFill>
          <p:spPr>
            <a:xfrm>
              <a:off x="4134225" y="3079089"/>
              <a:ext cx="562525" cy="831811"/>
            </a:xfrm>
            <a:prstGeom prst="rect">
              <a:avLst/>
            </a:prstGeom>
            <a:noFill/>
            <a:ln>
              <a:noFill/>
            </a:ln>
          </p:spPr>
        </p:pic>
        <p:pic>
          <p:nvPicPr>
            <p:cNvPr id="749" name="Google Shape;749;p74"/>
            <p:cNvPicPr preferRelativeResize="0"/>
            <p:nvPr/>
          </p:nvPicPr>
          <p:blipFill>
            <a:blip r:embed="rId5">
              <a:alphaModFix/>
            </a:blip>
            <a:stretch>
              <a:fillRect/>
            </a:stretch>
          </p:blipFill>
          <p:spPr>
            <a:xfrm rot="10800000">
              <a:off x="4134450" y="2894200"/>
              <a:ext cx="562075" cy="491025"/>
            </a:xfrm>
            <a:prstGeom prst="rect">
              <a:avLst/>
            </a:prstGeom>
            <a:noFill/>
            <a:ln>
              <a:noFill/>
            </a:ln>
          </p:spPr>
        </p:pic>
      </p:grpSp>
      <p:grpSp>
        <p:nvGrpSpPr>
          <p:cNvPr id="750" name="Google Shape;750;p74"/>
          <p:cNvGrpSpPr/>
          <p:nvPr/>
        </p:nvGrpSpPr>
        <p:grpSpPr>
          <a:xfrm>
            <a:off x="1155563" y="2059653"/>
            <a:ext cx="510514" cy="3108896"/>
            <a:chOff x="5081825" y="1725339"/>
            <a:chExt cx="585250" cy="3564021"/>
          </a:xfrm>
        </p:grpSpPr>
        <p:pic>
          <p:nvPicPr>
            <p:cNvPr id="751" name="Google Shape;751;p74"/>
            <p:cNvPicPr preferRelativeResize="0"/>
            <p:nvPr/>
          </p:nvPicPr>
          <p:blipFill>
            <a:blip r:embed="rId6">
              <a:alphaModFix/>
            </a:blip>
            <a:stretch>
              <a:fillRect/>
            </a:stretch>
          </p:blipFill>
          <p:spPr>
            <a:xfrm>
              <a:off x="5083218" y="4284843"/>
              <a:ext cx="582455" cy="777240"/>
            </a:xfrm>
            <a:prstGeom prst="rect">
              <a:avLst/>
            </a:prstGeom>
            <a:noFill/>
            <a:ln>
              <a:noFill/>
            </a:ln>
          </p:spPr>
        </p:pic>
        <p:pic>
          <p:nvPicPr>
            <p:cNvPr id="752" name="Google Shape;752;p74"/>
            <p:cNvPicPr preferRelativeResize="0"/>
            <p:nvPr/>
          </p:nvPicPr>
          <p:blipFill>
            <a:blip r:embed="rId7">
              <a:alphaModFix/>
            </a:blip>
            <a:stretch>
              <a:fillRect/>
            </a:stretch>
          </p:blipFill>
          <p:spPr>
            <a:xfrm rot="10800000" flipH="1">
              <a:off x="5083488" y="2458457"/>
              <a:ext cx="581925" cy="1196770"/>
            </a:xfrm>
            <a:prstGeom prst="rect">
              <a:avLst/>
            </a:prstGeom>
            <a:noFill/>
            <a:ln>
              <a:noFill/>
            </a:ln>
          </p:spPr>
        </p:pic>
        <p:pic>
          <p:nvPicPr>
            <p:cNvPr id="753" name="Google Shape;753;p74"/>
            <p:cNvPicPr preferRelativeResize="0"/>
            <p:nvPr/>
          </p:nvPicPr>
          <p:blipFill>
            <a:blip r:embed="rId8">
              <a:alphaModFix/>
            </a:blip>
            <a:stretch>
              <a:fillRect/>
            </a:stretch>
          </p:blipFill>
          <p:spPr>
            <a:xfrm>
              <a:off x="5081825" y="4777296"/>
              <a:ext cx="585216" cy="512064"/>
            </a:xfrm>
            <a:prstGeom prst="rect">
              <a:avLst/>
            </a:prstGeom>
            <a:noFill/>
            <a:ln>
              <a:noFill/>
            </a:ln>
          </p:spPr>
        </p:pic>
        <p:pic>
          <p:nvPicPr>
            <p:cNvPr id="754" name="Google Shape;754;p74"/>
            <p:cNvPicPr preferRelativeResize="0"/>
            <p:nvPr/>
          </p:nvPicPr>
          <p:blipFill>
            <a:blip r:embed="rId6">
              <a:alphaModFix/>
            </a:blip>
            <a:stretch>
              <a:fillRect/>
            </a:stretch>
          </p:blipFill>
          <p:spPr>
            <a:xfrm>
              <a:off x="5083218" y="3827643"/>
              <a:ext cx="582455" cy="777240"/>
            </a:xfrm>
            <a:prstGeom prst="rect">
              <a:avLst/>
            </a:prstGeom>
            <a:noFill/>
            <a:ln>
              <a:noFill/>
            </a:ln>
          </p:spPr>
        </p:pic>
        <p:pic>
          <p:nvPicPr>
            <p:cNvPr id="755" name="Google Shape;755;p74"/>
            <p:cNvPicPr preferRelativeResize="0"/>
            <p:nvPr/>
          </p:nvPicPr>
          <p:blipFill>
            <a:blip r:embed="rId6">
              <a:alphaModFix/>
            </a:blip>
            <a:stretch>
              <a:fillRect/>
            </a:stretch>
          </p:blipFill>
          <p:spPr>
            <a:xfrm>
              <a:off x="5083218" y="3370443"/>
              <a:ext cx="582455" cy="777240"/>
            </a:xfrm>
            <a:prstGeom prst="rect">
              <a:avLst/>
            </a:prstGeom>
            <a:noFill/>
            <a:ln>
              <a:noFill/>
            </a:ln>
          </p:spPr>
        </p:pic>
        <p:pic>
          <p:nvPicPr>
            <p:cNvPr id="756" name="Google Shape;756;p74"/>
            <p:cNvPicPr preferRelativeResize="0"/>
            <p:nvPr/>
          </p:nvPicPr>
          <p:blipFill>
            <a:blip r:embed="rId6">
              <a:alphaModFix/>
            </a:blip>
            <a:stretch>
              <a:fillRect/>
            </a:stretch>
          </p:blipFill>
          <p:spPr>
            <a:xfrm>
              <a:off x="5083218" y="1963593"/>
              <a:ext cx="582455" cy="777240"/>
            </a:xfrm>
            <a:prstGeom prst="rect">
              <a:avLst/>
            </a:prstGeom>
            <a:noFill/>
            <a:ln>
              <a:noFill/>
            </a:ln>
          </p:spPr>
        </p:pic>
        <p:pic>
          <p:nvPicPr>
            <p:cNvPr id="757" name="Google Shape;757;p74"/>
            <p:cNvPicPr preferRelativeResize="0"/>
            <p:nvPr/>
          </p:nvPicPr>
          <p:blipFill>
            <a:blip r:embed="rId8">
              <a:alphaModFix/>
            </a:blip>
            <a:stretch>
              <a:fillRect/>
            </a:stretch>
          </p:blipFill>
          <p:spPr>
            <a:xfrm rot="10800000">
              <a:off x="5081859" y="1725339"/>
              <a:ext cx="585216" cy="560675"/>
            </a:xfrm>
            <a:prstGeom prst="rect">
              <a:avLst/>
            </a:prstGeom>
            <a:noFill/>
            <a:ln>
              <a:noFill/>
            </a:ln>
          </p:spPr>
        </p:pic>
      </p:grpSp>
      <p:sp>
        <p:nvSpPr>
          <p:cNvPr id="758" name="Google Shape;758;p74"/>
          <p:cNvSpPr/>
          <p:nvPr/>
        </p:nvSpPr>
        <p:spPr>
          <a:xfrm>
            <a:off x="2936316" y="3371893"/>
            <a:ext cx="1304400" cy="318600"/>
          </a:xfrm>
          <a:prstGeom prst="rightArrow">
            <a:avLst>
              <a:gd name="adj1" fmla="val 50000"/>
              <a:gd name="adj2" fmla="val 50000"/>
            </a:avLst>
          </a:prstGeom>
          <a:solidFill>
            <a:srgbClr val="7F7F7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59" name="Google Shape;759;p74"/>
          <p:cNvSpPr txBox="1"/>
          <p:nvPr/>
        </p:nvSpPr>
        <p:spPr>
          <a:xfrm>
            <a:off x="891375" y="840775"/>
            <a:ext cx="3717000" cy="954300"/>
          </a:xfrm>
          <a:prstGeom prst="rect">
            <a:avLst/>
          </a:prstGeom>
          <a:solidFill>
            <a:srgbClr val="D9D9D9"/>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000" b="1">
                <a:solidFill>
                  <a:schemeClr val="dk1"/>
                </a:solidFill>
                <a:latin typeface="Calibri"/>
                <a:ea typeface="Calibri"/>
                <a:cs typeface="Calibri"/>
                <a:sym typeface="Calibri"/>
              </a:rPr>
              <a:t>Interphase</a:t>
            </a:r>
            <a:endParaRPr sz="5000" b="1">
              <a:solidFill>
                <a:schemeClr val="dk1"/>
              </a:solidFill>
            </a:endParaRPr>
          </a:p>
        </p:txBody>
      </p:sp>
      <p:sp>
        <p:nvSpPr>
          <p:cNvPr id="760" name="Google Shape;760;p74"/>
          <p:cNvSpPr txBox="1"/>
          <p:nvPr/>
        </p:nvSpPr>
        <p:spPr>
          <a:xfrm>
            <a:off x="2568675" y="2384125"/>
            <a:ext cx="20397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a:solidFill>
                  <a:schemeClr val="dk1"/>
                </a:solidFill>
                <a:latin typeface="Calibri"/>
                <a:ea typeface="Calibri"/>
                <a:cs typeface="Calibri"/>
                <a:sym typeface="Calibri"/>
              </a:rPr>
              <a:t>DNA Replication</a:t>
            </a:r>
            <a:endParaRPr sz="2800"/>
          </a:p>
        </p:txBody>
      </p:sp>
      <p:sp>
        <p:nvSpPr>
          <p:cNvPr id="761" name="Google Shape;761;p74"/>
          <p:cNvSpPr/>
          <p:nvPr/>
        </p:nvSpPr>
        <p:spPr>
          <a:xfrm>
            <a:off x="7554968" y="3371893"/>
            <a:ext cx="1304400" cy="318600"/>
          </a:xfrm>
          <a:prstGeom prst="rightArrow">
            <a:avLst>
              <a:gd name="adj1" fmla="val 50000"/>
              <a:gd name="adj2" fmla="val 50000"/>
            </a:avLst>
          </a:prstGeom>
          <a:solidFill>
            <a:srgbClr val="7F7F7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62" name="Google Shape;762;p74"/>
          <p:cNvSpPr txBox="1"/>
          <p:nvPr/>
        </p:nvSpPr>
        <p:spPr>
          <a:xfrm>
            <a:off x="7366275" y="2828675"/>
            <a:ext cx="16818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a:solidFill>
                  <a:schemeClr val="dk1"/>
                </a:solidFill>
                <a:latin typeface="Calibri"/>
                <a:ea typeface="Calibri"/>
                <a:cs typeface="Calibri"/>
                <a:sym typeface="Calibri"/>
              </a:rPr>
              <a:t>Synapsis</a:t>
            </a:r>
            <a:endParaRPr sz="2800"/>
          </a:p>
        </p:txBody>
      </p:sp>
      <p:grpSp>
        <p:nvGrpSpPr>
          <p:cNvPr id="763" name="Google Shape;763;p74"/>
          <p:cNvGrpSpPr/>
          <p:nvPr/>
        </p:nvGrpSpPr>
        <p:grpSpPr>
          <a:xfrm>
            <a:off x="10206663" y="2058035"/>
            <a:ext cx="1015244" cy="3097275"/>
            <a:chOff x="7696815" y="1738660"/>
            <a:chExt cx="1163870" cy="3550699"/>
          </a:xfrm>
        </p:grpSpPr>
        <p:grpSp>
          <p:nvGrpSpPr>
            <p:cNvPr id="764" name="Google Shape;764;p74"/>
            <p:cNvGrpSpPr/>
            <p:nvPr/>
          </p:nvGrpSpPr>
          <p:grpSpPr>
            <a:xfrm>
              <a:off x="8278740" y="1738660"/>
              <a:ext cx="581945" cy="3538883"/>
              <a:chOff x="4134219" y="2894200"/>
              <a:chExt cx="562537" cy="3369723"/>
            </a:xfrm>
          </p:grpSpPr>
          <p:pic>
            <p:nvPicPr>
              <p:cNvPr id="765" name="Google Shape;765;p74"/>
              <p:cNvPicPr preferRelativeResize="0"/>
              <p:nvPr/>
            </p:nvPicPr>
            <p:blipFill>
              <a:blip r:embed="rId3">
                <a:alphaModFix/>
              </a:blip>
              <a:stretch>
                <a:fillRect/>
              </a:stretch>
            </p:blipFill>
            <p:spPr>
              <a:xfrm>
                <a:off x="4134219" y="4436313"/>
                <a:ext cx="562536" cy="737098"/>
              </a:xfrm>
              <a:prstGeom prst="rect">
                <a:avLst/>
              </a:prstGeom>
              <a:noFill/>
              <a:ln>
                <a:noFill/>
              </a:ln>
            </p:spPr>
          </p:pic>
          <p:pic>
            <p:nvPicPr>
              <p:cNvPr id="766" name="Google Shape;766;p74"/>
              <p:cNvPicPr preferRelativeResize="0"/>
              <p:nvPr/>
            </p:nvPicPr>
            <p:blipFill>
              <a:blip r:embed="rId4">
                <a:alphaModFix/>
              </a:blip>
              <a:stretch>
                <a:fillRect/>
              </a:stretch>
            </p:blipFill>
            <p:spPr>
              <a:xfrm rot="10799997" flipH="1">
                <a:off x="4134219" y="3591920"/>
                <a:ext cx="562536" cy="1138715"/>
              </a:xfrm>
              <a:prstGeom prst="rect">
                <a:avLst/>
              </a:prstGeom>
              <a:noFill/>
              <a:ln>
                <a:noFill/>
              </a:ln>
            </p:spPr>
          </p:pic>
          <p:pic>
            <p:nvPicPr>
              <p:cNvPr id="767" name="Google Shape;767;p74"/>
              <p:cNvPicPr preferRelativeResize="0"/>
              <p:nvPr/>
            </p:nvPicPr>
            <p:blipFill>
              <a:blip r:embed="rId3">
                <a:alphaModFix/>
              </a:blip>
              <a:stretch>
                <a:fillRect/>
              </a:stretch>
            </p:blipFill>
            <p:spPr>
              <a:xfrm>
                <a:off x="4134219" y="5327578"/>
                <a:ext cx="562536" cy="737098"/>
              </a:xfrm>
              <a:prstGeom prst="rect">
                <a:avLst/>
              </a:prstGeom>
              <a:noFill/>
              <a:ln>
                <a:noFill/>
              </a:ln>
            </p:spPr>
          </p:pic>
          <p:pic>
            <p:nvPicPr>
              <p:cNvPr id="768" name="Google Shape;768;p74"/>
              <p:cNvPicPr preferRelativeResize="0"/>
              <p:nvPr/>
            </p:nvPicPr>
            <p:blipFill>
              <a:blip r:embed="rId5">
                <a:alphaModFix/>
              </a:blip>
              <a:stretch>
                <a:fillRect/>
              </a:stretch>
            </p:blipFill>
            <p:spPr>
              <a:xfrm>
                <a:off x="4134220" y="5772491"/>
                <a:ext cx="562536" cy="491432"/>
              </a:xfrm>
              <a:prstGeom prst="rect">
                <a:avLst/>
              </a:prstGeom>
              <a:noFill/>
              <a:ln>
                <a:noFill/>
              </a:ln>
            </p:spPr>
          </p:pic>
          <p:pic>
            <p:nvPicPr>
              <p:cNvPr id="769" name="Google Shape;769;p74"/>
              <p:cNvPicPr preferRelativeResize="0"/>
              <p:nvPr/>
            </p:nvPicPr>
            <p:blipFill>
              <a:blip r:embed="rId3">
                <a:alphaModFix/>
              </a:blip>
              <a:stretch>
                <a:fillRect/>
              </a:stretch>
            </p:blipFill>
            <p:spPr>
              <a:xfrm>
                <a:off x="4134219" y="4870099"/>
                <a:ext cx="562536" cy="737098"/>
              </a:xfrm>
              <a:prstGeom prst="rect">
                <a:avLst/>
              </a:prstGeom>
              <a:noFill/>
              <a:ln>
                <a:noFill/>
              </a:ln>
            </p:spPr>
          </p:pic>
          <p:pic>
            <p:nvPicPr>
              <p:cNvPr id="770" name="Google Shape;770;p74"/>
              <p:cNvPicPr preferRelativeResize="0"/>
              <p:nvPr/>
            </p:nvPicPr>
            <p:blipFill>
              <a:blip r:embed="rId3">
                <a:alphaModFix/>
              </a:blip>
              <a:stretch>
                <a:fillRect/>
              </a:stretch>
            </p:blipFill>
            <p:spPr>
              <a:xfrm>
                <a:off x="4134225" y="3079089"/>
                <a:ext cx="562525" cy="831811"/>
              </a:xfrm>
              <a:prstGeom prst="rect">
                <a:avLst/>
              </a:prstGeom>
              <a:noFill/>
              <a:ln>
                <a:noFill/>
              </a:ln>
            </p:spPr>
          </p:pic>
          <p:pic>
            <p:nvPicPr>
              <p:cNvPr id="771" name="Google Shape;771;p74"/>
              <p:cNvPicPr preferRelativeResize="0"/>
              <p:nvPr/>
            </p:nvPicPr>
            <p:blipFill>
              <a:blip r:embed="rId5">
                <a:alphaModFix/>
              </a:blip>
              <a:stretch>
                <a:fillRect/>
              </a:stretch>
            </p:blipFill>
            <p:spPr>
              <a:xfrm rot="10800000">
                <a:off x="4134450" y="2894200"/>
                <a:ext cx="562075" cy="491025"/>
              </a:xfrm>
              <a:prstGeom prst="rect">
                <a:avLst/>
              </a:prstGeom>
              <a:noFill/>
              <a:ln>
                <a:noFill/>
              </a:ln>
            </p:spPr>
          </p:pic>
        </p:grpSp>
        <p:grpSp>
          <p:nvGrpSpPr>
            <p:cNvPr id="772" name="Google Shape;772;p74"/>
            <p:cNvGrpSpPr/>
            <p:nvPr/>
          </p:nvGrpSpPr>
          <p:grpSpPr>
            <a:xfrm flipH="1">
              <a:off x="7696815" y="1750477"/>
              <a:ext cx="581945" cy="3538883"/>
              <a:chOff x="4134219" y="2894200"/>
              <a:chExt cx="562537" cy="3369723"/>
            </a:xfrm>
          </p:grpSpPr>
          <p:pic>
            <p:nvPicPr>
              <p:cNvPr id="773" name="Google Shape;773;p74"/>
              <p:cNvPicPr preferRelativeResize="0"/>
              <p:nvPr/>
            </p:nvPicPr>
            <p:blipFill>
              <a:blip r:embed="rId3">
                <a:alphaModFix/>
              </a:blip>
              <a:stretch>
                <a:fillRect/>
              </a:stretch>
            </p:blipFill>
            <p:spPr>
              <a:xfrm>
                <a:off x="4134219" y="4436313"/>
                <a:ext cx="562536" cy="737098"/>
              </a:xfrm>
              <a:prstGeom prst="rect">
                <a:avLst/>
              </a:prstGeom>
              <a:noFill/>
              <a:ln>
                <a:noFill/>
              </a:ln>
            </p:spPr>
          </p:pic>
          <p:pic>
            <p:nvPicPr>
              <p:cNvPr id="774" name="Google Shape;774;p74"/>
              <p:cNvPicPr preferRelativeResize="0"/>
              <p:nvPr/>
            </p:nvPicPr>
            <p:blipFill>
              <a:blip r:embed="rId4">
                <a:alphaModFix/>
              </a:blip>
              <a:stretch>
                <a:fillRect/>
              </a:stretch>
            </p:blipFill>
            <p:spPr>
              <a:xfrm rot="10799997" flipH="1">
                <a:off x="4134219" y="3591920"/>
                <a:ext cx="562536" cy="1138715"/>
              </a:xfrm>
              <a:prstGeom prst="rect">
                <a:avLst/>
              </a:prstGeom>
              <a:noFill/>
              <a:ln>
                <a:noFill/>
              </a:ln>
            </p:spPr>
          </p:pic>
          <p:pic>
            <p:nvPicPr>
              <p:cNvPr id="775" name="Google Shape;775;p74"/>
              <p:cNvPicPr preferRelativeResize="0"/>
              <p:nvPr/>
            </p:nvPicPr>
            <p:blipFill>
              <a:blip r:embed="rId3">
                <a:alphaModFix/>
              </a:blip>
              <a:stretch>
                <a:fillRect/>
              </a:stretch>
            </p:blipFill>
            <p:spPr>
              <a:xfrm>
                <a:off x="4134219" y="5327578"/>
                <a:ext cx="562536" cy="737098"/>
              </a:xfrm>
              <a:prstGeom prst="rect">
                <a:avLst/>
              </a:prstGeom>
              <a:noFill/>
              <a:ln>
                <a:noFill/>
              </a:ln>
            </p:spPr>
          </p:pic>
          <p:pic>
            <p:nvPicPr>
              <p:cNvPr id="776" name="Google Shape;776;p74"/>
              <p:cNvPicPr preferRelativeResize="0"/>
              <p:nvPr/>
            </p:nvPicPr>
            <p:blipFill>
              <a:blip r:embed="rId5">
                <a:alphaModFix/>
              </a:blip>
              <a:stretch>
                <a:fillRect/>
              </a:stretch>
            </p:blipFill>
            <p:spPr>
              <a:xfrm>
                <a:off x="4134220" y="5772491"/>
                <a:ext cx="562536" cy="491432"/>
              </a:xfrm>
              <a:prstGeom prst="rect">
                <a:avLst/>
              </a:prstGeom>
              <a:noFill/>
              <a:ln>
                <a:noFill/>
              </a:ln>
            </p:spPr>
          </p:pic>
          <p:pic>
            <p:nvPicPr>
              <p:cNvPr id="777" name="Google Shape;777;p74"/>
              <p:cNvPicPr preferRelativeResize="0"/>
              <p:nvPr/>
            </p:nvPicPr>
            <p:blipFill>
              <a:blip r:embed="rId3">
                <a:alphaModFix/>
              </a:blip>
              <a:stretch>
                <a:fillRect/>
              </a:stretch>
            </p:blipFill>
            <p:spPr>
              <a:xfrm>
                <a:off x="4134219" y="4870099"/>
                <a:ext cx="562536" cy="737098"/>
              </a:xfrm>
              <a:prstGeom prst="rect">
                <a:avLst/>
              </a:prstGeom>
              <a:noFill/>
              <a:ln>
                <a:noFill/>
              </a:ln>
            </p:spPr>
          </p:pic>
          <p:pic>
            <p:nvPicPr>
              <p:cNvPr id="778" name="Google Shape;778;p74"/>
              <p:cNvPicPr preferRelativeResize="0"/>
              <p:nvPr/>
            </p:nvPicPr>
            <p:blipFill>
              <a:blip r:embed="rId3">
                <a:alphaModFix/>
              </a:blip>
              <a:stretch>
                <a:fillRect/>
              </a:stretch>
            </p:blipFill>
            <p:spPr>
              <a:xfrm>
                <a:off x="4134225" y="3079089"/>
                <a:ext cx="562525" cy="831811"/>
              </a:xfrm>
              <a:prstGeom prst="rect">
                <a:avLst/>
              </a:prstGeom>
              <a:noFill/>
              <a:ln>
                <a:noFill/>
              </a:ln>
            </p:spPr>
          </p:pic>
          <p:pic>
            <p:nvPicPr>
              <p:cNvPr id="779" name="Google Shape;779;p74"/>
              <p:cNvPicPr preferRelativeResize="0"/>
              <p:nvPr/>
            </p:nvPicPr>
            <p:blipFill>
              <a:blip r:embed="rId5">
                <a:alphaModFix/>
              </a:blip>
              <a:stretch>
                <a:fillRect/>
              </a:stretch>
            </p:blipFill>
            <p:spPr>
              <a:xfrm rot="10800000">
                <a:off x="4134450" y="2894200"/>
                <a:ext cx="562075" cy="491025"/>
              </a:xfrm>
              <a:prstGeom prst="rect">
                <a:avLst/>
              </a:prstGeom>
              <a:noFill/>
              <a:ln>
                <a:noFill/>
              </a:ln>
            </p:spPr>
          </p:pic>
        </p:grpSp>
      </p:grpSp>
      <p:grpSp>
        <p:nvGrpSpPr>
          <p:cNvPr id="780" name="Google Shape;780;p74"/>
          <p:cNvGrpSpPr/>
          <p:nvPr/>
        </p:nvGrpSpPr>
        <p:grpSpPr>
          <a:xfrm>
            <a:off x="9193329" y="2060692"/>
            <a:ext cx="1020973" cy="3108896"/>
            <a:chOff x="1827262" y="2042901"/>
            <a:chExt cx="1170438" cy="3564021"/>
          </a:xfrm>
        </p:grpSpPr>
        <p:grpSp>
          <p:nvGrpSpPr>
            <p:cNvPr id="781" name="Google Shape;781;p74"/>
            <p:cNvGrpSpPr/>
            <p:nvPr/>
          </p:nvGrpSpPr>
          <p:grpSpPr>
            <a:xfrm>
              <a:off x="2412450" y="2042901"/>
              <a:ext cx="585250" cy="3564021"/>
              <a:chOff x="5081825" y="1725339"/>
              <a:chExt cx="585250" cy="3564021"/>
            </a:xfrm>
          </p:grpSpPr>
          <p:pic>
            <p:nvPicPr>
              <p:cNvPr id="782" name="Google Shape;782;p74"/>
              <p:cNvPicPr preferRelativeResize="0"/>
              <p:nvPr/>
            </p:nvPicPr>
            <p:blipFill>
              <a:blip r:embed="rId6">
                <a:alphaModFix/>
              </a:blip>
              <a:stretch>
                <a:fillRect/>
              </a:stretch>
            </p:blipFill>
            <p:spPr>
              <a:xfrm>
                <a:off x="5083218" y="4284843"/>
                <a:ext cx="582455" cy="777240"/>
              </a:xfrm>
              <a:prstGeom prst="rect">
                <a:avLst/>
              </a:prstGeom>
              <a:noFill/>
              <a:ln>
                <a:noFill/>
              </a:ln>
            </p:spPr>
          </p:pic>
          <p:pic>
            <p:nvPicPr>
              <p:cNvPr id="783" name="Google Shape;783;p74"/>
              <p:cNvPicPr preferRelativeResize="0"/>
              <p:nvPr/>
            </p:nvPicPr>
            <p:blipFill>
              <a:blip r:embed="rId7">
                <a:alphaModFix/>
              </a:blip>
              <a:stretch>
                <a:fillRect/>
              </a:stretch>
            </p:blipFill>
            <p:spPr>
              <a:xfrm rot="10800000" flipH="1">
                <a:off x="5083488" y="2458457"/>
                <a:ext cx="581925" cy="1196770"/>
              </a:xfrm>
              <a:prstGeom prst="rect">
                <a:avLst/>
              </a:prstGeom>
              <a:noFill/>
              <a:ln>
                <a:noFill/>
              </a:ln>
            </p:spPr>
          </p:pic>
          <p:pic>
            <p:nvPicPr>
              <p:cNvPr id="784" name="Google Shape;784;p74"/>
              <p:cNvPicPr preferRelativeResize="0"/>
              <p:nvPr/>
            </p:nvPicPr>
            <p:blipFill>
              <a:blip r:embed="rId8">
                <a:alphaModFix/>
              </a:blip>
              <a:stretch>
                <a:fillRect/>
              </a:stretch>
            </p:blipFill>
            <p:spPr>
              <a:xfrm>
                <a:off x="5081825" y="4777296"/>
                <a:ext cx="585216" cy="512064"/>
              </a:xfrm>
              <a:prstGeom prst="rect">
                <a:avLst/>
              </a:prstGeom>
              <a:noFill/>
              <a:ln>
                <a:noFill/>
              </a:ln>
            </p:spPr>
          </p:pic>
          <p:pic>
            <p:nvPicPr>
              <p:cNvPr id="785" name="Google Shape;785;p74"/>
              <p:cNvPicPr preferRelativeResize="0"/>
              <p:nvPr/>
            </p:nvPicPr>
            <p:blipFill>
              <a:blip r:embed="rId6">
                <a:alphaModFix/>
              </a:blip>
              <a:stretch>
                <a:fillRect/>
              </a:stretch>
            </p:blipFill>
            <p:spPr>
              <a:xfrm>
                <a:off x="5083218" y="3827643"/>
                <a:ext cx="582455" cy="777240"/>
              </a:xfrm>
              <a:prstGeom prst="rect">
                <a:avLst/>
              </a:prstGeom>
              <a:noFill/>
              <a:ln>
                <a:noFill/>
              </a:ln>
            </p:spPr>
          </p:pic>
          <p:pic>
            <p:nvPicPr>
              <p:cNvPr id="786" name="Google Shape;786;p74"/>
              <p:cNvPicPr preferRelativeResize="0"/>
              <p:nvPr/>
            </p:nvPicPr>
            <p:blipFill>
              <a:blip r:embed="rId6">
                <a:alphaModFix/>
              </a:blip>
              <a:stretch>
                <a:fillRect/>
              </a:stretch>
            </p:blipFill>
            <p:spPr>
              <a:xfrm>
                <a:off x="5083218" y="3370443"/>
                <a:ext cx="582455" cy="777240"/>
              </a:xfrm>
              <a:prstGeom prst="rect">
                <a:avLst/>
              </a:prstGeom>
              <a:noFill/>
              <a:ln>
                <a:noFill/>
              </a:ln>
            </p:spPr>
          </p:pic>
          <p:pic>
            <p:nvPicPr>
              <p:cNvPr id="787" name="Google Shape;787;p74"/>
              <p:cNvPicPr preferRelativeResize="0"/>
              <p:nvPr/>
            </p:nvPicPr>
            <p:blipFill>
              <a:blip r:embed="rId6">
                <a:alphaModFix/>
              </a:blip>
              <a:stretch>
                <a:fillRect/>
              </a:stretch>
            </p:blipFill>
            <p:spPr>
              <a:xfrm>
                <a:off x="5083218" y="1963593"/>
                <a:ext cx="582455" cy="777240"/>
              </a:xfrm>
              <a:prstGeom prst="rect">
                <a:avLst/>
              </a:prstGeom>
              <a:noFill/>
              <a:ln>
                <a:noFill/>
              </a:ln>
            </p:spPr>
          </p:pic>
          <p:pic>
            <p:nvPicPr>
              <p:cNvPr id="788" name="Google Shape;788;p74"/>
              <p:cNvPicPr preferRelativeResize="0"/>
              <p:nvPr/>
            </p:nvPicPr>
            <p:blipFill>
              <a:blip r:embed="rId8">
                <a:alphaModFix/>
              </a:blip>
              <a:stretch>
                <a:fillRect/>
              </a:stretch>
            </p:blipFill>
            <p:spPr>
              <a:xfrm rot="10800000">
                <a:off x="5081859" y="1725339"/>
                <a:ext cx="585216" cy="560675"/>
              </a:xfrm>
              <a:prstGeom prst="rect">
                <a:avLst/>
              </a:prstGeom>
              <a:noFill/>
              <a:ln>
                <a:noFill/>
              </a:ln>
            </p:spPr>
          </p:pic>
        </p:grpSp>
        <p:grpSp>
          <p:nvGrpSpPr>
            <p:cNvPr id="789" name="Google Shape;789;p74"/>
            <p:cNvGrpSpPr/>
            <p:nvPr/>
          </p:nvGrpSpPr>
          <p:grpSpPr>
            <a:xfrm flipH="1">
              <a:off x="1827262" y="2055548"/>
              <a:ext cx="585191" cy="3538717"/>
              <a:chOff x="5081825" y="1725339"/>
              <a:chExt cx="585250" cy="3564021"/>
            </a:xfrm>
          </p:grpSpPr>
          <p:pic>
            <p:nvPicPr>
              <p:cNvPr id="790" name="Google Shape;790;p74"/>
              <p:cNvPicPr preferRelativeResize="0"/>
              <p:nvPr/>
            </p:nvPicPr>
            <p:blipFill>
              <a:blip r:embed="rId6">
                <a:alphaModFix/>
              </a:blip>
              <a:stretch>
                <a:fillRect/>
              </a:stretch>
            </p:blipFill>
            <p:spPr>
              <a:xfrm>
                <a:off x="5083218" y="4284843"/>
                <a:ext cx="582455" cy="777240"/>
              </a:xfrm>
              <a:prstGeom prst="rect">
                <a:avLst/>
              </a:prstGeom>
              <a:noFill/>
              <a:ln>
                <a:noFill/>
              </a:ln>
            </p:spPr>
          </p:pic>
          <p:pic>
            <p:nvPicPr>
              <p:cNvPr id="791" name="Google Shape;791;p74"/>
              <p:cNvPicPr preferRelativeResize="0"/>
              <p:nvPr/>
            </p:nvPicPr>
            <p:blipFill>
              <a:blip r:embed="rId7">
                <a:alphaModFix/>
              </a:blip>
              <a:stretch>
                <a:fillRect/>
              </a:stretch>
            </p:blipFill>
            <p:spPr>
              <a:xfrm rot="10800000" flipH="1">
                <a:off x="5083488" y="2458457"/>
                <a:ext cx="581925" cy="1196770"/>
              </a:xfrm>
              <a:prstGeom prst="rect">
                <a:avLst/>
              </a:prstGeom>
              <a:noFill/>
              <a:ln>
                <a:noFill/>
              </a:ln>
            </p:spPr>
          </p:pic>
          <p:pic>
            <p:nvPicPr>
              <p:cNvPr id="792" name="Google Shape;792;p74"/>
              <p:cNvPicPr preferRelativeResize="0"/>
              <p:nvPr/>
            </p:nvPicPr>
            <p:blipFill>
              <a:blip r:embed="rId8">
                <a:alphaModFix/>
              </a:blip>
              <a:stretch>
                <a:fillRect/>
              </a:stretch>
            </p:blipFill>
            <p:spPr>
              <a:xfrm>
                <a:off x="5081825" y="4777296"/>
                <a:ext cx="585216" cy="512064"/>
              </a:xfrm>
              <a:prstGeom prst="rect">
                <a:avLst/>
              </a:prstGeom>
              <a:noFill/>
              <a:ln>
                <a:noFill/>
              </a:ln>
            </p:spPr>
          </p:pic>
          <p:pic>
            <p:nvPicPr>
              <p:cNvPr id="793" name="Google Shape;793;p74"/>
              <p:cNvPicPr preferRelativeResize="0"/>
              <p:nvPr/>
            </p:nvPicPr>
            <p:blipFill>
              <a:blip r:embed="rId6">
                <a:alphaModFix/>
              </a:blip>
              <a:stretch>
                <a:fillRect/>
              </a:stretch>
            </p:blipFill>
            <p:spPr>
              <a:xfrm>
                <a:off x="5083218" y="3827643"/>
                <a:ext cx="582455" cy="777240"/>
              </a:xfrm>
              <a:prstGeom prst="rect">
                <a:avLst/>
              </a:prstGeom>
              <a:noFill/>
              <a:ln>
                <a:noFill/>
              </a:ln>
            </p:spPr>
          </p:pic>
          <p:pic>
            <p:nvPicPr>
              <p:cNvPr id="794" name="Google Shape;794;p74"/>
              <p:cNvPicPr preferRelativeResize="0"/>
              <p:nvPr/>
            </p:nvPicPr>
            <p:blipFill>
              <a:blip r:embed="rId6">
                <a:alphaModFix/>
              </a:blip>
              <a:stretch>
                <a:fillRect/>
              </a:stretch>
            </p:blipFill>
            <p:spPr>
              <a:xfrm>
                <a:off x="5083218" y="3370443"/>
                <a:ext cx="582455" cy="777240"/>
              </a:xfrm>
              <a:prstGeom prst="rect">
                <a:avLst/>
              </a:prstGeom>
              <a:noFill/>
              <a:ln>
                <a:noFill/>
              </a:ln>
            </p:spPr>
          </p:pic>
          <p:pic>
            <p:nvPicPr>
              <p:cNvPr id="795" name="Google Shape;795;p74"/>
              <p:cNvPicPr preferRelativeResize="0"/>
              <p:nvPr/>
            </p:nvPicPr>
            <p:blipFill>
              <a:blip r:embed="rId6">
                <a:alphaModFix/>
              </a:blip>
              <a:stretch>
                <a:fillRect/>
              </a:stretch>
            </p:blipFill>
            <p:spPr>
              <a:xfrm>
                <a:off x="5083218" y="1963593"/>
                <a:ext cx="582455" cy="777240"/>
              </a:xfrm>
              <a:prstGeom prst="rect">
                <a:avLst/>
              </a:prstGeom>
              <a:noFill/>
              <a:ln>
                <a:noFill/>
              </a:ln>
            </p:spPr>
          </p:pic>
          <p:pic>
            <p:nvPicPr>
              <p:cNvPr id="796" name="Google Shape;796;p74"/>
              <p:cNvPicPr preferRelativeResize="0"/>
              <p:nvPr/>
            </p:nvPicPr>
            <p:blipFill>
              <a:blip r:embed="rId8">
                <a:alphaModFix/>
              </a:blip>
              <a:stretch>
                <a:fillRect/>
              </a:stretch>
            </p:blipFill>
            <p:spPr>
              <a:xfrm rot="10800000">
                <a:off x="5081859" y="1725339"/>
                <a:ext cx="585216" cy="560675"/>
              </a:xfrm>
              <a:prstGeom prst="rect">
                <a:avLst/>
              </a:prstGeom>
              <a:noFill/>
              <a:ln>
                <a:noFill/>
              </a:ln>
            </p:spPr>
          </p:pic>
        </p:grpSp>
      </p:grpSp>
      <p:sp>
        <p:nvSpPr>
          <p:cNvPr id="797" name="Google Shape;797;p74"/>
          <p:cNvSpPr txBox="1"/>
          <p:nvPr/>
        </p:nvSpPr>
        <p:spPr>
          <a:xfrm>
            <a:off x="4000350" y="5267325"/>
            <a:ext cx="4191300" cy="147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i="1">
                <a:solidFill>
                  <a:schemeClr val="dk1"/>
                </a:solidFill>
                <a:latin typeface="Calibri"/>
                <a:ea typeface="Calibri"/>
                <a:cs typeface="Calibri"/>
                <a:sym typeface="Calibri"/>
              </a:rPr>
              <a:t>replicated chromosomes</a:t>
            </a:r>
            <a:endParaRPr sz="2800" i="1">
              <a:solidFill>
                <a:schemeClr val="dk1"/>
              </a:solidFill>
              <a:latin typeface="Calibri"/>
              <a:ea typeface="Calibri"/>
              <a:cs typeface="Calibri"/>
              <a:sym typeface="Calibri"/>
            </a:endParaRPr>
          </a:p>
          <a:p>
            <a:pPr marL="0" lvl="0" indent="0" algn="ctr" rtl="0">
              <a:spcBef>
                <a:spcPts val="0"/>
              </a:spcBef>
              <a:spcAft>
                <a:spcPts val="0"/>
              </a:spcAft>
              <a:buNone/>
            </a:pPr>
            <a:r>
              <a:rPr lang="en-US" sz="2800" i="1">
                <a:solidFill>
                  <a:schemeClr val="dk1"/>
                </a:solidFill>
                <a:latin typeface="Calibri"/>
                <a:ea typeface="Calibri"/>
                <a:cs typeface="Calibri"/>
                <a:sym typeface="Calibri"/>
              </a:rPr>
              <a:t>(chromatin condenses to form chromosomes)</a:t>
            </a:r>
            <a:endParaRPr sz="2800" i="1">
              <a:solidFill>
                <a:schemeClr val="dk1"/>
              </a:solidFill>
              <a:latin typeface="Calibri"/>
              <a:ea typeface="Calibri"/>
              <a:cs typeface="Calibri"/>
              <a:sym typeface="Calibri"/>
            </a:endParaRPr>
          </a:p>
        </p:txBody>
      </p:sp>
      <p:sp>
        <p:nvSpPr>
          <p:cNvPr id="798" name="Google Shape;798;p74"/>
          <p:cNvSpPr txBox="1"/>
          <p:nvPr/>
        </p:nvSpPr>
        <p:spPr>
          <a:xfrm>
            <a:off x="8367727" y="5267325"/>
            <a:ext cx="37170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i="1">
                <a:solidFill>
                  <a:schemeClr val="dk1"/>
                </a:solidFill>
                <a:latin typeface="Calibri"/>
                <a:ea typeface="Calibri"/>
                <a:cs typeface="Calibri"/>
                <a:sym typeface="Calibri"/>
              </a:rPr>
              <a:t>pairing of homologous chromosomes</a:t>
            </a:r>
            <a:endParaRPr sz="2800" i="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5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6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9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6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6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6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9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75"/>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29</a:t>
            </a:fld>
            <a:endParaRPr/>
          </a:p>
        </p:txBody>
      </p:sp>
      <p:sp>
        <p:nvSpPr>
          <p:cNvPr id="805" name="Google Shape;805;p75"/>
          <p:cNvSpPr txBox="1">
            <a:spLocks noGrp="1"/>
          </p:cNvSpPr>
          <p:nvPr>
            <p:ph type="sldNum" idx="12"/>
          </p:nvPr>
        </p:nvSpPr>
        <p:spPr>
          <a:xfrm>
            <a:off x="9035972" y="7004407"/>
            <a:ext cx="323400" cy="269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29</a:t>
            </a:fld>
            <a:endParaRPr/>
          </a:p>
        </p:txBody>
      </p:sp>
      <p:sp>
        <p:nvSpPr>
          <p:cNvPr id="806" name="Google Shape;806;p75"/>
          <p:cNvSpPr txBox="1"/>
          <p:nvPr/>
        </p:nvSpPr>
        <p:spPr>
          <a:xfrm>
            <a:off x="2244900" y="364325"/>
            <a:ext cx="8007000" cy="954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000" b="1">
                <a:solidFill>
                  <a:schemeClr val="dk1"/>
                </a:solidFill>
                <a:latin typeface="Calibri"/>
                <a:ea typeface="Calibri"/>
                <a:cs typeface="Calibri"/>
                <a:sym typeface="Calibri"/>
              </a:rPr>
              <a:t>Prophase I - Crossing Over</a:t>
            </a:r>
            <a:endParaRPr sz="5000"/>
          </a:p>
        </p:txBody>
      </p:sp>
      <p:grpSp>
        <p:nvGrpSpPr>
          <p:cNvPr id="807" name="Google Shape;807;p75"/>
          <p:cNvGrpSpPr/>
          <p:nvPr/>
        </p:nvGrpSpPr>
        <p:grpSpPr>
          <a:xfrm>
            <a:off x="3215313" y="1894335"/>
            <a:ext cx="1015244" cy="3097275"/>
            <a:chOff x="7696815" y="1738660"/>
            <a:chExt cx="1163870" cy="3550699"/>
          </a:xfrm>
        </p:grpSpPr>
        <p:grpSp>
          <p:nvGrpSpPr>
            <p:cNvPr id="808" name="Google Shape;808;p75"/>
            <p:cNvGrpSpPr/>
            <p:nvPr/>
          </p:nvGrpSpPr>
          <p:grpSpPr>
            <a:xfrm>
              <a:off x="8278740" y="1738660"/>
              <a:ext cx="581945" cy="3538883"/>
              <a:chOff x="4134219" y="2894200"/>
              <a:chExt cx="562537" cy="3369723"/>
            </a:xfrm>
          </p:grpSpPr>
          <p:pic>
            <p:nvPicPr>
              <p:cNvPr id="809" name="Google Shape;809;p75"/>
              <p:cNvPicPr preferRelativeResize="0"/>
              <p:nvPr/>
            </p:nvPicPr>
            <p:blipFill>
              <a:blip r:embed="rId3">
                <a:alphaModFix/>
              </a:blip>
              <a:stretch>
                <a:fillRect/>
              </a:stretch>
            </p:blipFill>
            <p:spPr>
              <a:xfrm>
                <a:off x="4134219" y="4436313"/>
                <a:ext cx="562536" cy="737098"/>
              </a:xfrm>
              <a:prstGeom prst="rect">
                <a:avLst/>
              </a:prstGeom>
              <a:noFill/>
              <a:ln>
                <a:noFill/>
              </a:ln>
            </p:spPr>
          </p:pic>
          <p:pic>
            <p:nvPicPr>
              <p:cNvPr id="810" name="Google Shape;810;p75"/>
              <p:cNvPicPr preferRelativeResize="0"/>
              <p:nvPr/>
            </p:nvPicPr>
            <p:blipFill>
              <a:blip r:embed="rId4">
                <a:alphaModFix/>
              </a:blip>
              <a:stretch>
                <a:fillRect/>
              </a:stretch>
            </p:blipFill>
            <p:spPr>
              <a:xfrm rot="10799997" flipH="1">
                <a:off x="4134219" y="3591920"/>
                <a:ext cx="562536" cy="1138715"/>
              </a:xfrm>
              <a:prstGeom prst="rect">
                <a:avLst/>
              </a:prstGeom>
              <a:noFill/>
              <a:ln>
                <a:noFill/>
              </a:ln>
            </p:spPr>
          </p:pic>
          <p:pic>
            <p:nvPicPr>
              <p:cNvPr id="811" name="Google Shape;811;p75"/>
              <p:cNvPicPr preferRelativeResize="0"/>
              <p:nvPr/>
            </p:nvPicPr>
            <p:blipFill>
              <a:blip r:embed="rId3">
                <a:alphaModFix/>
              </a:blip>
              <a:stretch>
                <a:fillRect/>
              </a:stretch>
            </p:blipFill>
            <p:spPr>
              <a:xfrm>
                <a:off x="4134219" y="5327578"/>
                <a:ext cx="562536" cy="737098"/>
              </a:xfrm>
              <a:prstGeom prst="rect">
                <a:avLst/>
              </a:prstGeom>
              <a:noFill/>
              <a:ln>
                <a:noFill/>
              </a:ln>
            </p:spPr>
          </p:pic>
          <p:pic>
            <p:nvPicPr>
              <p:cNvPr id="812" name="Google Shape;812;p75"/>
              <p:cNvPicPr preferRelativeResize="0"/>
              <p:nvPr/>
            </p:nvPicPr>
            <p:blipFill>
              <a:blip r:embed="rId5">
                <a:alphaModFix/>
              </a:blip>
              <a:stretch>
                <a:fillRect/>
              </a:stretch>
            </p:blipFill>
            <p:spPr>
              <a:xfrm>
                <a:off x="4134220" y="5772491"/>
                <a:ext cx="562536" cy="491432"/>
              </a:xfrm>
              <a:prstGeom prst="rect">
                <a:avLst/>
              </a:prstGeom>
              <a:noFill/>
              <a:ln>
                <a:noFill/>
              </a:ln>
            </p:spPr>
          </p:pic>
          <p:pic>
            <p:nvPicPr>
              <p:cNvPr id="813" name="Google Shape;813;p75"/>
              <p:cNvPicPr preferRelativeResize="0"/>
              <p:nvPr/>
            </p:nvPicPr>
            <p:blipFill>
              <a:blip r:embed="rId3">
                <a:alphaModFix/>
              </a:blip>
              <a:stretch>
                <a:fillRect/>
              </a:stretch>
            </p:blipFill>
            <p:spPr>
              <a:xfrm>
                <a:off x="4134219" y="4870099"/>
                <a:ext cx="562536" cy="737098"/>
              </a:xfrm>
              <a:prstGeom prst="rect">
                <a:avLst/>
              </a:prstGeom>
              <a:noFill/>
              <a:ln>
                <a:noFill/>
              </a:ln>
            </p:spPr>
          </p:pic>
          <p:pic>
            <p:nvPicPr>
              <p:cNvPr id="814" name="Google Shape;814;p75"/>
              <p:cNvPicPr preferRelativeResize="0"/>
              <p:nvPr/>
            </p:nvPicPr>
            <p:blipFill>
              <a:blip r:embed="rId3">
                <a:alphaModFix/>
              </a:blip>
              <a:stretch>
                <a:fillRect/>
              </a:stretch>
            </p:blipFill>
            <p:spPr>
              <a:xfrm>
                <a:off x="4134225" y="3079089"/>
                <a:ext cx="562525" cy="831811"/>
              </a:xfrm>
              <a:prstGeom prst="rect">
                <a:avLst/>
              </a:prstGeom>
              <a:noFill/>
              <a:ln>
                <a:noFill/>
              </a:ln>
            </p:spPr>
          </p:pic>
          <p:pic>
            <p:nvPicPr>
              <p:cNvPr id="815" name="Google Shape;815;p75"/>
              <p:cNvPicPr preferRelativeResize="0"/>
              <p:nvPr/>
            </p:nvPicPr>
            <p:blipFill>
              <a:blip r:embed="rId5">
                <a:alphaModFix/>
              </a:blip>
              <a:stretch>
                <a:fillRect/>
              </a:stretch>
            </p:blipFill>
            <p:spPr>
              <a:xfrm rot="10800000">
                <a:off x="4134450" y="2894200"/>
                <a:ext cx="562075" cy="491025"/>
              </a:xfrm>
              <a:prstGeom prst="rect">
                <a:avLst/>
              </a:prstGeom>
              <a:noFill/>
              <a:ln>
                <a:noFill/>
              </a:ln>
            </p:spPr>
          </p:pic>
        </p:grpSp>
        <p:grpSp>
          <p:nvGrpSpPr>
            <p:cNvPr id="816" name="Google Shape;816;p75"/>
            <p:cNvGrpSpPr/>
            <p:nvPr/>
          </p:nvGrpSpPr>
          <p:grpSpPr>
            <a:xfrm flipH="1">
              <a:off x="7696815" y="1750477"/>
              <a:ext cx="581945" cy="3538883"/>
              <a:chOff x="4134219" y="2894200"/>
              <a:chExt cx="562537" cy="3369723"/>
            </a:xfrm>
          </p:grpSpPr>
          <p:pic>
            <p:nvPicPr>
              <p:cNvPr id="817" name="Google Shape;817;p75"/>
              <p:cNvPicPr preferRelativeResize="0"/>
              <p:nvPr/>
            </p:nvPicPr>
            <p:blipFill>
              <a:blip r:embed="rId3">
                <a:alphaModFix/>
              </a:blip>
              <a:stretch>
                <a:fillRect/>
              </a:stretch>
            </p:blipFill>
            <p:spPr>
              <a:xfrm>
                <a:off x="4134219" y="4436313"/>
                <a:ext cx="562536" cy="737098"/>
              </a:xfrm>
              <a:prstGeom prst="rect">
                <a:avLst/>
              </a:prstGeom>
              <a:noFill/>
              <a:ln>
                <a:noFill/>
              </a:ln>
            </p:spPr>
          </p:pic>
          <p:pic>
            <p:nvPicPr>
              <p:cNvPr id="818" name="Google Shape;818;p75"/>
              <p:cNvPicPr preferRelativeResize="0"/>
              <p:nvPr/>
            </p:nvPicPr>
            <p:blipFill>
              <a:blip r:embed="rId4">
                <a:alphaModFix/>
              </a:blip>
              <a:stretch>
                <a:fillRect/>
              </a:stretch>
            </p:blipFill>
            <p:spPr>
              <a:xfrm rot="10799997" flipH="1">
                <a:off x="4134219" y="3591920"/>
                <a:ext cx="562536" cy="1138715"/>
              </a:xfrm>
              <a:prstGeom prst="rect">
                <a:avLst/>
              </a:prstGeom>
              <a:noFill/>
              <a:ln>
                <a:noFill/>
              </a:ln>
            </p:spPr>
          </p:pic>
          <p:pic>
            <p:nvPicPr>
              <p:cNvPr id="819" name="Google Shape;819;p75"/>
              <p:cNvPicPr preferRelativeResize="0"/>
              <p:nvPr/>
            </p:nvPicPr>
            <p:blipFill>
              <a:blip r:embed="rId3">
                <a:alphaModFix/>
              </a:blip>
              <a:stretch>
                <a:fillRect/>
              </a:stretch>
            </p:blipFill>
            <p:spPr>
              <a:xfrm>
                <a:off x="4134219" y="5327578"/>
                <a:ext cx="562536" cy="737098"/>
              </a:xfrm>
              <a:prstGeom prst="rect">
                <a:avLst/>
              </a:prstGeom>
              <a:noFill/>
              <a:ln>
                <a:noFill/>
              </a:ln>
            </p:spPr>
          </p:pic>
          <p:pic>
            <p:nvPicPr>
              <p:cNvPr id="820" name="Google Shape;820;p75"/>
              <p:cNvPicPr preferRelativeResize="0"/>
              <p:nvPr/>
            </p:nvPicPr>
            <p:blipFill>
              <a:blip r:embed="rId5">
                <a:alphaModFix/>
              </a:blip>
              <a:stretch>
                <a:fillRect/>
              </a:stretch>
            </p:blipFill>
            <p:spPr>
              <a:xfrm>
                <a:off x="4134220" y="5772491"/>
                <a:ext cx="562536" cy="491432"/>
              </a:xfrm>
              <a:prstGeom prst="rect">
                <a:avLst/>
              </a:prstGeom>
              <a:noFill/>
              <a:ln>
                <a:noFill/>
              </a:ln>
            </p:spPr>
          </p:pic>
          <p:pic>
            <p:nvPicPr>
              <p:cNvPr id="821" name="Google Shape;821;p75"/>
              <p:cNvPicPr preferRelativeResize="0"/>
              <p:nvPr/>
            </p:nvPicPr>
            <p:blipFill>
              <a:blip r:embed="rId3">
                <a:alphaModFix/>
              </a:blip>
              <a:stretch>
                <a:fillRect/>
              </a:stretch>
            </p:blipFill>
            <p:spPr>
              <a:xfrm>
                <a:off x="4134219" y="4870099"/>
                <a:ext cx="562536" cy="737098"/>
              </a:xfrm>
              <a:prstGeom prst="rect">
                <a:avLst/>
              </a:prstGeom>
              <a:noFill/>
              <a:ln>
                <a:noFill/>
              </a:ln>
            </p:spPr>
          </p:pic>
          <p:pic>
            <p:nvPicPr>
              <p:cNvPr id="822" name="Google Shape;822;p75"/>
              <p:cNvPicPr preferRelativeResize="0"/>
              <p:nvPr/>
            </p:nvPicPr>
            <p:blipFill>
              <a:blip r:embed="rId3">
                <a:alphaModFix/>
              </a:blip>
              <a:stretch>
                <a:fillRect/>
              </a:stretch>
            </p:blipFill>
            <p:spPr>
              <a:xfrm>
                <a:off x="4134225" y="3079089"/>
                <a:ext cx="562525" cy="831811"/>
              </a:xfrm>
              <a:prstGeom prst="rect">
                <a:avLst/>
              </a:prstGeom>
              <a:noFill/>
              <a:ln>
                <a:noFill/>
              </a:ln>
            </p:spPr>
          </p:pic>
          <p:pic>
            <p:nvPicPr>
              <p:cNvPr id="823" name="Google Shape;823;p75"/>
              <p:cNvPicPr preferRelativeResize="0"/>
              <p:nvPr/>
            </p:nvPicPr>
            <p:blipFill>
              <a:blip r:embed="rId5">
                <a:alphaModFix/>
              </a:blip>
              <a:stretch>
                <a:fillRect/>
              </a:stretch>
            </p:blipFill>
            <p:spPr>
              <a:xfrm rot="10800000">
                <a:off x="4134450" y="2894200"/>
                <a:ext cx="562075" cy="491025"/>
              </a:xfrm>
              <a:prstGeom prst="rect">
                <a:avLst/>
              </a:prstGeom>
              <a:noFill/>
              <a:ln>
                <a:noFill/>
              </a:ln>
            </p:spPr>
          </p:pic>
        </p:grpSp>
      </p:grpSp>
      <p:grpSp>
        <p:nvGrpSpPr>
          <p:cNvPr id="824" name="Google Shape;824;p75"/>
          <p:cNvGrpSpPr/>
          <p:nvPr/>
        </p:nvGrpSpPr>
        <p:grpSpPr>
          <a:xfrm>
            <a:off x="2201979" y="1896992"/>
            <a:ext cx="1020973" cy="3108896"/>
            <a:chOff x="1827262" y="2042901"/>
            <a:chExt cx="1170438" cy="3564021"/>
          </a:xfrm>
        </p:grpSpPr>
        <p:grpSp>
          <p:nvGrpSpPr>
            <p:cNvPr id="825" name="Google Shape;825;p75"/>
            <p:cNvGrpSpPr/>
            <p:nvPr/>
          </p:nvGrpSpPr>
          <p:grpSpPr>
            <a:xfrm>
              <a:off x="2412450" y="2042901"/>
              <a:ext cx="585250" cy="3564021"/>
              <a:chOff x="5081825" y="1725339"/>
              <a:chExt cx="585250" cy="3564021"/>
            </a:xfrm>
          </p:grpSpPr>
          <p:pic>
            <p:nvPicPr>
              <p:cNvPr id="826" name="Google Shape;826;p75"/>
              <p:cNvPicPr preferRelativeResize="0"/>
              <p:nvPr/>
            </p:nvPicPr>
            <p:blipFill>
              <a:blip r:embed="rId6">
                <a:alphaModFix/>
              </a:blip>
              <a:stretch>
                <a:fillRect/>
              </a:stretch>
            </p:blipFill>
            <p:spPr>
              <a:xfrm>
                <a:off x="5083218" y="4284843"/>
                <a:ext cx="582455" cy="777240"/>
              </a:xfrm>
              <a:prstGeom prst="rect">
                <a:avLst/>
              </a:prstGeom>
              <a:noFill/>
              <a:ln>
                <a:noFill/>
              </a:ln>
            </p:spPr>
          </p:pic>
          <p:pic>
            <p:nvPicPr>
              <p:cNvPr id="827" name="Google Shape;827;p75"/>
              <p:cNvPicPr preferRelativeResize="0"/>
              <p:nvPr/>
            </p:nvPicPr>
            <p:blipFill>
              <a:blip r:embed="rId7">
                <a:alphaModFix/>
              </a:blip>
              <a:stretch>
                <a:fillRect/>
              </a:stretch>
            </p:blipFill>
            <p:spPr>
              <a:xfrm rot="10800000" flipH="1">
                <a:off x="5083488" y="2458457"/>
                <a:ext cx="581925" cy="1196770"/>
              </a:xfrm>
              <a:prstGeom prst="rect">
                <a:avLst/>
              </a:prstGeom>
              <a:noFill/>
              <a:ln>
                <a:noFill/>
              </a:ln>
            </p:spPr>
          </p:pic>
          <p:pic>
            <p:nvPicPr>
              <p:cNvPr id="828" name="Google Shape;828;p75"/>
              <p:cNvPicPr preferRelativeResize="0"/>
              <p:nvPr/>
            </p:nvPicPr>
            <p:blipFill>
              <a:blip r:embed="rId8">
                <a:alphaModFix/>
              </a:blip>
              <a:stretch>
                <a:fillRect/>
              </a:stretch>
            </p:blipFill>
            <p:spPr>
              <a:xfrm>
                <a:off x="5081825" y="4777296"/>
                <a:ext cx="585216" cy="512064"/>
              </a:xfrm>
              <a:prstGeom prst="rect">
                <a:avLst/>
              </a:prstGeom>
              <a:noFill/>
              <a:ln>
                <a:noFill/>
              </a:ln>
            </p:spPr>
          </p:pic>
          <p:pic>
            <p:nvPicPr>
              <p:cNvPr id="829" name="Google Shape;829;p75"/>
              <p:cNvPicPr preferRelativeResize="0"/>
              <p:nvPr/>
            </p:nvPicPr>
            <p:blipFill>
              <a:blip r:embed="rId6">
                <a:alphaModFix/>
              </a:blip>
              <a:stretch>
                <a:fillRect/>
              </a:stretch>
            </p:blipFill>
            <p:spPr>
              <a:xfrm>
                <a:off x="5083218" y="3827643"/>
                <a:ext cx="582455" cy="777240"/>
              </a:xfrm>
              <a:prstGeom prst="rect">
                <a:avLst/>
              </a:prstGeom>
              <a:noFill/>
              <a:ln>
                <a:noFill/>
              </a:ln>
            </p:spPr>
          </p:pic>
          <p:pic>
            <p:nvPicPr>
              <p:cNvPr id="830" name="Google Shape;830;p75"/>
              <p:cNvPicPr preferRelativeResize="0"/>
              <p:nvPr/>
            </p:nvPicPr>
            <p:blipFill>
              <a:blip r:embed="rId6">
                <a:alphaModFix/>
              </a:blip>
              <a:stretch>
                <a:fillRect/>
              </a:stretch>
            </p:blipFill>
            <p:spPr>
              <a:xfrm>
                <a:off x="5083218" y="3370443"/>
                <a:ext cx="582455" cy="777240"/>
              </a:xfrm>
              <a:prstGeom prst="rect">
                <a:avLst/>
              </a:prstGeom>
              <a:noFill/>
              <a:ln>
                <a:noFill/>
              </a:ln>
            </p:spPr>
          </p:pic>
          <p:pic>
            <p:nvPicPr>
              <p:cNvPr id="831" name="Google Shape;831;p75"/>
              <p:cNvPicPr preferRelativeResize="0"/>
              <p:nvPr/>
            </p:nvPicPr>
            <p:blipFill>
              <a:blip r:embed="rId6">
                <a:alphaModFix/>
              </a:blip>
              <a:stretch>
                <a:fillRect/>
              </a:stretch>
            </p:blipFill>
            <p:spPr>
              <a:xfrm>
                <a:off x="5083218" y="1963593"/>
                <a:ext cx="582455" cy="777240"/>
              </a:xfrm>
              <a:prstGeom prst="rect">
                <a:avLst/>
              </a:prstGeom>
              <a:noFill/>
              <a:ln>
                <a:noFill/>
              </a:ln>
            </p:spPr>
          </p:pic>
          <p:pic>
            <p:nvPicPr>
              <p:cNvPr id="832" name="Google Shape;832;p75"/>
              <p:cNvPicPr preferRelativeResize="0"/>
              <p:nvPr/>
            </p:nvPicPr>
            <p:blipFill>
              <a:blip r:embed="rId8">
                <a:alphaModFix/>
              </a:blip>
              <a:stretch>
                <a:fillRect/>
              </a:stretch>
            </p:blipFill>
            <p:spPr>
              <a:xfrm rot="10800000">
                <a:off x="5081859" y="1725339"/>
                <a:ext cx="585216" cy="560675"/>
              </a:xfrm>
              <a:prstGeom prst="rect">
                <a:avLst/>
              </a:prstGeom>
              <a:noFill/>
              <a:ln>
                <a:noFill/>
              </a:ln>
            </p:spPr>
          </p:pic>
        </p:grpSp>
        <p:grpSp>
          <p:nvGrpSpPr>
            <p:cNvPr id="833" name="Google Shape;833;p75"/>
            <p:cNvGrpSpPr/>
            <p:nvPr/>
          </p:nvGrpSpPr>
          <p:grpSpPr>
            <a:xfrm flipH="1">
              <a:off x="1827262" y="2055548"/>
              <a:ext cx="585191" cy="3538717"/>
              <a:chOff x="5081825" y="1725339"/>
              <a:chExt cx="585250" cy="3564021"/>
            </a:xfrm>
          </p:grpSpPr>
          <p:pic>
            <p:nvPicPr>
              <p:cNvPr id="834" name="Google Shape;834;p75"/>
              <p:cNvPicPr preferRelativeResize="0"/>
              <p:nvPr/>
            </p:nvPicPr>
            <p:blipFill>
              <a:blip r:embed="rId6">
                <a:alphaModFix/>
              </a:blip>
              <a:stretch>
                <a:fillRect/>
              </a:stretch>
            </p:blipFill>
            <p:spPr>
              <a:xfrm>
                <a:off x="5083218" y="4284843"/>
                <a:ext cx="582455" cy="777240"/>
              </a:xfrm>
              <a:prstGeom prst="rect">
                <a:avLst/>
              </a:prstGeom>
              <a:noFill/>
              <a:ln>
                <a:noFill/>
              </a:ln>
            </p:spPr>
          </p:pic>
          <p:pic>
            <p:nvPicPr>
              <p:cNvPr id="835" name="Google Shape;835;p75"/>
              <p:cNvPicPr preferRelativeResize="0"/>
              <p:nvPr/>
            </p:nvPicPr>
            <p:blipFill>
              <a:blip r:embed="rId7">
                <a:alphaModFix/>
              </a:blip>
              <a:stretch>
                <a:fillRect/>
              </a:stretch>
            </p:blipFill>
            <p:spPr>
              <a:xfrm rot="10800000" flipH="1">
                <a:off x="5083488" y="2458457"/>
                <a:ext cx="581925" cy="1196770"/>
              </a:xfrm>
              <a:prstGeom prst="rect">
                <a:avLst/>
              </a:prstGeom>
              <a:noFill/>
              <a:ln>
                <a:noFill/>
              </a:ln>
            </p:spPr>
          </p:pic>
          <p:pic>
            <p:nvPicPr>
              <p:cNvPr id="836" name="Google Shape;836;p75"/>
              <p:cNvPicPr preferRelativeResize="0"/>
              <p:nvPr/>
            </p:nvPicPr>
            <p:blipFill>
              <a:blip r:embed="rId8">
                <a:alphaModFix/>
              </a:blip>
              <a:stretch>
                <a:fillRect/>
              </a:stretch>
            </p:blipFill>
            <p:spPr>
              <a:xfrm>
                <a:off x="5081825" y="4777296"/>
                <a:ext cx="585216" cy="512064"/>
              </a:xfrm>
              <a:prstGeom prst="rect">
                <a:avLst/>
              </a:prstGeom>
              <a:noFill/>
              <a:ln>
                <a:noFill/>
              </a:ln>
            </p:spPr>
          </p:pic>
          <p:pic>
            <p:nvPicPr>
              <p:cNvPr id="837" name="Google Shape;837;p75"/>
              <p:cNvPicPr preferRelativeResize="0"/>
              <p:nvPr/>
            </p:nvPicPr>
            <p:blipFill>
              <a:blip r:embed="rId6">
                <a:alphaModFix/>
              </a:blip>
              <a:stretch>
                <a:fillRect/>
              </a:stretch>
            </p:blipFill>
            <p:spPr>
              <a:xfrm>
                <a:off x="5083218" y="3827643"/>
                <a:ext cx="582455" cy="777240"/>
              </a:xfrm>
              <a:prstGeom prst="rect">
                <a:avLst/>
              </a:prstGeom>
              <a:noFill/>
              <a:ln>
                <a:noFill/>
              </a:ln>
            </p:spPr>
          </p:pic>
          <p:pic>
            <p:nvPicPr>
              <p:cNvPr id="838" name="Google Shape;838;p75"/>
              <p:cNvPicPr preferRelativeResize="0"/>
              <p:nvPr/>
            </p:nvPicPr>
            <p:blipFill>
              <a:blip r:embed="rId6">
                <a:alphaModFix/>
              </a:blip>
              <a:stretch>
                <a:fillRect/>
              </a:stretch>
            </p:blipFill>
            <p:spPr>
              <a:xfrm>
                <a:off x="5083218" y="3370443"/>
                <a:ext cx="582455" cy="777240"/>
              </a:xfrm>
              <a:prstGeom prst="rect">
                <a:avLst/>
              </a:prstGeom>
              <a:noFill/>
              <a:ln>
                <a:noFill/>
              </a:ln>
            </p:spPr>
          </p:pic>
          <p:pic>
            <p:nvPicPr>
              <p:cNvPr id="839" name="Google Shape;839;p75"/>
              <p:cNvPicPr preferRelativeResize="0"/>
              <p:nvPr/>
            </p:nvPicPr>
            <p:blipFill>
              <a:blip r:embed="rId6">
                <a:alphaModFix/>
              </a:blip>
              <a:stretch>
                <a:fillRect/>
              </a:stretch>
            </p:blipFill>
            <p:spPr>
              <a:xfrm>
                <a:off x="5083218" y="1963593"/>
                <a:ext cx="582455" cy="777240"/>
              </a:xfrm>
              <a:prstGeom prst="rect">
                <a:avLst/>
              </a:prstGeom>
              <a:noFill/>
              <a:ln>
                <a:noFill/>
              </a:ln>
            </p:spPr>
          </p:pic>
          <p:pic>
            <p:nvPicPr>
              <p:cNvPr id="840" name="Google Shape;840;p75"/>
              <p:cNvPicPr preferRelativeResize="0"/>
              <p:nvPr/>
            </p:nvPicPr>
            <p:blipFill>
              <a:blip r:embed="rId8">
                <a:alphaModFix/>
              </a:blip>
              <a:stretch>
                <a:fillRect/>
              </a:stretch>
            </p:blipFill>
            <p:spPr>
              <a:xfrm rot="10800000">
                <a:off x="5081859" y="1725339"/>
                <a:ext cx="585216" cy="560675"/>
              </a:xfrm>
              <a:prstGeom prst="rect">
                <a:avLst/>
              </a:prstGeom>
              <a:noFill/>
              <a:ln>
                <a:noFill/>
              </a:ln>
            </p:spPr>
          </p:pic>
        </p:grpSp>
      </p:grpSp>
      <p:sp>
        <p:nvSpPr>
          <p:cNvPr id="841" name="Google Shape;841;p75"/>
          <p:cNvSpPr txBox="1"/>
          <p:nvPr/>
        </p:nvSpPr>
        <p:spPr>
          <a:xfrm>
            <a:off x="1110150" y="5252450"/>
            <a:ext cx="4161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i="1">
                <a:solidFill>
                  <a:schemeClr val="dk1"/>
                </a:solidFill>
                <a:latin typeface="Calibri"/>
                <a:ea typeface="Calibri"/>
                <a:cs typeface="Calibri"/>
                <a:sym typeface="Calibri"/>
              </a:rPr>
              <a:t>tetrad = 4 chromatids</a:t>
            </a:r>
            <a:endParaRPr sz="2800" i="1"/>
          </a:p>
        </p:txBody>
      </p:sp>
      <p:sp>
        <p:nvSpPr>
          <p:cNvPr id="842" name="Google Shape;842;p75"/>
          <p:cNvSpPr/>
          <p:nvPr/>
        </p:nvSpPr>
        <p:spPr>
          <a:xfrm>
            <a:off x="5182655" y="3004138"/>
            <a:ext cx="2131500" cy="894600"/>
          </a:xfrm>
          <a:prstGeom prst="rightArrow">
            <a:avLst>
              <a:gd name="adj1" fmla="val 50000"/>
              <a:gd name="adj2" fmla="val 50000"/>
            </a:avLst>
          </a:prstGeom>
          <a:solidFill>
            <a:srgbClr val="7F7F7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843" name="Google Shape;843;p75"/>
          <p:cNvPicPr preferRelativeResize="0"/>
          <p:nvPr/>
        </p:nvPicPr>
        <p:blipFill>
          <a:blip r:embed="rId3">
            <a:alphaModFix/>
          </a:blip>
          <a:stretch>
            <a:fillRect/>
          </a:stretch>
        </p:blipFill>
        <p:spPr>
          <a:xfrm>
            <a:off x="9704338" y="3285936"/>
            <a:ext cx="507629" cy="675248"/>
          </a:xfrm>
          <a:prstGeom prst="rect">
            <a:avLst/>
          </a:prstGeom>
          <a:noFill/>
          <a:ln>
            <a:noFill/>
          </a:ln>
        </p:spPr>
      </p:pic>
      <p:pic>
        <p:nvPicPr>
          <p:cNvPr id="844" name="Google Shape;844;p75"/>
          <p:cNvPicPr preferRelativeResize="0"/>
          <p:nvPr/>
        </p:nvPicPr>
        <p:blipFill>
          <a:blip r:embed="rId4">
            <a:alphaModFix/>
          </a:blip>
          <a:stretch>
            <a:fillRect/>
          </a:stretch>
        </p:blipFill>
        <p:spPr>
          <a:xfrm rot="10799996" flipH="1">
            <a:off x="9704339" y="2512397"/>
            <a:ext cx="507629" cy="1043165"/>
          </a:xfrm>
          <a:prstGeom prst="rect">
            <a:avLst/>
          </a:prstGeom>
          <a:noFill/>
          <a:ln>
            <a:noFill/>
          </a:ln>
        </p:spPr>
      </p:pic>
      <p:pic>
        <p:nvPicPr>
          <p:cNvPr id="845" name="Google Shape;845;p75"/>
          <p:cNvPicPr preferRelativeResize="0"/>
          <p:nvPr/>
        </p:nvPicPr>
        <p:blipFill>
          <a:blip r:embed="rId3">
            <a:alphaModFix/>
          </a:blip>
          <a:stretch>
            <a:fillRect/>
          </a:stretch>
        </p:blipFill>
        <p:spPr>
          <a:xfrm>
            <a:off x="9704338" y="4102415"/>
            <a:ext cx="507629" cy="675248"/>
          </a:xfrm>
          <a:prstGeom prst="rect">
            <a:avLst/>
          </a:prstGeom>
          <a:noFill/>
          <a:ln>
            <a:noFill/>
          </a:ln>
        </p:spPr>
      </p:pic>
      <p:pic>
        <p:nvPicPr>
          <p:cNvPr id="846" name="Google Shape;846;p75"/>
          <p:cNvPicPr preferRelativeResize="0"/>
          <p:nvPr/>
        </p:nvPicPr>
        <p:blipFill>
          <a:blip r:embed="rId5">
            <a:alphaModFix/>
          </a:blip>
          <a:stretch>
            <a:fillRect/>
          </a:stretch>
        </p:blipFill>
        <p:spPr>
          <a:xfrm>
            <a:off x="9704339" y="4509995"/>
            <a:ext cx="507629" cy="450195"/>
          </a:xfrm>
          <a:prstGeom prst="rect">
            <a:avLst/>
          </a:prstGeom>
          <a:noFill/>
          <a:ln>
            <a:noFill/>
          </a:ln>
        </p:spPr>
      </p:pic>
      <p:pic>
        <p:nvPicPr>
          <p:cNvPr id="847" name="Google Shape;847;p75"/>
          <p:cNvPicPr preferRelativeResize="0"/>
          <p:nvPr/>
        </p:nvPicPr>
        <p:blipFill>
          <a:blip r:embed="rId3">
            <a:alphaModFix/>
          </a:blip>
          <a:stretch>
            <a:fillRect/>
          </a:stretch>
        </p:blipFill>
        <p:spPr>
          <a:xfrm>
            <a:off x="9704338" y="3683323"/>
            <a:ext cx="507629" cy="675248"/>
          </a:xfrm>
          <a:prstGeom prst="rect">
            <a:avLst/>
          </a:prstGeom>
          <a:noFill/>
          <a:ln>
            <a:noFill/>
          </a:ln>
        </p:spPr>
      </p:pic>
      <p:pic>
        <p:nvPicPr>
          <p:cNvPr id="848" name="Google Shape;848;p75"/>
          <p:cNvPicPr preferRelativeResize="0"/>
          <p:nvPr/>
        </p:nvPicPr>
        <p:blipFill>
          <a:blip r:embed="rId3">
            <a:alphaModFix/>
          </a:blip>
          <a:stretch>
            <a:fillRect/>
          </a:stretch>
        </p:blipFill>
        <p:spPr>
          <a:xfrm>
            <a:off x="9704344" y="2042597"/>
            <a:ext cx="507620" cy="762013"/>
          </a:xfrm>
          <a:prstGeom prst="rect">
            <a:avLst/>
          </a:prstGeom>
          <a:noFill/>
          <a:ln>
            <a:noFill/>
          </a:ln>
        </p:spPr>
      </p:pic>
      <p:pic>
        <p:nvPicPr>
          <p:cNvPr id="849" name="Google Shape;849;p75"/>
          <p:cNvPicPr preferRelativeResize="0"/>
          <p:nvPr/>
        </p:nvPicPr>
        <p:blipFill>
          <a:blip r:embed="rId5">
            <a:alphaModFix/>
          </a:blip>
          <a:stretch>
            <a:fillRect/>
          </a:stretch>
        </p:blipFill>
        <p:spPr>
          <a:xfrm rot="10800000">
            <a:off x="9704547" y="1873223"/>
            <a:ext cx="507213" cy="449823"/>
          </a:xfrm>
          <a:prstGeom prst="rect">
            <a:avLst/>
          </a:prstGeom>
          <a:noFill/>
          <a:ln>
            <a:noFill/>
          </a:ln>
        </p:spPr>
      </p:pic>
      <p:pic>
        <p:nvPicPr>
          <p:cNvPr id="850" name="Google Shape;850;p75"/>
          <p:cNvPicPr preferRelativeResize="0"/>
          <p:nvPr/>
        </p:nvPicPr>
        <p:blipFill>
          <a:blip r:embed="rId3">
            <a:alphaModFix/>
          </a:blip>
          <a:stretch>
            <a:fillRect/>
          </a:stretch>
        </p:blipFill>
        <p:spPr>
          <a:xfrm flipH="1">
            <a:off x="9196726" y="3296244"/>
            <a:ext cx="507629" cy="675248"/>
          </a:xfrm>
          <a:prstGeom prst="rect">
            <a:avLst/>
          </a:prstGeom>
          <a:noFill/>
          <a:ln>
            <a:noFill/>
          </a:ln>
        </p:spPr>
      </p:pic>
      <p:pic>
        <p:nvPicPr>
          <p:cNvPr id="851" name="Google Shape;851;p75"/>
          <p:cNvPicPr preferRelativeResize="0"/>
          <p:nvPr/>
        </p:nvPicPr>
        <p:blipFill>
          <a:blip r:embed="rId4">
            <a:alphaModFix/>
          </a:blip>
          <a:stretch>
            <a:fillRect/>
          </a:stretch>
        </p:blipFill>
        <p:spPr>
          <a:xfrm rot="-10799996">
            <a:off x="9196726" y="2522704"/>
            <a:ext cx="507629" cy="1043165"/>
          </a:xfrm>
          <a:prstGeom prst="rect">
            <a:avLst/>
          </a:prstGeom>
          <a:noFill/>
          <a:ln>
            <a:noFill/>
          </a:ln>
        </p:spPr>
      </p:pic>
      <p:pic>
        <p:nvPicPr>
          <p:cNvPr id="852" name="Google Shape;852;p75"/>
          <p:cNvPicPr preferRelativeResize="0"/>
          <p:nvPr/>
        </p:nvPicPr>
        <p:blipFill>
          <a:blip r:embed="rId3">
            <a:alphaModFix/>
          </a:blip>
          <a:stretch>
            <a:fillRect/>
          </a:stretch>
        </p:blipFill>
        <p:spPr>
          <a:xfrm flipH="1">
            <a:off x="9196726" y="3693631"/>
            <a:ext cx="507629" cy="675248"/>
          </a:xfrm>
          <a:prstGeom prst="rect">
            <a:avLst/>
          </a:prstGeom>
          <a:noFill/>
          <a:ln>
            <a:noFill/>
          </a:ln>
        </p:spPr>
      </p:pic>
      <p:pic>
        <p:nvPicPr>
          <p:cNvPr id="853" name="Google Shape;853;p75"/>
          <p:cNvPicPr preferRelativeResize="0"/>
          <p:nvPr/>
        </p:nvPicPr>
        <p:blipFill>
          <a:blip r:embed="rId3">
            <a:alphaModFix/>
          </a:blip>
          <a:stretch>
            <a:fillRect/>
          </a:stretch>
        </p:blipFill>
        <p:spPr>
          <a:xfrm flipH="1">
            <a:off x="9196730" y="2052905"/>
            <a:ext cx="507620" cy="762013"/>
          </a:xfrm>
          <a:prstGeom prst="rect">
            <a:avLst/>
          </a:prstGeom>
          <a:noFill/>
          <a:ln>
            <a:noFill/>
          </a:ln>
        </p:spPr>
      </p:pic>
      <p:pic>
        <p:nvPicPr>
          <p:cNvPr id="854" name="Google Shape;854;p75"/>
          <p:cNvPicPr preferRelativeResize="0"/>
          <p:nvPr/>
        </p:nvPicPr>
        <p:blipFill>
          <a:blip r:embed="rId7">
            <a:alphaModFix/>
          </a:blip>
          <a:stretch>
            <a:fillRect/>
          </a:stretch>
        </p:blipFill>
        <p:spPr>
          <a:xfrm rot="10800000" flipH="1">
            <a:off x="8695302" y="2515379"/>
            <a:ext cx="507613" cy="1043942"/>
          </a:xfrm>
          <a:prstGeom prst="rect">
            <a:avLst/>
          </a:prstGeom>
          <a:noFill/>
          <a:ln>
            <a:noFill/>
          </a:ln>
        </p:spPr>
      </p:pic>
      <p:pic>
        <p:nvPicPr>
          <p:cNvPr id="855" name="Google Shape;855;p75"/>
          <p:cNvPicPr preferRelativeResize="0"/>
          <p:nvPr/>
        </p:nvPicPr>
        <p:blipFill>
          <a:blip r:embed="rId6">
            <a:alphaModFix/>
          </a:blip>
          <a:stretch>
            <a:fillRect/>
          </a:stretch>
        </p:blipFill>
        <p:spPr>
          <a:xfrm>
            <a:off x="8695066" y="3709720"/>
            <a:ext cx="508076" cy="677987"/>
          </a:xfrm>
          <a:prstGeom prst="rect">
            <a:avLst/>
          </a:prstGeom>
          <a:noFill/>
          <a:ln>
            <a:noFill/>
          </a:ln>
        </p:spPr>
      </p:pic>
      <p:pic>
        <p:nvPicPr>
          <p:cNvPr id="856" name="Google Shape;856;p75"/>
          <p:cNvPicPr preferRelativeResize="0"/>
          <p:nvPr/>
        </p:nvPicPr>
        <p:blipFill>
          <a:blip r:embed="rId6">
            <a:alphaModFix/>
          </a:blip>
          <a:stretch>
            <a:fillRect/>
          </a:stretch>
        </p:blipFill>
        <p:spPr>
          <a:xfrm>
            <a:off x="8695066" y="3310904"/>
            <a:ext cx="508076" cy="677987"/>
          </a:xfrm>
          <a:prstGeom prst="rect">
            <a:avLst/>
          </a:prstGeom>
          <a:noFill/>
          <a:ln>
            <a:noFill/>
          </a:ln>
        </p:spPr>
      </p:pic>
      <p:pic>
        <p:nvPicPr>
          <p:cNvPr id="857" name="Google Shape;857;p75"/>
          <p:cNvPicPr preferRelativeResize="0"/>
          <p:nvPr/>
        </p:nvPicPr>
        <p:blipFill>
          <a:blip r:embed="rId6">
            <a:alphaModFix/>
          </a:blip>
          <a:stretch>
            <a:fillRect/>
          </a:stretch>
        </p:blipFill>
        <p:spPr>
          <a:xfrm>
            <a:off x="8695066" y="2083709"/>
            <a:ext cx="508076" cy="677987"/>
          </a:xfrm>
          <a:prstGeom prst="rect">
            <a:avLst/>
          </a:prstGeom>
          <a:noFill/>
          <a:ln>
            <a:noFill/>
          </a:ln>
        </p:spPr>
      </p:pic>
      <p:pic>
        <p:nvPicPr>
          <p:cNvPr id="858" name="Google Shape;858;p75"/>
          <p:cNvPicPr preferRelativeResize="0"/>
          <p:nvPr/>
        </p:nvPicPr>
        <p:blipFill>
          <a:blip r:embed="rId6">
            <a:alphaModFix/>
          </a:blip>
          <a:stretch>
            <a:fillRect/>
          </a:stretch>
        </p:blipFill>
        <p:spPr>
          <a:xfrm flipH="1">
            <a:off x="8184614" y="4103716"/>
            <a:ext cx="508025" cy="673173"/>
          </a:xfrm>
          <a:prstGeom prst="rect">
            <a:avLst/>
          </a:prstGeom>
          <a:noFill/>
          <a:ln>
            <a:noFill/>
          </a:ln>
        </p:spPr>
      </p:pic>
      <p:pic>
        <p:nvPicPr>
          <p:cNvPr id="859" name="Google Shape;859;p75"/>
          <p:cNvPicPr preferRelativeResize="0"/>
          <p:nvPr/>
        </p:nvPicPr>
        <p:blipFill>
          <a:blip r:embed="rId7">
            <a:alphaModFix/>
          </a:blip>
          <a:stretch>
            <a:fillRect/>
          </a:stretch>
        </p:blipFill>
        <p:spPr>
          <a:xfrm rot="10800000">
            <a:off x="8184842" y="2521871"/>
            <a:ext cx="507562" cy="1036530"/>
          </a:xfrm>
          <a:prstGeom prst="rect">
            <a:avLst/>
          </a:prstGeom>
          <a:noFill/>
          <a:ln>
            <a:noFill/>
          </a:ln>
        </p:spPr>
      </p:pic>
      <p:pic>
        <p:nvPicPr>
          <p:cNvPr id="860" name="Google Shape;860;p75"/>
          <p:cNvPicPr preferRelativeResize="0"/>
          <p:nvPr/>
        </p:nvPicPr>
        <p:blipFill>
          <a:blip r:embed="rId8">
            <a:alphaModFix/>
          </a:blip>
          <a:stretch>
            <a:fillRect/>
          </a:stretch>
        </p:blipFill>
        <p:spPr>
          <a:xfrm flipH="1">
            <a:off x="8183421" y="4530232"/>
            <a:ext cx="510433" cy="443502"/>
          </a:xfrm>
          <a:prstGeom prst="rect">
            <a:avLst/>
          </a:prstGeom>
          <a:noFill/>
          <a:ln>
            <a:noFill/>
          </a:ln>
        </p:spPr>
      </p:pic>
      <p:pic>
        <p:nvPicPr>
          <p:cNvPr id="861" name="Google Shape;861;p75"/>
          <p:cNvPicPr preferRelativeResize="0"/>
          <p:nvPr/>
        </p:nvPicPr>
        <p:blipFill>
          <a:blip r:embed="rId6">
            <a:alphaModFix/>
          </a:blip>
          <a:stretch>
            <a:fillRect/>
          </a:stretch>
        </p:blipFill>
        <p:spPr>
          <a:xfrm flipH="1">
            <a:off x="8184614" y="3707732"/>
            <a:ext cx="508025" cy="673173"/>
          </a:xfrm>
          <a:prstGeom prst="rect">
            <a:avLst/>
          </a:prstGeom>
          <a:noFill/>
          <a:ln>
            <a:noFill/>
          </a:ln>
        </p:spPr>
      </p:pic>
      <p:pic>
        <p:nvPicPr>
          <p:cNvPr id="862" name="Google Shape;862;p75"/>
          <p:cNvPicPr preferRelativeResize="0"/>
          <p:nvPr/>
        </p:nvPicPr>
        <p:blipFill>
          <a:blip r:embed="rId6">
            <a:alphaModFix/>
          </a:blip>
          <a:stretch>
            <a:fillRect/>
          </a:stretch>
        </p:blipFill>
        <p:spPr>
          <a:xfrm flipH="1">
            <a:off x="8184614" y="3311748"/>
            <a:ext cx="508025" cy="673173"/>
          </a:xfrm>
          <a:prstGeom prst="rect">
            <a:avLst/>
          </a:prstGeom>
          <a:noFill/>
          <a:ln>
            <a:noFill/>
          </a:ln>
        </p:spPr>
      </p:pic>
      <p:pic>
        <p:nvPicPr>
          <p:cNvPr id="863" name="Google Shape;863;p75"/>
          <p:cNvPicPr preferRelativeResize="0"/>
          <p:nvPr/>
        </p:nvPicPr>
        <p:blipFill>
          <a:blip r:embed="rId6">
            <a:alphaModFix/>
          </a:blip>
          <a:stretch>
            <a:fillRect/>
          </a:stretch>
        </p:blipFill>
        <p:spPr>
          <a:xfrm flipH="1">
            <a:off x="8184614" y="2093266"/>
            <a:ext cx="508025" cy="673173"/>
          </a:xfrm>
          <a:prstGeom prst="rect">
            <a:avLst/>
          </a:prstGeom>
          <a:noFill/>
          <a:ln>
            <a:noFill/>
          </a:ln>
        </p:spPr>
      </p:pic>
      <p:pic>
        <p:nvPicPr>
          <p:cNvPr id="864" name="Google Shape;864;p75"/>
          <p:cNvPicPr preferRelativeResize="0"/>
          <p:nvPr/>
        </p:nvPicPr>
        <p:blipFill>
          <a:blip r:embed="rId8">
            <a:alphaModFix/>
          </a:blip>
          <a:stretch>
            <a:fillRect/>
          </a:stretch>
        </p:blipFill>
        <p:spPr>
          <a:xfrm rot="10800000" flipH="1">
            <a:off x="8183392" y="1886912"/>
            <a:ext cx="510433" cy="485604"/>
          </a:xfrm>
          <a:prstGeom prst="rect">
            <a:avLst/>
          </a:prstGeom>
          <a:noFill/>
          <a:ln>
            <a:noFill/>
          </a:ln>
        </p:spPr>
      </p:pic>
      <p:pic>
        <p:nvPicPr>
          <p:cNvPr id="865" name="Google Shape;865;p75"/>
          <p:cNvPicPr preferRelativeResize="0"/>
          <p:nvPr/>
        </p:nvPicPr>
        <p:blipFill>
          <a:blip r:embed="rId6">
            <a:alphaModFix/>
          </a:blip>
          <a:stretch>
            <a:fillRect/>
          </a:stretch>
        </p:blipFill>
        <p:spPr>
          <a:xfrm flipH="1">
            <a:off x="9196514" y="4097266"/>
            <a:ext cx="508025" cy="673173"/>
          </a:xfrm>
          <a:prstGeom prst="rect">
            <a:avLst/>
          </a:prstGeom>
          <a:noFill/>
          <a:ln>
            <a:noFill/>
          </a:ln>
        </p:spPr>
      </p:pic>
      <p:pic>
        <p:nvPicPr>
          <p:cNvPr id="866" name="Google Shape;866;p75"/>
          <p:cNvPicPr preferRelativeResize="0"/>
          <p:nvPr/>
        </p:nvPicPr>
        <p:blipFill>
          <a:blip r:embed="rId8">
            <a:alphaModFix/>
          </a:blip>
          <a:stretch>
            <a:fillRect/>
          </a:stretch>
        </p:blipFill>
        <p:spPr>
          <a:xfrm flipH="1">
            <a:off x="9195321" y="4523782"/>
            <a:ext cx="510433" cy="443502"/>
          </a:xfrm>
          <a:prstGeom prst="rect">
            <a:avLst/>
          </a:prstGeom>
          <a:noFill/>
          <a:ln>
            <a:noFill/>
          </a:ln>
        </p:spPr>
      </p:pic>
      <p:pic>
        <p:nvPicPr>
          <p:cNvPr id="867" name="Google Shape;867;p75"/>
          <p:cNvPicPr preferRelativeResize="0"/>
          <p:nvPr/>
        </p:nvPicPr>
        <p:blipFill>
          <a:blip r:embed="rId3">
            <a:alphaModFix/>
          </a:blip>
          <a:stretch>
            <a:fillRect/>
          </a:stretch>
        </p:blipFill>
        <p:spPr>
          <a:xfrm>
            <a:off x="8695288" y="4107165"/>
            <a:ext cx="507629" cy="675248"/>
          </a:xfrm>
          <a:prstGeom prst="rect">
            <a:avLst/>
          </a:prstGeom>
          <a:noFill/>
          <a:ln>
            <a:noFill/>
          </a:ln>
        </p:spPr>
      </p:pic>
      <p:pic>
        <p:nvPicPr>
          <p:cNvPr id="868" name="Google Shape;868;p75"/>
          <p:cNvPicPr preferRelativeResize="0"/>
          <p:nvPr/>
        </p:nvPicPr>
        <p:blipFill>
          <a:blip r:embed="rId5">
            <a:alphaModFix/>
          </a:blip>
          <a:stretch>
            <a:fillRect/>
          </a:stretch>
        </p:blipFill>
        <p:spPr>
          <a:xfrm>
            <a:off x="8695289" y="4514745"/>
            <a:ext cx="507629" cy="450195"/>
          </a:xfrm>
          <a:prstGeom prst="rect">
            <a:avLst/>
          </a:prstGeom>
          <a:noFill/>
          <a:ln>
            <a:noFill/>
          </a:ln>
        </p:spPr>
      </p:pic>
      <p:pic>
        <p:nvPicPr>
          <p:cNvPr id="869" name="Google Shape;869;p75"/>
          <p:cNvPicPr preferRelativeResize="0"/>
          <p:nvPr/>
        </p:nvPicPr>
        <p:blipFill>
          <a:blip r:embed="rId5">
            <a:alphaModFix/>
          </a:blip>
          <a:stretch>
            <a:fillRect/>
          </a:stretch>
        </p:blipFill>
        <p:spPr>
          <a:xfrm rot="10800000">
            <a:off x="8695509" y="1890852"/>
            <a:ext cx="507213" cy="449823"/>
          </a:xfrm>
          <a:prstGeom prst="rect">
            <a:avLst/>
          </a:prstGeom>
          <a:noFill/>
          <a:ln>
            <a:noFill/>
          </a:ln>
        </p:spPr>
      </p:pic>
      <p:pic>
        <p:nvPicPr>
          <p:cNvPr id="870" name="Google Shape;870;p75"/>
          <p:cNvPicPr preferRelativeResize="0"/>
          <p:nvPr/>
        </p:nvPicPr>
        <p:blipFill>
          <a:blip r:embed="rId8">
            <a:alphaModFix/>
          </a:blip>
          <a:stretch>
            <a:fillRect/>
          </a:stretch>
        </p:blipFill>
        <p:spPr>
          <a:xfrm rot="10800000" flipH="1">
            <a:off x="9204392" y="1851928"/>
            <a:ext cx="510433" cy="485604"/>
          </a:xfrm>
          <a:prstGeom prst="rect">
            <a:avLst/>
          </a:prstGeom>
          <a:noFill/>
          <a:ln>
            <a:noFill/>
          </a:ln>
        </p:spPr>
      </p:pic>
      <p:sp>
        <p:nvSpPr>
          <p:cNvPr id="871" name="Google Shape;871;p75"/>
          <p:cNvSpPr txBox="1"/>
          <p:nvPr/>
        </p:nvSpPr>
        <p:spPr>
          <a:xfrm>
            <a:off x="6865466" y="5172700"/>
            <a:ext cx="46644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i="1">
                <a:solidFill>
                  <a:schemeClr val="dk1"/>
                </a:solidFill>
                <a:latin typeface="Calibri"/>
                <a:ea typeface="Calibri"/>
                <a:cs typeface="Calibri"/>
                <a:sym typeface="Calibri"/>
              </a:rPr>
              <a:t>crossing over between non-sister chromatids</a:t>
            </a:r>
            <a:endParaRPr sz="2800" i="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9"/>
          <p:cNvSpPr txBox="1">
            <a:spLocks noGrp="1"/>
          </p:cNvSpPr>
          <p:nvPr>
            <p:ph type="title"/>
          </p:nvPr>
        </p:nvSpPr>
        <p:spPr>
          <a:xfrm>
            <a:off x="534379" y="958302"/>
            <a:ext cx="11203200" cy="5445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6000"/>
              <a:buFont typeface="Calibri"/>
              <a:buNone/>
            </a:pPr>
            <a:r>
              <a:rPr lang="en-US" sz="4800" b="1">
                <a:solidFill>
                  <a:srgbClr val="008000"/>
                </a:solidFill>
                <a:latin typeface="Calibri"/>
                <a:ea typeface="Calibri"/>
                <a:cs typeface="Calibri"/>
                <a:sym typeface="Calibri"/>
              </a:rPr>
              <a:t>Workshop Learning Goals</a:t>
            </a:r>
            <a:endParaRPr sz="4800">
              <a:solidFill>
                <a:srgbClr val="008000"/>
              </a:solidFill>
              <a:latin typeface="Calibri"/>
              <a:ea typeface="Calibri"/>
              <a:cs typeface="Calibri"/>
              <a:sym typeface="Calibri"/>
            </a:endParaRPr>
          </a:p>
        </p:txBody>
      </p:sp>
      <p:sp>
        <p:nvSpPr>
          <p:cNvPr id="258" name="Google Shape;258;p49"/>
          <p:cNvSpPr txBox="1">
            <a:spLocks noGrp="1"/>
          </p:cNvSpPr>
          <p:nvPr>
            <p:ph type="body" idx="1"/>
          </p:nvPr>
        </p:nvSpPr>
        <p:spPr>
          <a:xfrm>
            <a:off x="838275" y="1994075"/>
            <a:ext cx="10595400" cy="4381500"/>
          </a:xfrm>
          <a:prstGeom prst="rect">
            <a:avLst/>
          </a:prstGeom>
        </p:spPr>
        <p:txBody>
          <a:bodyPr spcFirstLastPara="1" wrap="square" lIns="91425" tIns="45700" rIns="91425" bIns="45700" anchor="t" anchorCtr="0">
            <a:noAutofit/>
          </a:bodyPr>
          <a:lstStyle/>
          <a:p>
            <a:pPr marL="457200" lvl="0" indent="-450850" algn="l" rtl="0">
              <a:lnSpc>
                <a:spcPct val="115000"/>
              </a:lnSpc>
              <a:spcBef>
                <a:spcPts val="0"/>
              </a:spcBef>
              <a:spcAft>
                <a:spcPts val="0"/>
              </a:spcAft>
              <a:buSzPts val="3500"/>
              <a:buChar char="•"/>
            </a:pPr>
            <a:r>
              <a:rPr lang="en-US" sz="3500"/>
              <a:t>Model chromosome structure and anatomy</a:t>
            </a:r>
            <a:endParaRPr sz="3500"/>
          </a:p>
          <a:p>
            <a:pPr marL="457200" lvl="0" indent="-450850" algn="l" rtl="0">
              <a:lnSpc>
                <a:spcPct val="115000"/>
              </a:lnSpc>
              <a:spcBef>
                <a:spcPts val="0"/>
              </a:spcBef>
              <a:spcAft>
                <a:spcPts val="0"/>
              </a:spcAft>
              <a:buSzPts val="3500"/>
              <a:buChar char="•"/>
            </a:pPr>
            <a:r>
              <a:rPr lang="en-US" sz="3500"/>
              <a:t>Compare and contrast mitosis and meiosis</a:t>
            </a:r>
            <a:endParaRPr sz="3500"/>
          </a:p>
          <a:p>
            <a:pPr marL="457200" lvl="0" indent="-450850" algn="l" rtl="0">
              <a:lnSpc>
                <a:spcPct val="115000"/>
              </a:lnSpc>
              <a:spcBef>
                <a:spcPts val="0"/>
              </a:spcBef>
              <a:spcAft>
                <a:spcPts val="0"/>
              </a:spcAft>
              <a:buSzPts val="3500"/>
              <a:buChar char="•"/>
            </a:pPr>
            <a:r>
              <a:rPr lang="en-US" sz="3500"/>
              <a:t>Model mechanisms that contribute to genetic variation</a:t>
            </a:r>
            <a:endParaRPr sz="3500"/>
          </a:p>
          <a:p>
            <a:pPr marL="457200" lvl="0" indent="-450850" algn="l" rtl="0">
              <a:lnSpc>
                <a:spcPct val="115000"/>
              </a:lnSpc>
              <a:spcBef>
                <a:spcPts val="0"/>
              </a:spcBef>
              <a:spcAft>
                <a:spcPts val="0"/>
              </a:spcAft>
              <a:buSzPts val="3500"/>
              <a:buChar char="•"/>
            </a:pPr>
            <a:r>
              <a:rPr lang="en-US" sz="3500"/>
              <a:t>Construct Punnett squares to connect inheritance of traits to chromosomes at the molecular level</a:t>
            </a:r>
            <a:endParaRPr sz="3500"/>
          </a:p>
        </p:txBody>
      </p:sp>
      <p:sp>
        <p:nvSpPr>
          <p:cNvPr id="259" name="Google Shape;259;p49"/>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Google Shape;877;p76"/>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30</a:t>
            </a:fld>
            <a:endParaRPr/>
          </a:p>
        </p:txBody>
      </p:sp>
      <p:pic>
        <p:nvPicPr>
          <p:cNvPr id="878" name="Google Shape;878;p76"/>
          <p:cNvPicPr preferRelativeResize="0"/>
          <p:nvPr/>
        </p:nvPicPr>
        <p:blipFill rotWithShape="1">
          <a:blip r:embed="rId3">
            <a:alphaModFix/>
          </a:blip>
          <a:srcRect t="9747"/>
          <a:stretch/>
        </p:blipFill>
        <p:spPr>
          <a:xfrm>
            <a:off x="1819850" y="2051100"/>
            <a:ext cx="2472176" cy="3916100"/>
          </a:xfrm>
          <a:prstGeom prst="rect">
            <a:avLst/>
          </a:prstGeom>
          <a:noFill/>
          <a:ln>
            <a:noFill/>
          </a:ln>
        </p:spPr>
      </p:pic>
      <p:sp>
        <p:nvSpPr>
          <p:cNvPr id="879" name="Google Shape;879;p76"/>
          <p:cNvSpPr txBox="1">
            <a:spLocks noGrp="1"/>
          </p:cNvSpPr>
          <p:nvPr>
            <p:ph type="title"/>
          </p:nvPr>
        </p:nvSpPr>
        <p:spPr>
          <a:xfrm>
            <a:off x="1016192" y="386284"/>
            <a:ext cx="91785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5000" b="1">
                <a:solidFill>
                  <a:srgbClr val="000000"/>
                </a:solidFill>
                <a:latin typeface="Calibri"/>
                <a:ea typeface="Calibri"/>
                <a:cs typeface="Calibri"/>
                <a:sym typeface="Calibri"/>
              </a:rPr>
              <a:t>Crossing Over</a:t>
            </a:r>
            <a:endParaRPr sz="5000" b="1">
              <a:solidFill>
                <a:srgbClr val="000000"/>
              </a:solidFill>
              <a:latin typeface="Calibri"/>
              <a:ea typeface="Calibri"/>
              <a:cs typeface="Calibri"/>
              <a:sym typeface="Calibri"/>
            </a:endParaRPr>
          </a:p>
        </p:txBody>
      </p:sp>
      <p:sp>
        <p:nvSpPr>
          <p:cNvPr id="880" name="Google Shape;880;p76"/>
          <p:cNvSpPr txBox="1">
            <a:spLocks noGrp="1"/>
          </p:cNvSpPr>
          <p:nvPr>
            <p:ph type="title"/>
          </p:nvPr>
        </p:nvSpPr>
        <p:spPr>
          <a:xfrm>
            <a:off x="4050488" y="3117700"/>
            <a:ext cx="46983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4200" b="1">
                <a:latin typeface="Calibri"/>
                <a:ea typeface="Calibri"/>
                <a:cs typeface="Calibri"/>
                <a:sym typeface="Calibri"/>
              </a:rPr>
              <a:t>What are some limitations of this model?</a:t>
            </a:r>
            <a:endParaRPr sz="4200" b="1">
              <a:latin typeface="Calibri"/>
              <a:ea typeface="Calibri"/>
              <a:cs typeface="Calibri"/>
              <a:sym typeface="Calibri"/>
            </a:endParaRPr>
          </a:p>
        </p:txBody>
      </p:sp>
      <p:pic>
        <p:nvPicPr>
          <p:cNvPr id="881" name="Google Shape;881;p76"/>
          <p:cNvPicPr preferRelativeResize="0"/>
          <p:nvPr/>
        </p:nvPicPr>
        <p:blipFill>
          <a:blip r:embed="rId4">
            <a:alphaModFix/>
          </a:blip>
          <a:stretch>
            <a:fillRect/>
          </a:stretch>
        </p:blipFill>
        <p:spPr>
          <a:xfrm>
            <a:off x="9047871" y="2544450"/>
            <a:ext cx="2472175" cy="24721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sp>
        <p:nvSpPr>
          <p:cNvPr id="887" name="Google Shape;887;p77"/>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31</a:t>
            </a:fld>
            <a:endParaRPr/>
          </a:p>
        </p:txBody>
      </p:sp>
      <p:pic>
        <p:nvPicPr>
          <p:cNvPr id="888" name="Google Shape;888;p77"/>
          <p:cNvPicPr preferRelativeResize="0"/>
          <p:nvPr/>
        </p:nvPicPr>
        <p:blipFill rotWithShape="1">
          <a:blip r:embed="rId3">
            <a:alphaModFix/>
          </a:blip>
          <a:srcRect t="6812"/>
          <a:stretch/>
        </p:blipFill>
        <p:spPr>
          <a:xfrm>
            <a:off x="4927900" y="1321275"/>
            <a:ext cx="6083950" cy="5343201"/>
          </a:xfrm>
          <a:prstGeom prst="rect">
            <a:avLst/>
          </a:prstGeom>
          <a:noFill/>
          <a:ln>
            <a:noFill/>
          </a:ln>
        </p:spPr>
      </p:pic>
      <p:pic>
        <p:nvPicPr>
          <p:cNvPr id="889" name="Google Shape;889;p77"/>
          <p:cNvPicPr preferRelativeResize="0"/>
          <p:nvPr/>
        </p:nvPicPr>
        <p:blipFill rotWithShape="1">
          <a:blip r:embed="rId4">
            <a:alphaModFix/>
          </a:blip>
          <a:srcRect t="9747"/>
          <a:stretch/>
        </p:blipFill>
        <p:spPr>
          <a:xfrm>
            <a:off x="1819850" y="2051100"/>
            <a:ext cx="2472176" cy="3916100"/>
          </a:xfrm>
          <a:prstGeom prst="rect">
            <a:avLst/>
          </a:prstGeom>
          <a:noFill/>
          <a:ln>
            <a:noFill/>
          </a:ln>
        </p:spPr>
      </p:pic>
      <p:sp>
        <p:nvSpPr>
          <p:cNvPr id="890" name="Google Shape;890;p77"/>
          <p:cNvSpPr txBox="1">
            <a:spLocks noGrp="1"/>
          </p:cNvSpPr>
          <p:nvPr>
            <p:ph type="title"/>
          </p:nvPr>
        </p:nvSpPr>
        <p:spPr>
          <a:xfrm>
            <a:off x="1016192" y="386284"/>
            <a:ext cx="91785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5000" b="1">
                <a:solidFill>
                  <a:srgbClr val="000000"/>
                </a:solidFill>
                <a:latin typeface="Calibri"/>
                <a:ea typeface="Calibri"/>
                <a:cs typeface="Calibri"/>
                <a:sym typeface="Calibri"/>
              </a:rPr>
              <a:t>Crossing Over</a:t>
            </a:r>
            <a:endParaRPr sz="5000" b="1">
              <a:solidFill>
                <a:srgbClr val="000000"/>
              </a:solidFill>
              <a:latin typeface="Calibri"/>
              <a:ea typeface="Calibri"/>
              <a:cs typeface="Calibri"/>
              <a:sym typeface="Calibri"/>
            </a:endParaRPr>
          </a:p>
        </p:txBody>
      </p:sp>
      <p:sp>
        <p:nvSpPr>
          <p:cNvPr id="891" name="Google Shape;891;p77"/>
          <p:cNvSpPr txBox="1"/>
          <p:nvPr/>
        </p:nvSpPr>
        <p:spPr>
          <a:xfrm>
            <a:off x="1543038" y="1437525"/>
            <a:ext cx="3025800" cy="5445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latin typeface="Calibri"/>
                <a:ea typeface="Calibri"/>
                <a:cs typeface="Calibri"/>
                <a:sym typeface="Calibri"/>
              </a:rPr>
              <a:t>Microscopic Scale</a:t>
            </a:r>
            <a:endParaRPr sz="3000" b="1">
              <a:latin typeface="Calibri"/>
              <a:ea typeface="Calibri"/>
              <a:cs typeface="Calibri"/>
              <a:sym typeface="Calibri"/>
            </a:endParaRPr>
          </a:p>
        </p:txBody>
      </p:sp>
      <p:sp>
        <p:nvSpPr>
          <p:cNvPr id="892" name="Google Shape;892;p77"/>
          <p:cNvSpPr txBox="1"/>
          <p:nvPr/>
        </p:nvSpPr>
        <p:spPr>
          <a:xfrm>
            <a:off x="6456975" y="893025"/>
            <a:ext cx="3025800" cy="5445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latin typeface="Calibri"/>
                <a:ea typeface="Calibri"/>
                <a:cs typeface="Calibri"/>
                <a:sym typeface="Calibri"/>
              </a:rPr>
              <a:t>Molecular Scale</a:t>
            </a:r>
            <a:endParaRPr sz="3000" b="1">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p78"/>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32</a:t>
            </a:fld>
            <a:endParaRPr/>
          </a:p>
        </p:txBody>
      </p:sp>
      <p:sp>
        <p:nvSpPr>
          <p:cNvPr id="899" name="Google Shape;899;p78"/>
          <p:cNvSpPr txBox="1">
            <a:spLocks noGrp="1"/>
          </p:cNvSpPr>
          <p:nvPr>
            <p:ph type="title"/>
          </p:nvPr>
        </p:nvSpPr>
        <p:spPr>
          <a:xfrm>
            <a:off x="1016192" y="185534"/>
            <a:ext cx="9178500" cy="5445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990"/>
              <a:buNone/>
            </a:pPr>
            <a:r>
              <a:rPr lang="en-US" sz="4400" b="1">
                <a:solidFill>
                  <a:srgbClr val="7F1F8D"/>
                </a:solidFill>
                <a:latin typeface="Calibri"/>
                <a:ea typeface="Calibri"/>
                <a:cs typeface="Calibri"/>
                <a:sym typeface="Calibri"/>
              </a:rPr>
              <a:t>How does Metaphase (in Mitosis) differ from Metaphase I (in Meiosis)?</a:t>
            </a:r>
            <a:endParaRPr sz="4400" b="1">
              <a:solidFill>
                <a:srgbClr val="7F1F8D"/>
              </a:solidFill>
              <a:latin typeface="Calibri"/>
              <a:ea typeface="Calibri"/>
              <a:cs typeface="Calibri"/>
              <a:sym typeface="Calibri"/>
            </a:endParaRPr>
          </a:p>
        </p:txBody>
      </p:sp>
      <p:pic>
        <p:nvPicPr>
          <p:cNvPr id="900" name="Google Shape;900;p78"/>
          <p:cNvPicPr preferRelativeResize="0"/>
          <p:nvPr/>
        </p:nvPicPr>
        <p:blipFill rotWithShape="1">
          <a:blip r:embed="rId3">
            <a:alphaModFix/>
          </a:blip>
          <a:srcRect t="9264"/>
          <a:stretch/>
        </p:blipFill>
        <p:spPr>
          <a:xfrm>
            <a:off x="4516175" y="2315350"/>
            <a:ext cx="2475075" cy="4349127"/>
          </a:xfrm>
          <a:prstGeom prst="rect">
            <a:avLst/>
          </a:prstGeom>
          <a:noFill/>
          <a:ln>
            <a:noFill/>
          </a:ln>
        </p:spPr>
      </p:pic>
      <p:pic>
        <p:nvPicPr>
          <p:cNvPr id="901" name="Google Shape;901;p78"/>
          <p:cNvPicPr preferRelativeResize="0"/>
          <p:nvPr/>
        </p:nvPicPr>
        <p:blipFill rotWithShape="1">
          <a:blip r:embed="rId4">
            <a:alphaModFix/>
          </a:blip>
          <a:srcRect t="10506"/>
          <a:stretch/>
        </p:blipFill>
        <p:spPr>
          <a:xfrm>
            <a:off x="7654400" y="2315350"/>
            <a:ext cx="2801966" cy="4349127"/>
          </a:xfrm>
          <a:prstGeom prst="rect">
            <a:avLst/>
          </a:prstGeom>
          <a:noFill/>
          <a:ln>
            <a:noFill/>
          </a:ln>
        </p:spPr>
      </p:pic>
      <p:pic>
        <p:nvPicPr>
          <p:cNvPr id="902" name="Google Shape;902;p78"/>
          <p:cNvPicPr preferRelativeResize="0"/>
          <p:nvPr/>
        </p:nvPicPr>
        <p:blipFill>
          <a:blip r:embed="rId5">
            <a:alphaModFix/>
          </a:blip>
          <a:stretch>
            <a:fillRect/>
          </a:stretch>
        </p:blipFill>
        <p:spPr>
          <a:xfrm rot="-508689">
            <a:off x="1674367" y="2992744"/>
            <a:ext cx="1972713" cy="1972687"/>
          </a:xfrm>
          <a:prstGeom prst="rect">
            <a:avLst/>
          </a:prstGeom>
          <a:noFill/>
          <a:ln w="9525" cap="flat" cmpd="sng">
            <a:solidFill>
              <a:schemeClr val="dk2"/>
            </a:solidFill>
            <a:prstDash val="solid"/>
            <a:round/>
            <a:headEnd type="none" w="sm" len="sm"/>
            <a:tailEnd type="none" w="sm" len="sm"/>
          </a:ln>
          <a:effectLst>
            <a:outerShdw blurRad="57150" dist="257175" dir="1920000" algn="bl" rotWithShape="0">
              <a:srgbClr val="000000">
                <a:alpha val="50000"/>
              </a:srgbClr>
            </a:outerShdw>
          </a:effectLst>
        </p:spPr>
      </p:pic>
      <p:sp>
        <p:nvSpPr>
          <p:cNvPr id="903" name="Google Shape;903;p78"/>
          <p:cNvSpPr txBox="1"/>
          <p:nvPr/>
        </p:nvSpPr>
        <p:spPr>
          <a:xfrm>
            <a:off x="4240800" y="1787150"/>
            <a:ext cx="3025800" cy="5445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a:latin typeface="Calibri"/>
                <a:ea typeface="Calibri"/>
                <a:cs typeface="Calibri"/>
                <a:sym typeface="Calibri"/>
              </a:rPr>
              <a:t>Mitosis - Metaphase</a:t>
            </a:r>
            <a:endParaRPr sz="2400" b="1">
              <a:latin typeface="Calibri"/>
              <a:ea typeface="Calibri"/>
              <a:cs typeface="Calibri"/>
              <a:sym typeface="Calibri"/>
            </a:endParaRPr>
          </a:p>
        </p:txBody>
      </p:sp>
      <p:sp>
        <p:nvSpPr>
          <p:cNvPr id="904" name="Google Shape;904;p78"/>
          <p:cNvSpPr txBox="1"/>
          <p:nvPr/>
        </p:nvSpPr>
        <p:spPr>
          <a:xfrm>
            <a:off x="7118000" y="1787150"/>
            <a:ext cx="3836400" cy="5445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a:latin typeface="Calibri"/>
                <a:ea typeface="Calibri"/>
                <a:cs typeface="Calibri"/>
                <a:sym typeface="Calibri"/>
              </a:rPr>
              <a:t>Meiosis - Metaphase I</a:t>
            </a:r>
            <a:endParaRPr sz="2400" b="1">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79"/>
          <p:cNvSpPr txBox="1">
            <a:spLocks noGrp="1"/>
          </p:cNvSpPr>
          <p:nvPr>
            <p:ph type="sldNum" idx="12"/>
          </p:nvPr>
        </p:nvSpPr>
        <p:spPr>
          <a:xfrm>
            <a:off x="11694754"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33</a:t>
            </a:fld>
            <a:endParaRPr/>
          </a:p>
        </p:txBody>
      </p:sp>
      <p:pic>
        <p:nvPicPr>
          <p:cNvPr id="911" name="Google Shape;911;p79" title="Meiosis.mp4">
            <a:hlinkClick r:id="rId3"/>
          </p:cNvPr>
          <p:cNvPicPr preferRelativeResize="0"/>
          <p:nvPr/>
        </p:nvPicPr>
        <p:blipFill>
          <a:blip r:embed="rId4">
            <a:alphaModFix/>
          </a:blip>
          <a:stretch>
            <a:fillRect/>
          </a:stretch>
        </p:blipFill>
        <p:spPr>
          <a:xfrm>
            <a:off x="1524013" y="0"/>
            <a:ext cx="9143980" cy="685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1"/>
                                        </p:tgtEl>
                                        <p:attrNameLst>
                                          <p:attrName>style.visibility</p:attrName>
                                        </p:attrNameLst>
                                      </p:cBhvr>
                                      <p:to>
                                        <p:strVal val="visible"/>
                                      </p:to>
                                    </p:set>
                                    <p:animEffect transition="in" filter="fade">
                                      <p:cBhvr>
                                        <p:cTn id="7" dur="1000"/>
                                        <p:tgtEl>
                                          <p:spTgt spid="9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80"/>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34</a:t>
            </a:fld>
            <a:endParaRPr/>
          </a:p>
        </p:txBody>
      </p:sp>
      <p:sp>
        <p:nvSpPr>
          <p:cNvPr id="918" name="Google Shape;918;p80"/>
          <p:cNvSpPr txBox="1">
            <a:spLocks noGrp="1"/>
          </p:cNvSpPr>
          <p:nvPr>
            <p:ph type="title"/>
          </p:nvPr>
        </p:nvSpPr>
        <p:spPr>
          <a:xfrm>
            <a:off x="1354350" y="546275"/>
            <a:ext cx="8894100" cy="544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5400"/>
              <a:buFont typeface="Calibri"/>
              <a:buNone/>
            </a:pPr>
            <a:r>
              <a:rPr lang="en-US" sz="4600" b="1">
                <a:solidFill>
                  <a:srgbClr val="7F1F8D"/>
                </a:solidFill>
                <a:latin typeface="Calibri"/>
                <a:ea typeface="Calibri"/>
                <a:cs typeface="Calibri"/>
                <a:sym typeface="Calibri"/>
              </a:rPr>
              <a:t>Move your chromosomes to model 2 divisions: Meiosis I and Meiosis II</a:t>
            </a:r>
            <a:endParaRPr sz="4600" b="1">
              <a:solidFill>
                <a:srgbClr val="7F1F8D"/>
              </a:solidFill>
              <a:latin typeface="Calibri"/>
              <a:ea typeface="Calibri"/>
              <a:cs typeface="Calibri"/>
              <a:sym typeface="Calibri"/>
            </a:endParaRPr>
          </a:p>
        </p:txBody>
      </p:sp>
      <p:pic>
        <p:nvPicPr>
          <p:cNvPr id="919" name="Google Shape;919;p80"/>
          <p:cNvPicPr preferRelativeResize="0"/>
          <p:nvPr/>
        </p:nvPicPr>
        <p:blipFill rotWithShape="1">
          <a:blip r:embed="rId3">
            <a:alphaModFix/>
          </a:blip>
          <a:srcRect/>
          <a:stretch/>
        </p:blipFill>
        <p:spPr>
          <a:xfrm>
            <a:off x="3262900" y="1660600"/>
            <a:ext cx="6678825" cy="50038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dk1"/>
        </a:solidFill>
        <a:effectLst/>
      </p:bgPr>
    </p:bg>
    <p:spTree>
      <p:nvGrpSpPr>
        <p:cNvPr id="1" name="Shape 923"/>
        <p:cNvGrpSpPr/>
        <p:nvPr/>
      </p:nvGrpSpPr>
      <p:grpSpPr>
        <a:xfrm>
          <a:off x="0" y="0"/>
          <a:ext cx="0" cy="0"/>
          <a:chOff x="0" y="0"/>
          <a:chExt cx="0" cy="0"/>
        </a:xfrm>
      </p:grpSpPr>
      <p:pic>
        <p:nvPicPr>
          <p:cNvPr id="924" name="Google Shape;924;p81"/>
          <p:cNvPicPr preferRelativeResize="0"/>
          <p:nvPr/>
        </p:nvPicPr>
        <p:blipFill rotWithShape="1">
          <a:blip r:embed="rId3">
            <a:alphaModFix/>
          </a:blip>
          <a:srcRect/>
          <a:stretch/>
        </p:blipFill>
        <p:spPr>
          <a:xfrm>
            <a:off x="9403875" y="3749175"/>
            <a:ext cx="2650628" cy="2067548"/>
          </a:xfrm>
          <a:prstGeom prst="rect">
            <a:avLst/>
          </a:prstGeom>
          <a:noFill/>
          <a:ln>
            <a:noFill/>
          </a:ln>
        </p:spPr>
      </p:pic>
      <p:sp>
        <p:nvSpPr>
          <p:cNvPr id="925" name="Google Shape;925;p81"/>
          <p:cNvSpPr/>
          <p:nvPr/>
        </p:nvSpPr>
        <p:spPr>
          <a:xfrm>
            <a:off x="1533676" y="3803574"/>
            <a:ext cx="1421100" cy="17895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26" name="Google Shape;926;p81"/>
          <p:cNvPicPr preferRelativeResize="0"/>
          <p:nvPr/>
        </p:nvPicPr>
        <p:blipFill>
          <a:blip r:embed="rId4">
            <a:alphaModFix/>
          </a:blip>
          <a:stretch>
            <a:fillRect/>
          </a:stretch>
        </p:blipFill>
        <p:spPr>
          <a:xfrm rot="5400000">
            <a:off x="6672700" y="767026"/>
            <a:ext cx="1866179" cy="1421051"/>
          </a:xfrm>
          <a:prstGeom prst="rect">
            <a:avLst/>
          </a:prstGeom>
          <a:noFill/>
          <a:ln>
            <a:noFill/>
          </a:ln>
        </p:spPr>
      </p:pic>
      <p:sp>
        <p:nvSpPr>
          <p:cNvPr id="927" name="Google Shape;927;p81"/>
          <p:cNvSpPr/>
          <p:nvPr/>
        </p:nvSpPr>
        <p:spPr>
          <a:xfrm>
            <a:off x="6463025" y="322100"/>
            <a:ext cx="2273400" cy="23079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28" name="Google Shape;928;p81"/>
          <p:cNvPicPr preferRelativeResize="0"/>
          <p:nvPr/>
        </p:nvPicPr>
        <p:blipFill rotWithShape="1">
          <a:blip r:embed="rId5">
            <a:alphaModFix/>
          </a:blip>
          <a:srcRect l="58232"/>
          <a:stretch/>
        </p:blipFill>
        <p:spPr>
          <a:xfrm>
            <a:off x="4256974" y="1452305"/>
            <a:ext cx="801848" cy="1053746"/>
          </a:xfrm>
          <a:prstGeom prst="rect">
            <a:avLst/>
          </a:prstGeom>
          <a:noFill/>
          <a:ln>
            <a:noFill/>
          </a:ln>
        </p:spPr>
      </p:pic>
      <p:grpSp>
        <p:nvGrpSpPr>
          <p:cNvPr id="929" name="Google Shape;929;p81"/>
          <p:cNvGrpSpPr/>
          <p:nvPr/>
        </p:nvGrpSpPr>
        <p:grpSpPr>
          <a:xfrm>
            <a:off x="4289857" y="405611"/>
            <a:ext cx="801830" cy="2100449"/>
            <a:chOff x="4263814" y="342450"/>
            <a:chExt cx="915123" cy="2267324"/>
          </a:xfrm>
        </p:grpSpPr>
        <p:pic>
          <p:nvPicPr>
            <p:cNvPr id="930" name="Google Shape;930;p81"/>
            <p:cNvPicPr preferRelativeResize="0"/>
            <p:nvPr/>
          </p:nvPicPr>
          <p:blipFill rotWithShape="1">
            <a:blip r:embed="rId5">
              <a:alphaModFix/>
            </a:blip>
            <a:srcRect r="52825"/>
            <a:stretch/>
          </p:blipFill>
          <p:spPr>
            <a:xfrm>
              <a:off x="4263837" y="342450"/>
              <a:ext cx="915100" cy="1064777"/>
            </a:xfrm>
            <a:prstGeom prst="rect">
              <a:avLst/>
            </a:prstGeom>
            <a:noFill/>
            <a:ln>
              <a:noFill/>
            </a:ln>
          </p:spPr>
        </p:pic>
        <p:pic>
          <p:nvPicPr>
            <p:cNvPr id="931" name="Google Shape;931;p81"/>
            <p:cNvPicPr preferRelativeResize="0"/>
            <p:nvPr/>
          </p:nvPicPr>
          <p:blipFill rotWithShape="1">
            <a:blip r:embed="rId5">
              <a:alphaModFix/>
            </a:blip>
            <a:srcRect l="58232"/>
            <a:stretch/>
          </p:blipFill>
          <p:spPr>
            <a:xfrm>
              <a:off x="4263814" y="1407225"/>
              <a:ext cx="915100" cy="1202549"/>
            </a:xfrm>
            <a:prstGeom prst="rect">
              <a:avLst/>
            </a:prstGeom>
            <a:noFill/>
            <a:ln>
              <a:noFill/>
            </a:ln>
          </p:spPr>
        </p:pic>
      </p:grpSp>
      <p:sp>
        <p:nvSpPr>
          <p:cNvPr id="932" name="Google Shape;932;p81"/>
          <p:cNvSpPr/>
          <p:nvPr/>
        </p:nvSpPr>
        <p:spPr>
          <a:xfrm>
            <a:off x="3584675" y="301875"/>
            <a:ext cx="2273400" cy="23079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33" name="Google Shape;933;p81"/>
          <p:cNvPicPr preferRelativeResize="0"/>
          <p:nvPr/>
        </p:nvPicPr>
        <p:blipFill>
          <a:blip r:embed="rId5">
            <a:alphaModFix/>
          </a:blip>
          <a:stretch>
            <a:fillRect/>
          </a:stretch>
        </p:blipFill>
        <p:spPr>
          <a:xfrm>
            <a:off x="1031975" y="1489975"/>
            <a:ext cx="1939826" cy="1140141"/>
          </a:xfrm>
          <a:prstGeom prst="rect">
            <a:avLst/>
          </a:prstGeom>
          <a:noFill/>
          <a:ln>
            <a:noFill/>
          </a:ln>
        </p:spPr>
      </p:pic>
      <p:graphicFrame>
        <p:nvGraphicFramePr>
          <p:cNvPr id="934" name="Google Shape;934;p81"/>
          <p:cNvGraphicFramePr/>
          <p:nvPr/>
        </p:nvGraphicFramePr>
        <p:xfrm>
          <a:off x="0" y="0"/>
          <a:ext cx="12192000" cy="6858000"/>
        </p:xfrm>
        <a:graphic>
          <a:graphicData uri="http://schemas.openxmlformats.org/drawingml/2006/table">
            <a:tbl>
              <a:tblPr>
                <a:noFill/>
                <a:tableStyleId>{2E101892-9FEB-498F-A1F8-0FD7E87DF599}</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gridCol w="3048000">
                  <a:extLst>
                    <a:ext uri="{9D8B030D-6E8A-4147-A177-3AD203B41FA5}">
                      <a16:colId xmlns:a16="http://schemas.microsoft.com/office/drawing/2014/main" val="20003"/>
                    </a:ext>
                  </a:extLst>
                </a:gridCol>
              </a:tblGrid>
              <a:tr h="3397825">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extLst>
                  <a:ext uri="{0D108BD9-81ED-4DB2-BD59-A6C34878D82A}">
                    <a16:rowId xmlns:a16="http://schemas.microsoft.com/office/drawing/2014/main" val="10000"/>
                  </a:ext>
                </a:extLst>
              </a:tr>
              <a:tr h="3460175">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935" name="Google Shape;935;p81"/>
          <p:cNvSpPr txBox="1"/>
          <p:nvPr/>
        </p:nvSpPr>
        <p:spPr>
          <a:xfrm>
            <a:off x="471673" y="2695250"/>
            <a:ext cx="2384700" cy="612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Prophase I</a:t>
            </a:r>
            <a:endParaRPr b="1"/>
          </a:p>
        </p:txBody>
      </p:sp>
      <p:sp>
        <p:nvSpPr>
          <p:cNvPr id="936" name="Google Shape;936;p81"/>
          <p:cNvSpPr txBox="1"/>
          <p:nvPr/>
        </p:nvSpPr>
        <p:spPr>
          <a:xfrm>
            <a:off x="57974" y="226592"/>
            <a:ext cx="1144500" cy="61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100" b="1">
                <a:solidFill>
                  <a:srgbClr val="FFFF00"/>
                </a:solidFill>
                <a:latin typeface="Calibri"/>
                <a:ea typeface="Calibri"/>
                <a:cs typeface="Calibri"/>
                <a:sym typeface="Calibri"/>
              </a:rPr>
              <a:t>synapsis</a:t>
            </a:r>
            <a:endParaRPr sz="2100" b="1"/>
          </a:p>
        </p:txBody>
      </p:sp>
      <p:sp>
        <p:nvSpPr>
          <p:cNvPr id="937" name="Google Shape;937;p81"/>
          <p:cNvSpPr txBox="1"/>
          <p:nvPr/>
        </p:nvSpPr>
        <p:spPr>
          <a:xfrm>
            <a:off x="57974" y="1478689"/>
            <a:ext cx="1144500" cy="61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200" b="1">
                <a:solidFill>
                  <a:srgbClr val="FFFF00"/>
                </a:solidFill>
                <a:latin typeface="Calibri"/>
                <a:ea typeface="Calibri"/>
                <a:cs typeface="Calibri"/>
                <a:sym typeface="Calibri"/>
              </a:rPr>
              <a:t>crossing over</a:t>
            </a:r>
            <a:endParaRPr sz="2200" b="1"/>
          </a:p>
        </p:txBody>
      </p:sp>
      <p:pic>
        <p:nvPicPr>
          <p:cNvPr id="938" name="Google Shape;938;p81"/>
          <p:cNvPicPr preferRelativeResize="0"/>
          <p:nvPr/>
        </p:nvPicPr>
        <p:blipFill>
          <a:blip r:embed="rId6">
            <a:alphaModFix/>
          </a:blip>
          <a:stretch>
            <a:fillRect/>
          </a:stretch>
        </p:blipFill>
        <p:spPr>
          <a:xfrm rot="10800000">
            <a:off x="1153769" y="152407"/>
            <a:ext cx="1354992" cy="1202240"/>
          </a:xfrm>
          <a:prstGeom prst="rect">
            <a:avLst/>
          </a:prstGeom>
          <a:noFill/>
          <a:ln>
            <a:noFill/>
          </a:ln>
        </p:spPr>
      </p:pic>
      <p:sp>
        <p:nvSpPr>
          <p:cNvPr id="939" name="Google Shape;939;p81"/>
          <p:cNvSpPr txBox="1"/>
          <p:nvPr/>
        </p:nvSpPr>
        <p:spPr>
          <a:xfrm>
            <a:off x="3200725" y="2656783"/>
            <a:ext cx="27432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Metaphase I</a:t>
            </a:r>
            <a:endParaRPr b="1"/>
          </a:p>
        </p:txBody>
      </p:sp>
      <p:sp>
        <p:nvSpPr>
          <p:cNvPr id="940" name="Google Shape;940;p81"/>
          <p:cNvSpPr txBox="1"/>
          <p:nvPr/>
        </p:nvSpPr>
        <p:spPr>
          <a:xfrm>
            <a:off x="6488525" y="2656508"/>
            <a:ext cx="23811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Anaphase I</a:t>
            </a:r>
            <a:endParaRPr b="1"/>
          </a:p>
        </p:txBody>
      </p:sp>
      <p:sp>
        <p:nvSpPr>
          <p:cNvPr id="941" name="Google Shape;941;p81"/>
          <p:cNvSpPr txBox="1"/>
          <p:nvPr/>
        </p:nvSpPr>
        <p:spPr>
          <a:xfrm>
            <a:off x="9414550" y="2604632"/>
            <a:ext cx="23811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Telophase I</a:t>
            </a:r>
            <a:endParaRPr b="1"/>
          </a:p>
        </p:txBody>
      </p:sp>
      <p:grpSp>
        <p:nvGrpSpPr>
          <p:cNvPr id="942" name="Google Shape;942;p81"/>
          <p:cNvGrpSpPr/>
          <p:nvPr/>
        </p:nvGrpSpPr>
        <p:grpSpPr>
          <a:xfrm>
            <a:off x="9443050" y="248675"/>
            <a:ext cx="2324100" cy="2457300"/>
            <a:chOff x="9214450" y="858275"/>
            <a:chExt cx="2324100" cy="2457300"/>
          </a:xfrm>
        </p:grpSpPr>
        <p:pic>
          <p:nvPicPr>
            <p:cNvPr id="943" name="Google Shape;943;p81"/>
            <p:cNvPicPr preferRelativeResize="0"/>
            <p:nvPr/>
          </p:nvPicPr>
          <p:blipFill rotWithShape="1">
            <a:blip r:embed="rId7">
              <a:alphaModFix/>
            </a:blip>
            <a:srcRect t="53284" b="6784"/>
            <a:stretch/>
          </p:blipFill>
          <p:spPr>
            <a:xfrm rot="10800000">
              <a:off x="9310650" y="1527725"/>
              <a:ext cx="1058900" cy="1062100"/>
            </a:xfrm>
            <a:prstGeom prst="rect">
              <a:avLst/>
            </a:prstGeom>
            <a:noFill/>
            <a:ln>
              <a:noFill/>
            </a:ln>
          </p:spPr>
        </p:pic>
        <p:pic>
          <p:nvPicPr>
            <p:cNvPr id="944" name="Google Shape;944;p81"/>
            <p:cNvPicPr preferRelativeResize="0"/>
            <p:nvPr/>
          </p:nvPicPr>
          <p:blipFill rotWithShape="1">
            <a:blip r:embed="rId7">
              <a:alphaModFix/>
            </a:blip>
            <a:srcRect l="-1633" t="-1633" r="3218" b="56382"/>
            <a:stretch/>
          </p:blipFill>
          <p:spPr>
            <a:xfrm rot="10800000">
              <a:off x="10420225" y="1485126"/>
              <a:ext cx="1042126" cy="1203599"/>
            </a:xfrm>
            <a:prstGeom prst="rect">
              <a:avLst/>
            </a:prstGeom>
            <a:noFill/>
            <a:ln>
              <a:noFill/>
            </a:ln>
          </p:spPr>
        </p:pic>
        <p:sp>
          <p:nvSpPr>
            <p:cNvPr id="945" name="Google Shape;945;p81"/>
            <p:cNvSpPr/>
            <p:nvPr/>
          </p:nvSpPr>
          <p:spPr>
            <a:xfrm>
              <a:off x="9214450" y="858275"/>
              <a:ext cx="2324100" cy="245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81"/>
            <p:cNvSpPr/>
            <p:nvPr/>
          </p:nvSpPr>
          <p:spPr>
            <a:xfrm>
              <a:off x="9310700" y="1300425"/>
              <a:ext cx="1059000" cy="16851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81"/>
            <p:cNvSpPr/>
            <p:nvPr/>
          </p:nvSpPr>
          <p:spPr>
            <a:xfrm>
              <a:off x="10411788" y="1320575"/>
              <a:ext cx="1059000" cy="16851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8" name="Google Shape;948;p81"/>
          <p:cNvSpPr txBox="1"/>
          <p:nvPr/>
        </p:nvSpPr>
        <p:spPr>
          <a:xfrm>
            <a:off x="552450" y="5944333"/>
            <a:ext cx="23241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Prophase II</a:t>
            </a:r>
            <a:endParaRPr b="1"/>
          </a:p>
        </p:txBody>
      </p:sp>
      <p:pic>
        <p:nvPicPr>
          <p:cNvPr id="949" name="Google Shape;949;p81"/>
          <p:cNvPicPr preferRelativeResize="0"/>
          <p:nvPr/>
        </p:nvPicPr>
        <p:blipFill rotWithShape="1">
          <a:blip r:embed="rId7">
            <a:alphaModFix/>
          </a:blip>
          <a:srcRect t="53284" b="6784"/>
          <a:stretch/>
        </p:blipFill>
        <p:spPr>
          <a:xfrm rot="10800000">
            <a:off x="269550" y="4233929"/>
            <a:ext cx="1058900" cy="1062100"/>
          </a:xfrm>
          <a:prstGeom prst="rect">
            <a:avLst/>
          </a:prstGeom>
          <a:noFill/>
          <a:ln>
            <a:noFill/>
          </a:ln>
        </p:spPr>
      </p:pic>
      <p:sp>
        <p:nvSpPr>
          <p:cNvPr id="950" name="Google Shape;950;p81"/>
          <p:cNvSpPr/>
          <p:nvPr/>
        </p:nvSpPr>
        <p:spPr>
          <a:xfrm>
            <a:off x="254378" y="4101516"/>
            <a:ext cx="928800" cy="12330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1" name="Google Shape;951;p81"/>
          <p:cNvGrpSpPr/>
          <p:nvPr/>
        </p:nvGrpSpPr>
        <p:grpSpPr>
          <a:xfrm>
            <a:off x="1743946" y="4037724"/>
            <a:ext cx="1056404" cy="1321200"/>
            <a:chOff x="2277346" y="4266324"/>
            <a:chExt cx="1056404" cy="1321200"/>
          </a:xfrm>
        </p:grpSpPr>
        <p:pic>
          <p:nvPicPr>
            <p:cNvPr id="952" name="Google Shape;952;p81"/>
            <p:cNvPicPr preferRelativeResize="0"/>
            <p:nvPr/>
          </p:nvPicPr>
          <p:blipFill rotWithShape="1">
            <a:blip r:embed="rId7">
              <a:alphaModFix/>
            </a:blip>
            <a:srcRect l="-1633" t="-1633" r="3218" b="56382"/>
            <a:stretch/>
          </p:blipFill>
          <p:spPr>
            <a:xfrm rot="10800000">
              <a:off x="2291625" y="4321330"/>
              <a:ext cx="1042126" cy="1203599"/>
            </a:xfrm>
            <a:prstGeom prst="rect">
              <a:avLst/>
            </a:prstGeom>
            <a:noFill/>
            <a:ln>
              <a:noFill/>
            </a:ln>
          </p:spPr>
        </p:pic>
        <p:sp>
          <p:nvSpPr>
            <p:cNvPr id="953" name="Google Shape;953;p81"/>
            <p:cNvSpPr/>
            <p:nvPr/>
          </p:nvSpPr>
          <p:spPr>
            <a:xfrm>
              <a:off x="2277346" y="4266324"/>
              <a:ext cx="954300" cy="13212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4" name="Google Shape;954;p81"/>
          <p:cNvSpPr/>
          <p:nvPr/>
        </p:nvSpPr>
        <p:spPr>
          <a:xfrm>
            <a:off x="36376" y="3809499"/>
            <a:ext cx="1421100" cy="17895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81"/>
          <p:cNvSpPr txBox="1"/>
          <p:nvPr/>
        </p:nvSpPr>
        <p:spPr>
          <a:xfrm>
            <a:off x="3200400" y="5944333"/>
            <a:ext cx="27432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Metaphase II</a:t>
            </a:r>
            <a:endParaRPr b="1"/>
          </a:p>
        </p:txBody>
      </p:sp>
      <p:grpSp>
        <p:nvGrpSpPr>
          <p:cNvPr id="956" name="Google Shape;956;p81"/>
          <p:cNvGrpSpPr/>
          <p:nvPr/>
        </p:nvGrpSpPr>
        <p:grpSpPr>
          <a:xfrm>
            <a:off x="3160576" y="4023978"/>
            <a:ext cx="2814299" cy="1880422"/>
            <a:chOff x="3617776" y="3947778"/>
            <a:chExt cx="2814299" cy="1880422"/>
          </a:xfrm>
        </p:grpSpPr>
        <p:pic>
          <p:nvPicPr>
            <p:cNvPr id="957" name="Google Shape;957;p81"/>
            <p:cNvPicPr preferRelativeResize="0"/>
            <p:nvPr/>
          </p:nvPicPr>
          <p:blipFill>
            <a:blip r:embed="rId8">
              <a:alphaModFix/>
            </a:blip>
            <a:stretch>
              <a:fillRect/>
            </a:stretch>
          </p:blipFill>
          <p:spPr>
            <a:xfrm flipH="1">
              <a:off x="4150494" y="3983924"/>
              <a:ext cx="376051" cy="1745603"/>
            </a:xfrm>
            <a:prstGeom prst="rect">
              <a:avLst/>
            </a:prstGeom>
            <a:noFill/>
            <a:ln>
              <a:noFill/>
            </a:ln>
          </p:spPr>
        </p:pic>
        <p:pic>
          <p:nvPicPr>
            <p:cNvPr id="958" name="Google Shape;958;p81"/>
            <p:cNvPicPr preferRelativeResize="0"/>
            <p:nvPr/>
          </p:nvPicPr>
          <p:blipFill>
            <a:blip r:embed="rId9">
              <a:alphaModFix/>
            </a:blip>
            <a:stretch>
              <a:fillRect/>
            </a:stretch>
          </p:blipFill>
          <p:spPr>
            <a:xfrm>
              <a:off x="5537387" y="3947778"/>
              <a:ext cx="428738" cy="1879744"/>
            </a:xfrm>
            <a:prstGeom prst="rect">
              <a:avLst/>
            </a:prstGeom>
            <a:noFill/>
            <a:ln>
              <a:noFill/>
            </a:ln>
          </p:spPr>
        </p:pic>
        <p:sp>
          <p:nvSpPr>
            <p:cNvPr id="959" name="Google Shape;959;p81"/>
            <p:cNvSpPr/>
            <p:nvPr/>
          </p:nvSpPr>
          <p:spPr>
            <a:xfrm>
              <a:off x="3617776" y="3961974"/>
              <a:ext cx="1421100" cy="17895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81"/>
            <p:cNvSpPr/>
            <p:nvPr/>
          </p:nvSpPr>
          <p:spPr>
            <a:xfrm>
              <a:off x="5065575" y="3961900"/>
              <a:ext cx="1366500" cy="1866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1" name="Google Shape;961;p81"/>
          <p:cNvSpPr txBox="1"/>
          <p:nvPr/>
        </p:nvSpPr>
        <p:spPr>
          <a:xfrm>
            <a:off x="6343650" y="5944325"/>
            <a:ext cx="25527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Anaphase II</a:t>
            </a:r>
            <a:endParaRPr b="1"/>
          </a:p>
        </p:txBody>
      </p:sp>
      <p:pic>
        <p:nvPicPr>
          <p:cNvPr id="962" name="Google Shape;962;p81"/>
          <p:cNvPicPr preferRelativeResize="0"/>
          <p:nvPr/>
        </p:nvPicPr>
        <p:blipFill rotWithShape="1">
          <a:blip r:embed="rId3">
            <a:alphaModFix/>
          </a:blip>
          <a:srcRect b="46337"/>
          <a:stretch/>
        </p:blipFill>
        <p:spPr>
          <a:xfrm>
            <a:off x="6453800" y="4012885"/>
            <a:ext cx="2384729" cy="998186"/>
          </a:xfrm>
          <a:prstGeom prst="rect">
            <a:avLst/>
          </a:prstGeom>
          <a:noFill/>
          <a:ln>
            <a:noFill/>
          </a:ln>
        </p:spPr>
      </p:pic>
      <p:pic>
        <p:nvPicPr>
          <p:cNvPr id="963" name="Google Shape;963;p81"/>
          <p:cNvPicPr preferRelativeResize="0"/>
          <p:nvPr/>
        </p:nvPicPr>
        <p:blipFill rotWithShape="1">
          <a:blip r:embed="rId3">
            <a:alphaModFix/>
          </a:blip>
          <a:srcRect t="56389"/>
          <a:stretch/>
        </p:blipFill>
        <p:spPr>
          <a:xfrm>
            <a:off x="6492325" y="5178449"/>
            <a:ext cx="2384729" cy="811190"/>
          </a:xfrm>
          <a:prstGeom prst="rect">
            <a:avLst/>
          </a:prstGeom>
          <a:noFill/>
          <a:ln>
            <a:noFill/>
          </a:ln>
        </p:spPr>
      </p:pic>
      <p:sp>
        <p:nvSpPr>
          <p:cNvPr id="964" name="Google Shape;964;p81"/>
          <p:cNvSpPr/>
          <p:nvPr/>
        </p:nvSpPr>
        <p:spPr>
          <a:xfrm>
            <a:off x="7730800" y="3886775"/>
            <a:ext cx="1239000" cy="23079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81"/>
          <p:cNvSpPr/>
          <p:nvPr/>
        </p:nvSpPr>
        <p:spPr>
          <a:xfrm>
            <a:off x="6359200" y="3886775"/>
            <a:ext cx="1239000" cy="23079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81"/>
          <p:cNvSpPr txBox="1"/>
          <p:nvPr/>
        </p:nvSpPr>
        <p:spPr>
          <a:xfrm>
            <a:off x="9067800" y="5944325"/>
            <a:ext cx="3143100" cy="64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rgbClr val="FFFFFF"/>
                </a:solidFill>
                <a:latin typeface="Calibri"/>
                <a:ea typeface="Calibri"/>
                <a:cs typeface="Calibri"/>
                <a:sym typeface="Calibri"/>
              </a:rPr>
              <a:t>Telophase II</a:t>
            </a:r>
            <a:endParaRPr b="1"/>
          </a:p>
        </p:txBody>
      </p:sp>
      <p:sp>
        <p:nvSpPr>
          <p:cNvPr id="967" name="Google Shape;967;p81"/>
          <p:cNvSpPr txBox="1"/>
          <p:nvPr/>
        </p:nvSpPr>
        <p:spPr>
          <a:xfrm>
            <a:off x="4440200" y="3431984"/>
            <a:ext cx="3288600" cy="544500"/>
          </a:xfrm>
          <a:prstGeom prst="rect">
            <a:avLst/>
          </a:prstGeom>
          <a:solidFill>
            <a:srgbClr val="7F1F8D"/>
          </a:solidFill>
          <a:ln w="9525" cap="flat" cmpd="sng">
            <a:solidFill>
              <a:srgbClr val="000000"/>
            </a:solidFill>
            <a:prstDash val="solid"/>
            <a:round/>
            <a:headEnd type="none" w="sm" len="sm"/>
            <a:tailEnd type="none" w="sm" len="sm"/>
          </a:ln>
        </p:spPr>
        <p:txBody>
          <a:bodyPr spcFirstLastPara="1" wrap="square" lIns="0" tIns="45700" rIns="0" bIns="0" anchor="t" anchorCtr="0">
            <a:noAutofit/>
          </a:bodyPr>
          <a:lstStyle/>
          <a:p>
            <a:pPr marL="0" lvl="0" indent="0" algn="ctr" rtl="0">
              <a:spcBef>
                <a:spcPts val="0"/>
              </a:spcBef>
              <a:spcAft>
                <a:spcPts val="0"/>
              </a:spcAft>
              <a:buNone/>
            </a:pPr>
            <a:r>
              <a:rPr lang="en-US" sz="2800">
                <a:solidFill>
                  <a:srgbClr val="FFFFFF"/>
                </a:solidFill>
                <a:latin typeface="Arial Rounded"/>
                <a:ea typeface="Arial Rounded"/>
                <a:cs typeface="Arial Rounded"/>
                <a:sym typeface="Arial Rounded"/>
              </a:rPr>
              <a:t>Meiosis II</a:t>
            </a:r>
            <a:endParaRPr sz="2800">
              <a:solidFill>
                <a:srgbClr val="FFFFFF"/>
              </a:solidFill>
              <a:latin typeface="Arial Rounded"/>
              <a:ea typeface="Arial Rounded"/>
              <a:cs typeface="Arial Rounded"/>
              <a:sym typeface="Arial Rounded"/>
            </a:endParaRPr>
          </a:p>
        </p:txBody>
      </p:sp>
      <p:sp>
        <p:nvSpPr>
          <p:cNvPr id="968" name="Google Shape;968;p81"/>
          <p:cNvSpPr/>
          <p:nvPr/>
        </p:nvSpPr>
        <p:spPr>
          <a:xfrm>
            <a:off x="9264050" y="3592625"/>
            <a:ext cx="1421100" cy="245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81"/>
          <p:cNvSpPr/>
          <p:nvPr/>
        </p:nvSpPr>
        <p:spPr>
          <a:xfrm>
            <a:off x="9412950" y="3732925"/>
            <a:ext cx="538500" cy="200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81"/>
          <p:cNvSpPr/>
          <p:nvPr/>
        </p:nvSpPr>
        <p:spPr>
          <a:xfrm>
            <a:off x="10697825" y="3583475"/>
            <a:ext cx="1421100" cy="245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81"/>
          <p:cNvSpPr/>
          <p:nvPr/>
        </p:nvSpPr>
        <p:spPr>
          <a:xfrm>
            <a:off x="10022550" y="3732925"/>
            <a:ext cx="538500" cy="200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81"/>
          <p:cNvSpPr/>
          <p:nvPr/>
        </p:nvSpPr>
        <p:spPr>
          <a:xfrm>
            <a:off x="11013150" y="3809125"/>
            <a:ext cx="538500" cy="200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81"/>
          <p:cNvSpPr/>
          <p:nvPr/>
        </p:nvSpPr>
        <p:spPr>
          <a:xfrm>
            <a:off x="11546550" y="3809125"/>
            <a:ext cx="538500" cy="200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81"/>
          <p:cNvSpPr txBox="1"/>
          <p:nvPr/>
        </p:nvSpPr>
        <p:spPr>
          <a:xfrm>
            <a:off x="4451700" y="-18116"/>
            <a:ext cx="3288600" cy="544500"/>
          </a:xfrm>
          <a:prstGeom prst="rect">
            <a:avLst/>
          </a:prstGeom>
          <a:solidFill>
            <a:srgbClr val="7F1F8D"/>
          </a:solidFill>
          <a:ln w="9525" cap="flat" cmpd="sng">
            <a:solidFill>
              <a:srgbClr val="000000"/>
            </a:solidFill>
            <a:prstDash val="solid"/>
            <a:round/>
            <a:headEnd type="none" w="sm" len="sm"/>
            <a:tailEnd type="none" w="sm" len="sm"/>
          </a:ln>
        </p:spPr>
        <p:txBody>
          <a:bodyPr spcFirstLastPara="1" wrap="square" lIns="91425" tIns="45700" rIns="91425" bIns="91425" anchor="t" anchorCtr="0">
            <a:noAutofit/>
          </a:bodyPr>
          <a:lstStyle/>
          <a:p>
            <a:pPr marL="0" lvl="0" indent="0" algn="ctr" rtl="0">
              <a:spcBef>
                <a:spcPts val="0"/>
              </a:spcBef>
              <a:spcAft>
                <a:spcPts val="0"/>
              </a:spcAft>
              <a:buNone/>
            </a:pPr>
            <a:r>
              <a:rPr lang="en-US" sz="2800">
                <a:solidFill>
                  <a:srgbClr val="FFFFFF"/>
                </a:solidFill>
                <a:latin typeface="Arial Rounded"/>
                <a:ea typeface="Arial Rounded"/>
                <a:cs typeface="Arial Rounded"/>
                <a:sym typeface="Arial Rounded"/>
              </a:rPr>
              <a:t>Meiosis I</a:t>
            </a:r>
            <a:endParaRPr sz="2800">
              <a:solidFill>
                <a:srgbClr val="FFFFFF"/>
              </a:solidFill>
              <a:latin typeface="Arial Rounded"/>
              <a:ea typeface="Arial Rounded"/>
              <a:cs typeface="Arial Rounded"/>
              <a:sym typeface="Arial Rounde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sp>
        <p:nvSpPr>
          <p:cNvPr id="980" name="Google Shape;980;p82"/>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36</a:t>
            </a:fld>
            <a:endParaRPr/>
          </a:p>
        </p:txBody>
      </p:sp>
      <p:sp>
        <p:nvSpPr>
          <p:cNvPr id="981" name="Google Shape;981;p82"/>
          <p:cNvSpPr txBox="1">
            <a:spLocks noGrp="1"/>
          </p:cNvSpPr>
          <p:nvPr>
            <p:ph type="title"/>
          </p:nvPr>
        </p:nvSpPr>
        <p:spPr>
          <a:xfrm>
            <a:off x="4452200" y="2766150"/>
            <a:ext cx="6951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sz="4000" b="1">
                <a:solidFill>
                  <a:srgbClr val="222222"/>
                </a:solidFill>
                <a:latin typeface="Calibri"/>
                <a:ea typeface="Calibri"/>
                <a:cs typeface="Calibri"/>
                <a:sym typeface="Calibri"/>
              </a:rPr>
              <a:t>What are some “Aha Moments” </a:t>
            </a:r>
            <a:r>
              <a:rPr lang="en-US" sz="4000" b="1" i="1">
                <a:solidFill>
                  <a:srgbClr val="222222"/>
                </a:solidFill>
                <a:latin typeface="Calibri"/>
                <a:ea typeface="Calibri"/>
                <a:cs typeface="Calibri"/>
                <a:sym typeface="Calibri"/>
              </a:rPr>
              <a:t>you</a:t>
            </a:r>
            <a:r>
              <a:rPr lang="en-US" sz="4000" b="1">
                <a:solidFill>
                  <a:srgbClr val="222222"/>
                </a:solidFill>
                <a:latin typeface="Calibri"/>
                <a:ea typeface="Calibri"/>
                <a:cs typeface="Calibri"/>
                <a:sym typeface="Calibri"/>
              </a:rPr>
              <a:t> experienced as a learner during this activity?</a:t>
            </a:r>
            <a:endParaRPr sz="4000" b="1">
              <a:solidFill>
                <a:srgbClr val="222222"/>
              </a:solidFill>
              <a:latin typeface="Calibri"/>
              <a:ea typeface="Calibri"/>
              <a:cs typeface="Calibri"/>
              <a:sym typeface="Calibri"/>
            </a:endParaRPr>
          </a:p>
          <a:p>
            <a:pPr marL="0" lvl="0" indent="0" algn="ctr" rtl="0">
              <a:lnSpc>
                <a:spcPct val="90000"/>
              </a:lnSpc>
              <a:spcBef>
                <a:spcPts val="0"/>
              </a:spcBef>
              <a:spcAft>
                <a:spcPts val="0"/>
              </a:spcAft>
              <a:buClr>
                <a:schemeClr val="lt1"/>
              </a:buClr>
              <a:buSzPts val="6000"/>
              <a:buFont typeface="Calibri"/>
              <a:buNone/>
            </a:pPr>
            <a:endParaRPr sz="4000" b="1">
              <a:solidFill>
                <a:srgbClr val="222222"/>
              </a:solidFill>
              <a:latin typeface="Calibri"/>
              <a:ea typeface="Calibri"/>
              <a:cs typeface="Calibri"/>
              <a:sym typeface="Calibri"/>
            </a:endParaRPr>
          </a:p>
        </p:txBody>
      </p:sp>
      <p:pic>
        <p:nvPicPr>
          <p:cNvPr id="982" name="Google Shape;982;p82"/>
          <p:cNvPicPr preferRelativeResize="0"/>
          <p:nvPr/>
        </p:nvPicPr>
        <p:blipFill>
          <a:blip r:embed="rId3">
            <a:alphaModFix/>
          </a:blip>
          <a:stretch>
            <a:fillRect/>
          </a:stretch>
        </p:blipFill>
        <p:spPr>
          <a:xfrm>
            <a:off x="875475" y="1770975"/>
            <a:ext cx="3157626" cy="315762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8" name="Google Shape;988;p83"/>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37</a:t>
            </a:fld>
            <a:endParaRPr/>
          </a:p>
        </p:txBody>
      </p:sp>
      <p:sp>
        <p:nvSpPr>
          <p:cNvPr id="989" name="Google Shape;989;p83"/>
          <p:cNvSpPr txBox="1">
            <a:spLocks noGrp="1"/>
          </p:cNvSpPr>
          <p:nvPr>
            <p:ph type="title"/>
          </p:nvPr>
        </p:nvSpPr>
        <p:spPr>
          <a:xfrm>
            <a:off x="4003924" y="1573600"/>
            <a:ext cx="7499700" cy="1325700"/>
          </a:xfrm>
          <a:prstGeom prst="rect">
            <a:avLst/>
          </a:prstGeom>
          <a:noFill/>
          <a:ln>
            <a:noFill/>
          </a:ln>
        </p:spPr>
        <p:txBody>
          <a:bodyPr spcFirstLastPara="1" wrap="square" lIns="91425" tIns="45700" rIns="91425" bIns="45700" anchor="ctr" anchorCtr="0">
            <a:noAutofit/>
          </a:bodyPr>
          <a:lstStyle/>
          <a:p>
            <a:pPr marL="457200" lvl="0" indent="-431800" algn="l" rtl="0">
              <a:lnSpc>
                <a:spcPct val="100000"/>
              </a:lnSpc>
              <a:spcBef>
                <a:spcPts val="0"/>
              </a:spcBef>
              <a:spcAft>
                <a:spcPts val="1800"/>
              </a:spcAft>
              <a:buClr>
                <a:srgbClr val="222222"/>
              </a:buClr>
              <a:buSzPts val="3200"/>
              <a:buFont typeface="Calibri"/>
              <a:buChar char="●"/>
            </a:pPr>
            <a:r>
              <a:rPr lang="en-US" b="1">
                <a:solidFill>
                  <a:srgbClr val="222222"/>
                </a:solidFill>
                <a:latin typeface="Calibri"/>
                <a:ea typeface="Calibri"/>
                <a:cs typeface="Calibri"/>
                <a:sym typeface="Calibri"/>
              </a:rPr>
              <a:t>What are some </a:t>
            </a:r>
            <a:r>
              <a:rPr lang="en-US" b="1" u="sng">
                <a:solidFill>
                  <a:srgbClr val="222222"/>
                </a:solidFill>
                <a:latin typeface="Calibri"/>
                <a:ea typeface="Calibri"/>
                <a:cs typeface="Calibri"/>
                <a:sym typeface="Calibri"/>
              </a:rPr>
              <a:t>probing questions</a:t>
            </a:r>
            <a:r>
              <a:rPr lang="en-US" b="1">
                <a:solidFill>
                  <a:srgbClr val="222222"/>
                </a:solidFill>
                <a:latin typeface="Calibri"/>
                <a:ea typeface="Calibri"/>
                <a:cs typeface="Calibri"/>
                <a:sym typeface="Calibri"/>
              </a:rPr>
              <a:t> that you might ask your students as they model the process of meiosis?</a:t>
            </a:r>
            <a:endParaRPr b="1">
              <a:solidFill>
                <a:srgbClr val="222222"/>
              </a:solidFill>
              <a:latin typeface="Calibri"/>
              <a:ea typeface="Calibri"/>
              <a:cs typeface="Calibri"/>
              <a:sym typeface="Calibri"/>
            </a:endParaRPr>
          </a:p>
        </p:txBody>
      </p:sp>
      <p:pic>
        <p:nvPicPr>
          <p:cNvPr id="990" name="Google Shape;990;p83"/>
          <p:cNvPicPr preferRelativeResize="0"/>
          <p:nvPr/>
        </p:nvPicPr>
        <p:blipFill>
          <a:blip r:embed="rId3">
            <a:alphaModFix/>
          </a:blip>
          <a:stretch>
            <a:fillRect/>
          </a:stretch>
        </p:blipFill>
        <p:spPr>
          <a:xfrm>
            <a:off x="644550" y="1850462"/>
            <a:ext cx="3157073" cy="3157073"/>
          </a:xfrm>
          <a:prstGeom prst="rect">
            <a:avLst/>
          </a:prstGeom>
          <a:noFill/>
          <a:ln>
            <a:noFill/>
          </a:ln>
        </p:spPr>
      </p:pic>
      <p:sp>
        <p:nvSpPr>
          <p:cNvPr id="991" name="Google Shape;991;p83"/>
          <p:cNvSpPr txBox="1"/>
          <p:nvPr/>
        </p:nvSpPr>
        <p:spPr>
          <a:xfrm>
            <a:off x="4003925" y="3304850"/>
            <a:ext cx="7361700" cy="2154900"/>
          </a:xfrm>
          <a:prstGeom prst="rect">
            <a:avLst/>
          </a:prstGeom>
          <a:noFill/>
          <a:ln>
            <a:noFill/>
          </a:ln>
        </p:spPr>
        <p:txBody>
          <a:bodyPr spcFirstLastPara="1" wrap="square" lIns="91425" tIns="91425" rIns="91425" bIns="91425" anchor="t" anchorCtr="0">
            <a:spAutoFit/>
          </a:bodyPr>
          <a:lstStyle/>
          <a:p>
            <a:pPr marL="457200" lvl="0" indent="-431800" algn="l" rtl="0">
              <a:spcBef>
                <a:spcPts val="0"/>
              </a:spcBef>
              <a:spcAft>
                <a:spcPts val="0"/>
              </a:spcAft>
              <a:buClr>
                <a:srgbClr val="222222"/>
              </a:buClr>
              <a:buSzPts val="3200"/>
              <a:buFont typeface="Calibri"/>
              <a:buChar char="●"/>
            </a:pPr>
            <a:r>
              <a:rPr lang="en-US" sz="3200" b="1">
                <a:solidFill>
                  <a:srgbClr val="222222"/>
                </a:solidFill>
                <a:latin typeface="Calibri"/>
                <a:ea typeface="Calibri"/>
                <a:cs typeface="Calibri"/>
                <a:sym typeface="Calibri"/>
              </a:rPr>
              <a:t>What are some specific </a:t>
            </a:r>
            <a:r>
              <a:rPr lang="en-US" sz="3200" b="1" u="sng">
                <a:solidFill>
                  <a:srgbClr val="222222"/>
                </a:solidFill>
                <a:latin typeface="Calibri"/>
                <a:ea typeface="Calibri"/>
                <a:cs typeface="Calibri"/>
                <a:sym typeface="Calibri"/>
              </a:rPr>
              <a:t>tasks</a:t>
            </a:r>
            <a:r>
              <a:rPr lang="en-US" sz="3200" b="1">
                <a:solidFill>
                  <a:srgbClr val="222222"/>
                </a:solidFill>
                <a:latin typeface="Calibri"/>
                <a:ea typeface="Calibri"/>
                <a:cs typeface="Calibri"/>
                <a:sym typeface="Calibri"/>
              </a:rPr>
              <a:t> you could you ask your students to </a:t>
            </a:r>
            <a:r>
              <a:rPr lang="en-US" sz="3200" b="1" u="sng">
                <a:solidFill>
                  <a:srgbClr val="222222"/>
                </a:solidFill>
                <a:latin typeface="Calibri"/>
                <a:ea typeface="Calibri"/>
                <a:cs typeface="Calibri"/>
                <a:sym typeface="Calibri"/>
              </a:rPr>
              <a:t>do</a:t>
            </a:r>
            <a:r>
              <a:rPr lang="en-US" sz="3200" b="1">
                <a:solidFill>
                  <a:srgbClr val="222222"/>
                </a:solidFill>
                <a:latin typeface="Calibri"/>
                <a:ea typeface="Calibri"/>
                <a:cs typeface="Calibri"/>
                <a:sym typeface="Calibri"/>
              </a:rPr>
              <a:t> to demonstrate their understanding of meiosis?</a:t>
            </a:r>
            <a:endParaRPr sz="3200" b="1">
              <a:solidFill>
                <a:srgbClr val="222222"/>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Shape 996"/>
        <p:cNvGrpSpPr/>
        <p:nvPr/>
      </p:nvGrpSpPr>
      <p:grpSpPr>
        <a:xfrm>
          <a:off x="0" y="0"/>
          <a:ext cx="0" cy="0"/>
          <a:chOff x="0" y="0"/>
          <a:chExt cx="0" cy="0"/>
        </a:xfrm>
      </p:grpSpPr>
      <p:sp>
        <p:nvSpPr>
          <p:cNvPr id="997" name="Google Shape;997;p84"/>
          <p:cNvSpPr txBox="1">
            <a:spLocks noGrp="1"/>
          </p:cNvSpPr>
          <p:nvPr>
            <p:ph type="body" idx="1"/>
          </p:nvPr>
        </p:nvSpPr>
        <p:spPr>
          <a:xfrm>
            <a:off x="1016200" y="1637100"/>
            <a:ext cx="10581300" cy="4479600"/>
          </a:xfrm>
          <a:prstGeom prst="rect">
            <a:avLst/>
          </a:prstGeom>
        </p:spPr>
        <p:txBody>
          <a:bodyPr spcFirstLastPara="1" wrap="square" lIns="91425" tIns="45700" rIns="91425" bIns="45700" anchor="t" anchorCtr="0">
            <a:noAutofit/>
          </a:bodyPr>
          <a:lstStyle/>
          <a:p>
            <a:pPr marL="457200" lvl="0" indent="-444500" algn="l" rtl="0">
              <a:lnSpc>
                <a:spcPct val="115000"/>
              </a:lnSpc>
              <a:spcBef>
                <a:spcPts val="0"/>
              </a:spcBef>
              <a:spcAft>
                <a:spcPts val="0"/>
              </a:spcAft>
              <a:buSzPts val="3400"/>
              <a:buFont typeface="Calibri"/>
              <a:buChar char="•"/>
            </a:pPr>
            <a:r>
              <a:rPr lang="en-US" sz="3400">
                <a:latin typeface="Calibri"/>
                <a:ea typeface="Calibri"/>
                <a:cs typeface="Calibri"/>
                <a:sym typeface="Calibri"/>
              </a:rPr>
              <a:t>In meiosis, how do the daughter cells compare to the original parent cell?</a:t>
            </a:r>
            <a:endParaRPr sz="3400">
              <a:latin typeface="Calibri"/>
              <a:ea typeface="Calibri"/>
              <a:cs typeface="Calibri"/>
              <a:sym typeface="Calibri"/>
            </a:endParaRPr>
          </a:p>
          <a:p>
            <a:pPr marL="457200" lvl="0" indent="-444500" algn="l" rtl="0">
              <a:lnSpc>
                <a:spcPct val="115000"/>
              </a:lnSpc>
              <a:spcBef>
                <a:spcPts val="0"/>
              </a:spcBef>
              <a:spcAft>
                <a:spcPts val="0"/>
              </a:spcAft>
              <a:buSzPts val="3400"/>
              <a:buFont typeface="Calibri"/>
              <a:buChar char="•"/>
            </a:pPr>
            <a:r>
              <a:rPr lang="en-US" sz="3400">
                <a:latin typeface="Calibri"/>
                <a:ea typeface="Calibri"/>
                <a:cs typeface="Calibri"/>
                <a:sym typeface="Calibri"/>
              </a:rPr>
              <a:t>How many chromosomes were in the parent cell?</a:t>
            </a:r>
            <a:endParaRPr sz="3400">
              <a:latin typeface="Calibri"/>
              <a:ea typeface="Calibri"/>
              <a:cs typeface="Calibri"/>
              <a:sym typeface="Calibri"/>
            </a:endParaRPr>
          </a:p>
          <a:p>
            <a:pPr marL="457200" lvl="0" indent="-444500" algn="l" rtl="0">
              <a:lnSpc>
                <a:spcPct val="115000"/>
              </a:lnSpc>
              <a:spcBef>
                <a:spcPts val="0"/>
              </a:spcBef>
              <a:spcAft>
                <a:spcPts val="0"/>
              </a:spcAft>
              <a:buSzPts val="3400"/>
              <a:buFont typeface="Calibri"/>
              <a:buChar char="•"/>
            </a:pPr>
            <a:r>
              <a:rPr lang="en-US" sz="3400">
                <a:latin typeface="Calibri"/>
                <a:ea typeface="Calibri"/>
                <a:cs typeface="Calibri"/>
                <a:sym typeface="Calibri"/>
              </a:rPr>
              <a:t>How many chromosomes are in each daughter cell?</a:t>
            </a:r>
            <a:endParaRPr sz="3400">
              <a:latin typeface="Calibri"/>
              <a:ea typeface="Calibri"/>
              <a:cs typeface="Calibri"/>
              <a:sym typeface="Calibri"/>
            </a:endParaRPr>
          </a:p>
          <a:p>
            <a:pPr marL="457200" lvl="0" indent="-444500" algn="l" rtl="0">
              <a:lnSpc>
                <a:spcPct val="115000"/>
              </a:lnSpc>
              <a:spcBef>
                <a:spcPts val="0"/>
              </a:spcBef>
              <a:spcAft>
                <a:spcPts val="0"/>
              </a:spcAft>
              <a:buSzPts val="3400"/>
              <a:buFont typeface="Calibri"/>
              <a:buChar char="•"/>
            </a:pPr>
            <a:r>
              <a:rPr lang="en-US" sz="3400">
                <a:latin typeface="Calibri"/>
                <a:ea typeface="Calibri"/>
                <a:cs typeface="Calibri"/>
                <a:sym typeface="Calibri"/>
              </a:rPr>
              <a:t>List all the ways in which mitosis and meiosis are similar.</a:t>
            </a:r>
            <a:endParaRPr sz="3400">
              <a:latin typeface="Calibri"/>
              <a:ea typeface="Calibri"/>
              <a:cs typeface="Calibri"/>
              <a:sym typeface="Calibri"/>
            </a:endParaRPr>
          </a:p>
          <a:p>
            <a:pPr marL="457200" lvl="0" indent="-444500" algn="l" rtl="0">
              <a:lnSpc>
                <a:spcPct val="115000"/>
              </a:lnSpc>
              <a:spcBef>
                <a:spcPts val="0"/>
              </a:spcBef>
              <a:spcAft>
                <a:spcPts val="0"/>
              </a:spcAft>
              <a:buSzPts val="3400"/>
              <a:buFont typeface="Calibri"/>
              <a:buChar char="•"/>
            </a:pPr>
            <a:r>
              <a:rPr lang="en-US" sz="3400">
                <a:latin typeface="Calibri"/>
                <a:ea typeface="Calibri"/>
                <a:cs typeface="Calibri"/>
                <a:sym typeface="Calibri"/>
              </a:rPr>
              <a:t>List all the ways in which mitosis and meiosis are different.</a:t>
            </a:r>
            <a:endParaRPr sz="3400">
              <a:latin typeface="Calibri"/>
              <a:ea typeface="Calibri"/>
              <a:cs typeface="Calibri"/>
              <a:sym typeface="Calibri"/>
            </a:endParaRPr>
          </a:p>
        </p:txBody>
      </p:sp>
      <p:sp>
        <p:nvSpPr>
          <p:cNvPr id="998" name="Google Shape;998;p84"/>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38</a:t>
            </a:fld>
            <a:endParaRPr/>
          </a:p>
        </p:txBody>
      </p:sp>
      <p:sp>
        <p:nvSpPr>
          <p:cNvPr id="999" name="Google Shape;999;p84"/>
          <p:cNvSpPr txBox="1">
            <a:spLocks noGrp="1"/>
          </p:cNvSpPr>
          <p:nvPr>
            <p:ph type="title"/>
          </p:nvPr>
        </p:nvSpPr>
        <p:spPr>
          <a:xfrm>
            <a:off x="1016192" y="622484"/>
            <a:ext cx="91785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5000" b="1">
                <a:solidFill>
                  <a:srgbClr val="7F1F8D"/>
                </a:solidFill>
                <a:latin typeface="Calibri"/>
                <a:ea typeface="Calibri"/>
                <a:cs typeface="Calibri"/>
                <a:sym typeface="Calibri"/>
              </a:rPr>
              <a:t>Questions to ask your students:</a:t>
            </a:r>
            <a:endParaRPr sz="5000" b="1">
              <a:solidFill>
                <a:srgbClr val="7F1F8D"/>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5" name="Google Shape;1005;p85"/>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39</a:t>
            </a:fld>
            <a:endParaRPr/>
          </a:p>
        </p:txBody>
      </p:sp>
      <p:sp>
        <p:nvSpPr>
          <p:cNvPr id="1006" name="Google Shape;1006;p85"/>
          <p:cNvSpPr txBox="1">
            <a:spLocks noGrp="1"/>
          </p:cNvSpPr>
          <p:nvPr>
            <p:ph type="title"/>
          </p:nvPr>
        </p:nvSpPr>
        <p:spPr>
          <a:xfrm>
            <a:off x="1122175" y="211725"/>
            <a:ext cx="8601600" cy="5445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4100" b="1">
                <a:solidFill>
                  <a:srgbClr val="7F1F8D"/>
                </a:solidFill>
                <a:latin typeface="Calibri"/>
                <a:ea typeface="Calibri"/>
                <a:cs typeface="Calibri"/>
                <a:sym typeface="Calibri"/>
              </a:rPr>
              <a:t>Genetic Variation: Law of Independent Assortment</a:t>
            </a:r>
            <a:endParaRPr sz="4100" b="1">
              <a:solidFill>
                <a:srgbClr val="7F1F8D"/>
              </a:solidFill>
              <a:latin typeface="Calibri"/>
              <a:ea typeface="Calibri"/>
              <a:cs typeface="Calibri"/>
              <a:sym typeface="Calibri"/>
            </a:endParaRPr>
          </a:p>
        </p:txBody>
      </p:sp>
      <p:pic>
        <p:nvPicPr>
          <p:cNvPr id="1007" name="Google Shape;1007;p85"/>
          <p:cNvPicPr preferRelativeResize="0"/>
          <p:nvPr/>
        </p:nvPicPr>
        <p:blipFill>
          <a:blip r:embed="rId3">
            <a:alphaModFix/>
          </a:blip>
          <a:stretch>
            <a:fillRect/>
          </a:stretch>
        </p:blipFill>
        <p:spPr>
          <a:xfrm>
            <a:off x="1417425" y="1745650"/>
            <a:ext cx="4274051" cy="4562476"/>
          </a:xfrm>
          <a:prstGeom prst="rect">
            <a:avLst/>
          </a:prstGeom>
          <a:noFill/>
          <a:ln>
            <a:noFill/>
          </a:ln>
        </p:spPr>
      </p:pic>
      <p:pic>
        <p:nvPicPr>
          <p:cNvPr id="1008" name="Google Shape;1008;p85"/>
          <p:cNvPicPr preferRelativeResize="0"/>
          <p:nvPr/>
        </p:nvPicPr>
        <p:blipFill>
          <a:blip r:embed="rId4">
            <a:alphaModFix/>
          </a:blip>
          <a:stretch>
            <a:fillRect/>
          </a:stretch>
        </p:blipFill>
        <p:spPr>
          <a:xfrm>
            <a:off x="6219975" y="1112875"/>
            <a:ext cx="4854126" cy="55516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50"/>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a:t>
            </a:fld>
            <a:endParaRPr/>
          </a:p>
        </p:txBody>
      </p:sp>
      <p:sp>
        <p:nvSpPr>
          <p:cNvPr id="266" name="Google Shape;266;p50"/>
          <p:cNvSpPr txBox="1">
            <a:spLocks noGrp="1"/>
          </p:cNvSpPr>
          <p:nvPr>
            <p:ph type="title"/>
          </p:nvPr>
        </p:nvSpPr>
        <p:spPr>
          <a:xfrm>
            <a:off x="5219700" y="2766150"/>
            <a:ext cx="46719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5000" b="1">
                <a:solidFill>
                  <a:srgbClr val="7F1F8D"/>
                </a:solidFill>
                <a:latin typeface="Calibri"/>
                <a:ea typeface="Calibri"/>
                <a:cs typeface="Calibri"/>
                <a:sym typeface="Calibri"/>
              </a:rPr>
              <a:t>Which grades/subjects do you teach?</a:t>
            </a:r>
            <a:endParaRPr sz="5000" b="1">
              <a:solidFill>
                <a:srgbClr val="7F1F8D"/>
              </a:solidFill>
              <a:latin typeface="Calibri"/>
              <a:ea typeface="Calibri"/>
              <a:cs typeface="Calibri"/>
              <a:sym typeface="Calibri"/>
            </a:endParaRPr>
          </a:p>
        </p:txBody>
      </p:sp>
      <p:pic>
        <p:nvPicPr>
          <p:cNvPr id="267" name="Google Shape;267;p50"/>
          <p:cNvPicPr preferRelativeResize="0"/>
          <p:nvPr/>
        </p:nvPicPr>
        <p:blipFill>
          <a:blip r:embed="rId3">
            <a:alphaModFix/>
          </a:blip>
          <a:stretch>
            <a:fillRect/>
          </a:stretch>
        </p:blipFill>
        <p:spPr>
          <a:xfrm>
            <a:off x="1771650" y="1922677"/>
            <a:ext cx="3266625" cy="32666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86"/>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40</a:t>
            </a:fld>
            <a:endParaRPr/>
          </a:p>
        </p:txBody>
      </p:sp>
      <p:sp>
        <p:nvSpPr>
          <p:cNvPr id="1015" name="Google Shape;1015;p86"/>
          <p:cNvSpPr txBox="1">
            <a:spLocks noGrp="1"/>
          </p:cNvSpPr>
          <p:nvPr>
            <p:ph type="title"/>
          </p:nvPr>
        </p:nvSpPr>
        <p:spPr>
          <a:xfrm>
            <a:off x="1016192" y="185534"/>
            <a:ext cx="91785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4600" b="1">
                <a:solidFill>
                  <a:srgbClr val="7F1F8D"/>
                </a:solidFill>
                <a:latin typeface="Calibri"/>
                <a:ea typeface="Calibri"/>
                <a:cs typeface="Calibri"/>
                <a:sym typeface="Calibri"/>
              </a:rPr>
              <a:t>Nondisjunction in Meiosis I</a:t>
            </a:r>
            <a:endParaRPr sz="4600" b="1">
              <a:solidFill>
                <a:srgbClr val="7F1F8D"/>
              </a:solidFill>
              <a:latin typeface="Calibri"/>
              <a:ea typeface="Calibri"/>
              <a:cs typeface="Calibri"/>
              <a:sym typeface="Calibri"/>
            </a:endParaRPr>
          </a:p>
        </p:txBody>
      </p:sp>
      <p:pic>
        <p:nvPicPr>
          <p:cNvPr id="1016" name="Google Shape;1016;p86"/>
          <p:cNvPicPr preferRelativeResize="0"/>
          <p:nvPr/>
        </p:nvPicPr>
        <p:blipFill>
          <a:blip r:embed="rId3">
            <a:alphaModFix/>
          </a:blip>
          <a:stretch>
            <a:fillRect/>
          </a:stretch>
        </p:blipFill>
        <p:spPr>
          <a:xfrm>
            <a:off x="1092400" y="1001284"/>
            <a:ext cx="3396025" cy="5607851"/>
          </a:xfrm>
          <a:prstGeom prst="rect">
            <a:avLst/>
          </a:prstGeom>
          <a:noFill/>
          <a:ln>
            <a:noFill/>
          </a:ln>
        </p:spPr>
      </p:pic>
      <p:pic>
        <p:nvPicPr>
          <p:cNvPr id="1017" name="Google Shape;1017;p86"/>
          <p:cNvPicPr preferRelativeResize="0"/>
          <p:nvPr/>
        </p:nvPicPr>
        <p:blipFill rotWithShape="1">
          <a:blip r:embed="rId4">
            <a:alphaModFix/>
          </a:blip>
          <a:srcRect b="1845"/>
          <a:stretch/>
        </p:blipFill>
        <p:spPr>
          <a:xfrm>
            <a:off x="5130375" y="954533"/>
            <a:ext cx="6072225" cy="570137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sp>
        <p:nvSpPr>
          <p:cNvPr id="1023" name="Google Shape;1023;p87"/>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41</a:t>
            </a:fld>
            <a:endParaRPr/>
          </a:p>
        </p:txBody>
      </p:sp>
      <p:sp>
        <p:nvSpPr>
          <p:cNvPr id="1024" name="Google Shape;1024;p87"/>
          <p:cNvSpPr txBox="1">
            <a:spLocks noGrp="1"/>
          </p:cNvSpPr>
          <p:nvPr>
            <p:ph type="title"/>
          </p:nvPr>
        </p:nvSpPr>
        <p:spPr>
          <a:xfrm>
            <a:off x="1016192" y="414134"/>
            <a:ext cx="91785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400" b="1">
                <a:solidFill>
                  <a:srgbClr val="7F1F8D"/>
                </a:solidFill>
              </a:rPr>
              <a:t>Nondisjunction: Philadelphia Chromosome</a:t>
            </a:r>
            <a:endParaRPr sz="3400" b="1">
              <a:solidFill>
                <a:srgbClr val="7F1F8D"/>
              </a:solidFill>
            </a:endParaRPr>
          </a:p>
        </p:txBody>
      </p:sp>
      <p:pic>
        <p:nvPicPr>
          <p:cNvPr id="1025" name="Google Shape;1025;p87"/>
          <p:cNvPicPr preferRelativeResize="0"/>
          <p:nvPr/>
        </p:nvPicPr>
        <p:blipFill rotWithShape="1">
          <a:blip r:embed="rId3">
            <a:alphaModFix/>
          </a:blip>
          <a:srcRect t="9395"/>
          <a:stretch/>
        </p:blipFill>
        <p:spPr>
          <a:xfrm>
            <a:off x="1391988" y="1610675"/>
            <a:ext cx="3630977" cy="3408345"/>
          </a:xfrm>
          <a:prstGeom prst="rect">
            <a:avLst/>
          </a:prstGeom>
          <a:noFill/>
          <a:ln>
            <a:noFill/>
          </a:ln>
        </p:spPr>
      </p:pic>
      <p:pic>
        <p:nvPicPr>
          <p:cNvPr id="1026" name="Google Shape;1026;p87"/>
          <p:cNvPicPr preferRelativeResize="0"/>
          <p:nvPr/>
        </p:nvPicPr>
        <p:blipFill rotWithShape="1">
          <a:blip r:embed="rId4">
            <a:alphaModFix/>
          </a:blip>
          <a:srcRect t="8374"/>
          <a:stretch/>
        </p:blipFill>
        <p:spPr>
          <a:xfrm>
            <a:off x="6341176" y="1610675"/>
            <a:ext cx="4561948" cy="4247124"/>
          </a:xfrm>
          <a:prstGeom prst="rect">
            <a:avLst/>
          </a:prstGeom>
          <a:noFill/>
          <a:ln>
            <a:noFill/>
          </a:ln>
        </p:spPr>
      </p:pic>
      <p:sp>
        <p:nvSpPr>
          <p:cNvPr id="1027" name="Google Shape;1027;p87"/>
          <p:cNvSpPr txBox="1"/>
          <p:nvPr/>
        </p:nvSpPr>
        <p:spPr>
          <a:xfrm>
            <a:off x="1694563" y="1066175"/>
            <a:ext cx="3025800" cy="5445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latin typeface="Calibri"/>
                <a:ea typeface="Calibri"/>
                <a:cs typeface="Calibri"/>
                <a:sym typeface="Calibri"/>
              </a:rPr>
              <a:t>Microscopic Scale</a:t>
            </a:r>
            <a:endParaRPr sz="3000" b="1">
              <a:latin typeface="Calibri"/>
              <a:ea typeface="Calibri"/>
              <a:cs typeface="Calibri"/>
              <a:sym typeface="Calibri"/>
            </a:endParaRPr>
          </a:p>
        </p:txBody>
      </p:sp>
      <p:sp>
        <p:nvSpPr>
          <p:cNvPr id="1028" name="Google Shape;1028;p87"/>
          <p:cNvSpPr txBox="1"/>
          <p:nvPr/>
        </p:nvSpPr>
        <p:spPr>
          <a:xfrm>
            <a:off x="7109238" y="1066175"/>
            <a:ext cx="3025800" cy="5445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latin typeface="Calibri"/>
                <a:ea typeface="Calibri"/>
                <a:cs typeface="Calibri"/>
                <a:sym typeface="Calibri"/>
              </a:rPr>
              <a:t>Molecular Scale</a:t>
            </a:r>
            <a:endParaRPr sz="3000" b="1">
              <a:latin typeface="Calibri"/>
              <a:ea typeface="Calibri"/>
              <a:cs typeface="Calibri"/>
              <a:sym typeface="Calibri"/>
            </a:endParaRPr>
          </a:p>
        </p:txBody>
      </p:sp>
      <p:sp>
        <p:nvSpPr>
          <p:cNvPr id="1029" name="Google Shape;1029;p87"/>
          <p:cNvSpPr txBox="1">
            <a:spLocks noGrp="1"/>
          </p:cNvSpPr>
          <p:nvPr>
            <p:ph type="title"/>
          </p:nvPr>
        </p:nvSpPr>
        <p:spPr>
          <a:xfrm>
            <a:off x="774300" y="5857800"/>
            <a:ext cx="11196300" cy="10002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sz="2700">
                <a:solidFill>
                  <a:srgbClr val="202124"/>
                </a:solidFill>
                <a:latin typeface="Calibri"/>
                <a:ea typeface="Calibri"/>
                <a:cs typeface="Calibri"/>
                <a:sym typeface="Calibri"/>
              </a:rPr>
              <a:t>Formation of a new gene (BCR-ABL) → Chronic myelogenous leukemia </a:t>
            </a:r>
            <a:endParaRPr sz="2700">
              <a:latin typeface="Calibri"/>
              <a:ea typeface="Calibri"/>
              <a:cs typeface="Calibri"/>
              <a:sym typeface="Calibri"/>
            </a:endParaRPr>
          </a:p>
        </p:txBody>
      </p:sp>
      <p:sp>
        <p:nvSpPr>
          <p:cNvPr id="1030" name="Google Shape;1030;p87"/>
          <p:cNvSpPr txBox="1"/>
          <p:nvPr/>
        </p:nvSpPr>
        <p:spPr>
          <a:xfrm>
            <a:off x="10311600" y="4592700"/>
            <a:ext cx="16590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2000" b="1">
                <a:solidFill>
                  <a:srgbClr val="7F1F8D"/>
                </a:solidFill>
                <a:latin typeface="Calibri"/>
                <a:ea typeface="Calibri"/>
                <a:cs typeface="Calibri"/>
                <a:sym typeface="Calibri"/>
              </a:rPr>
              <a:t>Philadelphia Chromosome</a:t>
            </a:r>
            <a:endParaRPr sz="2000" b="1">
              <a:solidFill>
                <a:srgbClr val="7F1F8D"/>
              </a:solidFill>
            </a:endParaRPr>
          </a:p>
        </p:txBody>
      </p:sp>
      <p:pic>
        <p:nvPicPr>
          <p:cNvPr id="1031" name="Google Shape;1031;p87"/>
          <p:cNvPicPr preferRelativeResize="0"/>
          <p:nvPr/>
        </p:nvPicPr>
        <p:blipFill>
          <a:blip r:embed="rId5">
            <a:alphaModFix/>
          </a:blip>
          <a:stretch>
            <a:fillRect/>
          </a:stretch>
        </p:blipFill>
        <p:spPr>
          <a:xfrm rot="-7629412">
            <a:off x="10630207" y="3631018"/>
            <a:ext cx="1131358" cy="65806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pic>
        <p:nvPicPr>
          <p:cNvPr id="1037" name="Google Shape;1037;p88"/>
          <p:cNvPicPr preferRelativeResize="0"/>
          <p:nvPr/>
        </p:nvPicPr>
        <p:blipFill>
          <a:blip r:embed="rId3">
            <a:alphaModFix/>
          </a:blip>
          <a:stretch>
            <a:fillRect/>
          </a:stretch>
        </p:blipFill>
        <p:spPr>
          <a:xfrm rot="-403004">
            <a:off x="695950" y="3595673"/>
            <a:ext cx="10371677" cy="233930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p89"/>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43</a:t>
            </a:fld>
            <a:endParaRPr/>
          </a:p>
        </p:txBody>
      </p:sp>
      <p:sp>
        <p:nvSpPr>
          <p:cNvPr id="1044" name="Google Shape;1044;p89"/>
          <p:cNvSpPr txBox="1"/>
          <p:nvPr/>
        </p:nvSpPr>
        <p:spPr>
          <a:xfrm>
            <a:off x="1013550" y="1104375"/>
            <a:ext cx="10164900" cy="1662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000" b="1">
                <a:solidFill>
                  <a:srgbClr val="7F1F8D"/>
                </a:solidFill>
                <a:latin typeface="Calibri"/>
                <a:ea typeface="Calibri"/>
                <a:cs typeface="Calibri"/>
                <a:sym typeface="Calibri"/>
              </a:rPr>
              <a:t>Case Study: Sickle Cell Anemia</a:t>
            </a:r>
            <a:endParaRPr sz="5000" b="1">
              <a:solidFill>
                <a:srgbClr val="7F1F8D"/>
              </a:solidFill>
              <a:latin typeface="Calibri"/>
              <a:ea typeface="Calibri"/>
              <a:cs typeface="Calibri"/>
              <a:sym typeface="Calibri"/>
            </a:endParaRPr>
          </a:p>
          <a:p>
            <a:pPr marL="0" lvl="0" indent="0" algn="ctr" rtl="0">
              <a:spcBef>
                <a:spcPts val="0"/>
              </a:spcBef>
              <a:spcAft>
                <a:spcPts val="0"/>
              </a:spcAft>
              <a:buNone/>
            </a:pPr>
            <a:r>
              <a:rPr lang="en-US" sz="4600" b="1" i="1">
                <a:latin typeface="Calibri"/>
                <a:ea typeface="Calibri"/>
                <a:cs typeface="Calibri"/>
                <a:sym typeface="Calibri"/>
              </a:rPr>
              <a:t>Constructing Punnett Squares</a:t>
            </a:r>
            <a:endParaRPr sz="4600" b="1" i="1">
              <a:latin typeface="Calibri"/>
              <a:ea typeface="Calibri"/>
              <a:cs typeface="Calibri"/>
              <a:sym typeface="Calibri"/>
            </a:endParaRPr>
          </a:p>
        </p:txBody>
      </p:sp>
      <p:pic>
        <p:nvPicPr>
          <p:cNvPr id="1045" name="Google Shape;1045;p89"/>
          <p:cNvPicPr preferRelativeResize="0"/>
          <p:nvPr/>
        </p:nvPicPr>
        <p:blipFill>
          <a:blip r:embed="rId3">
            <a:alphaModFix/>
          </a:blip>
          <a:stretch>
            <a:fillRect/>
          </a:stretch>
        </p:blipFill>
        <p:spPr>
          <a:xfrm>
            <a:off x="5456050" y="3119398"/>
            <a:ext cx="5082450" cy="2858002"/>
          </a:xfrm>
          <a:prstGeom prst="rect">
            <a:avLst/>
          </a:prstGeom>
          <a:noFill/>
          <a:ln w="9525" cap="flat" cmpd="sng">
            <a:solidFill>
              <a:srgbClr val="222222"/>
            </a:solidFill>
            <a:prstDash val="solid"/>
            <a:round/>
            <a:headEnd type="none" w="sm" len="sm"/>
            <a:tailEnd type="none" w="sm" len="sm"/>
          </a:ln>
        </p:spPr>
      </p:pic>
      <p:pic>
        <p:nvPicPr>
          <p:cNvPr id="1046" name="Google Shape;1046;p89"/>
          <p:cNvPicPr preferRelativeResize="0"/>
          <p:nvPr/>
        </p:nvPicPr>
        <p:blipFill rotWithShape="1">
          <a:blip r:embed="rId4">
            <a:alphaModFix/>
          </a:blip>
          <a:srcRect t="14973"/>
          <a:stretch/>
        </p:blipFill>
        <p:spPr>
          <a:xfrm>
            <a:off x="1660999" y="3119400"/>
            <a:ext cx="3207152" cy="28580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90"/>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44</a:t>
            </a:fld>
            <a:endParaRPr/>
          </a:p>
        </p:txBody>
      </p:sp>
      <p:pic>
        <p:nvPicPr>
          <p:cNvPr id="1053" name="Google Shape;1053;p90"/>
          <p:cNvPicPr preferRelativeResize="0"/>
          <p:nvPr/>
        </p:nvPicPr>
        <p:blipFill>
          <a:blip r:embed="rId3">
            <a:alphaModFix/>
          </a:blip>
          <a:stretch>
            <a:fillRect/>
          </a:stretch>
        </p:blipFill>
        <p:spPr>
          <a:xfrm>
            <a:off x="309050" y="1539925"/>
            <a:ext cx="7632676" cy="3778151"/>
          </a:xfrm>
          <a:prstGeom prst="rect">
            <a:avLst/>
          </a:prstGeom>
          <a:noFill/>
          <a:ln>
            <a:noFill/>
          </a:ln>
        </p:spPr>
      </p:pic>
      <p:pic>
        <p:nvPicPr>
          <p:cNvPr id="1054" name="Google Shape;1054;p90"/>
          <p:cNvPicPr preferRelativeResize="0"/>
          <p:nvPr/>
        </p:nvPicPr>
        <p:blipFill>
          <a:blip r:embed="rId4">
            <a:alphaModFix/>
          </a:blip>
          <a:stretch>
            <a:fillRect/>
          </a:stretch>
        </p:blipFill>
        <p:spPr>
          <a:xfrm>
            <a:off x="7677757" y="693107"/>
            <a:ext cx="4306474" cy="2255099"/>
          </a:xfrm>
          <a:prstGeom prst="rect">
            <a:avLst/>
          </a:prstGeom>
          <a:noFill/>
          <a:ln>
            <a:noFill/>
          </a:ln>
        </p:spPr>
      </p:pic>
      <p:pic>
        <p:nvPicPr>
          <p:cNvPr id="1055" name="Google Shape;1055;p90"/>
          <p:cNvPicPr preferRelativeResize="0"/>
          <p:nvPr/>
        </p:nvPicPr>
        <p:blipFill>
          <a:blip r:embed="rId5">
            <a:alphaModFix/>
          </a:blip>
          <a:stretch>
            <a:fillRect/>
          </a:stretch>
        </p:blipFill>
        <p:spPr>
          <a:xfrm>
            <a:off x="8048775" y="3308752"/>
            <a:ext cx="2009325" cy="2009325"/>
          </a:xfrm>
          <a:prstGeom prst="rect">
            <a:avLst/>
          </a:prstGeom>
          <a:noFill/>
          <a:ln>
            <a:noFill/>
          </a:ln>
        </p:spPr>
      </p:pic>
      <p:sp>
        <p:nvSpPr>
          <p:cNvPr id="1056" name="Google Shape;1056;p90"/>
          <p:cNvSpPr txBox="1">
            <a:spLocks noGrp="1"/>
          </p:cNvSpPr>
          <p:nvPr>
            <p:ph type="title"/>
          </p:nvPr>
        </p:nvSpPr>
        <p:spPr>
          <a:xfrm>
            <a:off x="829201" y="5438325"/>
            <a:ext cx="10533600" cy="544500"/>
          </a:xfrm>
          <a:prstGeom prst="rect">
            <a:avLst/>
          </a:prstGeom>
        </p:spPr>
        <p:txBody>
          <a:bodyPr spcFirstLastPara="1" wrap="square" lIns="91425" tIns="45700" rIns="91425" bIns="45700" anchor="t" anchorCtr="0">
            <a:noAutofit/>
          </a:bodyPr>
          <a:lstStyle/>
          <a:p>
            <a:pPr marL="0" lvl="0" indent="0" algn="ctr" rtl="0">
              <a:lnSpc>
                <a:spcPct val="100000"/>
              </a:lnSpc>
              <a:spcBef>
                <a:spcPts val="0"/>
              </a:spcBef>
              <a:spcAft>
                <a:spcPts val="0"/>
              </a:spcAft>
              <a:buNone/>
            </a:pPr>
            <a:r>
              <a:rPr lang="en-US" sz="4300" b="1">
                <a:solidFill>
                  <a:srgbClr val="7F1F8D"/>
                </a:solidFill>
                <a:latin typeface="Calibri"/>
                <a:ea typeface="Calibri"/>
                <a:cs typeface="Calibri"/>
                <a:sym typeface="Calibri"/>
              </a:rPr>
              <a:t>Allele ⟺ Chromosome ⟺ DNA Sequence</a:t>
            </a:r>
            <a:endParaRPr sz="4300" b="1">
              <a:solidFill>
                <a:srgbClr val="7F1F8D"/>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91"/>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45</a:t>
            </a:fld>
            <a:endParaRPr/>
          </a:p>
        </p:txBody>
      </p:sp>
      <p:pic>
        <p:nvPicPr>
          <p:cNvPr id="1063" name="Google Shape;1063;p91"/>
          <p:cNvPicPr preferRelativeResize="0"/>
          <p:nvPr/>
        </p:nvPicPr>
        <p:blipFill rotWithShape="1">
          <a:blip r:embed="rId3">
            <a:alphaModFix/>
          </a:blip>
          <a:srcRect/>
          <a:stretch/>
        </p:blipFill>
        <p:spPr>
          <a:xfrm>
            <a:off x="3794900" y="1779399"/>
            <a:ext cx="7731500" cy="4042314"/>
          </a:xfrm>
          <a:prstGeom prst="rect">
            <a:avLst/>
          </a:prstGeom>
          <a:noFill/>
          <a:ln>
            <a:noFill/>
          </a:ln>
        </p:spPr>
      </p:pic>
      <p:sp>
        <p:nvSpPr>
          <p:cNvPr id="1064" name="Google Shape;1064;p91"/>
          <p:cNvSpPr txBox="1">
            <a:spLocks noGrp="1"/>
          </p:cNvSpPr>
          <p:nvPr>
            <p:ph type="title"/>
          </p:nvPr>
        </p:nvSpPr>
        <p:spPr>
          <a:xfrm>
            <a:off x="1182425" y="235050"/>
            <a:ext cx="89010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sz="4600" b="1">
                <a:solidFill>
                  <a:srgbClr val="7F1F8D"/>
                </a:solidFill>
                <a:latin typeface="Calibri"/>
                <a:ea typeface="Calibri"/>
                <a:cs typeface="Calibri"/>
                <a:sym typeface="Calibri"/>
              </a:rPr>
              <a:t>HBB Gene → Beta-globin protein</a:t>
            </a:r>
            <a:endParaRPr sz="4600" b="1">
              <a:solidFill>
                <a:srgbClr val="7F1F8D"/>
              </a:solidFill>
              <a:latin typeface="Calibri"/>
              <a:ea typeface="Calibri"/>
              <a:cs typeface="Calibri"/>
              <a:sym typeface="Calibri"/>
            </a:endParaRPr>
          </a:p>
        </p:txBody>
      </p:sp>
      <p:sp>
        <p:nvSpPr>
          <p:cNvPr id="1065" name="Google Shape;1065;p91"/>
          <p:cNvSpPr/>
          <p:nvPr/>
        </p:nvSpPr>
        <p:spPr>
          <a:xfrm>
            <a:off x="8499028" y="2842128"/>
            <a:ext cx="1035000" cy="606600"/>
          </a:xfrm>
          <a:prstGeom prst="leftArrow">
            <a:avLst>
              <a:gd name="adj1" fmla="val 50000"/>
              <a:gd name="adj2" fmla="val 50000"/>
            </a:avLst>
          </a:prstGeom>
          <a:solidFill>
            <a:srgbClr val="FFFF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00"/>
              </a:solidFill>
              <a:latin typeface="Calibri"/>
              <a:ea typeface="Calibri"/>
              <a:cs typeface="Calibri"/>
              <a:sym typeface="Calibri"/>
            </a:endParaRPr>
          </a:p>
        </p:txBody>
      </p:sp>
      <p:sp>
        <p:nvSpPr>
          <p:cNvPr id="1066" name="Google Shape;1066;p91"/>
          <p:cNvSpPr/>
          <p:nvPr/>
        </p:nvSpPr>
        <p:spPr>
          <a:xfrm rot="10800000">
            <a:off x="5614904" y="4167682"/>
            <a:ext cx="1163400" cy="606600"/>
          </a:xfrm>
          <a:prstGeom prst="leftArrow">
            <a:avLst>
              <a:gd name="adj1" fmla="val 50000"/>
              <a:gd name="adj2" fmla="val 50000"/>
            </a:avLst>
          </a:prstGeom>
          <a:solidFill>
            <a:srgbClr val="FFFF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00"/>
              </a:solidFill>
              <a:latin typeface="Calibri"/>
              <a:ea typeface="Calibri"/>
              <a:cs typeface="Calibri"/>
              <a:sym typeface="Calibri"/>
            </a:endParaRPr>
          </a:p>
        </p:txBody>
      </p:sp>
      <p:pic>
        <p:nvPicPr>
          <p:cNvPr id="1067" name="Google Shape;1067;p91"/>
          <p:cNvPicPr preferRelativeResize="0"/>
          <p:nvPr/>
        </p:nvPicPr>
        <p:blipFill>
          <a:blip r:embed="rId4">
            <a:alphaModFix/>
          </a:blip>
          <a:stretch>
            <a:fillRect/>
          </a:stretch>
        </p:blipFill>
        <p:spPr>
          <a:xfrm>
            <a:off x="1176550" y="1350600"/>
            <a:ext cx="2694550" cy="50523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92"/>
          <p:cNvSpPr txBox="1">
            <a:spLocks noGrp="1"/>
          </p:cNvSpPr>
          <p:nvPr>
            <p:ph type="title"/>
          </p:nvPr>
        </p:nvSpPr>
        <p:spPr>
          <a:xfrm>
            <a:off x="534379" y="958302"/>
            <a:ext cx="11203200" cy="544500"/>
          </a:xfrm>
          <a:prstGeom prst="rect">
            <a:avLst/>
          </a:prstGeom>
        </p:spPr>
        <p:txBody>
          <a:bodyPr spcFirstLastPara="1" wrap="square" lIns="91425" tIns="45700" rIns="91425" bIns="45700" anchor="t" anchorCtr="0">
            <a:noAutofit/>
          </a:bodyPr>
          <a:lstStyle/>
          <a:p>
            <a:pPr marL="0" lvl="0" indent="0" algn="l" rtl="0">
              <a:lnSpc>
                <a:spcPct val="110000"/>
              </a:lnSpc>
              <a:spcBef>
                <a:spcPts val="0"/>
              </a:spcBef>
              <a:spcAft>
                <a:spcPts val="0"/>
              </a:spcAft>
              <a:buNone/>
            </a:pPr>
            <a:r>
              <a:rPr lang="en-US" sz="3600" b="1">
                <a:latin typeface="Calibri"/>
                <a:ea typeface="Calibri"/>
                <a:cs typeface="Calibri"/>
                <a:sym typeface="Calibri"/>
              </a:rPr>
              <a:t>Let’s return to our original model of a chromosome. </a:t>
            </a:r>
            <a:endParaRPr sz="3600" b="1">
              <a:latin typeface="Calibri"/>
              <a:ea typeface="Calibri"/>
              <a:cs typeface="Calibri"/>
              <a:sym typeface="Calibri"/>
            </a:endParaRPr>
          </a:p>
        </p:txBody>
      </p:sp>
      <p:sp>
        <p:nvSpPr>
          <p:cNvPr id="1074" name="Google Shape;1074;p92"/>
          <p:cNvSpPr txBox="1">
            <a:spLocks noGrp="1"/>
          </p:cNvSpPr>
          <p:nvPr>
            <p:ph type="body" idx="1"/>
          </p:nvPr>
        </p:nvSpPr>
        <p:spPr>
          <a:xfrm>
            <a:off x="494400" y="5267099"/>
            <a:ext cx="11203200" cy="773400"/>
          </a:xfrm>
          <a:prstGeom prst="rect">
            <a:avLst/>
          </a:prstGeom>
        </p:spPr>
        <p:txBody>
          <a:bodyPr spcFirstLastPara="1" wrap="square" lIns="91425" tIns="45700" rIns="91425" bIns="45700" anchor="t" anchorCtr="0">
            <a:normAutofit/>
          </a:bodyPr>
          <a:lstStyle/>
          <a:p>
            <a:pPr marL="0" lvl="0" indent="0" algn="ctr" rtl="0">
              <a:spcBef>
                <a:spcPts val="0"/>
              </a:spcBef>
              <a:spcAft>
                <a:spcPts val="600"/>
              </a:spcAft>
              <a:buNone/>
            </a:pPr>
            <a:r>
              <a:rPr lang="en-US" sz="3600" b="1">
                <a:solidFill>
                  <a:srgbClr val="7F1F8D"/>
                </a:solidFill>
              </a:rPr>
              <a:t>What would happen if there was a mutation?</a:t>
            </a:r>
            <a:endParaRPr sz="3600" b="1">
              <a:solidFill>
                <a:srgbClr val="7F1F8D"/>
              </a:solidFill>
            </a:endParaRPr>
          </a:p>
        </p:txBody>
      </p:sp>
      <p:sp>
        <p:nvSpPr>
          <p:cNvPr id="1075" name="Google Shape;1075;p92"/>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46</a:t>
            </a:fld>
            <a:endParaRPr/>
          </a:p>
        </p:txBody>
      </p:sp>
      <p:pic>
        <p:nvPicPr>
          <p:cNvPr id="1076" name="Google Shape;1076;p92"/>
          <p:cNvPicPr preferRelativeResize="0"/>
          <p:nvPr/>
        </p:nvPicPr>
        <p:blipFill>
          <a:blip r:embed="rId3">
            <a:alphaModFix/>
          </a:blip>
          <a:stretch>
            <a:fillRect/>
          </a:stretch>
        </p:blipFill>
        <p:spPr>
          <a:xfrm>
            <a:off x="853976" y="1585324"/>
            <a:ext cx="10564002" cy="2965701"/>
          </a:xfrm>
          <a:prstGeom prst="rect">
            <a:avLst/>
          </a:prstGeom>
          <a:noFill/>
          <a:ln>
            <a:noFill/>
          </a:ln>
        </p:spPr>
      </p:pic>
      <p:sp>
        <p:nvSpPr>
          <p:cNvPr id="1077" name="Google Shape;1077;p92"/>
          <p:cNvSpPr txBox="1"/>
          <p:nvPr/>
        </p:nvSpPr>
        <p:spPr>
          <a:xfrm>
            <a:off x="471825" y="4345525"/>
            <a:ext cx="11328300" cy="7389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3600" b="1">
                <a:solidFill>
                  <a:schemeClr val="dk1"/>
                </a:solidFill>
                <a:latin typeface="Calibri"/>
                <a:ea typeface="Calibri"/>
                <a:cs typeface="Calibri"/>
                <a:sym typeface="Calibri"/>
              </a:rPr>
              <a:t>The DNA sequence shown is a portion of the </a:t>
            </a:r>
            <a:r>
              <a:rPr lang="en-US" sz="3600" b="1" i="1">
                <a:solidFill>
                  <a:srgbClr val="7F1F8D"/>
                </a:solidFill>
                <a:latin typeface="Calibri"/>
                <a:ea typeface="Calibri"/>
                <a:cs typeface="Calibri"/>
                <a:sym typeface="Calibri"/>
              </a:rPr>
              <a:t>HBB</a:t>
            </a:r>
            <a:r>
              <a:rPr lang="en-US" sz="3600" b="1">
                <a:solidFill>
                  <a:srgbClr val="7F1F8D"/>
                </a:solidFill>
                <a:latin typeface="Calibri"/>
                <a:ea typeface="Calibri"/>
                <a:cs typeface="Calibri"/>
                <a:sym typeface="Calibri"/>
              </a:rPr>
              <a:t> gene</a:t>
            </a:r>
            <a:r>
              <a:rPr lang="en-US" sz="3600" b="1">
                <a:solidFill>
                  <a:schemeClr val="dk1"/>
                </a:solidFill>
                <a:latin typeface="Calibri"/>
                <a:ea typeface="Calibri"/>
                <a:cs typeface="Calibri"/>
                <a:sym typeface="Calibri"/>
              </a:rPr>
              <a:t>.</a:t>
            </a:r>
            <a:endParaRPr sz="3600" b="1">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93"/>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47</a:t>
            </a:fld>
            <a:endParaRPr/>
          </a:p>
        </p:txBody>
      </p:sp>
      <p:sp>
        <p:nvSpPr>
          <p:cNvPr id="1084" name="Google Shape;1084;p93"/>
          <p:cNvSpPr txBox="1"/>
          <p:nvPr/>
        </p:nvSpPr>
        <p:spPr>
          <a:xfrm>
            <a:off x="373122" y="3146225"/>
            <a:ext cx="55428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000" b="1">
                <a:solidFill>
                  <a:srgbClr val="222222"/>
                </a:solidFill>
                <a:latin typeface="Calibri"/>
                <a:ea typeface="Calibri"/>
                <a:cs typeface="Calibri"/>
                <a:sym typeface="Calibri"/>
              </a:rPr>
              <a:t>3’ </a:t>
            </a:r>
            <a:r>
              <a:rPr lang="en-US" sz="4000" b="1">
                <a:solidFill>
                  <a:srgbClr val="7F1F8D"/>
                </a:solidFill>
                <a:latin typeface="Calibri"/>
                <a:ea typeface="Calibri"/>
                <a:cs typeface="Calibri"/>
                <a:sym typeface="Calibri"/>
              </a:rPr>
              <a:t>G G A C T C C T C</a:t>
            </a:r>
            <a:r>
              <a:rPr lang="en-US" sz="4000" b="1">
                <a:solidFill>
                  <a:srgbClr val="0070C0"/>
                </a:solidFill>
                <a:latin typeface="Calibri"/>
                <a:ea typeface="Calibri"/>
                <a:cs typeface="Calibri"/>
                <a:sym typeface="Calibri"/>
              </a:rPr>
              <a:t>  </a:t>
            </a:r>
            <a:r>
              <a:rPr lang="en-US" sz="4000" b="1">
                <a:solidFill>
                  <a:srgbClr val="222222"/>
                </a:solidFill>
                <a:latin typeface="Calibri"/>
                <a:ea typeface="Calibri"/>
                <a:cs typeface="Calibri"/>
                <a:sym typeface="Calibri"/>
              </a:rPr>
              <a:t>5’</a:t>
            </a:r>
            <a:endParaRPr sz="4000">
              <a:solidFill>
                <a:srgbClr val="222222"/>
              </a:solidFill>
              <a:latin typeface="Calibri"/>
              <a:ea typeface="Calibri"/>
              <a:cs typeface="Calibri"/>
              <a:sym typeface="Calibri"/>
            </a:endParaRPr>
          </a:p>
        </p:txBody>
      </p:sp>
      <p:sp>
        <p:nvSpPr>
          <p:cNvPr id="1085" name="Google Shape;1085;p93"/>
          <p:cNvSpPr txBox="1"/>
          <p:nvPr/>
        </p:nvSpPr>
        <p:spPr>
          <a:xfrm>
            <a:off x="6138718" y="3146225"/>
            <a:ext cx="55428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000" b="1">
                <a:solidFill>
                  <a:srgbClr val="222222"/>
                </a:solidFill>
                <a:latin typeface="Calibri"/>
                <a:ea typeface="Calibri"/>
                <a:cs typeface="Calibri"/>
                <a:sym typeface="Calibri"/>
              </a:rPr>
              <a:t>3’ </a:t>
            </a:r>
            <a:r>
              <a:rPr lang="en-US" sz="4000" b="1">
                <a:solidFill>
                  <a:srgbClr val="7F1F8D"/>
                </a:solidFill>
                <a:latin typeface="Calibri"/>
                <a:ea typeface="Calibri"/>
                <a:cs typeface="Calibri"/>
                <a:sym typeface="Calibri"/>
              </a:rPr>
              <a:t>G G A C</a:t>
            </a:r>
            <a:r>
              <a:rPr lang="en-US" sz="4000" b="1">
                <a:solidFill>
                  <a:srgbClr val="980000"/>
                </a:solidFill>
                <a:latin typeface="Calibri"/>
                <a:ea typeface="Calibri"/>
                <a:cs typeface="Calibri"/>
                <a:sym typeface="Calibri"/>
              </a:rPr>
              <a:t> </a:t>
            </a:r>
            <a:r>
              <a:rPr lang="en-US" sz="4000" b="1">
                <a:solidFill>
                  <a:srgbClr val="7F7F7F"/>
                </a:solidFill>
                <a:latin typeface="Calibri"/>
                <a:ea typeface="Calibri"/>
                <a:cs typeface="Calibri"/>
                <a:sym typeface="Calibri"/>
              </a:rPr>
              <a:t>A</a:t>
            </a:r>
            <a:r>
              <a:rPr lang="en-US" sz="4000" b="1">
                <a:solidFill>
                  <a:srgbClr val="980000"/>
                </a:solidFill>
                <a:latin typeface="Calibri"/>
                <a:ea typeface="Calibri"/>
                <a:cs typeface="Calibri"/>
                <a:sym typeface="Calibri"/>
              </a:rPr>
              <a:t> </a:t>
            </a:r>
            <a:r>
              <a:rPr lang="en-US" sz="4000" b="1">
                <a:solidFill>
                  <a:srgbClr val="7F1F8D"/>
                </a:solidFill>
                <a:latin typeface="Calibri"/>
                <a:ea typeface="Calibri"/>
                <a:cs typeface="Calibri"/>
                <a:sym typeface="Calibri"/>
              </a:rPr>
              <a:t>C C T C</a:t>
            </a:r>
            <a:r>
              <a:rPr lang="en-US" sz="4000" b="1">
                <a:solidFill>
                  <a:srgbClr val="222222"/>
                </a:solidFill>
                <a:latin typeface="Calibri"/>
                <a:ea typeface="Calibri"/>
                <a:cs typeface="Calibri"/>
                <a:sym typeface="Calibri"/>
              </a:rPr>
              <a:t>  5’</a:t>
            </a:r>
            <a:endParaRPr>
              <a:solidFill>
                <a:srgbClr val="222222"/>
              </a:solidFill>
              <a:latin typeface="Calibri"/>
              <a:ea typeface="Calibri"/>
              <a:cs typeface="Calibri"/>
              <a:sym typeface="Calibri"/>
            </a:endParaRPr>
          </a:p>
        </p:txBody>
      </p:sp>
      <p:sp>
        <p:nvSpPr>
          <p:cNvPr id="1086" name="Google Shape;1086;p93"/>
          <p:cNvSpPr txBox="1"/>
          <p:nvPr/>
        </p:nvSpPr>
        <p:spPr>
          <a:xfrm>
            <a:off x="421821" y="3787364"/>
            <a:ext cx="55428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000" b="1">
                <a:solidFill>
                  <a:srgbClr val="222222"/>
                </a:solidFill>
                <a:latin typeface="Calibri"/>
                <a:ea typeface="Calibri"/>
                <a:cs typeface="Calibri"/>
                <a:sym typeface="Calibri"/>
              </a:rPr>
              <a:t>5’ </a:t>
            </a:r>
            <a:r>
              <a:rPr lang="en-US" sz="4000" b="1">
                <a:solidFill>
                  <a:srgbClr val="0000FF"/>
                </a:solidFill>
                <a:latin typeface="Calibri"/>
                <a:ea typeface="Calibri"/>
                <a:cs typeface="Calibri"/>
                <a:sym typeface="Calibri"/>
              </a:rPr>
              <a:t> </a:t>
            </a:r>
            <a:r>
              <a:rPr lang="en-US" sz="4000" b="1">
                <a:solidFill>
                  <a:srgbClr val="7F1F8D"/>
                </a:solidFill>
                <a:latin typeface="Calibri"/>
                <a:ea typeface="Calibri"/>
                <a:cs typeface="Calibri"/>
                <a:sym typeface="Calibri"/>
              </a:rPr>
              <a:t>C C T G A G G A G</a:t>
            </a:r>
            <a:r>
              <a:rPr lang="en-US" sz="4000" b="1">
                <a:solidFill>
                  <a:srgbClr val="222222"/>
                </a:solidFill>
                <a:latin typeface="Calibri"/>
                <a:ea typeface="Calibri"/>
                <a:cs typeface="Calibri"/>
                <a:sym typeface="Calibri"/>
              </a:rPr>
              <a:t> 3’</a:t>
            </a:r>
            <a:endParaRPr>
              <a:solidFill>
                <a:srgbClr val="222222"/>
              </a:solidFill>
              <a:latin typeface="Calibri"/>
              <a:ea typeface="Calibri"/>
              <a:cs typeface="Calibri"/>
              <a:sym typeface="Calibri"/>
            </a:endParaRPr>
          </a:p>
        </p:txBody>
      </p:sp>
      <p:sp>
        <p:nvSpPr>
          <p:cNvPr id="1087" name="Google Shape;1087;p93"/>
          <p:cNvSpPr txBox="1"/>
          <p:nvPr/>
        </p:nvSpPr>
        <p:spPr>
          <a:xfrm>
            <a:off x="6187998" y="3787364"/>
            <a:ext cx="55428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000" b="1">
                <a:solidFill>
                  <a:srgbClr val="222222"/>
                </a:solidFill>
                <a:latin typeface="Calibri"/>
                <a:ea typeface="Calibri"/>
                <a:cs typeface="Calibri"/>
                <a:sym typeface="Calibri"/>
              </a:rPr>
              <a:t>5’ </a:t>
            </a:r>
            <a:r>
              <a:rPr lang="en-US" sz="4000" b="1">
                <a:solidFill>
                  <a:srgbClr val="0000FF"/>
                </a:solidFill>
                <a:latin typeface="Calibri"/>
                <a:ea typeface="Calibri"/>
                <a:cs typeface="Calibri"/>
                <a:sym typeface="Calibri"/>
              </a:rPr>
              <a:t> </a:t>
            </a:r>
            <a:r>
              <a:rPr lang="en-US" sz="4000" b="1">
                <a:solidFill>
                  <a:srgbClr val="7F1F8D"/>
                </a:solidFill>
                <a:latin typeface="Calibri"/>
                <a:ea typeface="Calibri"/>
                <a:cs typeface="Calibri"/>
                <a:sym typeface="Calibri"/>
              </a:rPr>
              <a:t>C C T G</a:t>
            </a:r>
            <a:r>
              <a:rPr lang="en-US" sz="4000" b="1">
                <a:solidFill>
                  <a:srgbClr val="980000"/>
                </a:solidFill>
                <a:latin typeface="Calibri"/>
                <a:ea typeface="Calibri"/>
                <a:cs typeface="Calibri"/>
                <a:sym typeface="Calibri"/>
              </a:rPr>
              <a:t> </a:t>
            </a:r>
            <a:r>
              <a:rPr lang="en-US" sz="4000" b="1">
                <a:solidFill>
                  <a:srgbClr val="7F7F7F"/>
                </a:solidFill>
                <a:latin typeface="Calibri"/>
                <a:ea typeface="Calibri"/>
                <a:cs typeface="Calibri"/>
                <a:sym typeface="Calibri"/>
              </a:rPr>
              <a:t>T</a:t>
            </a:r>
            <a:r>
              <a:rPr lang="en-US" sz="4000" b="1">
                <a:solidFill>
                  <a:srgbClr val="980000"/>
                </a:solidFill>
                <a:latin typeface="Calibri"/>
                <a:ea typeface="Calibri"/>
                <a:cs typeface="Calibri"/>
                <a:sym typeface="Calibri"/>
              </a:rPr>
              <a:t> </a:t>
            </a:r>
            <a:r>
              <a:rPr lang="en-US" sz="4000" b="1">
                <a:solidFill>
                  <a:srgbClr val="7F1F8D"/>
                </a:solidFill>
                <a:latin typeface="Calibri"/>
                <a:ea typeface="Calibri"/>
                <a:cs typeface="Calibri"/>
                <a:sym typeface="Calibri"/>
              </a:rPr>
              <a:t>G G A G</a:t>
            </a:r>
            <a:r>
              <a:rPr lang="en-US" sz="4000" b="1">
                <a:solidFill>
                  <a:srgbClr val="222222"/>
                </a:solidFill>
                <a:latin typeface="Calibri"/>
                <a:ea typeface="Calibri"/>
                <a:cs typeface="Calibri"/>
                <a:sym typeface="Calibri"/>
              </a:rPr>
              <a:t> 3’</a:t>
            </a:r>
            <a:endParaRPr>
              <a:solidFill>
                <a:srgbClr val="222222"/>
              </a:solidFill>
              <a:latin typeface="Calibri"/>
              <a:ea typeface="Calibri"/>
              <a:cs typeface="Calibri"/>
              <a:sym typeface="Calibri"/>
            </a:endParaRPr>
          </a:p>
        </p:txBody>
      </p:sp>
      <p:sp>
        <p:nvSpPr>
          <p:cNvPr id="1088" name="Google Shape;1088;p93"/>
          <p:cNvSpPr txBox="1">
            <a:spLocks noGrp="1"/>
          </p:cNvSpPr>
          <p:nvPr>
            <p:ph type="title"/>
          </p:nvPr>
        </p:nvSpPr>
        <p:spPr>
          <a:xfrm>
            <a:off x="2258250" y="779175"/>
            <a:ext cx="7675500" cy="544500"/>
          </a:xfrm>
          <a:prstGeom prst="rect">
            <a:avLst/>
          </a:prstGeom>
        </p:spPr>
        <p:txBody>
          <a:bodyPr spcFirstLastPara="1" wrap="square" lIns="91425" tIns="45700" rIns="91425" bIns="45700" anchor="t" anchorCtr="0">
            <a:noAutofit/>
          </a:bodyPr>
          <a:lstStyle/>
          <a:p>
            <a:pPr marL="0" lvl="0" indent="0" algn="ctr" rtl="0">
              <a:lnSpc>
                <a:spcPct val="100000"/>
              </a:lnSpc>
              <a:spcBef>
                <a:spcPts val="0"/>
              </a:spcBef>
              <a:spcAft>
                <a:spcPts val="0"/>
              </a:spcAft>
              <a:buNone/>
            </a:pPr>
            <a:r>
              <a:rPr lang="en-US" sz="4000" b="1">
                <a:solidFill>
                  <a:srgbClr val="7F1F8D"/>
                </a:solidFill>
                <a:latin typeface="Calibri"/>
                <a:ea typeface="Calibri"/>
                <a:cs typeface="Calibri"/>
                <a:sym typeface="Calibri"/>
              </a:rPr>
              <a:t>Let’s examine a point mutation in Codon 6 of the HBB gene</a:t>
            </a:r>
            <a:endParaRPr sz="4000" b="1">
              <a:solidFill>
                <a:srgbClr val="7F1F8D"/>
              </a:solidFill>
              <a:latin typeface="Calibri"/>
              <a:ea typeface="Calibri"/>
              <a:cs typeface="Calibri"/>
              <a:sym typeface="Calibri"/>
            </a:endParaRPr>
          </a:p>
        </p:txBody>
      </p:sp>
      <p:sp>
        <p:nvSpPr>
          <p:cNvPr id="1089" name="Google Shape;1089;p93"/>
          <p:cNvSpPr/>
          <p:nvPr/>
        </p:nvSpPr>
        <p:spPr>
          <a:xfrm>
            <a:off x="2570273" y="3080536"/>
            <a:ext cx="1256100" cy="15669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008000"/>
              </a:solidFill>
            </a:endParaRPr>
          </a:p>
        </p:txBody>
      </p:sp>
      <p:sp>
        <p:nvSpPr>
          <p:cNvPr id="1090" name="Google Shape;1090;p93"/>
          <p:cNvSpPr/>
          <p:nvPr/>
        </p:nvSpPr>
        <p:spPr>
          <a:xfrm>
            <a:off x="8332873" y="3080536"/>
            <a:ext cx="1256100" cy="15669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008000"/>
              </a:solidFill>
            </a:endParaRPr>
          </a:p>
        </p:txBody>
      </p:sp>
      <p:sp>
        <p:nvSpPr>
          <p:cNvPr id="1091" name="Google Shape;1091;p93"/>
          <p:cNvSpPr txBox="1"/>
          <p:nvPr/>
        </p:nvSpPr>
        <p:spPr>
          <a:xfrm>
            <a:off x="2338125" y="4622800"/>
            <a:ext cx="1612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b="1">
                <a:solidFill>
                  <a:srgbClr val="7F1F8D"/>
                </a:solidFill>
                <a:latin typeface="Calibri"/>
                <a:ea typeface="Calibri"/>
                <a:cs typeface="Calibri"/>
                <a:sym typeface="Calibri"/>
              </a:rPr>
              <a:t>Codon 6</a:t>
            </a:r>
            <a:endParaRPr sz="2400"/>
          </a:p>
        </p:txBody>
      </p:sp>
      <p:sp>
        <p:nvSpPr>
          <p:cNvPr id="1092" name="Google Shape;1092;p93"/>
          <p:cNvSpPr txBox="1"/>
          <p:nvPr/>
        </p:nvSpPr>
        <p:spPr>
          <a:xfrm>
            <a:off x="7545675" y="4699000"/>
            <a:ext cx="28305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200" b="1">
                <a:solidFill>
                  <a:schemeClr val="dk1"/>
                </a:solidFill>
                <a:latin typeface="Calibri"/>
                <a:ea typeface="Calibri"/>
                <a:cs typeface="Calibri"/>
                <a:sym typeface="Calibri"/>
              </a:rPr>
              <a:t>GAG → G</a:t>
            </a:r>
            <a:r>
              <a:rPr lang="en-US" sz="3200" b="1">
                <a:solidFill>
                  <a:srgbClr val="FF0000"/>
                </a:solidFill>
                <a:latin typeface="Calibri"/>
                <a:ea typeface="Calibri"/>
                <a:cs typeface="Calibri"/>
                <a:sym typeface="Calibri"/>
              </a:rPr>
              <a:t>T</a:t>
            </a:r>
            <a:r>
              <a:rPr lang="en-US" sz="3200" b="1">
                <a:solidFill>
                  <a:schemeClr val="dk1"/>
                </a:solidFill>
                <a:latin typeface="Calibri"/>
                <a:ea typeface="Calibri"/>
                <a:cs typeface="Calibri"/>
                <a:sym typeface="Calibri"/>
              </a:rPr>
              <a:t>G</a:t>
            </a:r>
            <a:endParaRPr sz="3200">
              <a:solidFill>
                <a:schemeClr val="dk1"/>
              </a:solidFill>
            </a:endParaRPr>
          </a:p>
        </p:txBody>
      </p:sp>
      <p:sp>
        <p:nvSpPr>
          <p:cNvPr id="1093" name="Google Shape;1093;p93"/>
          <p:cNvSpPr/>
          <p:nvPr/>
        </p:nvSpPr>
        <p:spPr>
          <a:xfrm>
            <a:off x="2974372" y="2193425"/>
            <a:ext cx="437700" cy="800400"/>
          </a:xfrm>
          <a:prstGeom prst="downArrow">
            <a:avLst>
              <a:gd name="adj1" fmla="val 50000"/>
              <a:gd name="adj2" fmla="val 50000"/>
            </a:avLst>
          </a:prstGeom>
          <a:solidFill>
            <a:srgbClr val="7F7F7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94" name="Google Shape;1094;p93"/>
          <p:cNvSpPr/>
          <p:nvPr/>
        </p:nvSpPr>
        <p:spPr>
          <a:xfrm>
            <a:off x="2882900" y="3836825"/>
            <a:ext cx="579000" cy="726900"/>
          </a:xfrm>
          <a:prstGeom prst="ellipse">
            <a:avLst/>
          </a:prstGeom>
          <a:noFill/>
          <a:ln w="76200"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95" name="Google Shape;1095;p93"/>
          <p:cNvSpPr/>
          <p:nvPr/>
        </p:nvSpPr>
        <p:spPr>
          <a:xfrm>
            <a:off x="8671425" y="3824125"/>
            <a:ext cx="579000" cy="726900"/>
          </a:xfrm>
          <a:prstGeom prst="ellipse">
            <a:avLst/>
          </a:prstGeom>
          <a:noFill/>
          <a:ln w="76200"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9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9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8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8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9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9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00"/>
        <p:cNvGrpSpPr/>
        <p:nvPr/>
      </p:nvGrpSpPr>
      <p:grpSpPr>
        <a:xfrm>
          <a:off x="0" y="0"/>
          <a:ext cx="0" cy="0"/>
          <a:chOff x="0" y="0"/>
          <a:chExt cx="0" cy="0"/>
        </a:xfrm>
      </p:grpSpPr>
      <p:sp>
        <p:nvSpPr>
          <p:cNvPr id="1101" name="Google Shape;1101;p94"/>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48</a:t>
            </a:fld>
            <a:endParaRPr/>
          </a:p>
        </p:txBody>
      </p:sp>
      <p:sp>
        <p:nvSpPr>
          <p:cNvPr id="1102" name="Google Shape;1102;p94"/>
          <p:cNvSpPr txBox="1">
            <a:spLocks noGrp="1"/>
          </p:cNvSpPr>
          <p:nvPr>
            <p:ph type="title"/>
          </p:nvPr>
        </p:nvSpPr>
        <p:spPr>
          <a:xfrm>
            <a:off x="1368450" y="895125"/>
            <a:ext cx="9455100" cy="544500"/>
          </a:xfrm>
          <a:prstGeom prst="rect">
            <a:avLst/>
          </a:prstGeom>
        </p:spPr>
        <p:txBody>
          <a:bodyPr spcFirstLastPara="1" wrap="square" lIns="91425" tIns="45700" rIns="91425" bIns="45700" anchor="t" anchorCtr="0">
            <a:noAutofit/>
          </a:bodyPr>
          <a:lstStyle/>
          <a:p>
            <a:pPr marL="0" lvl="0" indent="0" algn="ctr" rtl="0">
              <a:lnSpc>
                <a:spcPct val="100000"/>
              </a:lnSpc>
              <a:spcBef>
                <a:spcPts val="0"/>
              </a:spcBef>
              <a:spcAft>
                <a:spcPts val="0"/>
              </a:spcAft>
              <a:buNone/>
            </a:pPr>
            <a:r>
              <a:rPr lang="en-US" sz="4000" b="1">
                <a:solidFill>
                  <a:srgbClr val="7F1F8D"/>
                </a:solidFill>
                <a:latin typeface="Calibri"/>
                <a:ea typeface="Calibri"/>
                <a:cs typeface="Calibri"/>
                <a:sym typeface="Calibri"/>
              </a:rPr>
              <a:t>The model of the DNA sequence can be used to show a point mutation</a:t>
            </a:r>
            <a:endParaRPr sz="4000" b="1">
              <a:solidFill>
                <a:srgbClr val="7F1F8D"/>
              </a:solidFill>
              <a:latin typeface="Calibri"/>
              <a:ea typeface="Calibri"/>
              <a:cs typeface="Calibri"/>
              <a:sym typeface="Calibri"/>
            </a:endParaRPr>
          </a:p>
        </p:txBody>
      </p:sp>
      <p:sp>
        <p:nvSpPr>
          <p:cNvPr id="1103" name="Google Shape;1103;p94"/>
          <p:cNvSpPr txBox="1"/>
          <p:nvPr/>
        </p:nvSpPr>
        <p:spPr>
          <a:xfrm>
            <a:off x="283375" y="5080425"/>
            <a:ext cx="58299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600"/>
              </a:spcAft>
              <a:buNone/>
            </a:pPr>
            <a:r>
              <a:rPr lang="en-US" sz="4000" b="1">
                <a:solidFill>
                  <a:srgbClr val="0070C0"/>
                </a:solidFill>
                <a:latin typeface="Calibri"/>
                <a:ea typeface="Calibri"/>
                <a:cs typeface="Calibri"/>
                <a:sym typeface="Calibri"/>
              </a:rPr>
              <a:t>Paternal Chromosome</a:t>
            </a:r>
            <a:endParaRPr sz="4000" b="1">
              <a:solidFill>
                <a:schemeClr val="dk1"/>
              </a:solidFill>
              <a:latin typeface="Calibri"/>
              <a:ea typeface="Calibri"/>
              <a:cs typeface="Calibri"/>
              <a:sym typeface="Calibri"/>
            </a:endParaRPr>
          </a:p>
        </p:txBody>
      </p:sp>
      <p:sp>
        <p:nvSpPr>
          <p:cNvPr id="1104" name="Google Shape;1104;p94"/>
          <p:cNvSpPr txBox="1"/>
          <p:nvPr/>
        </p:nvSpPr>
        <p:spPr>
          <a:xfrm>
            <a:off x="5995175" y="5080425"/>
            <a:ext cx="58299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600"/>
              </a:spcAft>
              <a:buNone/>
            </a:pPr>
            <a:r>
              <a:rPr lang="en-US" sz="4000" b="1">
                <a:solidFill>
                  <a:srgbClr val="980000"/>
                </a:solidFill>
                <a:latin typeface="Calibri"/>
                <a:ea typeface="Calibri"/>
                <a:cs typeface="Calibri"/>
                <a:sym typeface="Calibri"/>
              </a:rPr>
              <a:t>Maternal Chromosome</a:t>
            </a:r>
            <a:endParaRPr sz="4000" b="1">
              <a:solidFill>
                <a:srgbClr val="980000"/>
              </a:solidFill>
              <a:latin typeface="Calibri"/>
              <a:ea typeface="Calibri"/>
              <a:cs typeface="Calibri"/>
              <a:sym typeface="Calibri"/>
            </a:endParaRPr>
          </a:p>
        </p:txBody>
      </p:sp>
      <p:pic>
        <p:nvPicPr>
          <p:cNvPr id="1105" name="Google Shape;1105;p94"/>
          <p:cNvPicPr preferRelativeResize="0"/>
          <p:nvPr/>
        </p:nvPicPr>
        <p:blipFill rotWithShape="1">
          <a:blip r:embed="rId3">
            <a:alphaModFix/>
          </a:blip>
          <a:srcRect l="11374" t="18150" r="12388" b="50404"/>
          <a:stretch/>
        </p:blipFill>
        <p:spPr>
          <a:xfrm>
            <a:off x="463627" y="3149400"/>
            <a:ext cx="5469388" cy="1691966"/>
          </a:xfrm>
          <a:prstGeom prst="rect">
            <a:avLst/>
          </a:prstGeom>
          <a:noFill/>
          <a:ln>
            <a:noFill/>
          </a:ln>
        </p:spPr>
      </p:pic>
      <p:pic>
        <p:nvPicPr>
          <p:cNvPr id="1106" name="Google Shape;1106;p94"/>
          <p:cNvPicPr preferRelativeResize="0"/>
          <p:nvPr/>
        </p:nvPicPr>
        <p:blipFill rotWithShape="1">
          <a:blip r:embed="rId3">
            <a:alphaModFix/>
          </a:blip>
          <a:srcRect l="11374" t="51366" r="12388" b="17188"/>
          <a:stretch/>
        </p:blipFill>
        <p:spPr>
          <a:xfrm>
            <a:off x="6173368" y="3149405"/>
            <a:ext cx="5469388" cy="1691966"/>
          </a:xfrm>
          <a:prstGeom prst="rect">
            <a:avLst/>
          </a:prstGeom>
          <a:noFill/>
          <a:ln>
            <a:noFill/>
          </a:ln>
        </p:spPr>
      </p:pic>
      <p:sp>
        <p:nvSpPr>
          <p:cNvPr id="1107" name="Google Shape;1107;p94"/>
          <p:cNvSpPr/>
          <p:nvPr/>
        </p:nvSpPr>
        <p:spPr>
          <a:xfrm>
            <a:off x="8720297" y="2479775"/>
            <a:ext cx="437700" cy="800400"/>
          </a:xfrm>
          <a:prstGeom prst="downArrow">
            <a:avLst>
              <a:gd name="adj1" fmla="val 50000"/>
              <a:gd name="adj2" fmla="val 50000"/>
            </a:avLst>
          </a:prstGeom>
          <a:solidFill>
            <a:srgbClr val="7F7F7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1113" name="Google Shape;1113;p95"/>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49</a:t>
            </a:fld>
            <a:endParaRPr/>
          </a:p>
        </p:txBody>
      </p:sp>
      <p:sp>
        <p:nvSpPr>
          <p:cNvPr id="1114" name="Google Shape;1114;p95"/>
          <p:cNvSpPr txBox="1">
            <a:spLocks noGrp="1"/>
          </p:cNvSpPr>
          <p:nvPr>
            <p:ph type="title"/>
          </p:nvPr>
        </p:nvSpPr>
        <p:spPr>
          <a:xfrm>
            <a:off x="590550" y="895125"/>
            <a:ext cx="11010900" cy="544500"/>
          </a:xfrm>
          <a:prstGeom prst="rect">
            <a:avLst/>
          </a:prstGeom>
        </p:spPr>
        <p:txBody>
          <a:bodyPr spcFirstLastPara="1" wrap="square" lIns="91425" tIns="45700" rIns="91425" bIns="45700" anchor="t" anchorCtr="0">
            <a:noAutofit/>
          </a:bodyPr>
          <a:lstStyle/>
          <a:p>
            <a:pPr marL="0" lvl="0" indent="0" algn="ctr" rtl="0">
              <a:lnSpc>
                <a:spcPct val="100000"/>
              </a:lnSpc>
              <a:spcBef>
                <a:spcPts val="0"/>
              </a:spcBef>
              <a:spcAft>
                <a:spcPts val="0"/>
              </a:spcAft>
              <a:buNone/>
            </a:pPr>
            <a:r>
              <a:rPr lang="en-US" sz="4500" b="1">
                <a:solidFill>
                  <a:srgbClr val="7F1F8D"/>
                </a:solidFill>
                <a:latin typeface="Calibri"/>
                <a:ea typeface="Calibri"/>
                <a:cs typeface="Calibri"/>
                <a:sym typeface="Calibri"/>
              </a:rPr>
              <a:t>Let’s focus on </a:t>
            </a:r>
            <a:r>
              <a:rPr lang="en-US" sz="4500" b="1" i="1">
                <a:solidFill>
                  <a:srgbClr val="7F1F8D"/>
                </a:solidFill>
                <a:latin typeface="Calibri"/>
                <a:ea typeface="Calibri"/>
                <a:cs typeface="Calibri"/>
                <a:sym typeface="Calibri"/>
              </a:rPr>
              <a:t>Codon 6</a:t>
            </a:r>
            <a:r>
              <a:rPr lang="en-US" sz="4500" b="1">
                <a:solidFill>
                  <a:srgbClr val="7F1F8D"/>
                </a:solidFill>
                <a:latin typeface="Calibri"/>
                <a:ea typeface="Calibri"/>
                <a:cs typeface="Calibri"/>
                <a:sym typeface="Calibri"/>
              </a:rPr>
              <a:t>.</a:t>
            </a:r>
            <a:endParaRPr sz="4000" b="1">
              <a:solidFill>
                <a:srgbClr val="7F1F8D"/>
              </a:solidFill>
              <a:latin typeface="Calibri"/>
              <a:ea typeface="Calibri"/>
              <a:cs typeface="Calibri"/>
              <a:sym typeface="Calibri"/>
            </a:endParaRPr>
          </a:p>
        </p:txBody>
      </p:sp>
      <p:pic>
        <p:nvPicPr>
          <p:cNvPr id="1115" name="Google Shape;1115;p95"/>
          <p:cNvPicPr preferRelativeResize="0"/>
          <p:nvPr/>
        </p:nvPicPr>
        <p:blipFill rotWithShape="1">
          <a:blip r:embed="rId3">
            <a:alphaModFix/>
          </a:blip>
          <a:srcRect l="11374" t="18150" r="12388" b="50404"/>
          <a:stretch/>
        </p:blipFill>
        <p:spPr>
          <a:xfrm>
            <a:off x="463627" y="3149400"/>
            <a:ext cx="5469388" cy="1691966"/>
          </a:xfrm>
          <a:prstGeom prst="rect">
            <a:avLst/>
          </a:prstGeom>
          <a:noFill/>
          <a:ln>
            <a:noFill/>
          </a:ln>
        </p:spPr>
      </p:pic>
      <p:pic>
        <p:nvPicPr>
          <p:cNvPr id="1116" name="Google Shape;1116;p95"/>
          <p:cNvPicPr preferRelativeResize="0"/>
          <p:nvPr/>
        </p:nvPicPr>
        <p:blipFill rotWithShape="1">
          <a:blip r:embed="rId3">
            <a:alphaModFix/>
          </a:blip>
          <a:srcRect l="11374" t="51366" r="12388" b="17188"/>
          <a:stretch/>
        </p:blipFill>
        <p:spPr>
          <a:xfrm>
            <a:off x="6173368" y="3149405"/>
            <a:ext cx="5469388" cy="1691966"/>
          </a:xfrm>
          <a:prstGeom prst="rect">
            <a:avLst/>
          </a:prstGeom>
          <a:noFill/>
          <a:ln>
            <a:noFill/>
          </a:ln>
        </p:spPr>
      </p:pic>
      <p:sp>
        <p:nvSpPr>
          <p:cNvPr id="1117" name="Google Shape;1117;p95"/>
          <p:cNvSpPr/>
          <p:nvPr/>
        </p:nvSpPr>
        <p:spPr>
          <a:xfrm>
            <a:off x="8720297" y="2098775"/>
            <a:ext cx="437700" cy="800400"/>
          </a:xfrm>
          <a:prstGeom prst="downArrow">
            <a:avLst>
              <a:gd name="adj1" fmla="val 50000"/>
              <a:gd name="adj2" fmla="val 50000"/>
            </a:avLst>
          </a:prstGeom>
          <a:solidFill>
            <a:srgbClr val="7F7F7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118" name="Google Shape;1118;p95"/>
          <p:cNvSpPr/>
          <p:nvPr/>
        </p:nvSpPr>
        <p:spPr>
          <a:xfrm>
            <a:off x="2417875" y="3029725"/>
            <a:ext cx="1506300" cy="1948800"/>
          </a:xfrm>
          <a:prstGeom prst="rect">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95"/>
          <p:cNvSpPr/>
          <p:nvPr/>
        </p:nvSpPr>
        <p:spPr>
          <a:xfrm>
            <a:off x="8213325" y="3029750"/>
            <a:ext cx="1506300" cy="19488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95"/>
          <p:cNvSpPr txBox="1"/>
          <p:nvPr/>
        </p:nvSpPr>
        <p:spPr>
          <a:xfrm>
            <a:off x="283375" y="5080425"/>
            <a:ext cx="58299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600"/>
              </a:spcAft>
              <a:buNone/>
            </a:pPr>
            <a:r>
              <a:rPr lang="en-US" sz="4000" b="1">
                <a:solidFill>
                  <a:srgbClr val="0070C0"/>
                </a:solidFill>
                <a:latin typeface="Calibri"/>
                <a:ea typeface="Calibri"/>
                <a:cs typeface="Calibri"/>
                <a:sym typeface="Calibri"/>
              </a:rPr>
              <a:t>Paternal Chromosome</a:t>
            </a:r>
            <a:endParaRPr sz="4000" b="1">
              <a:solidFill>
                <a:schemeClr val="dk1"/>
              </a:solidFill>
              <a:latin typeface="Calibri"/>
              <a:ea typeface="Calibri"/>
              <a:cs typeface="Calibri"/>
              <a:sym typeface="Calibri"/>
            </a:endParaRPr>
          </a:p>
        </p:txBody>
      </p:sp>
      <p:sp>
        <p:nvSpPr>
          <p:cNvPr id="1121" name="Google Shape;1121;p95"/>
          <p:cNvSpPr txBox="1"/>
          <p:nvPr/>
        </p:nvSpPr>
        <p:spPr>
          <a:xfrm>
            <a:off x="5995175" y="5080425"/>
            <a:ext cx="58299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600"/>
              </a:spcAft>
              <a:buNone/>
            </a:pPr>
            <a:r>
              <a:rPr lang="en-US" sz="4000" b="1">
                <a:solidFill>
                  <a:srgbClr val="980000"/>
                </a:solidFill>
                <a:latin typeface="Calibri"/>
                <a:ea typeface="Calibri"/>
                <a:cs typeface="Calibri"/>
                <a:sym typeface="Calibri"/>
              </a:rPr>
              <a:t>Maternal Chromosome</a:t>
            </a:r>
            <a:endParaRPr sz="4000" b="1">
              <a:solidFill>
                <a:srgbClr val="98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51"/>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5</a:t>
            </a:fld>
            <a:endParaRPr/>
          </a:p>
        </p:txBody>
      </p:sp>
      <p:pic>
        <p:nvPicPr>
          <p:cNvPr id="274" name="Google Shape;274;p51"/>
          <p:cNvPicPr preferRelativeResize="0"/>
          <p:nvPr/>
        </p:nvPicPr>
        <p:blipFill rotWithShape="1">
          <a:blip r:embed="rId3">
            <a:alphaModFix/>
          </a:blip>
          <a:srcRect l="15715" r="34441"/>
          <a:stretch/>
        </p:blipFill>
        <p:spPr>
          <a:xfrm rot="10800000">
            <a:off x="8667725" y="1509416"/>
            <a:ext cx="2925375" cy="440202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75" name="Google Shape;275;p51"/>
          <p:cNvPicPr preferRelativeResize="0"/>
          <p:nvPr/>
        </p:nvPicPr>
        <p:blipFill rotWithShape="1">
          <a:blip r:embed="rId4">
            <a:alphaModFix/>
          </a:blip>
          <a:srcRect t="9205" b="11643"/>
          <a:stretch/>
        </p:blipFill>
        <p:spPr>
          <a:xfrm rot="10800000">
            <a:off x="4536540" y="4228051"/>
            <a:ext cx="3773073" cy="223987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76" name="Google Shape;276;p51"/>
          <p:cNvSpPr txBox="1">
            <a:spLocks noGrp="1"/>
          </p:cNvSpPr>
          <p:nvPr>
            <p:ph type="title"/>
          </p:nvPr>
        </p:nvSpPr>
        <p:spPr>
          <a:xfrm>
            <a:off x="838199" y="7553"/>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000"/>
              <a:buFont typeface="Calibri"/>
              <a:buNone/>
            </a:pPr>
            <a:r>
              <a:rPr lang="en-US" sz="5000" b="1">
                <a:solidFill>
                  <a:srgbClr val="008000"/>
                </a:solidFill>
                <a:latin typeface="Calibri"/>
                <a:ea typeface="Calibri"/>
                <a:cs typeface="Calibri"/>
                <a:sym typeface="Calibri"/>
              </a:rPr>
              <a:t>Why Models?</a:t>
            </a:r>
            <a:endParaRPr sz="5000" b="1">
              <a:solidFill>
                <a:srgbClr val="008000"/>
              </a:solidFill>
              <a:latin typeface="Calibri"/>
              <a:ea typeface="Calibri"/>
              <a:cs typeface="Calibri"/>
              <a:sym typeface="Calibri"/>
            </a:endParaRPr>
          </a:p>
        </p:txBody>
      </p:sp>
      <p:pic>
        <p:nvPicPr>
          <p:cNvPr id="277" name="Google Shape;277;p51"/>
          <p:cNvPicPr preferRelativeResize="0"/>
          <p:nvPr/>
        </p:nvPicPr>
        <p:blipFill rotWithShape="1">
          <a:blip r:embed="rId5">
            <a:alphaModFix/>
          </a:blip>
          <a:srcRect l="31096" t="17604" r="14126" b="13329"/>
          <a:stretch/>
        </p:blipFill>
        <p:spPr>
          <a:xfrm rot="10800000">
            <a:off x="905900" y="2042425"/>
            <a:ext cx="3196325" cy="302247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78" name="Google Shape;278;p51"/>
          <p:cNvPicPr preferRelativeResize="0"/>
          <p:nvPr/>
        </p:nvPicPr>
        <p:blipFill rotWithShape="1">
          <a:blip r:embed="rId6">
            <a:alphaModFix/>
          </a:blip>
          <a:srcRect l="20950" t="19531" r="14286" b="24649"/>
          <a:stretch/>
        </p:blipFill>
        <p:spPr>
          <a:xfrm rot="10800000">
            <a:off x="4572565" y="1471672"/>
            <a:ext cx="3701018" cy="239237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sp>
        <p:nvSpPr>
          <p:cNvPr id="1127" name="Google Shape;1127;p96"/>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50</a:t>
            </a:fld>
            <a:endParaRPr/>
          </a:p>
        </p:txBody>
      </p:sp>
      <p:sp>
        <p:nvSpPr>
          <p:cNvPr id="1128" name="Google Shape;1128;p96"/>
          <p:cNvSpPr txBox="1">
            <a:spLocks noGrp="1"/>
          </p:cNvSpPr>
          <p:nvPr>
            <p:ph type="title"/>
          </p:nvPr>
        </p:nvSpPr>
        <p:spPr>
          <a:xfrm>
            <a:off x="590550" y="895125"/>
            <a:ext cx="11010900" cy="544500"/>
          </a:xfrm>
          <a:prstGeom prst="rect">
            <a:avLst/>
          </a:prstGeom>
        </p:spPr>
        <p:txBody>
          <a:bodyPr spcFirstLastPara="1" wrap="square" lIns="91425" tIns="45700" rIns="91425" bIns="45700" anchor="t" anchorCtr="0">
            <a:noAutofit/>
          </a:bodyPr>
          <a:lstStyle/>
          <a:p>
            <a:pPr marL="0" lvl="0" indent="0" algn="ctr" rtl="0">
              <a:lnSpc>
                <a:spcPct val="100000"/>
              </a:lnSpc>
              <a:spcBef>
                <a:spcPts val="0"/>
              </a:spcBef>
              <a:spcAft>
                <a:spcPts val="0"/>
              </a:spcAft>
              <a:buNone/>
            </a:pPr>
            <a:r>
              <a:rPr lang="en-US" sz="4500" b="1">
                <a:solidFill>
                  <a:srgbClr val="7F1F8D"/>
                </a:solidFill>
                <a:latin typeface="Calibri"/>
                <a:ea typeface="Calibri"/>
                <a:cs typeface="Calibri"/>
                <a:sym typeface="Calibri"/>
              </a:rPr>
              <a:t>Let’s focus on </a:t>
            </a:r>
            <a:r>
              <a:rPr lang="en-US" sz="4500" b="1" i="1">
                <a:solidFill>
                  <a:srgbClr val="7F1F8D"/>
                </a:solidFill>
                <a:latin typeface="Calibri"/>
                <a:ea typeface="Calibri"/>
                <a:cs typeface="Calibri"/>
                <a:sym typeface="Calibri"/>
              </a:rPr>
              <a:t>Codon 6</a:t>
            </a:r>
            <a:r>
              <a:rPr lang="en-US" sz="4500" b="1">
                <a:solidFill>
                  <a:srgbClr val="7F1F8D"/>
                </a:solidFill>
                <a:latin typeface="Calibri"/>
                <a:ea typeface="Calibri"/>
                <a:cs typeface="Calibri"/>
                <a:sym typeface="Calibri"/>
              </a:rPr>
              <a:t>.</a:t>
            </a:r>
            <a:endParaRPr sz="4000" b="1">
              <a:solidFill>
                <a:srgbClr val="7F1F8D"/>
              </a:solidFill>
              <a:latin typeface="Calibri"/>
              <a:ea typeface="Calibri"/>
              <a:cs typeface="Calibri"/>
              <a:sym typeface="Calibri"/>
            </a:endParaRPr>
          </a:p>
        </p:txBody>
      </p:sp>
      <p:sp>
        <p:nvSpPr>
          <p:cNvPr id="1129" name="Google Shape;1129;p96"/>
          <p:cNvSpPr txBox="1"/>
          <p:nvPr/>
        </p:nvSpPr>
        <p:spPr>
          <a:xfrm>
            <a:off x="283375" y="5080425"/>
            <a:ext cx="58299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600"/>
              </a:spcAft>
              <a:buNone/>
            </a:pPr>
            <a:r>
              <a:rPr lang="en-US" sz="4000" b="1">
                <a:solidFill>
                  <a:srgbClr val="0070C0"/>
                </a:solidFill>
                <a:latin typeface="Calibri"/>
                <a:ea typeface="Calibri"/>
                <a:cs typeface="Calibri"/>
                <a:sym typeface="Calibri"/>
              </a:rPr>
              <a:t>Paternal Chromosome</a:t>
            </a:r>
            <a:endParaRPr sz="4000" b="1">
              <a:solidFill>
                <a:schemeClr val="dk1"/>
              </a:solidFill>
              <a:latin typeface="Calibri"/>
              <a:ea typeface="Calibri"/>
              <a:cs typeface="Calibri"/>
              <a:sym typeface="Calibri"/>
            </a:endParaRPr>
          </a:p>
        </p:txBody>
      </p:sp>
      <p:sp>
        <p:nvSpPr>
          <p:cNvPr id="1130" name="Google Shape;1130;p96"/>
          <p:cNvSpPr txBox="1"/>
          <p:nvPr/>
        </p:nvSpPr>
        <p:spPr>
          <a:xfrm>
            <a:off x="5995175" y="5080425"/>
            <a:ext cx="58299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600"/>
              </a:spcAft>
              <a:buNone/>
            </a:pPr>
            <a:r>
              <a:rPr lang="en-US" sz="4000" b="1">
                <a:solidFill>
                  <a:srgbClr val="980000"/>
                </a:solidFill>
                <a:latin typeface="Calibri"/>
                <a:ea typeface="Calibri"/>
                <a:cs typeface="Calibri"/>
                <a:sym typeface="Calibri"/>
              </a:rPr>
              <a:t>Maternal Chromosome</a:t>
            </a:r>
            <a:endParaRPr sz="4000" b="1">
              <a:solidFill>
                <a:srgbClr val="980000"/>
              </a:solidFill>
              <a:latin typeface="Calibri"/>
              <a:ea typeface="Calibri"/>
              <a:cs typeface="Calibri"/>
              <a:sym typeface="Calibri"/>
            </a:endParaRPr>
          </a:p>
        </p:txBody>
      </p:sp>
      <p:pic>
        <p:nvPicPr>
          <p:cNvPr id="1131" name="Google Shape;1131;p96"/>
          <p:cNvPicPr preferRelativeResize="0"/>
          <p:nvPr/>
        </p:nvPicPr>
        <p:blipFill rotWithShape="1">
          <a:blip r:embed="rId3">
            <a:alphaModFix/>
          </a:blip>
          <a:srcRect l="52063" t="5325" r="6820" b="53391"/>
          <a:stretch/>
        </p:blipFill>
        <p:spPr>
          <a:xfrm>
            <a:off x="6824791" y="2015300"/>
            <a:ext cx="4170671" cy="2827409"/>
          </a:xfrm>
          <a:prstGeom prst="rect">
            <a:avLst/>
          </a:prstGeom>
          <a:noFill/>
          <a:ln>
            <a:noFill/>
          </a:ln>
        </p:spPr>
      </p:pic>
      <p:pic>
        <p:nvPicPr>
          <p:cNvPr id="1132" name="Google Shape;1132;p96"/>
          <p:cNvPicPr preferRelativeResize="0"/>
          <p:nvPr/>
        </p:nvPicPr>
        <p:blipFill rotWithShape="1">
          <a:blip r:embed="rId3">
            <a:alphaModFix/>
          </a:blip>
          <a:srcRect l="3605" t="56767" r="55279" b="3714"/>
          <a:stretch/>
        </p:blipFill>
        <p:spPr>
          <a:xfrm>
            <a:off x="1019850" y="2015288"/>
            <a:ext cx="4356945" cy="2827427"/>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137"/>
        <p:cNvGrpSpPr/>
        <p:nvPr/>
      </p:nvGrpSpPr>
      <p:grpSpPr>
        <a:xfrm>
          <a:off x="0" y="0"/>
          <a:ext cx="0" cy="0"/>
          <a:chOff x="0" y="0"/>
          <a:chExt cx="0" cy="0"/>
        </a:xfrm>
      </p:grpSpPr>
      <p:sp>
        <p:nvSpPr>
          <p:cNvPr id="1138" name="Google Shape;1138;p97"/>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51</a:t>
            </a:fld>
            <a:endParaRPr/>
          </a:p>
        </p:txBody>
      </p:sp>
      <p:sp>
        <p:nvSpPr>
          <p:cNvPr id="1139" name="Google Shape;1139;p97"/>
          <p:cNvSpPr txBox="1">
            <a:spLocks noGrp="1"/>
          </p:cNvSpPr>
          <p:nvPr>
            <p:ph type="title"/>
          </p:nvPr>
        </p:nvSpPr>
        <p:spPr>
          <a:xfrm>
            <a:off x="1060642" y="550109"/>
            <a:ext cx="91785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4600" b="1">
                <a:solidFill>
                  <a:srgbClr val="7F1F8D"/>
                </a:solidFill>
                <a:latin typeface="Calibri"/>
                <a:ea typeface="Calibri"/>
                <a:cs typeface="Calibri"/>
                <a:sym typeface="Calibri"/>
              </a:rPr>
              <a:t>Mutation = Change in DNA sequence</a:t>
            </a:r>
            <a:endParaRPr sz="4600" b="1">
              <a:solidFill>
                <a:srgbClr val="7F1F8D"/>
              </a:solidFill>
              <a:latin typeface="Calibri"/>
              <a:ea typeface="Calibri"/>
              <a:cs typeface="Calibri"/>
              <a:sym typeface="Calibri"/>
            </a:endParaRPr>
          </a:p>
        </p:txBody>
      </p:sp>
      <p:pic>
        <p:nvPicPr>
          <p:cNvPr id="1140" name="Google Shape;1140;p97"/>
          <p:cNvPicPr preferRelativeResize="0"/>
          <p:nvPr/>
        </p:nvPicPr>
        <p:blipFill>
          <a:blip r:embed="rId3">
            <a:alphaModFix/>
          </a:blip>
          <a:stretch>
            <a:fillRect/>
          </a:stretch>
        </p:blipFill>
        <p:spPr>
          <a:xfrm>
            <a:off x="1306462" y="1554425"/>
            <a:ext cx="9579074" cy="5014550"/>
          </a:xfrm>
          <a:prstGeom prst="rect">
            <a:avLst/>
          </a:prstGeom>
          <a:noFill/>
          <a:ln>
            <a:noFill/>
          </a:ln>
        </p:spPr>
      </p:pic>
      <p:sp>
        <p:nvSpPr>
          <p:cNvPr id="1141" name="Google Shape;1141;p97"/>
          <p:cNvSpPr/>
          <p:nvPr/>
        </p:nvSpPr>
        <p:spPr>
          <a:xfrm>
            <a:off x="5181432" y="2151324"/>
            <a:ext cx="941400" cy="1050600"/>
          </a:xfrm>
          <a:prstGeom prst="rect">
            <a:avLst/>
          </a:prstGeom>
          <a:noFill/>
          <a:ln w="38100"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97"/>
          <p:cNvSpPr/>
          <p:nvPr/>
        </p:nvSpPr>
        <p:spPr>
          <a:xfrm>
            <a:off x="5483248" y="3039525"/>
            <a:ext cx="333300" cy="119100"/>
          </a:xfrm>
          <a:prstGeom prst="rect">
            <a:avLst/>
          </a:prstGeom>
          <a:solidFill>
            <a:srgbClr val="FFFF00"/>
          </a:solidFill>
          <a:ln w="9525"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97"/>
          <p:cNvSpPr/>
          <p:nvPr/>
        </p:nvSpPr>
        <p:spPr>
          <a:xfrm>
            <a:off x="8634757" y="2134902"/>
            <a:ext cx="941400" cy="10506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148"/>
        <p:cNvGrpSpPr/>
        <p:nvPr/>
      </p:nvGrpSpPr>
      <p:grpSpPr>
        <a:xfrm>
          <a:off x="0" y="0"/>
          <a:ext cx="0" cy="0"/>
          <a:chOff x="0" y="0"/>
          <a:chExt cx="0" cy="0"/>
        </a:xfrm>
      </p:grpSpPr>
      <p:pic>
        <p:nvPicPr>
          <p:cNvPr id="1149" name="Google Shape;1149;p98"/>
          <p:cNvPicPr preferRelativeResize="0"/>
          <p:nvPr/>
        </p:nvPicPr>
        <p:blipFill rotWithShape="1">
          <a:blip r:embed="rId3">
            <a:alphaModFix/>
          </a:blip>
          <a:srcRect l="47591" t="-10" r="-6253" b="10"/>
          <a:stretch/>
        </p:blipFill>
        <p:spPr>
          <a:xfrm>
            <a:off x="4914900" y="2193375"/>
            <a:ext cx="4078649" cy="3686900"/>
          </a:xfrm>
          <a:prstGeom prst="rect">
            <a:avLst/>
          </a:prstGeom>
          <a:solidFill>
            <a:schemeClr val="lt1"/>
          </a:solidFill>
          <a:ln>
            <a:noFill/>
          </a:ln>
        </p:spPr>
      </p:pic>
      <p:sp>
        <p:nvSpPr>
          <p:cNvPr id="1150" name="Google Shape;1150;p98"/>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52</a:t>
            </a:fld>
            <a:endParaRPr/>
          </a:p>
        </p:txBody>
      </p:sp>
      <p:pic>
        <p:nvPicPr>
          <p:cNvPr id="1151" name="Google Shape;1151;p98"/>
          <p:cNvPicPr preferRelativeResize="0"/>
          <p:nvPr/>
        </p:nvPicPr>
        <p:blipFill rotWithShape="1">
          <a:blip r:embed="rId3">
            <a:alphaModFix/>
          </a:blip>
          <a:srcRect l="-5665" t="-29061" r="55970" b="12"/>
          <a:stretch/>
        </p:blipFill>
        <p:spPr>
          <a:xfrm>
            <a:off x="1135850" y="1160475"/>
            <a:ext cx="3455199" cy="4757900"/>
          </a:xfrm>
          <a:prstGeom prst="rect">
            <a:avLst/>
          </a:prstGeom>
          <a:solidFill>
            <a:schemeClr val="lt1"/>
          </a:solidFill>
          <a:ln>
            <a:noFill/>
          </a:ln>
        </p:spPr>
      </p:pic>
      <p:sp>
        <p:nvSpPr>
          <p:cNvPr id="1152" name="Google Shape;1152;p98"/>
          <p:cNvSpPr/>
          <p:nvPr/>
        </p:nvSpPr>
        <p:spPr>
          <a:xfrm>
            <a:off x="4926175" y="4025725"/>
            <a:ext cx="2315400" cy="1822200"/>
          </a:xfrm>
          <a:prstGeom prst="rect">
            <a:avLst/>
          </a:prstGeom>
          <a:noFill/>
          <a:ln w="762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98"/>
          <p:cNvSpPr/>
          <p:nvPr/>
        </p:nvSpPr>
        <p:spPr>
          <a:xfrm rot="-9067955">
            <a:off x="6568141" y="4305350"/>
            <a:ext cx="758102" cy="245174"/>
          </a:xfrm>
          <a:prstGeom prst="rightArrow">
            <a:avLst>
              <a:gd name="adj1" fmla="val 50000"/>
              <a:gd name="adj2" fmla="val 7994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98"/>
          <p:cNvSpPr/>
          <p:nvPr/>
        </p:nvSpPr>
        <p:spPr>
          <a:xfrm rot="5403354">
            <a:off x="1687503" y="3618235"/>
            <a:ext cx="615000" cy="245100"/>
          </a:xfrm>
          <a:prstGeom prst="rightArrow">
            <a:avLst>
              <a:gd name="adj1" fmla="val 50000"/>
              <a:gd name="adj2" fmla="val 7994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55" name="Google Shape;1155;p98"/>
          <p:cNvPicPr preferRelativeResize="0"/>
          <p:nvPr/>
        </p:nvPicPr>
        <p:blipFill rotWithShape="1">
          <a:blip r:embed="rId4">
            <a:alphaModFix/>
          </a:blip>
          <a:srcRect/>
          <a:stretch/>
        </p:blipFill>
        <p:spPr>
          <a:xfrm>
            <a:off x="9303350" y="1050050"/>
            <a:ext cx="2156919" cy="4757900"/>
          </a:xfrm>
          <a:prstGeom prst="rect">
            <a:avLst/>
          </a:prstGeom>
          <a:noFill/>
          <a:ln>
            <a:noFill/>
          </a:ln>
        </p:spPr>
      </p:pic>
      <p:sp>
        <p:nvSpPr>
          <p:cNvPr id="1156" name="Google Shape;1156;p98"/>
          <p:cNvSpPr txBox="1">
            <a:spLocks noGrp="1"/>
          </p:cNvSpPr>
          <p:nvPr>
            <p:ph type="body" idx="1"/>
          </p:nvPr>
        </p:nvSpPr>
        <p:spPr>
          <a:xfrm>
            <a:off x="1364450" y="1110100"/>
            <a:ext cx="3171000" cy="12012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600"/>
              </a:spcAft>
              <a:buClr>
                <a:srgbClr val="0070C0"/>
              </a:buClr>
              <a:buSzPts val="4400"/>
              <a:buNone/>
            </a:pPr>
            <a:r>
              <a:rPr lang="en-US" sz="4000" b="1">
                <a:solidFill>
                  <a:srgbClr val="222222"/>
                </a:solidFill>
                <a:latin typeface="Calibri"/>
                <a:ea typeface="Calibri"/>
                <a:cs typeface="Calibri"/>
                <a:sym typeface="Calibri"/>
              </a:rPr>
              <a:t>Normal Hemoglobin</a:t>
            </a:r>
            <a:endParaRPr sz="4000" b="1">
              <a:solidFill>
                <a:srgbClr val="222222"/>
              </a:solidFill>
              <a:latin typeface="Calibri"/>
              <a:ea typeface="Calibri"/>
              <a:cs typeface="Calibri"/>
              <a:sym typeface="Calibri"/>
            </a:endParaRPr>
          </a:p>
        </p:txBody>
      </p:sp>
      <p:sp>
        <p:nvSpPr>
          <p:cNvPr id="1157" name="Google Shape;1157;p98"/>
          <p:cNvSpPr txBox="1">
            <a:spLocks noGrp="1"/>
          </p:cNvSpPr>
          <p:nvPr>
            <p:ph type="body" idx="4294967295"/>
          </p:nvPr>
        </p:nvSpPr>
        <p:spPr>
          <a:xfrm>
            <a:off x="4926175" y="598778"/>
            <a:ext cx="3339600" cy="1427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4400"/>
              <a:buNone/>
            </a:pPr>
            <a:r>
              <a:rPr lang="en-US" sz="4000" b="1">
                <a:solidFill>
                  <a:srgbClr val="222222"/>
                </a:solidFill>
              </a:rPr>
              <a:t>Abnormal Hemoglobin</a:t>
            </a:r>
            <a:endParaRPr sz="4000" b="1">
              <a:solidFill>
                <a:srgbClr val="222222"/>
              </a:solidFill>
            </a:endParaRPr>
          </a:p>
        </p:txBody>
      </p:sp>
      <p:sp>
        <p:nvSpPr>
          <p:cNvPr id="1158" name="Google Shape;1158;p98"/>
          <p:cNvSpPr txBox="1"/>
          <p:nvPr/>
        </p:nvSpPr>
        <p:spPr>
          <a:xfrm>
            <a:off x="920400" y="2501687"/>
            <a:ext cx="2576100" cy="4617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600"/>
              </a:spcAft>
              <a:buNone/>
            </a:pPr>
            <a:r>
              <a:rPr lang="en-US" sz="2000" b="1" i="1">
                <a:solidFill>
                  <a:srgbClr val="FF0000"/>
                </a:solidFill>
                <a:latin typeface="Calibri"/>
                <a:ea typeface="Calibri"/>
                <a:cs typeface="Calibri"/>
                <a:sym typeface="Calibri"/>
              </a:rPr>
              <a:t>glutamic acid</a:t>
            </a:r>
            <a:endParaRPr sz="2000" b="1" i="1">
              <a:solidFill>
                <a:srgbClr val="FF0000"/>
              </a:solidFill>
            </a:endParaRPr>
          </a:p>
        </p:txBody>
      </p:sp>
      <p:sp>
        <p:nvSpPr>
          <p:cNvPr id="1159" name="Google Shape;1159;p98"/>
          <p:cNvSpPr txBox="1"/>
          <p:nvPr/>
        </p:nvSpPr>
        <p:spPr>
          <a:xfrm>
            <a:off x="7165525" y="4978500"/>
            <a:ext cx="1258200" cy="4617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600"/>
              </a:spcAft>
              <a:buNone/>
            </a:pPr>
            <a:r>
              <a:rPr lang="en-US" sz="2000" b="1" i="1">
                <a:solidFill>
                  <a:srgbClr val="FF0000"/>
                </a:solidFill>
                <a:latin typeface="Calibri"/>
                <a:ea typeface="Calibri"/>
                <a:cs typeface="Calibri"/>
                <a:sym typeface="Calibri"/>
              </a:rPr>
              <a:t>valine</a:t>
            </a:r>
            <a:endParaRPr sz="2000" b="1" i="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5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5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p:sp>
        <p:nvSpPr>
          <p:cNvPr id="1165" name="Google Shape;1165;p99"/>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53</a:t>
            </a:fld>
            <a:endParaRPr/>
          </a:p>
        </p:txBody>
      </p:sp>
      <p:pic>
        <p:nvPicPr>
          <p:cNvPr id="1166" name="Google Shape;1166;p99"/>
          <p:cNvPicPr preferRelativeResize="0"/>
          <p:nvPr/>
        </p:nvPicPr>
        <p:blipFill rotWithShape="1">
          <a:blip r:embed="rId3">
            <a:alphaModFix/>
          </a:blip>
          <a:srcRect t="26915" b="40120"/>
          <a:stretch/>
        </p:blipFill>
        <p:spPr>
          <a:xfrm>
            <a:off x="3562546" y="691686"/>
            <a:ext cx="7684476" cy="2533200"/>
          </a:xfrm>
          <a:prstGeom prst="rect">
            <a:avLst/>
          </a:prstGeom>
          <a:noFill/>
          <a:ln>
            <a:noFill/>
          </a:ln>
        </p:spPr>
      </p:pic>
      <p:pic>
        <p:nvPicPr>
          <p:cNvPr id="1167" name="Google Shape;1167;p99"/>
          <p:cNvPicPr preferRelativeResize="0"/>
          <p:nvPr/>
        </p:nvPicPr>
        <p:blipFill rotWithShape="1">
          <a:blip r:embed="rId4">
            <a:alphaModFix/>
          </a:blip>
          <a:srcRect l="51004"/>
          <a:stretch/>
        </p:blipFill>
        <p:spPr>
          <a:xfrm>
            <a:off x="1495555" y="3555137"/>
            <a:ext cx="2038891" cy="3109337"/>
          </a:xfrm>
          <a:prstGeom prst="rect">
            <a:avLst/>
          </a:prstGeom>
          <a:noFill/>
          <a:ln>
            <a:noFill/>
          </a:ln>
        </p:spPr>
      </p:pic>
      <p:pic>
        <p:nvPicPr>
          <p:cNvPr id="1168" name="Google Shape;1168;p99"/>
          <p:cNvPicPr preferRelativeResize="0"/>
          <p:nvPr/>
        </p:nvPicPr>
        <p:blipFill rotWithShape="1">
          <a:blip r:embed="rId4">
            <a:alphaModFix/>
          </a:blip>
          <a:srcRect r="51004"/>
          <a:stretch/>
        </p:blipFill>
        <p:spPr>
          <a:xfrm>
            <a:off x="1577171" y="274317"/>
            <a:ext cx="2038891" cy="3109326"/>
          </a:xfrm>
          <a:prstGeom prst="rect">
            <a:avLst/>
          </a:prstGeom>
          <a:noFill/>
          <a:ln>
            <a:noFill/>
          </a:ln>
        </p:spPr>
      </p:pic>
      <p:pic>
        <p:nvPicPr>
          <p:cNvPr id="1169" name="Google Shape;1169;p99"/>
          <p:cNvPicPr preferRelativeResize="0"/>
          <p:nvPr/>
        </p:nvPicPr>
        <p:blipFill rotWithShape="1">
          <a:blip r:embed="rId3">
            <a:alphaModFix/>
          </a:blip>
          <a:srcRect t="64036"/>
          <a:stretch/>
        </p:blipFill>
        <p:spPr>
          <a:xfrm>
            <a:off x="3658252" y="3977383"/>
            <a:ext cx="7684476" cy="276375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sp>
        <p:nvSpPr>
          <p:cNvPr id="1175" name="Google Shape;1175;p100"/>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54</a:t>
            </a:fld>
            <a:endParaRPr/>
          </a:p>
        </p:txBody>
      </p:sp>
      <p:pic>
        <p:nvPicPr>
          <p:cNvPr id="1176" name="Google Shape;1176;p100"/>
          <p:cNvPicPr preferRelativeResize="0"/>
          <p:nvPr/>
        </p:nvPicPr>
        <p:blipFill rotWithShape="1">
          <a:blip r:embed="rId3">
            <a:alphaModFix/>
          </a:blip>
          <a:srcRect l="52063" t="5325" r="6820" b="53391"/>
          <a:stretch/>
        </p:blipFill>
        <p:spPr>
          <a:xfrm>
            <a:off x="6824791" y="2548700"/>
            <a:ext cx="4170671" cy="2827409"/>
          </a:xfrm>
          <a:prstGeom prst="rect">
            <a:avLst/>
          </a:prstGeom>
          <a:noFill/>
          <a:ln>
            <a:noFill/>
          </a:ln>
        </p:spPr>
      </p:pic>
      <p:pic>
        <p:nvPicPr>
          <p:cNvPr id="1177" name="Google Shape;1177;p100"/>
          <p:cNvPicPr preferRelativeResize="0"/>
          <p:nvPr/>
        </p:nvPicPr>
        <p:blipFill rotWithShape="1">
          <a:blip r:embed="rId3">
            <a:alphaModFix/>
          </a:blip>
          <a:srcRect l="3605" t="56767" r="55279" b="3714"/>
          <a:stretch/>
        </p:blipFill>
        <p:spPr>
          <a:xfrm>
            <a:off x="1019850" y="2548688"/>
            <a:ext cx="4356945" cy="2827427"/>
          </a:xfrm>
          <a:prstGeom prst="rect">
            <a:avLst/>
          </a:prstGeom>
          <a:noFill/>
          <a:ln>
            <a:noFill/>
          </a:ln>
        </p:spPr>
      </p:pic>
      <p:sp>
        <p:nvSpPr>
          <p:cNvPr id="1178" name="Google Shape;1178;p100"/>
          <p:cNvSpPr txBox="1">
            <a:spLocks noGrp="1"/>
          </p:cNvSpPr>
          <p:nvPr>
            <p:ph type="body" idx="1"/>
          </p:nvPr>
        </p:nvSpPr>
        <p:spPr>
          <a:xfrm>
            <a:off x="560675" y="1002887"/>
            <a:ext cx="5434500" cy="12012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600"/>
              </a:spcAft>
              <a:buClr>
                <a:srgbClr val="0070C0"/>
              </a:buClr>
              <a:buSzPts val="4400"/>
              <a:buNone/>
            </a:pPr>
            <a:r>
              <a:rPr lang="en-US" sz="4000" b="1">
                <a:latin typeface="Calibri"/>
                <a:ea typeface="Calibri"/>
                <a:cs typeface="Calibri"/>
                <a:sym typeface="Calibri"/>
              </a:rPr>
              <a:t>Normal Hemoglobin</a:t>
            </a:r>
            <a:endParaRPr sz="4000" b="1">
              <a:latin typeface="Calibri"/>
              <a:ea typeface="Calibri"/>
              <a:cs typeface="Calibri"/>
              <a:sym typeface="Calibri"/>
            </a:endParaRPr>
          </a:p>
        </p:txBody>
      </p:sp>
      <p:sp>
        <p:nvSpPr>
          <p:cNvPr id="1179" name="Google Shape;1179;p100"/>
          <p:cNvSpPr txBox="1">
            <a:spLocks noGrp="1"/>
          </p:cNvSpPr>
          <p:nvPr>
            <p:ph type="body" idx="4294967295"/>
          </p:nvPr>
        </p:nvSpPr>
        <p:spPr>
          <a:xfrm>
            <a:off x="6044450" y="1403675"/>
            <a:ext cx="5829900" cy="800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4400"/>
              <a:buNone/>
            </a:pPr>
            <a:r>
              <a:rPr lang="en-US" sz="4000" b="1"/>
              <a:t>Abnormal Hemoglobin</a:t>
            </a:r>
            <a:endParaRPr sz="4000" b="1"/>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p101"/>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254849" algn="ctr" rtl="0">
              <a:spcBef>
                <a:spcPts val="0"/>
              </a:spcBef>
              <a:spcAft>
                <a:spcPts val="0"/>
              </a:spcAft>
              <a:buClr>
                <a:srgbClr val="000000"/>
              </a:buClr>
              <a:buFont typeface="Arial"/>
              <a:buNone/>
            </a:pPr>
            <a:fld id="{00000000-1234-1234-1234-123412341234}" type="slidenum">
              <a:rPr lang="en-US"/>
              <a:t>55</a:t>
            </a:fld>
            <a:endParaRPr/>
          </a:p>
        </p:txBody>
      </p:sp>
      <p:pic>
        <p:nvPicPr>
          <p:cNvPr id="1186" name="Google Shape;1186;p101"/>
          <p:cNvPicPr preferRelativeResize="0"/>
          <p:nvPr/>
        </p:nvPicPr>
        <p:blipFill>
          <a:blip r:embed="rId3">
            <a:alphaModFix/>
          </a:blip>
          <a:stretch>
            <a:fillRect/>
          </a:stretch>
        </p:blipFill>
        <p:spPr>
          <a:xfrm>
            <a:off x="1800936" y="3036037"/>
            <a:ext cx="1588400" cy="1556625"/>
          </a:xfrm>
          <a:prstGeom prst="rect">
            <a:avLst/>
          </a:prstGeom>
          <a:noFill/>
          <a:ln w="9525" cap="flat" cmpd="sng">
            <a:solidFill>
              <a:schemeClr val="dk2"/>
            </a:solidFill>
            <a:prstDash val="solid"/>
            <a:round/>
            <a:headEnd type="none" w="sm" len="sm"/>
            <a:tailEnd type="none" w="sm" len="sm"/>
          </a:ln>
        </p:spPr>
      </p:pic>
      <p:pic>
        <p:nvPicPr>
          <p:cNvPr id="1187" name="Google Shape;1187;p101"/>
          <p:cNvPicPr preferRelativeResize="0"/>
          <p:nvPr/>
        </p:nvPicPr>
        <p:blipFill>
          <a:blip r:embed="rId4">
            <a:alphaModFix/>
          </a:blip>
          <a:stretch>
            <a:fillRect/>
          </a:stretch>
        </p:blipFill>
        <p:spPr>
          <a:xfrm>
            <a:off x="9175307" y="3081395"/>
            <a:ext cx="1588400" cy="1556625"/>
          </a:xfrm>
          <a:prstGeom prst="rect">
            <a:avLst/>
          </a:prstGeom>
          <a:noFill/>
          <a:ln w="9525" cap="flat" cmpd="sng">
            <a:solidFill>
              <a:schemeClr val="dk2"/>
            </a:solidFill>
            <a:prstDash val="solid"/>
            <a:round/>
            <a:headEnd type="none" w="sm" len="sm"/>
            <a:tailEnd type="none" w="sm" len="sm"/>
          </a:ln>
        </p:spPr>
      </p:pic>
      <p:pic>
        <p:nvPicPr>
          <p:cNvPr id="1188" name="Google Shape;1188;p101"/>
          <p:cNvPicPr preferRelativeResize="0"/>
          <p:nvPr/>
        </p:nvPicPr>
        <p:blipFill>
          <a:blip r:embed="rId5">
            <a:alphaModFix/>
          </a:blip>
          <a:stretch>
            <a:fillRect/>
          </a:stretch>
        </p:blipFill>
        <p:spPr>
          <a:xfrm>
            <a:off x="3982350" y="3058723"/>
            <a:ext cx="1588400" cy="1556632"/>
          </a:xfrm>
          <a:prstGeom prst="rect">
            <a:avLst/>
          </a:prstGeom>
          <a:noFill/>
          <a:ln w="9525" cap="flat" cmpd="sng">
            <a:solidFill>
              <a:schemeClr val="dk2"/>
            </a:solidFill>
            <a:prstDash val="solid"/>
            <a:round/>
            <a:headEnd type="none" w="sm" len="sm"/>
            <a:tailEnd type="none" w="sm" len="sm"/>
          </a:ln>
        </p:spPr>
      </p:pic>
      <p:pic>
        <p:nvPicPr>
          <p:cNvPr id="1189" name="Google Shape;1189;p101"/>
          <p:cNvPicPr preferRelativeResize="0"/>
          <p:nvPr/>
        </p:nvPicPr>
        <p:blipFill>
          <a:blip r:embed="rId6">
            <a:alphaModFix/>
          </a:blip>
          <a:stretch>
            <a:fillRect/>
          </a:stretch>
        </p:blipFill>
        <p:spPr>
          <a:xfrm>
            <a:off x="7054829" y="3096657"/>
            <a:ext cx="1588400" cy="1526110"/>
          </a:xfrm>
          <a:prstGeom prst="rect">
            <a:avLst/>
          </a:prstGeom>
          <a:noFill/>
          <a:ln w="9525" cap="flat" cmpd="sng">
            <a:solidFill>
              <a:schemeClr val="dk2"/>
            </a:solidFill>
            <a:prstDash val="solid"/>
            <a:round/>
            <a:headEnd type="none" w="sm" len="sm"/>
            <a:tailEnd type="none" w="sm" len="sm"/>
          </a:ln>
        </p:spPr>
      </p:pic>
      <p:sp>
        <p:nvSpPr>
          <p:cNvPr id="1190" name="Google Shape;1190;p101"/>
          <p:cNvSpPr txBox="1"/>
          <p:nvPr/>
        </p:nvSpPr>
        <p:spPr>
          <a:xfrm>
            <a:off x="816775" y="4928025"/>
            <a:ext cx="58299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600"/>
              </a:spcAft>
              <a:buNone/>
            </a:pPr>
            <a:r>
              <a:rPr lang="en-US" sz="4000" b="1">
                <a:solidFill>
                  <a:srgbClr val="0070C0"/>
                </a:solidFill>
                <a:latin typeface="Calibri"/>
                <a:ea typeface="Calibri"/>
                <a:cs typeface="Calibri"/>
                <a:sym typeface="Calibri"/>
              </a:rPr>
              <a:t>Paternal Chromosome</a:t>
            </a:r>
            <a:endParaRPr sz="4000" b="1">
              <a:solidFill>
                <a:schemeClr val="dk1"/>
              </a:solidFill>
              <a:latin typeface="Calibri"/>
              <a:ea typeface="Calibri"/>
              <a:cs typeface="Calibri"/>
              <a:sym typeface="Calibri"/>
            </a:endParaRPr>
          </a:p>
        </p:txBody>
      </p:sp>
      <p:sp>
        <p:nvSpPr>
          <p:cNvPr id="1191" name="Google Shape;1191;p101"/>
          <p:cNvSpPr txBox="1"/>
          <p:nvPr/>
        </p:nvSpPr>
        <p:spPr>
          <a:xfrm>
            <a:off x="6071375" y="4928025"/>
            <a:ext cx="58299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600"/>
              </a:spcAft>
              <a:buNone/>
            </a:pPr>
            <a:r>
              <a:rPr lang="en-US" sz="4000" b="1">
                <a:solidFill>
                  <a:srgbClr val="980000"/>
                </a:solidFill>
                <a:latin typeface="Calibri"/>
                <a:ea typeface="Calibri"/>
                <a:cs typeface="Calibri"/>
                <a:sym typeface="Calibri"/>
              </a:rPr>
              <a:t>Maternal Chromosome</a:t>
            </a:r>
            <a:endParaRPr sz="4000" b="1">
              <a:solidFill>
                <a:srgbClr val="980000"/>
              </a:solidFill>
              <a:latin typeface="Calibri"/>
              <a:ea typeface="Calibri"/>
              <a:cs typeface="Calibri"/>
              <a:sym typeface="Calibri"/>
            </a:endParaRPr>
          </a:p>
        </p:txBody>
      </p:sp>
      <p:sp>
        <p:nvSpPr>
          <p:cNvPr id="1192" name="Google Shape;1192;p101"/>
          <p:cNvSpPr txBox="1">
            <a:spLocks noGrp="1"/>
          </p:cNvSpPr>
          <p:nvPr>
            <p:ph type="title"/>
          </p:nvPr>
        </p:nvSpPr>
        <p:spPr>
          <a:xfrm>
            <a:off x="1739400" y="394625"/>
            <a:ext cx="8713200" cy="544500"/>
          </a:xfrm>
          <a:prstGeom prst="rect">
            <a:avLst/>
          </a:prstGeom>
        </p:spPr>
        <p:txBody>
          <a:bodyPr spcFirstLastPara="1" wrap="square" lIns="91425" tIns="45700" rIns="91425" bIns="45700" anchor="t" anchorCtr="0">
            <a:noAutofit/>
          </a:bodyPr>
          <a:lstStyle/>
          <a:p>
            <a:pPr marL="0" lvl="0" indent="0" algn="ctr" rtl="0">
              <a:lnSpc>
                <a:spcPct val="100000"/>
              </a:lnSpc>
              <a:spcBef>
                <a:spcPts val="0"/>
              </a:spcBef>
              <a:spcAft>
                <a:spcPts val="0"/>
              </a:spcAft>
              <a:buNone/>
            </a:pPr>
            <a:r>
              <a:rPr lang="en-US" sz="4500" b="1">
                <a:solidFill>
                  <a:srgbClr val="7F1F8D"/>
                </a:solidFill>
                <a:latin typeface="Calibri"/>
                <a:ea typeface="Calibri"/>
                <a:cs typeface="Calibri"/>
                <a:sym typeface="Calibri"/>
              </a:rPr>
              <a:t>Point mutations (on autosomes) can be found on paternal or maternal chromosomes</a:t>
            </a:r>
            <a:endParaRPr sz="4500" b="1">
              <a:solidFill>
                <a:srgbClr val="7F1F8D"/>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197"/>
        <p:cNvGrpSpPr/>
        <p:nvPr/>
      </p:nvGrpSpPr>
      <p:grpSpPr>
        <a:xfrm>
          <a:off x="0" y="0"/>
          <a:ext cx="0" cy="0"/>
          <a:chOff x="0" y="0"/>
          <a:chExt cx="0" cy="0"/>
        </a:xfrm>
      </p:grpSpPr>
      <p:sp>
        <p:nvSpPr>
          <p:cNvPr id="1198" name="Google Shape;1198;p102"/>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56</a:t>
            </a:fld>
            <a:endParaRPr/>
          </a:p>
        </p:txBody>
      </p:sp>
      <p:sp>
        <p:nvSpPr>
          <p:cNvPr id="1199" name="Google Shape;1199;p102"/>
          <p:cNvSpPr txBox="1">
            <a:spLocks noGrp="1"/>
          </p:cNvSpPr>
          <p:nvPr>
            <p:ph type="title"/>
          </p:nvPr>
        </p:nvSpPr>
        <p:spPr>
          <a:xfrm>
            <a:off x="1067401" y="934375"/>
            <a:ext cx="10057200" cy="544500"/>
          </a:xfrm>
          <a:prstGeom prst="rect">
            <a:avLst/>
          </a:prstGeom>
        </p:spPr>
        <p:txBody>
          <a:bodyPr spcFirstLastPara="1" wrap="square" lIns="91425" tIns="45700" rIns="91425" bIns="45700" anchor="t" anchorCtr="0">
            <a:noAutofit/>
          </a:bodyPr>
          <a:lstStyle/>
          <a:p>
            <a:pPr marL="0" lvl="0" indent="0" algn="ctr" rtl="0">
              <a:lnSpc>
                <a:spcPct val="100000"/>
              </a:lnSpc>
              <a:spcBef>
                <a:spcPts val="0"/>
              </a:spcBef>
              <a:spcAft>
                <a:spcPts val="0"/>
              </a:spcAft>
              <a:buNone/>
            </a:pPr>
            <a:r>
              <a:rPr lang="en-US" sz="4500" b="1">
                <a:solidFill>
                  <a:srgbClr val="7F1F8D"/>
                </a:solidFill>
                <a:latin typeface="Calibri"/>
                <a:ea typeface="Calibri"/>
                <a:cs typeface="Calibri"/>
                <a:sym typeface="Calibri"/>
              </a:rPr>
              <a:t>Allele Designations</a:t>
            </a:r>
            <a:endParaRPr sz="4500" b="1">
              <a:solidFill>
                <a:srgbClr val="7F1F8D"/>
              </a:solidFill>
              <a:latin typeface="Calibri"/>
              <a:ea typeface="Calibri"/>
              <a:cs typeface="Calibri"/>
              <a:sym typeface="Calibri"/>
            </a:endParaRPr>
          </a:p>
        </p:txBody>
      </p:sp>
      <p:sp>
        <p:nvSpPr>
          <p:cNvPr id="1200" name="Google Shape;1200;p102"/>
          <p:cNvSpPr txBox="1"/>
          <p:nvPr/>
        </p:nvSpPr>
        <p:spPr>
          <a:xfrm>
            <a:off x="2104175" y="1657163"/>
            <a:ext cx="981900" cy="1416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8000" b="1">
                <a:latin typeface="Calibri"/>
                <a:ea typeface="Calibri"/>
                <a:cs typeface="Calibri"/>
                <a:sym typeface="Calibri"/>
              </a:rPr>
              <a:t>A</a:t>
            </a:r>
            <a:endParaRPr sz="8000"/>
          </a:p>
        </p:txBody>
      </p:sp>
      <p:sp>
        <p:nvSpPr>
          <p:cNvPr id="1201" name="Google Shape;1201;p102"/>
          <p:cNvSpPr txBox="1"/>
          <p:nvPr/>
        </p:nvSpPr>
        <p:spPr>
          <a:xfrm>
            <a:off x="4285600" y="1657163"/>
            <a:ext cx="981900" cy="1416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8000" b="1">
                <a:latin typeface="Calibri"/>
                <a:ea typeface="Calibri"/>
                <a:cs typeface="Calibri"/>
                <a:sym typeface="Calibri"/>
              </a:rPr>
              <a:t>a</a:t>
            </a:r>
            <a:endParaRPr sz="8000"/>
          </a:p>
        </p:txBody>
      </p:sp>
      <p:sp>
        <p:nvSpPr>
          <p:cNvPr id="1202" name="Google Shape;1202;p102"/>
          <p:cNvSpPr txBox="1"/>
          <p:nvPr/>
        </p:nvSpPr>
        <p:spPr>
          <a:xfrm>
            <a:off x="9478550" y="1657163"/>
            <a:ext cx="981900" cy="1416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8000" b="1">
                <a:latin typeface="Calibri"/>
                <a:ea typeface="Calibri"/>
                <a:cs typeface="Calibri"/>
                <a:sym typeface="Calibri"/>
              </a:rPr>
              <a:t>a</a:t>
            </a:r>
            <a:endParaRPr sz="8000"/>
          </a:p>
        </p:txBody>
      </p:sp>
      <p:sp>
        <p:nvSpPr>
          <p:cNvPr id="1203" name="Google Shape;1203;p102"/>
          <p:cNvSpPr txBox="1"/>
          <p:nvPr/>
        </p:nvSpPr>
        <p:spPr>
          <a:xfrm>
            <a:off x="7358075" y="1657163"/>
            <a:ext cx="981900" cy="1416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8000" b="1">
                <a:latin typeface="Calibri"/>
                <a:ea typeface="Calibri"/>
                <a:cs typeface="Calibri"/>
                <a:sym typeface="Calibri"/>
              </a:rPr>
              <a:t>A</a:t>
            </a:r>
            <a:endParaRPr sz="8000"/>
          </a:p>
        </p:txBody>
      </p:sp>
      <p:pic>
        <p:nvPicPr>
          <p:cNvPr id="1204" name="Google Shape;1204;p102"/>
          <p:cNvPicPr preferRelativeResize="0"/>
          <p:nvPr/>
        </p:nvPicPr>
        <p:blipFill>
          <a:blip r:embed="rId3">
            <a:alphaModFix/>
          </a:blip>
          <a:stretch>
            <a:fillRect/>
          </a:stretch>
        </p:blipFill>
        <p:spPr>
          <a:xfrm>
            <a:off x="1800936" y="3036037"/>
            <a:ext cx="1588400" cy="1556625"/>
          </a:xfrm>
          <a:prstGeom prst="rect">
            <a:avLst/>
          </a:prstGeom>
          <a:noFill/>
          <a:ln w="9525" cap="flat" cmpd="sng">
            <a:solidFill>
              <a:schemeClr val="dk2"/>
            </a:solidFill>
            <a:prstDash val="solid"/>
            <a:round/>
            <a:headEnd type="none" w="sm" len="sm"/>
            <a:tailEnd type="none" w="sm" len="sm"/>
          </a:ln>
        </p:spPr>
      </p:pic>
      <p:pic>
        <p:nvPicPr>
          <p:cNvPr id="1205" name="Google Shape;1205;p102"/>
          <p:cNvPicPr preferRelativeResize="0"/>
          <p:nvPr/>
        </p:nvPicPr>
        <p:blipFill>
          <a:blip r:embed="rId4">
            <a:alphaModFix/>
          </a:blip>
          <a:stretch>
            <a:fillRect/>
          </a:stretch>
        </p:blipFill>
        <p:spPr>
          <a:xfrm>
            <a:off x="9175307" y="3081395"/>
            <a:ext cx="1588400" cy="1556625"/>
          </a:xfrm>
          <a:prstGeom prst="rect">
            <a:avLst/>
          </a:prstGeom>
          <a:noFill/>
          <a:ln w="9525" cap="flat" cmpd="sng">
            <a:solidFill>
              <a:schemeClr val="dk2"/>
            </a:solidFill>
            <a:prstDash val="solid"/>
            <a:round/>
            <a:headEnd type="none" w="sm" len="sm"/>
            <a:tailEnd type="none" w="sm" len="sm"/>
          </a:ln>
        </p:spPr>
      </p:pic>
      <p:pic>
        <p:nvPicPr>
          <p:cNvPr id="1206" name="Google Shape;1206;p102"/>
          <p:cNvPicPr preferRelativeResize="0"/>
          <p:nvPr/>
        </p:nvPicPr>
        <p:blipFill>
          <a:blip r:embed="rId5">
            <a:alphaModFix/>
          </a:blip>
          <a:stretch>
            <a:fillRect/>
          </a:stretch>
        </p:blipFill>
        <p:spPr>
          <a:xfrm>
            <a:off x="3982350" y="3058723"/>
            <a:ext cx="1588400" cy="1556632"/>
          </a:xfrm>
          <a:prstGeom prst="rect">
            <a:avLst/>
          </a:prstGeom>
          <a:noFill/>
          <a:ln w="9525" cap="flat" cmpd="sng">
            <a:solidFill>
              <a:schemeClr val="dk2"/>
            </a:solidFill>
            <a:prstDash val="solid"/>
            <a:round/>
            <a:headEnd type="none" w="sm" len="sm"/>
            <a:tailEnd type="none" w="sm" len="sm"/>
          </a:ln>
        </p:spPr>
      </p:pic>
      <p:pic>
        <p:nvPicPr>
          <p:cNvPr id="1207" name="Google Shape;1207;p102"/>
          <p:cNvPicPr preferRelativeResize="0"/>
          <p:nvPr/>
        </p:nvPicPr>
        <p:blipFill>
          <a:blip r:embed="rId6">
            <a:alphaModFix/>
          </a:blip>
          <a:stretch>
            <a:fillRect/>
          </a:stretch>
        </p:blipFill>
        <p:spPr>
          <a:xfrm>
            <a:off x="7054829" y="3096657"/>
            <a:ext cx="1588400" cy="1526110"/>
          </a:xfrm>
          <a:prstGeom prst="rect">
            <a:avLst/>
          </a:prstGeom>
          <a:noFill/>
          <a:ln w="9525" cap="flat" cmpd="sng">
            <a:solidFill>
              <a:schemeClr val="dk2"/>
            </a:solidFill>
            <a:prstDash val="solid"/>
            <a:round/>
            <a:headEnd type="none" w="sm" len="sm"/>
            <a:tailEnd type="none" w="sm" len="sm"/>
          </a:ln>
        </p:spPr>
      </p:pic>
      <p:sp>
        <p:nvSpPr>
          <p:cNvPr id="1208" name="Google Shape;1208;p102"/>
          <p:cNvSpPr txBox="1"/>
          <p:nvPr/>
        </p:nvSpPr>
        <p:spPr>
          <a:xfrm>
            <a:off x="816775" y="4928025"/>
            <a:ext cx="58299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600"/>
              </a:spcAft>
              <a:buNone/>
            </a:pPr>
            <a:r>
              <a:rPr lang="en-US" sz="4000" b="1">
                <a:solidFill>
                  <a:srgbClr val="0070C0"/>
                </a:solidFill>
                <a:latin typeface="Calibri"/>
                <a:ea typeface="Calibri"/>
                <a:cs typeface="Calibri"/>
                <a:sym typeface="Calibri"/>
              </a:rPr>
              <a:t>Paternal Chromosome</a:t>
            </a:r>
            <a:endParaRPr sz="4000" b="1">
              <a:solidFill>
                <a:schemeClr val="dk1"/>
              </a:solidFill>
              <a:latin typeface="Calibri"/>
              <a:ea typeface="Calibri"/>
              <a:cs typeface="Calibri"/>
              <a:sym typeface="Calibri"/>
            </a:endParaRPr>
          </a:p>
        </p:txBody>
      </p:sp>
      <p:sp>
        <p:nvSpPr>
          <p:cNvPr id="1209" name="Google Shape;1209;p102"/>
          <p:cNvSpPr txBox="1"/>
          <p:nvPr/>
        </p:nvSpPr>
        <p:spPr>
          <a:xfrm>
            <a:off x="6071375" y="4928025"/>
            <a:ext cx="58299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600"/>
              </a:spcAft>
              <a:buNone/>
            </a:pPr>
            <a:r>
              <a:rPr lang="en-US" sz="4000" b="1">
                <a:solidFill>
                  <a:srgbClr val="980000"/>
                </a:solidFill>
                <a:latin typeface="Calibri"/>
                <a:ea typeface="Calibri"/>
                <a:cs typeface="Calibri"/>
                <a:sym typeface="Calibri"/>
              </a:rPr>
              <a:t>Maternal Chromosome</a:t>
            </a:r>
            <a:endParaRPr sz="4000" b="1">
              <a:solidFill>
                <a:srgbClr val="980000"/>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214"/>
        <p:cNvGrpSpPr/>
        <p:nvPr/>
      </p:nvGrpSpPr>
      <p:grpSpPr>
        <a:xfrm>
          <a:off x="0" y="0"/>
          <a:ext cx="0" cy="0"/>
          <a:chOff x="0" y="0"/>
          <a:chExt cx="0" cy="0"/>
        </a:xfrm>
      </p:grpSpPr>
      <p:sp>
        <p:nvSpPr>
          <p:cNvPr id="1215" name="Google Shape;1215;p103"/>
          <p:cNvSpPr txBox="1">
            <a:spLocks noGrp="1"/>
          </p:cNvSpPr>
          <p:nvPr>
            <p:ph type="sldNum" idx="12"/>
          </p:nvPr>
        </p:nvSpPr>
        <p:spPr>
          <a:xfrm>
            <a:off x="111454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57</a:t>
            </a:fld>
            <a:endParaRPr/>
          </a:p>
        </p:txBody>
      </p:sp>
      <p:pic>
        <p:nvPicPr>
          <p:cNvPr id="1216" name="Google Shape;1216;p103"/>
          <p:cNvPicPr preferRelativeResize="0"/>
          <p:nvPr/>
        </p:nvPicPr>
        <p:blipFill>
          <a:blip r:embed="rId3">
            <a:alphaModFix/>
          </a:blip>
          <a:stretch>
            <a:fillRect/>
          </a:stretch>
        </p:blipFill>
        <p:spPr>
          <a:xfrm>
            <a:off x="6074278" y="3171253"/>
            <a:ext cx="1199823" cy="1175821"/>
          </a:xfrm>
          <a:prstGeom prst="rect">
            <a:avLst/>
          </a:prstGeom>
          <a:noFill/>
          <a:ln w="9525" cap="flat" cmpd="sng">
            <a:solidFill>
              <a:schemeClr val="dk2"/>
            </a:solidFill>
            <a:prstDash val="solid"/>
            <a:round/>
            <a:headEnd type="none" w="sm" len="sm"/>
            <a:tailEnd type="none" w="sm" len="sm"/>
          </a:ln>
        </p:spPr>
      </p:pic>
      <p:pic>
        <p:nvPicPr>
          <p:cNvPr id="1217" name="Google Shape;1217;p103"/>
          <p:cNvPicPr preferRelativeResize="0"/>
          <p:nvPr/>
        </p:nvPicPr>
        <p:blipFill>
          <a:blip r:embed="rId4">
            <a:alphaModFix/>
          </a:blip>
          <a:stretch>
            <a:fillRect/>
          </a:stretch>
        </p:blipFill>
        <p:spPr>
          <a:xfrm>
            <a:off x="7453877" y="3171250"/>
            <a:ext cx="1199823" cy="1175821"/>
          </a:xfrm>
          <a:prstGeom prst="rect">
            <a:avLst/>
          </a:prstGeom>
          <a:noFill/>
          <a:ln w="9525" cap="flat" cmpd="sng">
            <a:solidFill>
              <a:schemeClr val="dk2"/>
            </a:solidFill>
            <a:prstDash val="solid"/>
            <a:round/>
            <a:headEnd type="none" w="sm" len="sm"/>
            <a:tailEnd type="none" w="sm" len="sm"/>
          </a:ln>
        </p:spPr>
      </p:pic>
      <p:pic>
        <p:nvPicPr>
          <p:cNvPr id="1218" name="Google Shape;1218;p103"/>
          <p:cNvPicPr preferRelativeResize="0"/>
          <p:nvPr/>
        </p:nvPicPr>
        <p:blipFill>
          <a:blip r:embed="rId5">
            <a:alphaModFix/>
          </a:blip>
          <a:stretch>
            <a:fillRect/>
          </a:stretch>
        </p:blipFill>
        <p:spPr>
          <a:xfrm>
            <a:off x="3863963" y="3171262"/>
            <a:ext cx="1199823" cy="1175827"/>
          </a:xfrm>
          <a:prstGeom prst="rect">
            <a:avLst/>
          </a:prstGeom>
          <a:noFill/>
          <a:ln w="9525" cap="flat" cmpd="sng">
            <a:solidFill>
              <a:schemeClr val="dk2"/>
            </a:solidFill>
            <a:prstDash val="solid"/>
            <a:round/>
            <a:headEnd type="none" w="sm" len="sm"/>
            <a:tailEnd type="none" w="sm" len="sm"/>
          </a:ln>
        </p:spPr>
      </p:pic>
      <p:pic>
        <p:nvPicPr>
          <p:cNvPr id="1219" name="Google Shape;1219;p103"/>
          <p:cNvPicPr preferRelativeResize="0"/>
          <p:nvPr/>
        </p:nvPicPr>
        <p:blipFill>
          <a:blip r:embed="rId6">
            <a:alphaModFix/>
          </a:blip>
          <a:stretch>
            <a:fillRect/>
          </a:stretch>
        </p:blipFill>
        <p:spPr>
          <a:xfrm>
            <a:off x="2481427" y="3182791"/>
            <a:ext cx="1199823" cy="1152771"/>
          </a:xfrm>
          <a:prstGeom prst="rect">
            <a:avLst/>
          </a:prstGeom>
          <a:noFill/>
          <a:ln w="9525" cap="flat" cmpd="sng">
            <a:solidFill>
              <a:schemeClr val="dk2"/>
            </a:solidFill>
            <a:prstDash val="solid"/>
            <a:round/>
            <a:headEnd type="none" w="sm" len="sm"/>
            <a:tailEnd type="none" w="sm" len="sm"/>
          </a:ln>
        </p:spPr>
      </p:pic>
      <p:sp>
        <p:nvSpPr>
          <p:cNvPr id="1220" name="Google Shape;1220;p103"/>
          <p:cNvSpPr txBox="1">
            <a:spLocks noGrp="1"/>
          </p:cNvSpPr>
          <p:nvPr>
            <p:ph type="title"/>
          </p:nvPr>
        </p:nvSpPr>
        <p:spPr>
          <a:xfrm>
            <a:off x="1067401" y="526150"/>
            <a:ext cx="10057200" cy="544500"/>
          </a:xfrm>
          <a:prstGeom prst="rect">
            <a:avLst/>
          </a:prstGeom>
        </p:spPr>
        <p:txBody>
          <a:bodyPr spcFirstLastPara="1" wrap="square" lIns="91425" tIns="45700" rIns="91425" bIns="45700" anchor="t" anchorCtr="0">
            <a:noAutofit/>
          </a:bodyPr>
          <a:lstStyle/>
          <a:p>
            <a:pPr marL="0" lvl="0" indent="0" algn="ctr" rtl="0">
              <a:lnSpc>
                <a:spcPct val="100000"/>
              </a:lnSpc>
              <a:spcBef>
                <a:spcPts val="0"/>
              </a:spcBef>
              <a:spcAft>
                <a:spcPts val="0"/>
              </a:spcAft>
              <a:buNone/>
            </a:pPr>
            <a:r>
              <a:rPr lang="en-US" sz="4500" b="1">
                <a:solidFill>
                  <a:srgbClr val="7F1F8D"/>
                </a:solidFill>
                <a:latin typeface="Calibri"/>
                <a:ea typeface="Calibri"/>
                <a:cs typeface="Calibri"/>
                <a:sym typeface="Calibri"/>
              </a:rPr>
              <a:t>Possible Allele Combinations</a:t>
            </a:r>
            <a:endParaRPr sz="4500" b="1">
              <a:solidFill>
                <a:srgbClr val="7F1F8D"/>
              </a:solidFill>
              <a:latin typeface="Calibri"/>
              <a:ea typeface="Calibri"/>
              <a:cs typeface="Calibri"/>
              <a:sym typeface="Calibri"/>
            </a:endParaRPr>
          </a:p>
        </p:txBody>
      </p:sp>
      <p:sp>
        <p:nvSpPr>
          <p:cNvPr id="1221" name="Google Shape;1221;p103"/>
          <p:cNvSpPr txBox="1"/>
          <p:nvPr/>
        </p:nvSpPr>
        <p:spPr>
          <a:xfrm>
            <a:off x="644525" y="1680650"/>
            <a:ext cx="2072400" cy="954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000" b="1">
                <a:solidFill>
                  <a:schemeClr val="dk1"/>
                </a:solidFill>
                <a:latin typeface="Calibri"/>
                <a:ea typeface="Calibri"/>
                <a:cs typeface="Calibri"/>
                <a:sym typeface="Calibri"/>
              </a:rPr>
              <a:t>AA</a:t>
            </a:r>
            <a:endParaRPr sz="5000"/>
          </a:p>
        </p:txBody>
      </p:sp>
      <p:sp>
        <p:nvSpPr>
          <p:cNvPr id="1222" name="Google Shape;1222;p103"/>
          <p:cNvSpPr txBox="1"/>
          <p:nvPr/>
        </p:nvSpPr>
        <p:spPr>
          <a:xfrm>
            <a:off x="644525" y="3282013"/>
            <a:ext cx="2072400" cy="954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000" b="1">
                <a:latin typeface="Calibri"/>
                <a:ea typeface="Calibri"/>
                <a:cs typeface="Calibri"/>
                <a:sym typeface="Calibri"/>
              </a:rPr>
              <a:t>Aa</a:t>
            </a:r>
            <a:endParaRPr sz="5000"/>
          </a:p>
        </p:txBody>
      </p:sp>
      <p:sp>
        <p:nvSpPr>
          <p:cNvPr id="1223" name="Google Shape;1223;p103"/>
          <p:cNvSpPr txBox="1"/>
          <p:nvPr/>
        </p:nvSpPr>
        <p:spPr>
          <a:xfrm>
            <a:off x="644525" y="4883375"/>
            <a:ext cx="2072400" cy="954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000" b="1">
                <a:latin typeface="Calibri"/>
                <a:ea typeface="Calibri"/>
                <a:cs typeface="Calibri"/>
                <a:sym typeface="Calibri"/>
              </a:rPr>
              <a:t>aa</a:t>
            </a:r>
            <a:endParaRPr sz="5000"/>
          </a:p>
        </p:txBody>
      </p:sp>
      <p:pic>
        <p:nvPicPr>
          <p:cNvPr id="1224" name="Google Shape;1224;p103"/>
          <p:cNvPicPr preferRelativeResize="0"/>
          <p:nvPr/>
        </p:nvPicPr>
        <p:blipFill>
          <a:blip r:embed="rId4">
            <a:alphaModFix/>
          </a:blip>
          <a:stretch>
            <a:fillRect/>
          </a:stretch>
        </p:blipFill>
        <p:spPr>
          <a:xfrm>
            <a:off x="3863964" y="4772612"/>
            <a:ext cx="1199823" cy="1175821"/>
          </a:xfrm>
          <a:prstGeom prst="rect">
            <a:avLst/>
          </a:prstGeom>
          <a:noFill/>
          <a:ln w="9525" cap="flat" cmpd="sng">
            <a:solidFill>
              <a:schemeClr val="dk2"/>
            </a:solidFill>
            <a:prstDash val="solid"/>
            <a:round/>
            <a:headEnd type="none" w="sm" len="sm"/>
            <a:tailEnd type="none" w="sm" len="sm"/>
          </a:ln>
        </p:spPr>
      </p:pic>
      <p:pic>
        <p:nvPicPr>
          <p:cNvPr id="1225" name="Google Shape;1225;p103"/>
          <p:cNvPicPr preferRelativeResize="0"/>
          <p:nvPr/>
        </p:nvPicPr>
        <p:blipFill>
          <a:blip r:embed="rId5">
            <a:alphaModFix/>
          </a:blip>
          <a:stretch>
            <a:fillRect/>
          </a:stretch>
        </p:blipFill>
        <p:spPr>
          <a:xfrm>
            <a:off x="2481425" y="4772612"/>
            <a:ext cx="1199823" cy="1175827"/>
          </a:xfrm>
          <a:prstGeom prst="rect">
            <a:avLst/>
          </a:prstGeom>
          <a:noFill/>
          <a:ln w="9525" cap="flat" cmpd="sng">
            <a:solidFill>
              <a:schemeClr val="dk2"/>
            </a:solidFill>
            <a:prstDash val="solid"/>
            <a:round/>
            <a:headEnd type="none" w="sm" len="sm"/>
            <a:tailEnd type="none" w="sm" len="sm"/>
          </a:ln>
        </p:spPr>
      </p:pic>
      <p:sp>
        <p:nvSpPr>
          <p:cNvPr id="1226" name="Google Shape;1226;p103"/>
          <p:cNvSpPr txBox="1"/>
          <p:nvPr/>
        </p:nvSpPr>
        <p:spPr>
          <a:xfrm>
            <a:off x="4531363" y="3282013"/>
            <a:ext cx="2072400" cy="954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000" b="1">
                <a:latin typeface="Calibri"/>
                <a:ea typeface="Calibri"/>
                <a:cs typeface="Calibri"/>
                <a:sym typeface="Calibri"/>
              </a:rPr>
              <a:t>or</a:t>
            </a:r>
            <a:endParaRPr sz="5000"/>
          </a:p>
        </p:txBody>
      </p:sp>
      <p:pic>
        <p:nvPicPr>
          <p:cNvPr id="1227" name="Google Shape;1227;p103"/>
          <p:cNvPicPr preferRelativeResize="0"/>
          <p:nvPr/>
        </p:nvPicPr>
        <p:blipFill>
          <a:blip r:embed="rId3">
            <a:alphaModFix/>
          </a:blip>
          <a:stretch>
            <a:fillRect/>
          </a:stretch>
        </p:blipFill>
        <p:spPr>
          <a:xfrm>
            <a:off x="2481428" y="1680653"/>
            <a:ext cx="1199823" cy="1175821"/>
          </a:xfrm>
          <a:prstGeom prst="rect">
            <a:avLst/>
          </a:prstGeom>
          <a:noFill/>
          <a:ln w="9525" cap="flat" cmpd="sng">
            <a:solidFill>
              <a:schemeClr val="dk2"/>
            </a:solidFill>
            <a:prstDash val="solid"/>
            <a:round/>
            <a:headEnd type="none" w="sm" len="sm"/>
            <a:tailEnd type="none" w="sm" len="sm"/>
          </a:ln>
        </p:spPr>
      </p:pic>
      <p:pic>
        <p:nvPicPr>
          <p:cNvPr id="1228" name="Google Shape;1228;p103"/>
          <p:cNvPicPr preferRelativeResize="0"/>
          <p:nvPr/>
        </p:nvPicPr>
        <p:blipFill>
          <a:blip r:embed="rId6">
            <a:alphaModFix/>
          </a:blip>
          <a:stretch>
            <a:fillRect/>
          </a:stretch>
        </p:blipFill>
        <p:spPr>
          <a:xfrm>
            <a:off x="3863952" y="1692179"/>
            <a:ext cx="1199823" cy="1152771"/>
          </a:xfrm>
          <a:prstGeom prst="rect">
            <a:avLst/>
          </a:prstGeom>
          <a:noFill/>
          <a:ln w="9525" cap="flat" cmpd="sng">
            <a:solidFill>
              <a:schemeClr val="dk2"/>
            </a:solidFill>
            <a:prstDash val="solid"/>
            <a:round/>
            <a:headEnd type="none" w="sm" len="sm"/>
            <a:tailEnd type="none" w="sm" len="sm"/>
          </a:ln>
        </p:spPr>
      </p:pic>
      <p:sp>
        <p:nvSpPr>
          <p:cNvPr id="1229" name="Google Shape;1229;p103"/>
          <p:cNvSpPr txBox="1"/>
          <p:nvPr/>
        </p:nvSpPr>
        <p:spPr>
          <a:xfrm>
            <a:off x="5316575" y="1576700"/>
            <a:ext cx="4820700" cy="1169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200">
                <a:solidFill>
                  <a:schemeClr val="dk1"/>
                </a:solidFill>
                <a:latin typeface="Calibri"/>
                <a:ea typeface="Calibri"/>
                <a:cs typeface="Calibri"/>
                <a:sym typeface="Calibri"/>
              </a:rPr>
              <a:t>Normal (not affected by sickle cell disease)</a:t>
            </a:r>
            <a:endParaRPr sz="3200"/>
          </a:p>
        </p:txBody>
      </p:sp>
      <p:sp>
        <p:nvSpPr>
          <p:cNvPr id="1230" name="Google Shape;1230;p103"/>
          <p:cNvSpPr txBox="1"/>
          <p:nvPr/>
        </p:nvSpPr>
        <p:spPr>
          <a:xfrm>
            <a:off x="9123700" y="3184414"/>
            <a:ext cx="2578500" cy="1169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200">
                <a:solidFill>
                  <a:schemeClr val="dk1"/>
                </a:solidFill>
                <a:latin typeface="Calibri"/>
                <a:ea typeface="Calibri"/>
                <a:cs typeface="Calibri"/>
                <a:sym typeface="Calibri"/>
              </a:rPr>
              <a:t>Carrier (sickle cell trait)</a:t>
            </a:r>
            <a:endParaRPr sz="3200"/>
          </a:p>
        </p:txBody>
      </p:sp>
      <p:sp>
        <p:nvSpPr>
          <p:cNvPr id="1231" name="Google Shape;1231;p103"/>
          <p:cNvSpPr txBox="1"/>
          <p:nvPr/>
        </p:nvSpPr>
        <p:spPr>
          <a:xfrm>
            <a:off x="5488775" y="4988200"/>
            <a:ext cx="57768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200">
                <a:solidFill>
                  <a:schemeClr val="dk1"/>
                </a:solidFill>
                <a:latin typeface="Calibri"/>
                <a:ea typeface="Calibri"/>
                <a:cs typeface="Calibri"/>
                <a:sym typeface="Calibri"/>
              </a:rPr>
              <a:t>Affected with sickle cell disease</a:t>
            </a:r>
            <a:endParaRPr sz="3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2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2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2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sp>
        <p:nvSpPr>
          <p:cNvPr id="1237" name="Google Shape;1237;p104"/>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58</a:t>
            </a:fld>
            <a:endParaRPr/>
          </a:p>
        </p:txBody>
      </p:sp>
      <p:sp>
        <p:nvSpPr>
          <p:cNvPr id="1238" name="Google Shape;1238;p104"/>
          <p:cNvSpPr txBox="1"/>
          <p:nvPr/>
        </p:nvSpPr>
        <p:spPr>
          <a:xfrm>
            <a:off x="956457" y="312443"/>
            <a:ext cx="10369800" cy="1662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b="1">
                <a:solidFill>
                  <a:srgbClr val="7F1F8D"/>
                </a:solidFill>
                <a:latin typeface="Calibri"/>
                <a:ea typeface="Calibri"/>
                <a:cs typeface="Calibri"/>
                <a:sym typeface="Calibri"/>
              </a:rPr>
              <a:t>Model a cross between an unaffected “carrier” parent (heterozygous) with an affected parent (homozygous for sickle cell disease) using the mini DNA sequences</a:t>
            </a:r>
            <a:endParaRPr sz="3200" b="1">
              <a:solidFill>
                <a:srgbClr val="7F1F8D"/>
              </a:solidFill>
              <a:latin typeface="Calibri"/>
              <a:ea typeface="Calibri"/>
              <a:cs typeface="Calibri"/>
              <a:sym typeface="Calibri"/>
            </a:endParaRPr>
          </a:p>
        </p:txBody>
      </p:sp>
      <p:sp>
        <p:nvSpPr>
          <p:cNvPr id="1239" name="Google Shape;1239;p104"/>
          <p:cNvSpPr txBox="1"/>
          <p:nvPr/>
        </p:nvSpPr>
        <p:spPr>
          <a:xfrm>
            <a:off x="2032000" y="2340350"/>
            <a:ext cx="82803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6000" b="1">
                <a:latin typeface="Calibri"/>
                <a:ea typeface="Calibri"/>
                <a:cs typeface="Calibri"/>
                <a:sym typeface="Calibri"/>
              </a:rPr>
              <a:t>Aa            x            aa</a:t>
            </a:r>
            <a:endParaRPr sz="6000"/>
          </a:p>
        </p:txBody>
      </p:sp>
      <p:pic>
        <p:nvPicPr>
          <p:cNvPr id="1240" name="Google Shape;1240;p104"/>
          <p:cNvPicPr preferRelativeResize="0"/>
          <p:nvPr/>
        </p:nvPicPr>
        <p:blipFill rotWithShape="1">
          <a:blip r:embed="rId3">
            <a:alphaModFix/>
          </a:blip>
          <a:srcRect l="52063" t="5325" r="6820" b="53391"/>
          <a:stretch/>
        </p:blipFill>
        <p:spPr>
          <a:xfrm>
            <a:off x="3643972" y="3632614"/>
            <a:ext cx="2452026" cy="1662290"/>
          </a:xfrm>
          <a:prstGeom prst="rect">
            <a:avLst/>
          </a:prstGeom>
          <a:noFill/>
          <a:ln>
            <a:noFill/>
          </a:ln>
        </p:spPr>
      </p:pic>
      <p:pic>
        <p:nvPicPr>
          <p:cNvPr id="1241" name="Google Shape;1241;p104"/>
          <p:cNvPicPr preferRelativeResize="0"/>
          <p:nvPr/>
        </p:nvPicPr>
        <p:blipFill rotWithShape="1">
          <a:blip r:embed="rId3">
            <a:alphaModFix/>
          </a:blip>
          <a:srcRect l="3605" t="56767" r="55279" b="3714"/>
          <a:stretch/>
        </p:blipFill>
        <p:spPr>
          <a:xfrm>
            <a:off x="1082422" y="3632614"/>
            <a:ext cx="2561544" cy="1662299"/>
          </a:xfrm>
          <a:prstGeom prst="rect">
            <a:avLst/>
          </a:prstGeom>
          <a:noFill/>
          <a:ln>
            <a:noFill/>
          </a:ln>
        </p:spPr>
      </p:pic>
      <p:pic>
        <p:nvPicPr>
          <p:cNvPr id="1242" name="Google Shape;1242;p104"/>
          <p:cNvPicPr preferRelativeResize="0"/>
          <p:nvPr/>
        </p:nvPicPr>
        <p:blipFill rotWithShape="1">
          <a:blip r:embed="rId3">
            <a:alphaModFix/>
          </a:blip>
          <a:srcRect l="52310" t="54683" r="6574" b="4033"/>
          <a:stretch/>
        </p:blipFill>
        <p:spPr>
          <a:xfrm>
            <a:off x="6537162" y="3671527"/>
            <a:ext cx="2394561" cy="1623388"/>
          </a:xfrm>
          <a:prstGeom prst="rect">
            <a:avLst/>
          </a:prstGeom>
          <a:noFill/>
          <a:ln>
            <a:noFill/>
          </a:ln>
        </p:spPr>
      </p:pic>
      <p:pic>
        <p:nvPicPr>
          <p:cNvPr id="1243" name="Google Shape;1243;p104"/>
          <p:cNvPicPr preferRelativeResize="0"/>
          <p:nvPr/>
        </p:nvPicPr>
        <p:blipFill rotWithShape="1">
          <a:blip r:embed="rId3">
            <a:alphaModFix/>
          </a:blip>
          <a:srcRect l="52063" t="5325" r="6820" b="53391"/>
          <a:stretch/>
        </p:blipFill>
        <p:spPr>
          <a:xfrm>
            <a:off x="8931719" y="3632613"/>
            <a:ext cx="2394541" cy="162332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4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248"/>
        <p:cNvGrpSpPr/>
        <p:nvPr/>
      </p:nvGrpSpPr>
      <p:grpSpPr>
        <a:xfrm>
          <a:off x="0" y="0"/>
          <a:ext cx="0" cy="0"/>
          <a:chOff x="0" y="0"/>
          <a:chExt cx="0" cy="0"/>
        </a:xfrm>
      </p:grpSpPr>
      <p:sp>
        <p:nvSpPr>
          <p:cNvPr id="1249" name="Google Shape;1249;p105"/>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59</a:t>
            </a:fld>
            <a:endParaRPr/>
          </a:p>
        </p:txBody>
      </p:sp>
      <p:sp>
        <p:nvSpPr>
          <p:cNvPr id="1250" name="Google Shape;1250;p105"/>
          <p:cNvSpPr txBox="1"/>
          <p:nvPr/>
        </p:nvSpPr>
        <p:spPr>
          <a:xfrm>
            <a:off x="1453763" y="258475"/>
            <a:ext cx="3662400" cy="954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000" b="1">
                <a:latin typeface="Calibri"/>
                <a:ea typeface="Calibri"/>
                <a:cs typeface="Calibri"/>
                <a:sym typeface="Calibri"/>
              </a:rPr>
              <a:t>Aa      x      aa</a:t>
            </a:r>
            <a:endParaRPr sz="5000"/>
          </a:p>
        </p:txBody>
      </p:sp>
      <p:pic>
        <p:nvPicPr>
          <p:cNvPr id="1251" name="Google Shape;1251;p105"/>
          <p:cNvPicPr preferRelativeResize="0"/>
          <p:nvPr/>
        </p:nvPicPr>
        <p:blipFill rotWithShape="1">
          <a:blip r:embed="rId3">
            <a:alphaModFix/>
          </a:blip>
          <a:srcRect l="52063" t="5325" r="6820" b="53391"/>
          <a:stretch/>
        </p:blipFill>
        <p:spPr>
          <a:xfrm>
            <a:off x="2034849" y="1109676"/>
            <a:ext cx="1092800" cy="740845"/>
          </a:xfrm>
          <a:prstGeom prst="rect">
            <a:avLst/>
          </a:prstGeom>
          <a:noFill/>
          <a:ln>
            <a:noFill/>
          </a:ln>
        </p:spPr>
      </p:pic>
      <p:pic>
        <p:nvPicPr>
          <p:cNvPr id="1252" name="Google Shape;1252;p105"/>
          <p:cNvPicPr preferRelativeResize="0"/>
          <p:nvPr/>
        </p:nvPicPr>
        <p:blipFill rotWithShape="1">
          <a:blip r:embed="rId3">
            <a:alphaModFix/>
          </a:blip>
          <a:srcRect l="3605" t="56767" r="55279" b="3714"/>
          <a:stretch/>
        </p:blipFill>
        <p:spPr>
          <a:xfrm>
            <a:off x="893237" y="1109676"/>
            <a:ext cx="1141614" cy="740849"/>
          </a:xfrm>
          <a:prstGeom prst="rect">
            <a:avLst/>
          </a:prstGeom>
          <a:noFill/>
          <a:ln>
            <a:noFill/>
          </a:ln>
        </p:spPr>
      </p:pic>
      <p:pic>
        <p:nvPicPr>
          <p:cNvPr id="1253" name="Google Shape;1253;p105"/>
          <p:cNvPicPr preferRelativeResize="0"/>
          <p:nvPr/>
        </p:nvPicPr>
        <p:blipFill rotWithShape="1">
          <a:blip r:embed="rId3">
            <a:alphaModFix/>
          </a:blip>
          <a:srcRect l="52310" t="54683" r="6574" b="4033"/>
          <a:stretch/>
        </p:blipFill>
        <p:spPr>
          <a:xfrm>
            <a:off x="3564488" y="1112867"/>
            <a:ext cx="1114839" cy="755808"/>
          </a:xfrm>
          <a:prstGeom prst="rect">
            <a:avLst/>
          </a:prstGeom>
          <a:noFill/>
          <a:ln>
            <a:noFill/>
          </a:ln>
        </p:spPr>
      </p:pic>
      <p:pic>
        <p:nvPicPr>
          <p:cNvPr id="1254" name="Google Shape;1254;p105"/>
          <p:cNvPicPr preferRelativeResize="0"/>
          <p:nvPr/>
        </p:nvPicPr>
        <p:blipFill rotWithShape="1">
          <a:blip r:embed="rId3">
            <a:alphaModFix/>
          </a:blip>
          <a:srcRect l="52063" t="5325" r="6820" b="53391"/>
          <a:stretch/>
        </p:blipFill>
        <p:spPr>
          <a:xfrm>
            <a:off x="4679324" y="1094750"/>
            <a:ext cx="1114826" cy="755781"/>
          </a:xfrm>
          <a:prstGeom prst="rect">
            <a:avLst/>
          </a:prstGeom>
          <a:noFill/>
          <a:ln>
            <a:noFill/>
          </a:ln>
        </p:spPr>
      </p:pic>
      <p:sp>
        <p:nvSpPr>
          <p:cNvPr id="1255" name="Google Shape;1255;p105"/>
          <p:cNvSpPr txBox="1"/>
          <p:nvPr/>
        </p:nvSpPr>
        <p:spPr>
          <a:xfrm>
            <a:off x="1013050" y="2579200"/>
            <a:ext cx="4132800" cy="264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200" b="1">
                <a:solidFill>
                  <a:srgbClr val="008000"/>
                </a:solidFill>
                <a:latin typeface="Calibri"/>
                <a:ea typeface="Calibri"/>
                <a:cs typeface="Calibri"/>
                <a:sym typeface="Calibri"/>
              </a:rPr>
              <a:t>What are the possible combinations of alleles (DNA sequences) that their children could inherit?</a:t>
            </a:r>
            <a:endParaRPr sz="3200" b="1">
              <a:solidFill>
                <a:srgbClr val="008000"/>
              </a:solidFill>
            </a:endParaRPr>
          </a:p>
        </p:txBody>
      </p:sp>
      <p:pic>
        <p:nvPicPr>
          <p:cNvPr id="1256" name="Google Shape;1256;p105"/>
          <p:cNvPicPr preferRelativeResize="0"/>
          <p:nvPr/>
        </p:nvPicPr>
        <p:blipFill>
          <a:blip r:embed="rId4">
            <a:alphaModFix/>
          </a:blip>
          <a:stretch>
            <a:fillRect/>
          </a:stretch>
        </p:blipFill>
        <p:spPr>
          <a:xfrm>
            <a:off x="7010500" y="2087250"/>
            <a:ext cx="4338376" cy="4338376"/>
          </a:xfrm>
          <a:prstGeom prst="rect">
            <a:avLst/>
          </a:prstGeom>
          <a:noFill/>
          <a:ln>
            <a:noFill/>
          </a:ln>
        </p:spPr>
      </p:pic>
      <p:pic>
        <p:nvPicPr>
          <p:cNvPr id="1257" name="Google Shape;1257;p105"/>
          <p:cNvPicPr preferRelativeResize="0"/>
          <p:nvPr/>
        </p:nvPicPr>
        <p:blipFill rotWithShape="1">
          <a:blip r:embed="rId3">
            <a:alphaModFix/>
          </a:blip>
          <a:srcRect l="52063" t="5325" r="6820" b="53391"/>
          <a:stretch/>
        </p:blipFill>
        <p:spPr>
          <a:xfrm>
            <a:off x="5423473" y="4908836"/>
            <a:ext cx="1415349" cy="959525"/>
          </a:xfrm>
          <a:prstGeom prst="rect">
            <a:avLst/>
          </a:prstGeom>
          <a:noFill/>
          <a:ln>
            <a:noFill/>
          </a:ln>
        </p:spPr>
      </p:pic>
      <p:pic>
        <p:nvPicPr>
          <p:cNvPr id="1258" name="Google Shape;1258;p105"/>
          <p:cNvPicPr preferRelativeResize="0"/>
          <p:nvPr/>
        </p:nvPicPr>
        <p:blipFill rotWithShape="1">
          <a:blip r:embed="rId3">
            <a:alphaModFix/>
          </a:blip>
          <a:srcRect l="3605" t="56767" r="55279" b="3714"/>
          <a:stretch/>
        </p:blipFill>
        <p:spPr>
          <a:xfrm>
            <a:off x="5446300" y="2740671"/>
            <a:ext cx="1478548" cy="959538"/>
          </a:xfrm>
          <a:prstGeom prst="rect">
            <a:avLst/>
          </a:prstGeom>
          <a:noFill/>
          <a:ln>
            <a:noFill/>
          </a:ln>
        </p:spPr>
      </p:pic>
      <p:pic>
        <p:nvPicPr>
          <p:cNvPr id="1259" name="Google Shape;1259;p105"/>
          <p:cNvPicPr preferRelativeResize="0"/>
          <p:nvPr/>
        </p:nvPicPr>
        <p:blipFill rotWithShape="1">
          <a:blip r:embed="rId3">
            <a:alphaModFix/>
          </a:blip>
          <a:srcRect l="52310" t="54683" r="6574" b="4033"/>
          <a:stretch/>
        </p:blipFill>
        <p:spPr>
          <a:xfrm>
            <a:off x="7413120" y="1060386"/>
            <a:ext cx="1478561" cy="1002356"/>
          </a:xfrm>
          <a:prstGeom prst="rect">
            <a:avLst/>
          </a:prstGeom>
          <a:noFill/>
          <a:ln>
            <a:noFill/>
          </a:ln>
        </p:spPr>
      </p:pic>
      <p:pic>
        <p:nvPicPr>
          <p:cNvPr id="1260" name="Google Shape;1260;p105"/>
          <p:cNvPicPr preferRelativeResize="0"/>
          <p:nvPr/>
        </p:nvPicPr>
        <p:blipFill rotWithShape="1">
          <a:blip r:embed="rId3">
            <a:alphaModFix/>
          </a:blip>
          <a:srcRect l="52063" t="5325" r="6820" b="53391"/>
          <a:stretch/>
        </p:blipFill>
        <p:spPr>
          <a:xfrm>
            <a:off x="9519031" y="1060407"/>
            <a:ext cx="1478542" cy="1002317"/>
          </a:xfrm>
          <a:prstGeom prst="rect">
            <a:avLst/>
          </a:prstGeom>
          <a:noFill/>
          <a:ln>
            <a:noFill/>
          </a:ln>
        </p:spPr>
      </p:pic>
      <p:pic>
        <p:nvPicPr>
          <p:cNvPr id="1261" name="Google Shape;1261;p105"/>
          <p:cNvPicPr preferRelativeResize="0"/>
          <p:nvPr/>
        </p:nvPicPr>
        <p:blipFill rotWithShape="1">
          <a:blip r:embed="rId3">
            <a:alphaModFix/>
          </a:blip>
          <a:srcRect l="52310" t="54683" r="6574" b="4033"/>
          <a:stretch/>
        </p:blipFill>
        <p:spPr>
          <a:xfrm>
            <a:off x="8105026" y="2906125"/>
            <a:ext cx="927262" cy="628635"/>
          </a:xfrm>
          <a:prstGeom prst="rect">
            <a:avLst/>
          </a:prstGeom>
          <a:noFill/>
          <a:ln>
            <a:noFill/>
          </a:ln>
        </p:spPr>
      </p:pic>
      <p:pic>
        <p:nvPicPr>
          <p:cNvPr id="1262" name="Google Shape;1262;p105"/>
          <p:cNvPicPr preferRelativeResize="0"/>
          <p:nvPr/>
        </p:nvPicPr>
        <p:blipFill rotWithShape="1">
          <a:blip r:embed="rId3">
            <a:alphaModFix/>
          </a:blip>
          <a:srcRect l="52310" t="54683" r="6574" b="4033"/>
          <a:stretch/>
        </p:blipFill>
        <p:spPr>
          <a:xfrm>
            <a:off x="8155360" y="5074300"/>
            <a:ext cx="927262" cy="628635"/>
          </a:xfrm>
          <a:prstGeom prst="rect">
            <a:avLst/>
          </a:prstGeom>
          <a:noFill/>
          <a:ln>
            <a:noFill/>
          </a:ln>
        </p:spPr>
      </p:pic>
      <p:pic>
        <p:nvPicPr>
          <p:cNvPr id="1263" name="Google Shape;1263;p105"/>
          <p:cNvPicPr preferRelativeResize="0"/>
          <p:nvPr/>
        </p:nvPicPr>
        <p:blipFill rotWithShape="1">
          <a:blip r:embed="rId3">
            <a:alphaModFix/>
          </a:blip>
          <a:srcRect l="3605" t="56767" r="55279" b="3714"/>
          <a:stretch/>
        </p:blipFill>
        <p:spPr>
          <a:xfrm>
            <a:off x="7225300" y="2919557"/>
            <a:ext cx="927262" cy="601759"/>
          </a:xfrm>
          <a:prstGeom prst="rect">
            <a:avLst/>
          </a:prstGeom>
          <a:noFill/>
          <a:ln>
            <a:noFill/>
          </a:ln>
        </p:spPr>
      </p:pic>
      <p:pic>
        <p:nvPicPr>
          <p:cNvPr id="1264" name="Google Shape;1264;p105"/>
          <p:cNvPicPr preferRelativeResize="0"/>
          <p:nvPr/>
        </p:nvPicPr>
        <p:blipFill rotWithShape="1">
          <a:blip r:embed="rId3">
            <a:alphaModFix/>
          </a:blip>
          <a:srcRect l="3605" t="56767" r="55279" b="3714"/>
          <a:stretch/>
        </p:blipFill>
        <p:spPr>
          <a:xfrm>
            <a:off x="9280575" y="2919557"/>
            <a:ext cx="927262" cy="601759"/>
          </a:xfrm>
          <a:prstGeom prst="rect">
            <a:avLst/>
          </a:prstGeom>
          <a:noFill/>
          <a:ln>
            <a:noFill/>
          </a:ln>
        </p:spPr>
      </p:pic>
      <p:pic>
        <p:nvPicPr>
          <p:cNvPr id="1265" name="Google Shape;1265;p105"/>
          <p:cNvPicPr preferRelativeResize="0"/>
          <p:nvPr/>
        </p:nvPicPr>
        <p:blipFill rotWithShape="1">
          <a:blip r:embed="rId3">
            <a:alphaModFix/>
          </a:blip>
          <a:srcRect l="52063" t="5325" r="6820" b="53391"/>
          <a:stretch/>
        </p:blipFill>
        <p:spPr>
          <a:xfrm>
            <a:off x="7225294" y="5087737"/>
            <a:ext cx="887624" cy="601751"/>
          </a:xfrm>
          <a:prstGeom prst="rect">
            <a:avLst/>
          </a:prstGeom>
          <a:noFill/>
          <a:ln>
            <a:noFill/>
          </a:ln>
        </p:spPr>
      </p:pic>
      <p:pic>
        <p:nvPicPr>
          <p:cNvPr id="1266" name="Google Shape;1266;p105"/>
          <p:cNvPicPr preferRelativeResize="0"/>
          <p:nvPr/>
        </p:nvPicPr>
        <p:blipFill rotWithShape="1">
          <a:blip r:embed="rId3">
            <a:alphaModFix/>
          </a:blip>
          <a:srcRect l="52063" t="5325" r="6820" b="53391"/>
          <a:stretch/>
        </p:blipFill>
        <p:spPr>
          <a:xfrm>
            <a:off x="9300382" y="5087724"/>
            <a:ext cx="887624" cy="601751"/>
          </a:xfrm>
          <a:prstGeom prst="rect">
            <a:avLst/>
          </a:prstGeom>
          <a:noFill/>
          <a:ln>
            <a:noFill/>
          </a:ln>
        </p:spPr>
      </p:pic>
      <p:pic>
        <p:nvPicPr>
          <p:cNvPr id="1267" name="Google Shape;1267;p105"/>
          <p:cNvPicPr preferRelativeResize="0"/>
          <p:nvPr/>
        </p:nvPicPr>
        <p:blipFill rotWithShape="1">
          <a:blip r:embed="rId3">
            <a:alphaModFix/>
          </a:blip>
          <a:srcRect l="52063" t="5325" r="6820" b="53391"/>
          <a:stretch/>
        </p:blipFill>
        <p:spPr>
          <a:xfrm>
            <a:off x="10207823" y="2906131"/>
            <a:ext cx="927249" cy="628609"/>
          </a:xfrm>
          <a:prstGeom prst="rect">
            <a:avLst/>
          </a:prstGeom>
          <a:noFill/>
          <a:ln>
            <a:noFill/>
          </a:ln>
        </p:spPr>
      </p:pic>
      <p:pic>
        <p:nvPicPr>
          <p:cNvPr id="1268" name="Google Shape;1268;p105"/>
          <p:cNvPicPr preferRelativeResize="0"/>
          <p:nvPr/>
        </p:nvPicPr>
        <p:blipFill rotWithShape="1">
          <a:blip r:embed="rId3">
            <a:alphaModFix/>
          </a:blip>
          <a:srcRect l="52063" t="5325" r="6820" b="53391"/>
          <a:stretch/>
        </p:blipFill>
        <p:spPr>
          <a:xfrm>
            <a:off x="10187998" y="5074294"/>
            <a:ext cx="927249" cy="628609"/>
          </a:xfrm>
          <a:prstGeom prst="rect">
            <a:avLst/>
          </a:prstGeom>
          <a:noFill/>
          <a:ln>
            <a:noFill/>
          </a:ln>
        </p:spPr>
      </p:pic>
      <p:sp>
        <p:nvSpPr>
          <p:cNvPr id="1269" name="Google Shape;1269;p105"/>
          <p:cNvSpPr txBox="1"/>
          <p:nvPr/>
        </p:nvSpPr>
        <p:spPr>
          <a:xfrm>
            <a:off x="7581650" y="3454775"/>
            <a:ext cx="11415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000" b="1">
                <a:solidFill>
                  <a:srgbClr val="7F1F8D"/>
                </a:solidFill>
                <a:latin typeface="Calibri"/>
                <a:ea typeface="Calibri"/>
                <a:cs typeface="Calibri"/>
                <a:sym typeface="Calibri"/>
              </a:rPr>
              <a:t>(Aa)</a:t>
            </a:r>
            <a:endParaRPr sz="4000" b="1">
              <a:solidFill>
                <a:srgbClr val="7F1F8D"/>
              </a:solidFill>
            </a:endParaRPr>
          </a:p>
        </p:txBody>
      </p:sp>
      <p:sp>
        <p:nvSpPr>
          <p:cNvPr id="1270" name="Google Shape;1270;p105"/>
          <p:cNvSpPr txBox="1"/>
          <p:nvPr/>
        </p:nvSpPr>
        <p:spPr>
          <a:xfrm>
            <a:off x="9636700" y="3454775"/>
            <a:ext cx="12432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000" b="1">
                <a:solidFill>
                  <a:srgbClr val="7F1F8D"/>
                </a:solidFill>
                <a:latin typeface="Calibri"/>
                <a:ea typeface="Calibri"/>
                <a:cs typeface="Calibri"/>
                <a:sym typeface="Calibri"/>
              </a:rPr>
              <a:t>(Aa)</a:t>
            </a:r>
            <a:endParaRPr sz="4000" b="1">
              <a:solidFill>
                <a:srgbClr val="7F1F8D"/>
              </a:solidFill>
            </a:endParaRPr>
          </a:p>
        </p:txBody>
      </p:sp>
      <p:sp>
        <p:nvSpPr>
          <p:cNvPr id="1271" name="Google Shape;1271;p105"/>
          <p:cNvSpPr txBox="1"/>
          <p:nvPr/>
        </p:nvSpPr>
        <p:spPr>
          <a:xfrm>
            <a:off x="7530800" y="5569575"/>
            <a:ext cx="12432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000" b="1">
                <a:solidFill>
                  <a:srgbClr val="7F1F8D"/>
                </a:solidFill>
                <a:latin typeface="Calibri"/>
                <a:ea typeface="Calibri"/>
                <a:cs typeface="Calibri"/>
                <a:sym typeface="Calibri"/>
              </a:rPr>
              <a:t>(aa)</a:t>
            </a:r>
            <a:endParaRPr sz="4000" b="1">
              <a:solidFill>
                <a:srgbClr val="7F1F8D"/>
              </a:solidFill>
            </a:endParaRPr>
          </a:p>
        </p:txBody>
      </p:sp>
      <p:sp>
        <p:nvSpPr>
          <p:cNvPr id="1272" name="Google Shape;1272;p105"/>
          <p:cNvSpPr txBox="1"/>
          <p:nvPr/>
        </p:nvSpPr>
        <p:spPr>
          <a:xfrm>
            <a:off x="9742450" y="5569575"/>
            <a:ext cx="10317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000" b="1">
                <a:solidFill>
                  <a:srgbClr val="7F1F8D"/>
                </a:solidFill>
                <a:latin typeface="Calibri"/>
                <a:ea typeface="Calibri"/>
                <a:cs typeface="Calibri"/>
                <a:sym typeface="Calibri"/>
              </a:rPr>
              <a:t>(aa)</a:t>
            </a:r>
            <a:endParaRPr sz="4000" b="1">
              <a:solidFill>
                <a:srgbClr val="7F1F8D"/>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5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5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63"/>
                                        </p:tgtEl>
                                        <p:attrNameLst>
                                          <p:attrName>style.visibility</p:attrName>
                                        </p:attrNameLst>
                                      </p:cBhvr>
                                      <p:to>
                                        <p:strVal val="visible"/>
                                      </p:to>
                                    </p:set>
                                    <p:animEffect transition="in" filter="fade">
                                      <p:cBhvr>
                                        <p:cTn id="19" dur="500"/>
                                        <p:tgtEl>
                                          <p:spTgt spid="1263"/>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261"/>
                                        </p:tgtEl>
                                        <p:attrNameLst>
                                          <p:attrName>style.visibility</p:attrName>
                                        </p:attrNameLst>
                                      </p:cBhvr>
                                      <p:to>
                                        <p:strVal val="visible"/>
                                      </p:to>
                                    </p:set>
                                    <p:animEffect transition="in" filter="fade">
                                      <p:cBhvr>
                                        <p:cTn id="23" dur="500"/>
                                        <p:tgtEl>
                                          <p:spTgt spid="1261"/>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269"/>
                                        </p:tgtEl>
                                        <p:attrNameLst>
                                          <p:attrName>style.visibility</p:attrName>
                                        </p:attrNameLst>
                                      </p:cBhvr>
                                      <p:to>
                                        <p:strVal val="visible"/>
                                      </p:to>
                                    </p:set>
                                    <p:animEffect transition="in" filter="fade">
                                      <p:cBhvr>
                                        <p:cTn id="27" dur="500"/>
                                        <p:tgtEl>
                                          <p:spTgt spid="1269"/>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1264"/>
                                        </p:tgtEl>
                                        <p:attrNameLst>
                                          <p:attrName>style.visibility</p:attrName>
                                        </p:attrNameLst>
                                      </p:cBhvr>
                                      <p:to>
                                        <p:strVal val="visible"/>
                                      </p:to>
                                    </p:set>
                                    <p:animEffect transition="in" filter="fade">
                                      <p:cBhvr>
                                        <p:cTn id="31" dur="500"/>
                                        <p:tgtEl>
                                          <p:spTgt spid="1264"/>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267"/>
                                        </p:tgtEl>
                                        <p:attrNameLst>
                                          <p:attrName>style.visibility</p:attrName>
                                        </p:attrNameLst>
                                      </p:cBhvr>
                                      <p:to>
                                        <p:strVal val="visible"/>
                                      </p:to>
                                    </p:set>
                                    <p:animEffect transition="in" filter="fade">
                                      <p:cBhvr>
                                        <p:cTn id="35" dur="500"/>
                                        <p:tgtEl>
                                          <p:spTgt spid="1267"/>
                                        </p:tgtEl>
                                      </p:cBhvr>
                                    </p:animEffect>
                                  </p:childTnLst>
                                </p:cTn>
                              </p:par>
                            </p:childTnLst>
                          </p:cTn>
                        </p:par>
                        <p:par>
                          <p:cTn id="36" fill="hold">
                            <p:stCondLst>
                              <p:cond delay="2500"/>
                            </p:stCondLst>
                            <p:childTnLst>
                              <p:par>
                                <p:cTn id="37" presetID="10" presetClass="entr" presetSubtype="0" fill="hold" nodeType="afterEffect">
                                  <p:stCondLst>
                                    <p:cond delay="0"/>
                                  </p:stCondLst>
                                  <p:childTnLst>
                                    <p:set>
                                      <p:cBhvr>
                                        <p:cTn id="38" dur="1" fill="hold">
                                          <p:stCondLst>
                                            <p:cond delay="0"/>
                                          </p:stCondLst>
                                        </p:cTn>
                                        <p:tgtEl>
                                          <p:spTgt spid="1270"/>
                                        </p:tgtEl>
                                        <p:attrNameLst>
                                          <p:attrName>style.visibility</p:attrName>
                                        </p:attrNameLst>
                                      </p:cBhvr>
                                      <p:to>
                                        <p:strVal val="visible"/>
                                      </p:to>
                                    </p:set>
                                    <p:animEffect transition="in" filter="fade">
                                      <p:cBhvr>
                                        <p:cTn id="39" dur="500"/>
                                        <p:tgtEl>
                                          <p:spTgt spid="1270"/>
                                        </p:tgtEl>
                                      </p:cBhvr>
                                    </p:animEffect>
                                  </p:childTnLst>
                                </p:cTn>
                              </p:par>
                            </p:childTnLst>
                          </p:cTn>
                        </p:par>
                        <p:par>
                          <p:cTn id="40" fill="hold">
                            <p:stCondLst>
                              <p:cond delay="3000"/>
                            </p:stCondLst>
                            <p:childTnLst>
                              <p:par>
                                <p:cTn id="41" presetID="10" presetClass="entr" presetSubtype="0" fill="hold" nodeType="afterEffect">
                                  <p:stCondLst>
                                    <p:cond delay="0"/>
                                  </p:stCondLst>
                                  <p:childTnLst>
                                    <p:set>
                                      <p:cBhvr>
                                        <p:cTn id="42" dur="1" fill="hold">
                                          <p:stCondLst>
                                            <p:cond delay="0"/>
                                          </p:stCondLst>
                                        </p:cTn>
                                        <p:tgtEl>
                                          <p:spTgt spid="1265"/>
                                        </p:tgtEl>
                                        <p:attrNameLst>
                                          <p:attrName>style.visibility</p:attrName>
                                        </p:attrNameLst>
                                      </p:cBhvr>
                                      <p:to>
                                        <p:strVal val="visible"/>
                                      </p:to>
                                    </p:set>
                                    <p:animEffect transition="in" filter="fade">
                                      <p:cBhvr>
                                        <p:cTn id="43" dur="500"/>
                                        <p:tgtEl>
                                          <p:spTgt spid="1265"/>
                                        </p:tgtEl>
                                      </p:cBhvr>
                                    </p:animEffect>
                                  </p:childTnLst>
                                </p:cTn>
                              </p:par>
                            </p:childTnLst>
                          </p:cTn>
                        </p:par>
                        <p:par>
                          <p:cTn id="44" fill="hold">
                            <p:stCondLst>
                              <p:cond delay="3500"/>
                            </p:stCondLst>
                            <p:childTnLst>
                              <p:par>
                                <p:cTn id="45" presetID="10" presetClass="entr" presetSubtype="0" fill="hold" nodeType="afterEffect">
                                  <p:stCondLst>
                                    <p:cond delay="0"/>
                                  </p:stCondLst>
                                  <p:childTnLst>
                                    <p:set>
                                      <p:cBhvr>
                                        <p:cTn id="46" dur="1" fill="hold">
                                          <p:stCondLst>
                                            <p:cond delay="0"/>
                                          </p:stCondLst>
                                        </p:cTn>
                                        <p:tgtEl>
                                          <p:spTgt spid="1262"/>
                                        </p:tgtEl>
                                        <p:attrNameLst>
                                          <p:attrName>style.visibility</p:attrName>
                                        </p:attrNameLst>
                                      </p:cBhvr>
                                      <p:to>
                                        <p:strVal val="visible"/>
                                      </p:to>
                                    </p:set>
                                    <p:animEffect transition="in" filter="fade">
                                      <p:cBhvr>
                                        <p:cTn id="47" dur="600"/>
                                        <p:tgtEl>
                                          <p:spTgt spid="1262"/>
                                        </p:tgtEl>
                                      </p:cBhvr>
                                    </p:animEffect>
                                  </p:childTnLst>
                                </p:cTn>
                              </p:par>
                            </p:childTnLst>
                          </p:cTn>
                        </p:par>
                        <p:par>
                          <p:cTn id="48" fill="hold">
                            <p:stCondLst>
                              <p:cond delay="4100"/>
                            </p:stCondLst>
                            <p:childTnLst>
                              <p:par>
                                <p:cTn id="49" presetID="10" presetClass="entr" presetSubtype="0" fill="hold" nodeType="afterEffect">
                                  <p:stCondLst>
                                    <p:cond delay="0"/>
                                  </p:stCondLst>
                                  <p:childTnLst>
                                    <p:set>
                                      <p:cBhvr>
                                        <p:cTn id="50" dur="1" fill="hold">
                                          <p:stCondLst>
                                            <p:cond delay="0"/>
                                          </p:stCondLst>
                                        </p:cTn>
                                        <p:tgtEl>
                                          <p:spTgt spid="1271"/>
                                        </p:tgtEl>
                                        <p:attrNameLst>
                                          <p:attrName>style.visibility</p:attrName>
                                        </p:attrNameLst>
                                      </p:cBhvr>
                                      <p:to>
                                        <p:strVal val="visible"/>
                                      </p:to>
                                    </p:set>
                                    <p:animEffect transition="in" filter="fade">
                                      <p:cBhvr>
                                        <p:cTn id="51" dur="500"/>
                                        <p:tgtEl>
                                          <p:spTgt spid="1271"/>
                                        </p:tgtEl>
                                      </p:cBhvr>
                                    </p:animEffect>
                                  </p:childTnLst>
                                </p:cTn>
                              </p:par>
                            </p:childTnLst>
                          </p:cTn>
                        </p:par>
                        <p:par>
                          <p:cTn id="52" fill="hold">
                            <p:stCondLst>
                              <p:cond delay="4600"/>
                            </p:stCondLst>
                            <p:childTnLst>
                              <p:par>
                                <p:cTn id="53" presetID="10" presetClass="entr" presetSubtype="0" fill="hold" nodeType="afterEffect">
                                  <p:stCondLst>
                                    <p:cond delay="0"/>
                                  </p:stCondLst>
                                  <p:childTnLst>
                                    <p:set>
                                      <p:cBhvr>
                                        <p:cTn id="54" dur="1" fill="hold">
                                          <p:stCondLst>
                                            <p:cond delay="0"/>
                                          </p:stCondLst>
                                        </p:cTn>
                                        <p:tgtEl>
                                          <p:spTgt spid="1266"/>
                                        </p:tgtEl>
                                        <p:attrNameLst>
                                          <p:attrName>style.visibility</p:attrName>
                                        </p:attrNameLst>
                                      </p:cBhvr>
                                      <p:to>
                                        <p:strVal val="visible"/>
                                      </p:to>
                                    </p:set>
                                    <p:animEffect transition="in" filter="fade">
                                      <p:cBhvr>
                                        <p:cTn id="55" dur="600"/>
                                        <p:tgtEl>
                                          <p:spTgt spid="1266"/>
                                        </p:tgtEl>
                                      </p:cBhvr>
                                    </p:animEffect>
                                  </p:childTnLst>
                                </p:cTn>
                              </p:par>
                            </p:childTnLst>
                          </p:cTn>
                        </p:par>
                        <p:par>
                          <p:cTn id="56" fill="hold">
                            <p:stCondLst>
                              <p:cond delay="5200"/>
                            </p:stCondLst>
                            <p:childTnLst>
                              <p:par>
                                <p:cTn id="57" presetID="10" presetClass="entr" presetSubtype="0" fill="hold" nodeType="afterEffect">
                                  <p:stCondLst>
                                    <p:cond delay="0"/>
                                  </p:stCondLst>
                                  <p:childTnLst>
                                    <p:set>
                                      <p:cBhvr>
                                        <p:cTn id="58" dur="1" fill="hold">
                                          <p:stCondLst>
                                            <p:cond delay="0"/>
                                          </p:stCondLst>
                                        </p:cTn>
                                        <p:tgtEl>
                                          <p:spTgt spid="1268"/>
                                        </p:tgtEl>
                                        <p:attrNameLst>
                                          <p:attrName>style.visibility</p:attrName>
                                        </p:attrNameLst>
                                      </p:cBhvr>
                                      <p:to>
                                        <p:strVal val="visible"/>
                                      </p:to>
                                    </p:set>
                                    <p:animEffect transition="in" filter="fade">
                                      <p:cBhvr>
                                        <p:cTn id="59" dur="600"/>
                                        <p:tgtEl>
                                          <p:spTgt spid="1268"/>
                                        </p:tgtEl>
                                      </p:cBhvr>
                                    </p:animEffect>
                                  </p:childTnLst>
                                </p:cTn>
                              </p:par>
                            </p:childTnLst>
                          </p:cTn>
                        </p:par>
                        <p:par>
                          <p:cTn id="60" fill="hold">
                            <p:stCondLst>
                              <p:cond delay="5800"/>
                            </p:stCondLst>
                            <p:childTnLst>
                              <p:par>
                                <p:cTn id="61" presetID="10" presetClass="entr" presetSubtype="0" fill="hold" nodeType="afterEffect">
                                  <p:stCondLst>
                                    <p:cond delay="0"/>
                                  </p:stCondLst>
                                  <p:childTnLst>
                                    <p:set>
                                      <p:cBhvr>
                                        <p:cTn id="62" dur="1" fill="hold">
                                          <p:stCondLst>
                                            <p:cond delay="0"/>
                                          </p:stCondLst>
                                        </p:cTn>
                                        <p:tgtEl>
                                          <p:spTgt spid="1272"/>
                                        </p:tgtEl>
                                        <p:attrNameLst>
                                          <p:attrName>style.visibility</p:attrName>
                                        </p:attrNameLst>
                                      </p:cBhvr>
                                      <p:to>
                                        <p:strVal val="visible"/>
                                      </p:to>
                                    </p:set>
                                    <p:animEffect transition="in" filter="fade">
                                      <p:cBhvr>
                                        <p:cTn id="63" dur="500"/>
                                        <p:tgtEl>
                                          <p:spTgt spid="1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52"/>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6</a:t>
            </a:fld>
            <a:endParaRPr/>
          </a:p>
        </p:txBody>
      </p:sp>
      <p:pic>
        <p:nvPicPr>
          <p:cNvPr id="285" name="Google Shape;285;p52"/>
          <p:cNvPicPr preferRelativeResize="0"/>
          <p:nvPr/>
        </p:nvPicPr>
        <p:blipFill>
          <a:blip r:embed="rId3">
            <a:alphaModFix/>
          </a:blip>
          <a:stretch>
            <a:fillRect/>
          </a:stretch>
        </p:blipFill>
        <p:spPr>
          <a:xfrm>
            <a:off x="710275" y="947350"/>
            <a:ext cx="10771449" cy="999700"/>
          </a:xfrm>
          <a:prstGeom prst="rect">
            <a:avLst/>
          </a:prstGeom>
          <a:noFill/>
          <a:ln>
            <a:noFill/>
          </a:ln>
        </p:spPr>
      </p:pic>
      <p:pic>
        <p:nvPicPr>
          <p:cNvPr id="286" name="Google Shape;286;p52"/>
          <p:cNvPicPr preferRelativeResize="0"/>
          <p:nvPr/>
        </p:nvPicPr>
        <p:blipFill>
          <a:blip r:embed="rId4">
            <a:alphaModFix/>
          </a:blip>
          <a:stretch>
            <a:fillRect/>
          </a:stretch>
        </p:blipFill>
        <p:spPr>
          <a:xfrm>
            <a:off x="2883275" y="2023250"/>
            <a:ext cx="6425460" cy="4529949"/>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sp>
        <p:nvSpPr>
          <p:cNvPr id="1278" name="Google Shape;1278;p106"/>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60</a:t>
            </a:fld>
            <a:endParaRPr/>
          </a:p>
        </p:txBody>
      </p:sp>
      <p:sp>
        <p:nvSpPr>
          <p:cNvPr id="1279" name="Google Shape;1279;p106"/>
          <p:cNvSpPr txBox="1">
            <a:spLocks noGrp="1"/>
          </p:cNvSpPr>
          <p:nvPr>
            <p:ph type="title"/>
          </p:nvPr>
        </p:nvSpPr>
        <p:spPr>
          <a:xfrm>
            <a:off x="4792150" y="2779950"/>
            <a:ext cx="5924100" cy="1325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6000"/>
              <a:buFont typeface="Calibri"/>
              <a:buNone/>
            </a:pPr>
            <a:r>
              <a:rPr lang="en-US" sz="4000" b="1">
                <a:solidFill>
                  <a:srgbClr val="222222"/>
                </a:solidFill>
                <a:latin typeface="Calibri"/>
                <a:ea typeface="Calibri"/>
                <a:cs typeface="Calibri"/>
                <a:sym typeface="Calibri"/>
              </a:rPr>
              <a:t>What are other ways in which these models could be used to help students make connections to the molecular world?</a:t>
            </a:r>
            <a:endParaRPr sz="4000" b="1">
              <a:solidFill>
                <a:srgbClr val="222222"/>
              </a:solidFill>
              <a:latin typeface="Calibri"/>
              <a:ea typeface="Calibri"/>
              <a:cs typeface="Calibri"/>
              <a:sym typeface="Calibri"/>
            </a:endParaRPr>
          </a:p>
        </p:txBody>
      </p:sp>
      <p:pic>
        <p:nvPicPr>
          <p:cNvPr id="1280" name="Google Shape;1280;p106"/>
          <p:cNvPicPr preferRelativeResize="0"/>
          <p:nvPr/>
        </p:nvPicPr>
        <p:blipFill>
          <a:blip r:embed="rId3">
            <a:alphaModFix/>
          </a:blip>
          <a:stretch>
            <a:fillRect/>
          </a:stretch>
        </p:blipFill>
        <p:spPr>
          <a:xfrm>
            <a:off x="1344100" y="1936477"/>
            <a:ext cx="3266625" cy="326662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Shape 1285"/>
        <p:cNvGrpSpPr/>
        <p:nvPr/>
      </p:nvGrpSpPr>
      <p:grpSpPr>
        <a:xfrm>
          <a:off x="0" y="0"/>
          <a:ext cx="0" cy="0"/>
          <a:chOff x="0" y="0"/>
          <a:chExt cx="0" cy="0"/>
        </a:xfrm>
      </p:grpSpPr>
      <p:sp>
        <p:nvSpPr>
          <p:cNvPr id="1286" name="Google Shape;1286;p107"/>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61</a:t>
            </a:fld>
            <a:endParaRPr/>
          </a:p>
        </p:txBody>
      </p:sp>
      <p:sp>
        <p:nvSpPr>
          <p:cNvPr id="1287" name="Google Shape;1287;p107"/>
          <p:cNvSpPr txBox="1">
            <a:spLocks noGrp="1"/>
          </p:cNvSpPr>
          <p:nvPr>
            <p:ph type="ctrTitle" idx="4294967295"/>
          </p:nvPr>
        </p:nvSpPr>
        <p:spPr>
          <a:xfrm>
            <a:off x="1523993" y="823463"/>
            <a:ext cx="9144000" cy="7770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400"/>
              <a:buFont typeface="Calibri"/>
              <a:buNone/>
            </a:pPr>
            <a:r>
              <a:rPr lang="en-US" sz="4400" b="1"/>
              <a:t>NGSS Connections </a:t>
            </a:r>
            <a:endParaRPr b="1"/>
          </a:p>
        </p:txBody>
      </p:sp>
      <p:graphicFrame>
        <p:nvGraphicFramePr>
          <p:cNvPr id="1288" name="Google Shape;1288;p107"/>
          <p:cNvGraphicFramePr/>
          <p:nvPr/>
        </p:nvGraphicFramePr>
        <p:xfrm>
          <a:off x="617913" y="1855984"/>
          <a:ext cx="10956175" cy="4390480"/>
        </p:xfrm>
        <a:graphic>
          <a:graphicData uri="http://schemas.openxmlformats.org/drawingml/2006/table">
            <a:tbl>
              <a:tblPr firstRow="1" firstCol="1" bandRow="1">
                <a:noFill/>
                <a:tableStyleId>{EE73F6E5-6A9A-46BA-84D5-4F822F4E08B6}</a:tableStyleId>
              </a:tblPr>
              <a:tblGrid>
                <a:gridCol w="3527225">
                  <a:extLst>
                    <a:ext uri="{9D8B030D-6E8A-4147-A177-3AD203B41FA5}">
                      <a16:colId xmlns:a16="http://schemas.microsoft.com/office/drawing/2014/main" val="20000"/>
                    </a:ext>
                  </a:extLst>
                </a:gridCol>
                <a:gridCol w="3850550">
                  <a:extLst>
                    <a:ext uri="{9D8B030D-6E8A-4147-A177-3AD203B41FA5}">
                      <a16:colId xmlns:a16="http://schemas.microsoft.com/office/drawing/2014/main" val="20001"/>
                    </a:ext>
                  </a:extLst>
                </a:gridCol>
                <a:gridCol w="3578400">
                  <a:extLst>
                    <a:ext uri="{9D8B030D-6E8A-4147-A177-3AD203B41FA5}">
                      <a16:colId xmlns:a16="http://schemas.microsoft.com/office/drawing/2014/main" val="20002"/>
                    </a:ext>
                  </a:extLst>
                </a:gridCol>
              </a:tblGrid>
              <a:tr h="563650">
                <a:tc>
                  <a:txBody>
                    <a:bodyPr/>
                    <a:lstStyle/>
                    <a:p>
                      <a:pPr marL="0" marR="0" lvl="0" indent="0" algn="ctr" rtl="0">
                        <a:lnSpc>
                          <a:spcPct val="107000"/>
                        </a:lnSpc>
                        <a:spcBef>
                          <a:spcPts val="0"/>
                        </a:spcBef>
                        <a:spcAft>
                          <a:spcPts val="0"/>
                        </a:spcAft>
                        <a:buNone/>
                      </a:pPr>
                      <a:r>
                        <a:rPr lang="en-US" sz="3600" b="1" u="none" strike="noStrike" cap="none">
                          <a:solidFill>
                            <a:schemeClr val="lt1"/>
                          </a:solidFill>
                          <a:latin typeface="Calibri"/>
                          <a:ea typeface="Calibri"/>
                          <a:cs typeface="Calibri"/>
                          <a:sym typeface="Calibri"/>
                        </a:rPr>
                        <a:t>SEPs</a:t>
                      </a:r>
                      <a:endParaRPr sz="3600" b="1"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accent1"/>
                    </a:solidFill>
                  </a:tcPr>
                </a:tc>
                <a:tc>
                  <a:txBody>
                    <a:bodyPr/>
                    <a:lstStyle/>
                    <a:p>
                      <a:pPr marL="0" marR="0" lvl="0" indent="0" algn="ctr" rtl="0">
                        <a:lnSpc>
                          <a:spcPct val="107000"/>
                        </a:lnSpc>
                        <a:spcBef>
                          <a:spcPts val="0"/>
                        </a:spcBef>
                        <a:spcAft>
                          <a:spcPts val="0"/>
                        </a:spcAft>
                        <a:buNone/>
                      </a:pPr>
                      <a:r>
                        <a:rPr lang="en-US" sz="3600" b="1" u="none" strike="noStrike" cap="none">
                          <a:solidFill>
                            <a:schemeClr val="lt1"/>
                          </a:solidFill>
                          <a:latin typeface="Calibri"/>
                          <a:ea typeface="Calibri"/>
                          <a:cs typeface="Calibri"/>
                          <a:sym typeface="Calibri"/>
                        </a:rPr>
                        <a:t>CCCs</a:t>
                      </a:r>
                      <a:endParaRPr sz="3600" b="1"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008000"/>
                    </a:solidFill>
                  </a:tcPr>
                </a:tc>
                <a:tc>
                  <a:txBody>
                    <a:bodyPr/>
                    <a:lstStyle/>
                    <a:p>
                      <a:pPr marL="0" marR="0" lvl="0" indent="0" algn="ctr" rtl="0">
                        <a:lnSpc>
                          <a:spcPct val="107000"/>
                        </a:lnSpc>
                        <a:spcBef>
                          <a:spcPts val="0"/>
                        </a:spcBef>
                        <a:spcAft>
                          <a:spcPts val="0"/>
                        </a:spcAft>
                        <a:buNone/>
                      </a:pPr>
                      <a:r>
                        <a:rPr lang="en-US" sz="3600" b="1" u="none" strike="noStrike" cap="none">
                          <a:solidFill>
                            <a:schemeClr val="lt1"/>
                          </a:solidFill>
                          <a:latin typeface="Calibri"/>
                          <a:ea typeface="Calibri"/>
                          <a:cs typeface="Calibri"/>
                          <a:sym typeface="Calibri"/>
                        </a:rPr>
                        <a:t>DCIs</a:t>
                      </a:r>
                      <a:endParaRPr sz="3600" b="1"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6600"/>
                    </a:solidFill>
                  </a:tcPr>
                </a:tc>
                <a:extLst>
                  <a:ext uri="{0D108BD9-81ED-4DB2-BD59-A6C34878D82A}">
                    <a16:rowId xmlns:a16="http://schemas.microsoft.com/office/drawing/2014/main" val="10000"/>
                  </a:ext>
                </a:extLst>
              </a:tr>
              <a:tr h="745475">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Asking Questions and Defining Problems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C9DAF8"/>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Patterns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D9EAD3"/>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LS1.A: Structure and Function</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9CB9C"/>
                    </a:solidFill>
                  </a:tcPr>
                </a:tc>
                <a:extLst>
                  <a:ext uri="{0D108BD9-81ED-4DB2-BD59-A6C34878D82A}">
                    <a16:rowId xmlns:a16="http://schemas.microsoft.com/office/drawing/2014/main" val="10001"/>
                  </a:ext>
                </a:extLst>
              </a:tr>
              <a:tr h="745475">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Developing and Using Models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C9DAF8"/>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Cause and Effect: Mechanism and Explanation</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D9EAD3"/>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LS1.B: Growth and Development of Organisms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9CB9C"/>
                    </a:solidFill>
                  </a:tcPr>
                </a:tc>
                <a:extLst>
                  <a:ext uri="{0D108BD9-81ED-4DB2-BD59-A6C34878D82A}">
                    <a16:rowId xmlns:a16="http://schemas.microsoft.com/office/drawing/2014/main" val="10002"/>
                  </a:ext>
                </a:extLst>
              </a:tr>
              <a:tr h="745475">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Constructing Explanation and Designing Solutions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C9DAF8"/>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Scale, Proportion, and Quantity</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D9EAD3"/>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LS3.A: Inheritance of Traits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9CB9C"/>
                    </a:solidFill>
                  </a:tcPr>
                </a:tc>
                <a:extLst>
                  <a:ext uri="{0D108BD9-81ED-4DB2-BD59-A6C34878D82A}">
                    <a16:rowId xmlns:a16="http://schemas.microsoft.com/office/drawing/2014/main" val="10003"/>
                  </a:ext>
                </a:extLst>
              </a:tr>
              <a:tr h="745475">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Engaging in Argument from Evidence</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C9DAF8"/>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Structure and Function</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D9EAD3"/>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LS3.B: Variation in Traits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9CB9C"/>
                    </a:solidFill>
                  </a:tcPr>
                </a:tc>
                <a:extLst>
                  <a:ext uri="{0D108BD9-81ED-4DB2-BD59-A6C34878D82A}">
                    <a16:rowId xmlns:a16="http://schemas.microsoft.com/office/drawing/2014/main" val="10004"/>
                  </a:ext>
                </a:extLst>
              </a:tr>
              <a:tr h="745475">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Analyzing and Interpreting Data</a:t>
                      </a:r>
                      <a:endParaRPr sz="2400" u="none" strike="noStrike" cap="none">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C9DAF8"/>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Stability and Change</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D9EAD3"/>
                    </a:solidFill>
                  </a:tcPr>
                </a:tc>
                <a:tc>
                  <a:txBody>
                    <a:bodyPr/>
                    <a:lstStyle/>
                    <a:p>
                      <a:pPr marL="0" marR="0" lvl="0" indent="0" algn="l" rtl="0">
                        <a:lnSpc>
                          <a:spcPct val="107000"/>
                        </a:lnSpc>
                        <a:spcBef>
                          <a:spcPts val="0"/>
                        </a:spcBef>
                        <a:spcAft>
                          <a:spcPts val="0"/>
                        </a:spcAft>
                        <a:buNone/>
                      </a:pPr>
                      <a:endParaRPr sz="2400" u="none" strike="noStrike" cap="none">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9CB9C"/>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293"/>
        <p:cNvGrpSpPr/>
        <p:nvPr/>
      </p:nvGrpSpPr>
      <p:grpSpPr>
        <a:xfrm>
          <a:off x="0" y="0"/>
          <a:ext cx="0" cy="0"/>
          <a:chOff x="0" y="0"/>
          <a:chExt cx="0" cy="0"/>
        </a:xfrm>
      </p:grpSpPr>
      <p:pic>
        <p:nvPicPr>
          <p:cNvPr id="1294" name="Google Shape;1294;p108"/>
          <p:cNvPicPr preferRelativeResize="0"/>
          <p:nvPr/>
        </p:nvPicPr>
        <p:blipFill>
          <a:blip r:embed="rId3">
            <a:alphaModFix/>
          </a:blip>
          <a:stretch>
            <a:fillRect/>
          </a:stretch>
        </p:blipFill>
        <p:spPr>
          <a:xfrm>
            <a:off x="0" y="0"/>
            <a:ext cx="12219146" cy="6324350"/>
          </a:xfrm>
          <a:prstGeom prst="rect">
            <a:avLst/>
          </a:prstGeom>
          <a:noFill/>
          <a:ln>
            <a:noFill/>
          </a:ln>
        </p:spPr>
      </p:pic>
      <p:pic>
        <p:nvPicPr>
          <p:cNvPr id="1295" name="Google Shape;1295;p108"/>
          <p:cNvPicPr preferRelativeResize="0"/>
          <p:nvPr/>
        </p:nvPicPr>
        <p:blipFill>
          <a:blip r:embed="rId4">
            <a:alphaModFix/>
          </a:blip>
          <a:stretch>
            <a:fillRect/>
          </a:stretch>
        </p:blipFill>
        <p:spPr>
          <a:xfrm>
            <a:off x="4097775" y="325725"/>
            <a:ext cx="7523650" cy="5672924"/>
          </a:xfrm>
          <a:prstGeom prst="rect">
            <a:avLst/>
          </a:prstGeom>
          <a:noFill/>
          <a:ln w="28575" cap="flat" cmpd="sng">
            <a:solidFill>
              <a:srgbClr val="000000"/>
            </a:solidFill>
            <a:prstDash val="solid"/>
            <a:round/>
            <a:headEnd type="none" w="sm" len="sm"/>
            <a:tailEnd type="none" w="sm" len="sm"/>
          </a:ln>
          <a:effectLst>
            <a:outerShdw blurRad="57150" dist="133350" dir="3300000" algn="bl" rotWithShape="0">
              <a:srgbClr val="000000">
                <a:alpha val="50000"/>
              </a:srgbClr>
            </a:outerShdw>
          </a:effectLst>
        </p:spPr>
      </p:pic>
      <p:sp>
        <p:nvSpPr>
          <p:cNvPr id="1296" name="Google Shape;1296;p108"/>
          <p:cNvSpPr txBox="1"/>
          <p:nvPr/>
        </p:nvSpPr>
        <p:spPr>
          <a:xfrm>
            <a:off x="76200" y="6050575"/>
            <a:ext cx="5268900" cy="7368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400" b="1">
                <a:solidFill>
                  <a:srgbClr val="008000"/>
                </a:solidFill>
                <a:latin typeface="Calibri"/>
                <a:ea typeface="Calibri"/>
                <a:cs typeface="Calibri"/>
                <a:sym typeface="Calibri"/>
              </a:rPr>
              <a:t>3dmoleculardesigns.com</a:t>
            </a:r>
            <a:endParaRPr sz="3400" b="1">
              <a:solidFill>
                <a:srgbClr val="008000"/>
              </a:solidFill>
              <a:latin typeface="Calibri"/>
              <a:ea typeface="Calibri"/>
              <a:cs typeface="Calibri"/>
              <a:sym typeface="Calibri"/>
            </a:endParaRPr>
          </a:p>
        </p:txBody>
      </p:sp>
      <p:sp>
        <p:nvSpPr>
          <p:cNvPr id="1297" name="Google Shape;1297;p108"/>
          <p:cNvSpPr/>
          <p:nvPr/>
        </p:nvSpPr>
        <p:spPr>
          <a:xfrm rot="8870549">
            <a:off x="7062030" y="3077745"/>
            <a:ext cx="1987980" cy="528708"/>
          </a:xfrm>
          <a:prstGeom prst="rightArrow">
            <a:avLst>
              <a:gd name="adj1" fmla="val 50000"/>
              <a:gd name="adj2" fmla="val 50000"/>
            </a:avLst>
          </a:prstGeom>
          <a:solidFill>
            <a:srgbClr val="008000"/>
          </a:solidFill>
          <a:ln w="9525" cap="flat" cmpd="sng">
            <a:solidFill>
              <a:srgbClr val="22222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298" name="Google Shape;1298;p108"/>
          <p:cNvSpPr/>
          <p:nvPr/>
        </p:nvSpPr>
        <p:spPr>
          <a:xfrm>
            <a:off x="3623025" y="3505200"/>
            <a:ext cx="3985800" cy="2780100"/>
          </a:xfrm>
          <a:prstGeom prst="ellipse">
            <a:avLst/>
          </a:prstGeom>
          <a:noFill/>
          <a:ln w="76200" cap="flat" cmpd="sng">
            <a:solidFill>
              <a:srgbClr val="008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299" name="Google Shape;1299;p108"/>
          <p:cNvPicPr preferRelativeResize="0"/>
          <p:nvPr/>
        </p:nvPicPr>
        <p:blipFill>
          <a:blip r:embed="rId5">
            <a:alphaModFix/>
          </a:blip>
          <a:stretch>
            <a:fillRect/>
          </a:stretch>
        </p:blipFill>
        <p:spPr>
          <a:xfrm>
            <a:off x="2297950" y="1306825"/>
            <a:ext cx="6617350" cy="2236650"/>
          </a:xfrm>
          <a:prstGeom prst="rect">
            <a:avLst/>
          </a:prstGeom>
          <a:noFill/>
          <a:ln w="28575" cap="flat" cmpd="sng">
            <a:solidFill>
              <a:schemeClr val="dk2"/>
            </a:solidFill>
            <a:prstDash val="solid"/>
            <a:round/>
            <a:headEnd type="none" w="sm" len="sm"/>
            <a:tailEnd type="none" w="sm" len="sm"/>
          </a:ln>
          <a:effectLst>
            <a:outerShdw blurRad="57150" dist="76200" dir="2820000" algn="bl" rotWithShape="0">
              <a:srgbClr val="000000">
                <a:alpha val="50000"/>
              </a:srgbClr>
            </a:outerShdw>
          </a:effectLst>
        </p:spPr>
      </p:pic>
      <p:sp>
        <p:nvSpPr>
          <p:cNvPr id="1300" name="Google Shape;1300;p108"/>
          <p:cNvSpPr txBox="1"/>
          <p:nvPr/>
        </p:nvSpPr>
        <p:spPr>
          <a:xfrm rot="-367589">
            <a:off x="4973601" y="2055682"/>
            <a:ext cx="3837014" cy="73892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1000"/>
              </a:spcAft>
              <a:buNone/>
            </a:pPr>
            <a:r>
              <a:rPr lang="en-US" sz="3600" b="1">
                <a:solidFill>
                  <a:srgbClr val="7F1F8D"/>
                </a:solidFill>
                <a:latin typeface="Spectral"/>
                <a:ea typeface="Spectral"/>
                <a:cs typeface="Spectral"/>
                <a:sym typeface="Spectral"/>
              </a:rPr>
              <a:t>Free account!</a:t>
            </a:r>
            <a:endParaRPr sz="3600" b="1">
              <a:solidFill>
                <a:srgbClr val="7F1F8D"/>
              </a:solidFill>
              <a:latin typeface="Spectral"/>
              <a:ea typeface="Spectral"/>
              <a:cs typeface="Spectral"/>
              <a:sym typeface="Spectr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9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9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9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00"/>
                                        </p:tgtEl>
                                        <p:attrNameLst>
                                          <p:attrName>style.visibility</p:attrName>
                                        </p:attrNameLst>
                                      </p:cBhvr>
                                      <p:to>
                                        <p:strVal val="visible"/>
                                      </p:to>
                                    </p:set>
                                  </p:childTnLst>
                                </p:cTn>
                              </p:par>
                            </p:childTnLst>
                          </p:cTn>
                        </p:par>
                        <p:par>
                          <p:cTn id="19" fill="hold">
                            <p:stCondLst>
                              <p:cond delay="0"/>
                            </p:stCondLst>
                            <p:childTnLst>
                              <p:par>
                                <p:cTn id="20" presetID="10" presetClass="exit" presetSubtype="0" fill="hold" nodeType="afterEffect">
                                  <p:stCondLst>
                                    <p:cond delay="0"/>
                                  </p:stCondLst>
                                  <p:childTnLst>
                                    <p:animEffect transition="out" filter="fade">
                                      <p:cBhvr>
                                        <p:cTn id="21" dur="5000"/>
                                        <p:tgtEl>
                                          <p:spTgt spid="1294"/>
                                        </p:tgtEl>
                                      </p:cBhvr>
                                    </p:animEffect>
                                    <p:set>
                                      <p:cBhvr>
                                        <p:cTn id="22" dur="1" fill="hold">
                                          <p:stCondLst>
                                            <p:cond delay="5000"/>
                                          </p:stCondLst>
                                        </p:cTn>
                                        <p:tgtEl>
                                          <p:spTgt spid="129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305"/>
        <p:cNvGrpSpPr/>
        <p:nvPr/>
      </p:nvGrpSpPr>
      <p:grpSpPr>
        <a:xfrm>
          <a:off x="0" y="0"/>
          <a:ext cx="0" cy="0"/>
          <a:chOff x="0" y="0"/>
          <a:chExt cx="0" cy="0"/>
        </a:xfrm>
      </p:grpSpPr>
      <p:sp>
        <p:nvSpPr>
          <p:cNvPr id="1306" name="Google Shape;1306;p109"/>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63</a:t>
            </a:fld>
            <a:endParaRPr/>
          </a:p>
        </p:txBody>
      </p:sp>
      <p:sp>
        <p:nvSpPr>
          <p:cNvPr id="1307" name="Google Shape;1307;p109"/>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63</a:t>
            </a:fld>
            <a:endParaRPr/>
          </a:p>
        </p:txBody>
      </p:sp>
      <p:pic>
        <p:nvPicPr>
          <p:cNvPr id="1308" name="Google Shape;1308;p109"/>
          <p:cNvPicPr preferRelativeResize="0"/>
          <p:nvPr/>
        </p:nvPicPr>
        <p:blipFill>
          <a:blip r:embed="rId3">
            <a:alphaModFix/>
          </a:blip>
          <a:stretch>
            <a:fillRect/>
          </a:stretch>
        </p:blipFill>
        <p:spPr>
          <a:xfrm>
            <a:off x="568122" y="940500"/>
            <a:ext cx="5970000" cy="1112225"/>
          </a:xfrm>
          <a:prstGeom prst="rect">
            <a:avLst/>
          </a:prstGeom>
          <a:noFill/>
          <a:ln>
            <a:noFill/>
          </a:ln>
        </p:spPr>
      </p:pic>
      <p:pic>
        <p:nvPicPr>
          <p:cNvPr id="1309" name="Google Shape;1309;p109"/>
          <p:cNvPicPr preferRelativeResize="0"/>
          <p:nvPr/>
        </p:nvPicPr>
        <p:blipFill>
          <a:blip r:embed="rId4">
            <a:alphaModFix/>
          </a:blip>
          <a:stretch>
            <a:fillRect/>
          </a:stretch>
        </p:blipFill>
        <p:spPr>
          <a:xfrm>
            <a:off x="626425" y="2804033"/>
            <a:ext cx="6692550" cy="640775"/>
          </a:xfrm>
          <a:prstGeom prst="rect">
            <a:avLst/>
          </a:prstGeom>
          <a:noFill/>
          <a:ln>
            <a:noFill/>
          </a:ln>
        </p:spPr>
      </p:pic>
      <p:pic>
        <p:nvPicPr>
          <p:cNvPr id="1310" name="Google Shape;1310;p109"/>
          <p:cNvPicPr preferRelativeResize="0"/>
          <p:nvPr/>
        </p:nvPicPr>
        <p:blipFill>
          <a:blip r:embed="rId5">
            <a:alphaModFix/>
          </a:blip>
          <a:stretch>
            <a:fillRect/>
          </a:stretch>
        </p:blipFill>
        <p:spPr>
          <a:xfrm>
            <a:off x="7726125" y="2885250"/>
            <a:ext cx="3950449" cy="2941924"/>
          </a:xfrm>
          <a:prstGeom prst="rect">
            <a:avLst/>
          </a:prstGeom>
          <a:noFill/>
          <a:ln w="9525" cap="flat" cmpd="sng">
            <a:solidFill>
              <a:srgbClr val="000000"/>
            </a:solidFill>
            <a:prstDash val="solid"/>
            <a:round/>
            <a:headEnd type="none" w="sm" len="sm"/>
            <a:tailEnd type="none" w="sm" len="sm"/>
          </a:ln>
        </p:spPr>
      </p:pic>
      <p:sp>
        <p:nvSpPr>
          <p:cNvPr id="1311" name="Google Shape;1311;p109"/>
          <p:cNvSpPr txBox="1"/>
          <p:nvPr/>
        </p:nvSpPr>
        <p:spPr>
          <a:xfrm>
            <a:off x="682600" y="3510300"/>
            <a:ext cx="6295200" cy="948000"/>
          </a:xfrm>
          <a:prstGeom prst="rect">
            <a:avLst/>
          </a:prstGeom>
          <a:noFill/>
          <a:ln>
            <a:noFill/>
          </a:ln>
        </p:spPr>
        <p:txBody>
          <a:bodyPr spcFirstLastPara="1" wrap="square" lIns="91425" tIns="91425" rIns="91425" bIns="91425" anchor="t" anchorCtr="0">
            <a:noAutofit/>
          </a:bodyPr>
          <a:lstStyle/>
          <a:p>
            <a:pPr marL="457200" lvl="0" indent="-457200" algn="l" rtl="0">
              <a:spcBef>
                <a:spcPts val="0"/>
              </a:spcBef>
              <a:spcAft>
                <a:spcPts val="0"/>
              </a:spcAft>
              <a:buSzPts val="3600"/>
              <a:buFont typeface="Calibri"/>
              <a:buChar char="●"/>
            </a:pPr>
            <a:r>
              <a:rPr lang="en-US" sz="3600">
                <a:latin typeface="Calibri"/>
                <a:ea typeface="Calibri"/>
                <a:cs typeface="Calibri"/>
                <a:sym typeface="Calibri"/>
              </a:rPr>
              <a:t>Session 1: July 29 - August 2</a:t>
            </a:r>
            <a:endParaRPr sz="3600">
              <a:latin typeface="Calibri"/>
              <a:ea typeface="Calibri"/>
              <a:cs typeface="Calibri"/>
              <a:sym typeface="Calibri"/>
            </a:endParaRPr>
          </a:p>
          <a:p>
            <a:pPr marL="457200" lvl="0" indent="-457200" algn="l" rtl="0">
              <a:spcBef>
                <a:spcPts val="1000"/>
              </a:spcBef>
              <a:spcAft>
                <a:spcPts val="0"/>
              </a:spcAft>
              <a:buSzPts val="3600"/>
              <a:buFont typeface="Calibri"/>
              <a:buChar char="●"/>
            </a:pPr>
            <a:r>
              <a:rPr lang="en-US" sz="3600">
                <a:latin typeface="Calibri"/>
                <a:ea typeface="Calibri"/>
                <a:cs typeface="Calibri"/>
                <a:sym typeface="Calibri"/>
              </a:rPr>
              <a:t>Session 2: August 5-9</a:t>
            </a:r>
            <a:endParaRPr sz="3600">
              <a:latin typeface="Calibri"/>
              <a:ea typeface="Calibri"/>
              <a:cs typeface="Calibri"/>
              <a:sym typeface="Calibri"/>
            </a:endParaRPr>
          </a:p>
          <a:p>
            <a:pPr marL="0" lvl="0" indent="0" algn="l" rtl="0">
              <a:spcBef>
                <a:spcPts val="1000"/>
              </a:spcBef>
              <a:spcAft>
                <a:spcPts val="0"/>
              </a:spcAft>
              <a:buNone/>
            </a:pPr>
            <a:r>
              <a:rPr lang="en-US" sz="3600" b="1">
                <a:latin typeface="Calibri"/>
                <a:ea typeface="Calibri"/>
                <a:cs typeface="Calibri"/>
                <a:sym typeface="Calibri"/>
              </a:rPr>
              <a:t>Early Bird Pricing:</a:t>
            </a:r>
            <a:r>
              <a:rPr lang="en-US" sz="3600">
                <a:latin typeface="Calibri"/>
                <a:ea typeface="Calibri"/>
                <a:cs typeface="Calibri"/>
                <a:sym typeface="Calibri"/>
              </a:rPr>
              <a:t> </a:t>
            </a:r>
            <a:r>
              <a:rPr lang="en-US" sz="3600" strike="sngStrike">
                <a:latin typeface="Calibri"/>
                <a:ea typeface="Calibri"/>
                <a:cs typeface="Calibri"/>
                <a:sym typeface="Calibri"/>
              </a:rPr>
              <a:t>$900</a:t>
            </a:r>
            <a:r>
              <a:rPr lang="en-US" sz="3600">
                <a:latin typeface="Calibri"/>
                <a:ea typeface="Calibri"/>
                <a:cs typeface="Calibri"/>
                <a:sym typeface="Calibri"/>
              </a:rPr>
              <a:t> </a:t>
            </a:r>
            <a:r>
              <a:rPr lang="en-US" sz="3600" b="1">
                <a:solidFill>
                  <a:srgbClr val="008000"/>
                </a:solidFill>
                <a:latin typeface="Calibri"/>
                <a:ea typeface="Calibri"/>
                <a:cs typeface="Calibri"/>
                <a:sym typeface="Calibri"/>
              </a:rPr>
              <a:t>$750</a:t>
            </a:r>
            <a:endParaRPr sz="3600" b="1">
              <a:solidFill>
                <a:srgbClr val="008000"/>
              </a:solidFill>
              <a:latin typeface="Calibri"/>
              <a:ea typeface="Calibri"/>
              <a:cs typeface="Calibri"/>
              <a:sym typeface="Calibri"/>
            </a:endParaRPr>
          </a:p>
          <a:p>
            <a:pPr marL="0" lvl="0" indent="0" algn="l" rtl="0">
              <a:spcBef>
                <a:spcPts val="1000"/>
              </a:spcBef>
              <a:spcAft>
                <a:spcPts val="1000"/>
              </a:spcAft>
              <a:buNone/>
            </a:pPr>
            <a:endParaRPr sz="3600">
              <a:latin typeface="Calibri"/>
              <a:ea typeface="Calibri"/>
              <a:cs typeface="Calibri"/>
              <a:sym typeface="Calibri"/>
            </a:endParaRPr>
          </a:p>
        </p:txBody>
      </p:sp>
      <p:sp>
        <p:nvSpPr>
          <p:cNvPr id="1312" name="Google Shape;1312;p109"/>
          <p:cNvSpPr txBox="1"/>
          <p:nvPr/>
        </p:nvSpPr>
        <p:spPr>
          <a:xfrm>
            <a:off x="682600" y="1937250"/>
            <a:ext cx="9970500" cy="94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US" sz="3200" b="1" i="1">
                <a:solidFill>
                  <a:srgbClr val="121313"/>
                </a:solidFill>
                <a:latin typeface="Calibri"/>
                <a:ea typeface="Calibri"/>
                <a:cs typeface="Calibri"/>
                <a:sym typeface="Calibri"/>
              </a:rPr>
              <a:t>Join us at 3D Molecular Designs in Milwaukee, WI</a:t>
            </a:r>
            <a:endParaRPr sz="3200" b="1" i="1">
              <a:solidFill>
                <a:srgbClr val="121313"/>
              </a:solidFill>
              <a:latin typeface="Calibri"/>
              <a:ea typeface="Calibri"/>
              <a:cs typeface="Calibri"/>
              <a:sym typeface="Calibri"/>
            </a:endParaRPr>
          </a:p>
        </p:txBody>
      </p:sp>
      <p:sp>
        <p:nvSpPr>
          <p:cNvPr id="1313" name="Google Shape;1313;p109"/>
          <p:cNvSpPr txBox="1"/>
          <p:nvPr/>
        </p:nvSpPr>
        <p:spPr>
          <a:xfrm>
            <a:off x="6356014" y="940508"/>
            <a:ext cx="30000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US" sz="5200" b="1">
                <a:solidFill>
                  <a:srgbClr val="0B672E"/>
                </a:solidFill>
                <a:latin typeface="Roboto"/>
                <a:ea typeface="Roboto"/>
                <a:cs typeface="Roboto"/>
                <a:sym typeface="Roboto"/>
              </a:rPr>
              <a:t>2024</a:t>
            </a:r>
            <a:endParaRPr sz="3000">
              <a:solidFill>
                <a:srgbClr val="0B672E"/>
              </a:solidFill>
              <a:latin typeface="Roboto"/>
              <a:ea typeface="Roboto"/>
              <a:cs typeface="Roboto"/>
              <a:sym typeface="Roboto"/>
            </a:endParaRPr>
          </a:p>
        </p:txBody>
      </p:sp>
      <p:sp>
        <p:nvSpPr>
          <p:cNvPr id="1314" name="Google Shape;1314;p109"/>
          <p:cNvSpPr txBox="1"/>
          <p:nvPr/>
        </p:nvSpPr>
        <p:spPr>
          <a:xfrm>
            <a:off x="8698875" y="711900"/>
            <a:ext cx="3481200" cy="1200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i="1" u="none" strike="noStrike" cap="none">
                <a:solidFill>
                  <a:srgbClr val="7F1F8D"/>
                </a:solidFill>
                <a:latin typeface="Calibri"/>
                <a:ea typeface="Calibri"/>
                <a:cs typeface="Calibri"/>
                <a:sym typeface="Calibri"/>
              </a:rPr>
              <a:t>Bring an empty suitcase! </a:t>
            </a:r>
            <a:br>
              <a:rPr lang="en-US" sz="2400" b="1" i="1" u="none" strike="noStrike" cap="none">
                <a:solidFill>
                  <a:srgbClr val="7F1F8D"/>
                </a:solidFill>
                <a:latin typeface="Calibri"/>
                <a:ea typeface="Calibri"/>
                <a:cs typeface="Calibri"/>
                <a:sym typeface="Calibri"/>
              </a:rPr>
            </a:br>
            <a:r>
              <a:rPr lang="en-US" sz="2400" b="1" i="1" u="none" strike="noStrike" cap="none">
                <a:solidFill>
                  <a:srgbClr val="7F1F8D"/>
                </a:solidFill>
                <a:latin typeface="Calibri"/>
                <a:ea typeface="Calibri"/>
                <a:cs typeface="Calibri"/>
                <a:sym typeface="Calibri"/>
              </a:rPr>
              <a:t>You'll take home all these classroom resources!</a:t>
            </a:r>
            <a:endParaRPr sz="2400" b="1" i="1">
              <a:solidFill>
                <a:srgbClr val="7F1F8D"/>
              </a:solidFill>
            </a:endParaRPr>
          </a:p>
        </p:txBody>
      </p:sp>
      <p:sp>
        <p:nvSpPr>
          <p:cNvPr id="1315" name="Google Shape;1315;p109"/>
          <p:cNvSpPr/>
          <p:nvPr/>
        </p:nvSpPr>
        <p:spPr>
          <a:xfrm rot="5400000">
            <a:off x="10993775" y="2121401"/>
            <a:ext cx="828600" cy="537000"/>
          </a:xfrm>
          <a:prstGeom prst="rightArrow">
            <a:avLst>
              <a:gd name="adj1" fmla="val 50000"/>
              <a:gd name="adj2" fmla="val 50000"/>
            </a:avLst>
          </a:prstGeom>
          <a:solidFill>
            <a:srgbClr val="0B672E"/>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320"/>
        <p:cNvGrpSpPr/>
        <p:nvPr/>
      </p:nvGrpSpPr>
      <p:grpSpPr>
        <a:xfrm>
          <a:off x="0" y="0"/>
          <a:ext cx="0" cy="0"/>
          <a:chOff x="0" y="0"/>
          <a:chExt cx="0" cy="0"/>
        </a:xfrm>
      </p:grpSpPr>
      <p:sp>
        <p:nvSpPr>
          <p:cNvPr id="1321" name="Google Shape;1321;p110"/>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64</a:t>
            </a:fld>
            <a:endParaRPr/>
          </a:p>
        </p:txBody>
      </p:sp>
      <p:sp>
        <p:nvSpPr>
          <p:cNvPr id="1322" name="Google Shape;1322;p110"/>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64</a:t>
            </a:fld>
            <a:endParaRPr/>
          </a:p>
        </p:txBody>
      </p:sp>
      <p:pic>
        <p:nvPicPr>
          <p:cNvPr id="1323" name="Google Shape;1323;p110"/>
          <p:cNvPicPr preferRelativeResize="0"/>
          <p:nvPr/>
        </p:nvPicPr>
        <p:blipFill>
          <a:blip r:embed="rId3">
            <a:alphaModFix/>
          </a:blip>
          <a:stretch>
            <a:fillRect/>
          </a:stretch>
        </p:blipFill>
        <p:spPr>
          <a:xfrm>
            <a:off x="568122" y="940500"/>
            <a:ext cx="5970000" cy="1112225"/>
          </a:xfrm>
          <a:prstGeom prst="rect">
            <a:avLst/>
          </a:prstGeom>
          <a:noFill/>
          <a:ln>
            <a:noFill/>
          </a:ln>
        </p:spPr>
      </p:pic>
      <p:sp>
        <p:nvSpPr>
          <p:cNvPr id="1324" name="Google Shape;1324;p110"/>
          <p:cNvSpPr txBox="1"/>
          <p:nvPr/>
        </p:nvSpPr>
        <p:spPr>
          <a:xfrm>
            <a:off x="682600" y="1937250"/>
            <a:ext cx="9970500" cy="94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US" sz="3200" b="1" i="1">
                <a:solidFill>
                  <a:srgbClr val="121313"/>
                </a:solidFill>
                <a:latin typeface="Calibri"/>
                <a:ea typeface="Calibri"/>
                <a:cs typeface="Calibri"/>
                <a:sym typeface="Calibri"/>
              </a:rPr>
              <a:t>Join us at 3D Molecular Designs in Milwaukee, WI</a:t>
            </a:r>
            <a:endParaRPr sz="3200" b="1" i="1">
              <a:solidFill>
                <a:srgbClr val="121313"/>
              </a:solidFill>
              <a:latin typeface="Calibri"/>
              <a:ea typeface="Calibri"/>
              <a:cs typeface="Calibri"/>
              <a:sym typeface="Calibri"/>
            </a:endParaRPr>
          </a:p>
        </p:txBody>
      </p:sp>
      <p:sp>
        <p:nvSpPr>
          <p:cNvPr id="1325" name="Google Shape;1325;p110"/>
          <p:cNvSpPr txBox="1"/>
          <p:nvPr/>
        </p:nvSpPr>
        <p:spPr>
          <a:xfrm>
            <a:off x="6356014" y="940508"/>
            <a:ext cx="30000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US" sz="5200" b="1">
                <a:solidFill>
                  <a:srgbClr val="0B672E"/>
                </a:solidFill>
                <a:latin typeface="Roboto"/>
                <a:ea typeface="Roboto"/>
                <a:cs typeface="Roboto"/>
                <a:sym typeface="Roboto"/>
              </a:rPr>
              <a:t>2024</a:t>
            </a:r>
            <a:endParaRPr sz="3000">
              <a:solidFill>
                <a:srgbClr val="0B672E"/>
              </a:solidFill>
              <a:latin typeface="Roboto"/>
              <a:ea typeface="Roboto"/>
              <a:cs typeface="Roboto"/>
              <a:sym typeface="Roboto"/>
            </a:endParaRPr>
          </a:p>
        </p:txBody>
      </p:sp>
      <p:sp>
        <p:nvSpPr>
          <p:cNvPr id="1326" name="Google Shape;1326;p110"/>
          <p:cNvSpPr txBox="1"/>
          <p:nvPr/>
        </p:nvSpPr>
        <p:spPr>
          <a:xfrm>
            <a:off x="5184425" y="3754950"/>
            <a:ext cx="6065400" cy="1323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i="1">
                <a:solidFill>
                  <a:srgbClr val="7F1F8D"/>
                </a:solidFill>
                <a:latin typeface="Calibri"/>
                <a:ea typeface="Calibri"/>
                <a:cs typeface="Calibri"/>
                <a:sym typeface="Calibri"/>
              </a:rPr>
              <a:t>Scan to Register for Summer 2024 Courses!</a:t>
            </a:r>
            <a:endParaRPr sz="4000" b="1" i="1">
              <a:solidFill>
                <a:srgbClr val="7F1F8D"/>
              </a:solidFill>
            </a:endParaRPr>
          </a:p>
        </p:txBody>
      </p:sp>
      <p:pic>
        <p:nvPicPr>
          <p:cNvPr id="1327" name="Google Shape;1327;p110" descr="Qr code&#10;&#10;Description automatically generated"/>
          <p:cNvPicPr preferRelativeResize="0"/>
          <p:nvPr/>
        </p:nvPicPr>
        <p:blipFill rotWithShape="1">
          <a:blip r:embed="rId4">
            <a:alphaModFix/>
          </a:blip>
          <a:srcRect/>
          <a:stretch/>
        </p:blipFill>
        <p:spPr>
          <a:xfrm>
            <a:off x="1505500" y="2829700"/>
            <a:ext cx="3553076" cy="3553050"/>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332"/>
        <p:cNvGrpSpPr/>
        <p:nvPr/>
      </p:nvGrpSpPr>
      <p:grpSpPr>
        <a:xfrm>
          <a:off x="0" y="0"/>
          <a:ext cx="0" cy="0"/>
          <a:chOff x="0" y="0"/>
          <a:chExt cx="0" cy="0"/>
        </a:xfrm>
      </p:grpSpPr>
      <p:sp>
        <p:nvSpPr>
          <p:cNvPr id="1333" name="Google Shape;1333;p111"/>
          <p:cNvSpPr txBox="1">
            <a:spLocks noGrp="1"/>
          </p:cNvSpPr>
          <p:nvPr>
            <p:ph type="title"/>
          </p:nvPr>
        </p:nvSpPr>
        <p:spPr>
          <a:xfrm>
            <a:off x="4425300" y="1693575"/>
            <a:ext cx="7308900" cy="22080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5000" b="1">
                <a:latin typeface="Calibri"/>
                <a:ea typeface="Calibri"/>
                <a:cs typeface="Calibri"/>
                <a:sym typeface="Calibri"/>
              </a:rPr>
              <a:t>Thank you for attending this session!</a:t>
            </a:r>
            <a:endParaRPr sz="5000" b="1">
              <a:latin typeface="Calibri"/>
              <a:ea typeface="Calibri"/>
              <a:cs typeface="Calibri"/>
              <a:sym typeface="Calibri"/>
            </a:endParaRPr>
          </a:p>
        </p:txBody>
      </p:sp>
      <p:sp>
        <p:nvSpPr>
          <p:cNvPr id="1334" name="Google Shape;1334;p111"/>
          <p:cNvSpPr txBox="1"/>
          <p:nvPr/>
        </p:nvSpPr>
        <p:spPr>
          <a:xfrm>
            <a:off x="4425300" y="4785175"/>
            <a:ext cx="7069800" cy="1328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400" b="1">
                <a:solidFill>
                  <a:srgbClr val="7F1F8D"/>
                </a:solidFill>
                <a:latin typeface="Calibri"/>
                <a:ea typeface="Calibri"/>
                <a:cs typeface="Calibri"/>
                <a:sym typeface="Calibri"/>
              </a:rPr>
              <a:t>Presenter: Chris Chou</a:t>
            </a:r>
            <a:endParaRPr sz="4400" b="1">
              <a:solidFill>
                <a:srgbClr val="7F1F8D"/>
              </a:solidFill>
              <a:latin typeface="Calibri"/>
              <a:ea typeface="Calibri"/>
              <a:cs typeface="Calibri"/>
              <a:sym typeface="Calibri"/>
            </a:endParaRPr>
          </a:p>
          <a:p>
            <a:pPr marL="0" lvl="0" indent="0" algn="l" rtl="0">
              <a:spcBef>
                <a:spcPts val="0"/>
              </a:spcBef>
              <a:spcAft>
                <a:spcPts val="0"/>
              </a:spcAft>
              <a:buNone/>
            </a:pPr>
            <a:r>
              <a:rPr lang="en-US" sz="4000">
                <a:latin typeface="Calibri"/>
                <a:ea typeface="Calibri"/>
                <a:cs typeface="Calibri"/>
                <a:sym typeface="Calibri"/>
              </a:rPr>
              <a:t>Mrs.Chou@gmail.com</a:t>
            </a:r>
            <a:endParaRPr sz="4000">
              <a:latin typeface="Calibri"/>
              <a:ea typeface="Calibri"/>
              <a:cs typeface="Calibri"/>
              <a:sym typeface="Calibri"/>
            </a:endParaRPr>
          </a:p>
        </p:txBody>
      </p:sp>
      <p:pic>
        <p:nvPicPr>
          <p:cNvPr id="1335" name="Google Shape;1335;p111" descr="A qr code with a few black squares&#10;&#10;Description automatically generated"/>
          <p:cNvPicPr preferRelativeResize="0"/>
          <p:nvPr/>
        </p:nvPicPr>
        <p:blipFill rotWithShape="1">
          <a:blip r:embed="rId3">
            <a:alphaModFix/>
          </a:blip>
          <a:srcRect/>
          <a:stretch/>
        </p:blipFill>
        <p:spPr>
          <a:xfrm>
            <a:off x="695601" y="2822100"/>
            <a:ext cx="2916050" cy="2916024"/>
          </a:xfrm>
          <a:prstGeom prst="rect">
            <a:avLst/>
          </a:prstGeom>
          <a:noFill/>
          <a:ln w="28575" cap="flat" cmpd="sng">
            <a:solidFill>
              <a:srgbClr val="000000"/>
            </a:solidFill>
            <a:prstDash val="solid"/>
            <a:round/>
            <a:headEnd type="none" w="sm" len="sm"/>
            <a:tailEnd type="none" w="sm" len="sm"/>
          </a:ln>
        </p:spPr>
      </p:pic>
      <p:sp>
        <p:nvSpPr>
          <p:cNvPr id="1336" name="Google Shape;1336;p111"/>
          <p:cNvSpPr txBox="1"/>
          <p:nvPr/>
        </p:nvSpPr>
        <p:spPr>
          <a:xfrm>
            <a:off x="321515" y="5738125"/>
            <a:ext cx="3664200" cy="63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900" b="1">
                <a:latin typeface="Calibri"/>
                <a:ea typeface="Calibri"/>
                <a:cs typeface="Calibri"/>
                <a:sym typeface="Calibri"/>
              </a:rPr>
              <a:t>Take this survey for a chance to win a $50 gift card!</a:t>
            </a:r>
            <a:endParaRPr sz="1900" b="1">
              <a:latin typeface="Calibri"/>
              <a:ea typeface="Calibri"/>
              <a:cs typeface="Calibri"/>
              <a:sym typeface="Calibri"/>
            </a:endParaRPr>
          </a:p>
        </p:txBody>
      </p:sp>
      <p:sp>
        <p:nvSpPr>
          <p:cNvPr id="1337" name="Google Shape;1337;p111"/>
          <p:cNvSpPr txBox="1"/>
          <p:nvPr/>
        </p:nvSpPr>
        <p:spPr>
          <a:xfrm>
            <a:off x="4425300" y="3537350"/>
            <a:ext cx="71766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b="1" i="1">
                <a:solidFill>
                  <a:srgbClr val="008000"/>
                </a:solidFill>
                <a:latin typeface="Calibri"/>
                <a:ea typeface="Calibri"/>
                <a:cs typeface="Calibri"/>
                <a:sym typeface="Calibri"/>
              </a:rPr>
              <a:t>Please come back and join us for our last session!</a:t>
            </a:r>
            <a:endParaRPr sz="3200" i="1">
              <a:solidFill>
                <a:srgbClr val="0080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Shape 1342"/>
        <p:cNvGrpSpPr/>
        <p:nvPr/>
      </p:nvGrpSpPr>
      <p:grpSpPr>
        <a:xfrm>
          <a:off x="0" y="0"/>
          <a:ext cx="0" cy="0"/>
          <a:chOff x="0" y="0"/>
          <a:chExt cx="0" cy="0"/>
        </a:xfrm>
      </p:grpSpPr>
      <p:sp>
        <p:nvSpPr>
          <p:cNvPr id="1343" name="Google Shape;1343;p112"/>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66</a:t>
            </a:fld>
            <a:endParaRPr/>
          </a:p>
        </p:txBody>
      </p:sp>
      <p:pic>
        <p:nvPicPr>
          <p:cNvPr id="1344" name="Google Shape;1344;p112"/>
          <p:cNvPicPr preferRelativeResize="0"/>
          <p:nvPr/>
        </p:nvPicPr>
        <p:blipFill>
          <a:blip r:embed="rId3">
            <a:alphaModFix/>
          </a:blip>
          <a:stretch>
            <a:fillRect/>
          </a:stretch>
        </p:blipFill>
        <p:spPr>
          <a:xfrm>
            <a:off x="1058450" y="1820525"/>
            <a:ext cx="7065450" cy="4710300"/>
          </a:xfrm>
          <a:prstGeom prst="rect">
            <a:avLst/>
          </a:prstGeom>
          <a:noFill/>
          <a:ln>
            <a:noFill/>
          </a:ln>
        </p:spPr>
      </p:pic>
      <p:pic>
        <p:nvPicPr>
          <p:cNvPr id="1345" name="Google Shape;1345;p112"/>
          <p:cNvPicPr preferRelativeResize="0"/>
          <p:nvPr/>
        </p:nvPicPr>
        <p:blipFill>
          <a:blip r:embed="rId4">
            <a:alphaModFix/>
          </a:blip>
          <a:stretch>
            <a:fillRect/>
          </a:stretch>
        </p:blipFill>
        <p:spPr>
          <a:xfrm>
            <a:off x="6927875" y="322575"/>
            <a:ext cx="4031858" cy="4710300"/>
          </a:xfrm>
          <a:prstGeom prst="rect">
            <a:avLst/>
          </a:prstGeom>
          <a:noFill/>
          <a:ln w="9525" cap="flat" cmpd="sng">
            <a:solidFill>
              <a:schemeClr val="dk2"/>
            </a:solidFill>
            <a:prstDash val="solid"/>
            <a:round/>
            <a:headEnd type="none" w="sm" len="sm"/>
            <a:tailEnd type="none" w="sm" len="sm"/>
          </a:ln>
          <a:effectLst>
            <a:outerShdw blurRad="57150" dist="85725" dir="3900000" algn="bl" rotWithShape="0">
              <a:srgbClr val="000000">
                <a:alpha val="62000"/>
              </a:srgbClr>
            </a:outerShdw>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349"/>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53"/>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7</a:t>
            </a:fld>
            <a:endParaRPr/>
          </a:p>
        </p:txBody>
      </p:sp>
      <p:pic>
        <p:nvPicPr>
          <p:cNvPr id="293" name="Google Shape;293;p53"/>
          <p:cNvPicPr preferRelativeResize="0"/>
          <p:nvPr/>
        </p:nvPicPr>
        <p:blipFill>
          <a:blip r:embed="rId3">
            <a:alphaModFix/>
          </a:blip>
          <a:stretch>
            <a:fillRect/>
          </a:stretch>
        </p:blipFill>
        <p:spPr>
          <a:xfrm>
            <a:off x="710275" y="1023550"/>
            <a:ext cx="10771449" cy="999700"/>
          </a:xfrm>
          <a:prstGeom prst="rect">
            <a:avLst/>
          </a:prstGeom>
          <a:noFill/>
          <a:ln>
            <a:noFill/>
          </a:ln>
        </p:spPr>
      </p:pic>
      <p:pic>
        <p:nvPicPr>
          <p:cNvPr id="294" name="Google Shape;294;p53"/>
          <p:cNvPicPr preferRelativeResize="0"/>
          <p:nvPr/>
        </p:nvPicPr>
        <p:blipFill rotWithShape="1">
          <a:blip r:embed="rId4">
            <a:alphaModFix/>
          </a:blip>
          <a:srcRect t="4256" b="8877"/>
          <a:stretch/>
        </p:blipFill>
        <p:spPr>
          <a:xfrm rot="10800000">
            <a:off x="5716477" y="2316860"/>
            <a:ext cx="5507997" cy="358860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95" name="Google Shape;295;p53"/>
          <p:cNvPicPr preferRelativeResize="0"/>
          <p:nvPr/>
        </p:nvPicPr>
        <p:blipFill rotWithShape="1">
          <a:blip r:embed="rId5">
            <a:alphaModFix/>
          </a:blip>
          <a:srcRect/>
          <a:stretch/>
        </p:blipFill>
        <p:spPr>
          <a:xfrm rot="10800000">
            <a:off x="884528" y="2687461"/>
            <a:ext cx="3796522" cy="284742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54"/>
          <p:cNvSpPr txBox="1">
            <a:spLocks noGrp="1"/>
          </p:cNvSpPr>
          <p:nvPr>
            <p:ph type="title"/>
          </p:nvPr>
        </p:nvSpPr>
        <p:spPr>
          <a:xfrm>
            <a:off x="534379" y="1263102"/>
            <a:ext cx="112032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4000" b="1">
                <a:latin typeface="Calibri"/>
                <a:ea typeface="Calibri"/>
                <a:cs typeface="Calibri"/>
                <a:sym typeface="Calibri"/>
              </a:rPr>
              <a:t>Let’s construct a model of a chromosome.</a:t>
            </a:r>
            <a:endParaRPr sz="4000" b="1">
              <a:latin typeface="Calibri"/>
              <a:ea typeface="Calibri"/>
              <a:cs typeface="Calibri"/>
              <a:sym typeface="Calibri"/>
            </a:endParaRPr>
          </a:p>
        </p:txBody>
      </p:sp>
      <p:sp>
        <p:nvSpPr>
          <p:cNvPr id="302" name="Google Shape;302;p54"/>
          <p:cNvSpPr txBox="1">
            <a:spLocks noGrp="1"/>
          </p:cNvSpPr>
          <p:nvPr>
            <p:ph type="body" idx="1"/>
          </p:nvPr>
        </p:nvSpPr>
        <p:spPr>
          <a:xfrm>
            <a:off x="494400" y="5267099"/>
            <a:ext cx="11203200" cy="773400"/>
          </a:xfrm>
          <a:prstGeom prst="rect">
            <a:avLst/>
          </a:prstGeom>
        </p:spPr>
        <p:txBody>
          <a:bodyPr spcFirstLastPara="1" wrap="square" lIns="91425" tIns="45700" rIns="91425" bIns="45700" anchor="t" anchorCtr="0">
            <a:normAutofit/>
          </a:bodyPr>
          <a:lstStyle/>
          <a:p>
            <a:pPr marL="0" lvl="0" indent="0" algn="ctr" rtl="0">
              <a:spcBef>
                <a:spcPts val="0"/>
              </a:spcBef>
              <a:spcAft>
                <a:spcPts val="600"/>
              </a:spcAft>
              <a:buNone/>
            </a:pPr>
            <a:r>
              <a:rPr lang="en-US" sz="3600" b="1">
                <a:solidFill>
                  <a:srgbClr val="7F1F8D"/>
                </a:solidFill>
              </a:rPr>
              <a:t>What do you notice? What do you wonder?</a:t>
            </a:r>
            <a:endParaRPr sz="3600" b="1">
              <a:solidFill>
                <a:srgbClr val="7F1F8D"/>
              </a:solidFill>
            </a:endParaRPr>
          </a:p>
        </p:txBody>
      </p:sp>
      <p:sp>
        <p:nvSpPr>
          <p:cNvPr id="303" name="Google Shape;303;p54"/>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8</a:t>
            </a:fld>
            <a:endParaRPr/>
          </a:p>
        </p:txBody>
      </p:sp>
      <p:pic>
        <p:nvPicPr>
          <p:cNvPr id="304" name="Google Shape;304;p54"/>
          <p:cNvPicPr preferRelativeResize="0"/>
          <p:nvPr/>
        </p:nvPicPr>
        <p:blipFill>
          <a:blip r:embed="rId3">
            <a:alphaModFix/>
          </a:blip>
          <a:stretch>
            <a:fillRect/>
          </a:stretch>
        </p:blipFill>
        <p:spPr>
          <a:xfrm>
            <a:off x="853976" y="2042524"/>
            <a:ext cx="10564002" cy="29657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5"/>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9</a:t>
            </a:fld>
            <a:endParaRPr/>
          </a:p>
        </p:txBody>
      </p:sp>
      <p:grpSp>
        <p:nvGrpSpPr>
          <p:cNvPr id="311" name="Google Shape;311;p55"/>
          <p:cNvGrpSpPr/>
          <p:nvPr/>
        </p:nvGrpSpPr>
        <p:grpSpPr>
          <a:xfrm>
            <a:off x="2107750" y="327425"/>
            <a:ext cx="1997975" cy="6203151"/>
            <a:chOff x="8321275" y="327425"/>
            <a:chExt cx="1997975" cy="6203151"/>
          </a:xfrm>
        </p:grpSpPr>
        <p:pic>
          <p:nvPicPr>
            <p:cNvPr id="312" name="Google Shape;312;p55"/>
            <p:cNvPicPr preferRelativeResize="0"/>
            <p:nvPr/>
          </p:nvPicPr>
          <p:blipFill rotWithShape="1">
            <a:blip r:embed="rId3">
              <a:alphaModFix/>
            </a:blip>
            <a:srcRect l="56167" r="3626"/>
            <a:stretch/>
          </p:blipFill>
          <p:spPr>
            <a:xfrm>
              <a:off x="8321275" y="327425"/>
              <a:ext cx="1997850" cy="6203151"/>
            </a:xfrm>
            <a:prstGeom prst="rect">
              <a:avLst/>
            </a:prstGeom>
            <a:noFill/>
            <a:ln>
              <a:noFill/>
            </a:ln>
          </p:spPr>
        </p:pic>
        <p:sp>
          <p:nvSpPr>
            <p:cNvPr id="313" name="Google Shape;313;p55"/>
            <p:cNvSpPr/>
            <p:nvPr/>
          </p:nvSpPr>
          <p:spPr>
            <a:xfrm>
              <a:off x="10079250" y="822125"/>
              <a:ext cx="240000" cy="5358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grpSp>
      <p:sp>
        <p:nvSpPr>
          <p:cNvPr id="314" name="Google Shape;314;p55"/>
          <p:cNvSpPr txBox="1"/>
          <p:nvPr/>
        </p:nvSpPr>
        <p:spPr>
          <a:xfrm>
            <a:off x="4815100" y="1785150"/>
            <a:ext cx="6254100" cy="3287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3600" b="1">
                <a:solidFill>
                  <a:schemeClr val="dk1"/>
                </a:solidFill>
              </a:rPr>
              <a:t>Let’s focus on this particular part of the model.</a:t>
            </a:r>
            <a:endParaRPr sz="3600" b="1">
              <a:solidFill>
                <a:schemeClr val="dk1"/>
              </a:solidFill>
            </a:endParaRPr>
          </a:p>
          <a:p>
            <a:pPr marL="0" lvl="0" indent="0" algn="l" rtl="0">
              <a:lnSpc>
                <a:spcPct val="115000"/>
              </a:lnSpc>
              <a:spcBef>
                <a:spcPts val="0"/>
              </a:spcBef>
              <a:spcAft>
                <a:spcPts val="0"/>
              </a:spcAft>
              <a:buNone/>
            </a:pPr>
            <a:endParaRPr sz="3600" b="1">
              <a:solidFill>
                <a:schemeClr val="dk1"/>
              </a:solidFill>
            </a:endParaRPr>
          </a:p>
          <a:p>
            <a:pPr marL="0" lvl="0" indent="0" algn="l" rtl="0">
              <a:lnSpc>
                <a:spcPct val="115000"/>
              </a:lnSpc>
              <a:spcBef>
                <a:spcPts val="0"/>
              </a:spcBef>
              <a:spcAft>
                <a:spcPts val="0"/>
              </a:spcAft>
              <a:buNone/>
            </a:pPr>
            <a:r>
              <a:rPr lang="en-US" sz="3600" b="1">
                <a:solidFill>
                  <a:srgbClr val="7F1F8D"/>
                </a:solidFill>
              </a:rPr>
              <a:t>What do you notice?</a:t>
            </a:r>
            <a:endParaRPr sz="3600" b="1">
              <a:solidFill>
                <a:srgbClr val="7F1F8D"/>
              </a:solidFill>
            </a:endParaRPr>
          </a:p>
          <a:p>
            <a:pPr marL="0" lvl="0" indent="0" algn="l" rtl="0">
              <a:lnSpc>
                <a:spcPct val="115000"/>
              </a:lnSpc>
              <a:spcBef>
                <a:spcPts val="0"/>
              </a:spcBef>
              <a:spcAft>
                <a:spcPts val="0"/>
              </a:spcAft>
              <a:buNone/>
            </a:pPr>
            <a:r>
              <a:rPr lang="en-US" sz="3600" b="1">
                <a:solidFill>
                  <a:srgbClr val="7F1F8D"/>
                </a:solidFill>
              </a:rPr>
              <a:t>What do you wonder?</a:t>
            </a:r>
            <a:endParaRPr sz="3600" b="1">
              <a:solidFill>
                <a:srgbClr val="7F1F8D"/>
              </a:solidFil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0822F2-5D81-45B0-9BD3-B737134421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7D0B9CC-6C23-4234-BEFF-1AAC11845B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67</Slides>
  <Notes>67</Notes>
  <HiddenSlides>3</HiddenSlides>
  <ScaleCrop>false</ScaleCrop>
  <HeadingPairs>
    <vt:vector size="4" baseType="variant">
      <vt:variant>
        <vt:lpstr>Theme</vt:lpstr>
      </vt:variant>
      <vt:variant>
        <vt:i4>2</vt:i4>
      </vt:variant>
      <vt:variant>
        <vt:lpstr>Slide Titles</vt:lpstr>
      </vt:variant>
      <vt:variant>
        <vt:i4>67</vt:i4>
      </vt:variant>
    </vt:vector>
  </HeadingPairs>
  <TitlesOfParts>
    <vt:vector size="69" baseType="lpstr">
      <vt:lpstr>Office Theme</vt:lpstr>
      <vt:lpstr>Office Theme</vt:lpstr>
      <vt:lpstr>PowerPoint Presentation</vt:lpstr>
      <vt:lpstr>Unraveling Multiple Representations of Chromosomes to Reveal Student Thinking</vt:lpstr>
      <vt:lpstr>Workshop Learning Goals</vt:lpstr>
      <vt:lpstr>Which grades/subjects do you teach?</vt:lpstr>
      <vt:lpstr>Why Models?</vt:lpstr>
      <vt:lpstr>PowerPoint Presentation</vt:lpstr>
      <vt:lpstr>PowerPoint Presentation</vt:lpstr>
      <vt:lpstr>Let’s construct a model of a chromosome.</vt:lpstr>
      <vt:lpstr>PowerPoint Presentation</vt:lpstr>
      <vt:lpstr>PowerPoint Presentation</vt:lpstr>
      <vt:lpstr>Comparing Chromosomes: Microscopic Scale vs. Molecular Scale</vt:lpstr>
      <vt:lpstr>PowerPoint Presentation</vt:lpstr>
      <vt:lpstr>PowerPoint Presentation</vt:lpstr>
      <vt:lpstr>Karyogram</vt:lpstr>
      <vt:lpstr>PowerPoint Presentation</vt:lpstr>
      <vt:lpstr>Human Karyotype</vt:lpstr>
      <vt:lpstr>PowerPoint Presentation</vt:lpstr>
      <vt:lpstr>PowerPoint Presentation</vt:lpstr>
      <vt:lpstr>PowerPoint Presentation</vt:lpstr>
      <vt:lpstr>PowerPoint Presentation</vt:lpstr>
      <vt:lpstr>PowerPoint Presentation</vt:lpstr>
      <vt:lpstr>Modeling Mitosis</vt:lpstr>
      <vt:lpstr>PowerPoint Presentation</vt:lpstr>
      <vt:lpstr>Move your chromosomes to model the process of Mitosis</vt:lpstr>
      <vt:lpstr>As a learner, what are some “Aha Moments” that arose for you during this activity?</vt:lpstr>
      <vt:lpstr>Questions to ask your students:</vt:lpstr>
      <vt:lpstr>Modeling Meiosis</vt:lpstr>
      <vt:lpstr>PowerPoint Presentation</vt:lpstr>
      <vt:lpstr>PowerPoint Presentation</vt:lpstr>
      <vt:lpstr>Crossing Over</vt:lpstr>
      <vt:lpstr>Crossing Over</vt:lpstr>
      <vt:lpstr>How does Metaphase (in Mitosis) differ from Metaphase I (in Meiosis)?</vt:lpstr>
      <vt:lpstr>PowerPoint Presentation</vt:lpstr>
      <vt:lpstr>Move your chromosomes to model 2 divisions: Meiosis I and Meiosis II</vt:lpstr>
      <vt:lpstr>PowerPoint Presentation</vt:lpstr>
      <vt:lpstr>What are some “Aha Moments” you experienced as a learner during this activity? </vt:lpstr>
      <vt:lpstr>What are some probing questions that you might ask your students as they model the process of meiosis?</vt:lpstr>
      <vt:lpstr>Questions to ask your students:</vt:lpstr>
      <vt:lpstr>Genetic Variation: Law of Independent Assortment</vt:lpstr>
      <vt:lpstr>Nondisjunction in Meiosis I</vt:lpstr>
      <vt:lpstr>Nondisjunction: Philadelphia Chromosome</vt:lpstr>
      <vt:lpstr>PowerPoint Presentation</vt:lpstr>
      <vt:lpstr>PowerPoint Presentation</vt:lpstr>
      <vt:lpstr>Allele ⟺ Chromosome ⟺ DNA Sequence</vt:lpstr>
      <vt:lpstr>HBB Gene → Beta-globin protein</vt:lpstr>
      <vt:lpstr>Let’s return to our original model of a chromosome. </vt:lpstr>
      <vt:lpstr>Let’s examine a point mutation in Codon 6 of the HBB gene</vt:lpstr>
      <vt:lpstr>The model of the DNA sequence can be used to show a point mutation</vt:lpstr>
      <vt:lpstr>Let’s focus on Codon 6.</vt:lpstr>
      <vt:lpstr>Let’s focus on Codon 6.</vt:lpstr>
      <vt:lpstr>Mutation = Change in DNA sequence</vt:lpstr>
      <vt:lpstr>PowerPoint Presentation</vt:lpstr>
      <vt:lpstr>PowerPoint Presentation</vt:lpstr>
      <vt:lpstr>PowerPoint Presentation</vt:lpstr>
      <vt:lpstr>Point mutations (on autosomes) can be found on paternal or maternal chromosomes</vt:lpstr>
      <vt:lpstr>Allele Designations</vt:lpstr>
      <vt:lpstr>Possible Allele Combinations</vt:lpstr>
      <vt:lpstr>PowerPoint Presentation</vt:lpstr>
      <vt:lpstr>PowerPoint Presentation</vt:lpstr>
      <vt:lpstr>What are other ways in which these models could be used to help students make connections to the molecular world?</vt:lpstr>
      <vt:lpstr>NGSS Connections </vt:lpstr>
      <vt:lpstr>PowerPoint Presentation</vt:lpstr>
      <vt:lpstr>PowerPoint Presentation</vt:lpstr>
      <vt:lpstr>PowerPoint Presentation</vt:lpstr>
      <vt:lpstr>Thank you for attending this session!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2023-10-26T15:54:05Z</dcterms:modified>
</cp:coreProperties>
</file>