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3"/>
  </p:sldMasterIdLst>
  <p:notesMasterIdLst>
    <p:notesMasterId r:id="rId47"/>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Lst>
  <p:sldSz cx="12192000" cy="6858000"/>
  <p:notesSz cx="7010400" cy="9296400"/>
  <p:embeddedFontLst>
    <p:embeddedFont>
      <p:font typeface="Calibri" panose="020F0502020204030204" pitchFamily="34" charset="0"/>
      <p:regular r:id="rId48"/>
      <p:bold r:id="rId49"/>
      <p:italic r:id="rId50"/>
      <p:boldItalic r:id="rId51"/>
    </p:embeddedFont>
    <p:embeddedFont>
      <p:font typeface="Roboto" panose="02000000000000000000" pitchFamily="2" charset="0"/>
      <p:regular r:id="rId52"/>
      <p:bold r:id="rId53"/>
      <p:italic r:id="rId54"/>
      <p:boldItalic r:id="rId55"/>
    </p:embeddedFont>
    <p:embeddedFont>
      <p:font typeface="Roboto Slab" pitchFamily="2" charset="0"/>
      <p:regular r:id="rId56"/>
      <p:bold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font" Target="fonts/font8.fntdata"/><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font" Target="fonts/font6.fntdata"/><Relationship Id="rId58"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tableStyles" Target="tableStyle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font" Target="fonts/font1.fntdata"/><Relationship Id="rId56" Type="http://schemas.openxmlformats.org/officeDocument/2006/relationships/font" Target="fonts/font9.fntdata"/><Relationship Id="rId8" Type="http://schemas.openxmlformats.org/officeDocument/2006/relationships/slide" Target="slides/slide5.xml"/><Relationship Id="rId51" Type="http://schemas.openxmlformats.org/officeDocument/2006/relationships/font" Target="fonts/font4.fntdata"/><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font" Target="fonts/font5.fntdata"/><Relationship Id="rId6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68625" y="697225"/>
            <a:ext cx="4673825"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1:notes"/>
          <p:cNvSpPr txBox="1">
            <a:spLocks noGrp="1"/>
          </p:cNvSpPr>
          <p:nvPr>
            <p:ph type="body" idx="1"/>
          </p:nvPr>
        </p:nvSpPr>
        <p:spPr>
          <a:xfrm>
            <a:off x="701025" y="4415775"/>
            <a:ext cx="5608300" cy="41833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p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100a6710991_0_3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100a6710991_0_38: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1df8924e071_0_33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1df8924e071_0_334: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1df8924e071_0_34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1df8924e071_0_340: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100a6710991_0_5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100a6710991_0_52: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1dfbb837e24_1_13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1dfbb837e24_1_138: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1dfbb837e24_1_13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1dfbb837e24_1_130: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1df8924e071_0_35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1df8924e071_0_354: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1dfbb837e24_1_15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1dfbb837e24_1_152: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100a6710991_0_8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100a6710991_0_85: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223216b7669_0_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223216b7669_0_1: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1df8924e071_0_128: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g1df8924e071_0_128:notes"/>
          <p:cNvSpPr txBox="1">
            <a:spLocks noGrp="1"/>
          </p:cNvSpPr>
          <p:nvPr>
            <p:ph type="body" idx="1"/>
          </p:nvPr>
        </p:nvSpPr>
        <p:spPr>
          <a:xfrm>
            <a:off x="701040" y="4415790"/>
            <a:ext cx="5608200" cy="4183500"/>
          </a:xfrm>
          <a:prstGeom prst="rect">
            <a:avLst/>
          </a:prstGeom>
          <a:noFill/>
          <a:ln>
            <a:noFill/>
          </a:ln>
        </p:spPr>
        <p:txBody>
          <a:bodyPr spcFirstLastPara="1" wrap="square" lIns="93275" tIns="93275" rIns="93275" bIns="9327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223216b7669_0_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223216b7669_0_7: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223216b7669_0_1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223216b7669_0_13: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223216b7669_0_2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223216b7669_0_21: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1df8924e071_0_37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1df8924e071_0_370: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1df8924e071_0_37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1df8924e071_0_378: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100a6710991_0_6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100a6710991_0_61: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223216b7669_0_3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 name="Google Shape;315;g223216b7669_0_31: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223216b7669_0_4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223216b7669_0_40: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100a6710991_0_6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100a6710991_0_69: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223216b7669_0_4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223216b7669_0_46: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1df8924e071_0_13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g1df8924e071_0_137:notes"/>
          <p:cNvSpPr txBox="1">
            <a:spLocks noGrp="1"/>
          </p:cNvSpPr>
          <p:nvPr>
            <p:ph type="body" idx="1"/>
          </p:nvPr>
        </p:nvSpPr>
        <p:spPr>
          <a:xfrm>
            <a:off x="701040" y="4415790"/>
            <a:ext cx="5608200" cy="4183500"/>
          </a:xfrm>
          <a:prstGeom prst="rect">
            <a:avLst/>
          </a:prstGeom>
          <a:noFill/>
          <a:ln>
            <a:noFill/>
          </a:ln>
        </p:spPr>
        <p:txBody>
          <a:bodyPr spcFirstLastPara="1" wrap="square" lIns="93275" tIns="93275" rIns="93275" bIns="9327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223216b7669_0_5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223216b7669_0_51: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100a6710991_0_7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100a6710991_0_77: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100a6710991_0_9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100a6710991_0_94: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fa55c17279_0_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fa55c17279_0_1: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fa55c17279_0_1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fa55c17279_0_11: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100a6710991_0_12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100a6710991_0_123: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1dfbb837e24_1_27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1dfbb837e24_1_278: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1dfbb837e24_1_28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1dfbb837e24_1_286: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100a6710991_0_14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100a6710991_0_141: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1dfbb837e24_1_29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1dfbb837e24_1_292: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1dfbb837e24_1_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g1dfbb837e24_1_0:notes"/>
          <p:cNvSpPr txBox="1">
            <a:spLocks noGrp="1"/>
          </p:cNvSpPr>
          <p:nvPr>
            <p:ph type="body" idx="1"/>
          </p:nvPr>
        </p:nvSpPr>
        <p:spPr>
          <a:xfrm>
            <a:off x="701040" y="4415790"/>
            <a:ext cx="5608200" cy="4183500"/>
          </a:xfrm>
          <a:prstGeom prst="rect">
            <a:avLst/>
          </a:prstGeom>
          <a:noFill/>
          <a:ln>
            <a:noFill/>
          </a:ln>
        </p:spPr>
        <p:txBody>
          <a:bodyPr spcFirstLastPara="1" wrap="square" lIns="93275" tIns="93275" rIns="93275" bIns="9327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1dfbb837e24_1_163: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 name="Google Shape;418;g1dfbb837e24_1_163:notes"/>
          <p:cNvSpPr txBox="1">
            <a:spLocks noGrp="1"/>
          </p:cNvSpPr>
          <p:nvPr>
            <p:ph type="body" idx="1"/>
          </p:nvPr>
        </p:nvSpPr>
        <p:spPr>
          <a:xfrm>
            <a:off x="701040" y="4415790"/>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1dfbb837e24_1_169: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1dfbb837e24_1_169:notes"/>
          <p:cNvSpPr txBox="1">
            <a:spLocks noGrp="1"/>
          </p:cNvSpPr>
          <p:nvPr>
            <p:ph type="body" idx="1"/>
          </p:nvPr>
        </p:nvSpPr>
        <p:spPr>
          <a:xfrm>
            <a:off x="701040" y="4415790"/>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1dfbb837e24_1_175: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1dfbb837e24_1_175:notes"/>
          <p:cNvSpPr txBox="1">
            <a:spLocks noGrp="1"/>
          </p:cNvSpPr>
          <p:nvPr>
            <p:ph type="body" idx="1"/>
          </p:nvPr>
        </p:nvSpPr>
        <p:spPr>
          <a:xfrm>
            <a:off x="701040" y="4415790"/>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1dfbb837e24_1_18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8" name="Google Shape;438;g1dfbb837e24_1_180:notes"/>
          <p:cNvSpPr txBox="1">
            <a:spLocks noGrp="1"/>
          </p:cNvSpPr>
          <p:nvPr>
            <p:ph type="body" idx="1"/>
          </p:nvPr>
        </p:nvSpPr>
        <p:spPr>
          <a:xfrm>
            <a:off x="701040" y="4415790"/>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1dfbb837e24_1_5: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1dfbb837e24_1_5:notes"/>
          <p:cNvSpPr txBox="1">
            <a:spLocks noGrp="1"/>
          </p:cNvSpPr>
          <p:nvPr>
            <p:ph type="body" idx="1"/>
          </p:nvPr>
        </p:nvSpPr>
        <p:spPr>
          <a:xfrm>
            <a:off x="701040" y="4415790"/>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100a6710991_0_19: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While not specifically mentioned in NGSS, the properties of water are themselves essential for student understanding of so many concepts in Biology.  Included in these concepts are the properties of membranes…  I don’t know about your curricula, but where I teach, students have not taken chemistry before biology… and I used to spend too much time teaching them basic chemistry in order for them to understand water.  Now that I am teaching through phenomena, it just doesn’t make sense!  Why spend three weeks teaching about atoms and bonding in order for them to understand water and membranes!  They will lose track of their questions if we do that.  </a:t>
            </a:r>
            <a:endParaRPr/>
          </a:p>
          <a:p>
            <a:pPr marL="0" lvl="0" indent="0" algn="l" rtl="0">
              <a:spcBef>
                <a:spcPts val="0"/>
              </a:spcBef>
              <a:spcAft>
                <a:spcPts val="0"/>
              </a:spcAft>
              <a:buNone/>
            </a:pPr>
            <a:endParaRPr/>
          </a:p>
          <a:p>
            <a:pPr marL="0" lvl="0" indent="0" algn="l" rtl="0">
              <a:spcBef>
                <a:spcPts val="0"/>
              </a:spcBef>
              <a:spcAft>
                <a:spcPts val="0"/>
              </a:spcAft>
              <a:buNone/>
            </a:pPr>
            <a:r>
              <a:rPr lang="en-US"/>
              <a:t>Enter these magical models…  </a:t>
            </a:r>
            <a:endParaRPr/>
          </a:p>
          <a:p>
            <a:pPr marL="0" lvl="0" indent="0" algn="l" rtl="0">
              <a:spcBef>
                <a:spcPts val="0"/>
              </a:spcBef>
              <a:spcAft>
                <a:spcPts val="0"/>
              </a:spcAft>
              <a:buNone/>
            </a:pPr>
            <a:endParaRPr/>
          </a:p>
          <a:p>
            <a:pPr marL="0" lvl="0" indent="0" algn="l" rtl="0">
              <a:spcBef>
                <a:spcPts val="0"/>
              </a:spcBef>
              <a:spcAft>
                <a:spcPts val="0"/>
              </a:spcAft>
              <a:buNone/>
            </a:pPr>
            <a:r>
              <a:rPr lang="en-US"/>
              <a:t>Put on your student hat for a moment and pretend you know nothing about water… what can a simple kit tell you?</a:t>
            </a:r>
            <a:endParaRPr/>
          </a:p>
        </p:txBody>
      </p:sp>
      <p:sp>
        <p:nvSpPr>
          <p:cNvPr id="158" name="Google Shape;158;g100a6710991_0_1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1df8924e071_0_325: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While not specifically mentioned in NGSS, the properties of water are themselves essential for student understanding of so many concepts in Biology.  Included in these concepts are the properties of membranes…  I don’t know about your curricula, but where I teach, students have not taken chemistry before biology… and I used to spend too much time teaching them basic chemistry in order for them to understand water.  Now that I am teaching through phenomena, it just doesn’t make sense!  Why spend three weeks teaching about atoms and bonding in order for them to understand water and membranes!  They will lose track of their questions if we do that.  </a:t>
            </a:r>
            <a:endParaRPr/>
          </a:p>
          <a:p>
            <a:pPr marL="0" lvl="0" indent="0" algn="l" rtl="0">
              <a:spcBef>
                <a:spcPts val="0"/>
              </a:spcBef>
              <a:spcAft>
                <a:spcPts val="0"/>
              </a:spcAft>
              <a:buNone/>
            </a:pPr>
            <a:endParaRPr/>
          </a:p>
          <a:p>
            <a:pPr marL="0" lvl="0" indent="0" algn="l" rtl="0">
              <a:spcBef>
                <a:spcPts val="0"/>
              </a:spcBef>
              <a:spcAft>
                <a:spcPts val="0"/>
              </a:spcAft>
              <a:buNone/>
            </a:pPr>
            <a:r>
              <a:rPr lang="en-US"/>
              <a:t>Enter these magical models…  </a:t>
            </a:r>
            <a:endParaRPr/>
          </a:p>
          <a:p>
            <a:pPr marL="0" lvl="0" indent="0" algn="l" rtl="0">
              <a:spcBef>
                <a:spcPts val="0"/>
              </a:spcBef>
              <a:spcAft>
                <a:spcPts val="0"/>
              </a:spcAft>
              <a:buNone/>
            </a:pPr>
            <a:endParaRPr/>
          </a:p>
          <a:p>
            <a:pPr marL="0" lvl="0" indent="0" algn="l" rtl="0">
              <a:spcBef>
                <a:spcPts val="0"/>
              </a:spcBef>
              <a:spcAft>
                <a:spcPts val="0"/>
              </a:spcAft>
              <a:buNone/>
            </a:pPr>
            <a:r>
              <a:rPr lang="en-US"/>
              <a:t>Put on your student hat for a moment and pretend you know nothing about water… what can a simple kit tell you?</a:t>
            </a:r>
            <a:endParaRPr/>
          </a:p>
        </p:txBody>
      </p:sp>
      <p:sp>
        <p:nvSpPr>
          <p:cNvPr id="171" name="Google Shape;171;g1df8924e071_0_32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7:notes"/>
          <p:cNvSpPr txBox="1">
            <a:spLocks noGrp="1"/>
          </p:cNvSpPr>
          <p:nvPr>
            <p:ph type="body" idx="1"/>
          </p:nvPr>
        </p:nvSpPr>
        <p:spPr>
          <a:xfrm>
            <a:off x="701025" y="4415775"/>
            <a:ext cx="5608300" cy="41833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US"/>
              <a:t>Put on your student hat for a moment and pretend you know nothing about water… what can a simple kit tell you?</a:t>
            </a:r>
            <a:endParaRPr/>
          </a:p>
        </p:txBody>
      </p:sp>
      <p:sp>
        <p:nvSpPr>
          <p:cNvPr id="179" name="Google Shape;179;p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100a6710991_0_3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100a6710991_0_31: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11"/>
        <p:cNvGrpSpPr/>
        <p:nvPr/>
      </p:nvGrpSpPr>
      <p:grpSpPr>
        <a:xfrm>
          <a:off x="0" y="0"/>
          <a:ext cx="0" cy="0"/>
          <a:chOff x="0" y="0"/>
          <a:chExt cx="0" cy="0"/>
        </a:xfrm>
      </p:grpSpPr>
      <p:pic>
        <p:nvPicPr>
          <p:cNvPr id="12" name="Google Shape;12;p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 name="Google Shape;13;p2"/>
          <p:cNvSpPr txBox="1">
            <a:spLocks noGrp="1"/>
          </p:cNvSpPr>
          <p:nvPr>
            <p:ph type="title"/>
          </p:nvPr>
        </p:nvSpPr>
        <p:spPr>
          <a:xfrm>
            <a:off x="4544839" y="1727847"/>
            <a:ext cx="6585300" cy="2362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a:spLocks noGrp="1"/>
          </p:cNvSpPr>
          <p:nvPr>
            <p:ph type="pic" idx="2"/>
          </p:nvPr>
        </p:nvSpPr>
        <p:spPr>
          <a:xfrm>
            <a:off x="8334986" y="2766382"/>
            <a:ext cx="4671600" cy="4671600"/>
          </a:xfrm>
          <a:prstGeom prst="rect">
            <a:avLst/>
          </a:prstGeom>
          <a:noFill/>
          <a:ln>
            <a:noFill/>
          </a:ln>
        </p:spPr>
      </p:sp>
      <p:sp>
        <p:nvSpPr>
          <p:cNvPr id="15" name="Google Shape;15;p2"/>
          <p:cNvSpPr txBox="1">
            <a:spLocks noGrp="1"/>
          </p:cNvSpPr>
          <p:nvPr>
            <p:ph type="subTitle" idx="1"/>
          </p:nvPr>
        </p:nvSpPr>
        <p:spPr>
          <a:xfrm>
            <a:off x="4544839" y="4407694"/>
            <a:ext cx="3506100" cy="14106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7F7F7F"/>
              </a:buClr>
              <a:buSzPts val="2400"/>
              <a:buNone/>
              <a:defRPr sz="2400">
                <a:solidFill>
                  <a:srgbClr val="7F7F7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3_BODY Slide TOP 3">
  <p:cSld name="3_BODY Slide TOP 3">
    <p:spTree>
      <p:nvGrpSpPr>
        <p:cNvPr id="1" name="Shape 61"/>
        <p:cNvGrpSpPr/>
        <p:nvPr/>
      </p:nvGrpSpPr>
      <p:grpSpPr>
        <a:xfrm>
          <a:off x="0" y="0"/>
          <a:ext cx="0" cy="0"/>
          <a:chOff x="0" y="0"/>
          <a:chExt cx="0" cy="0"/>
        </a:xfrm>
      </p:grpSpPr>
      <p:pic>
        <p:nvPicPr>
          <p:cNvPr id="62" name="Google Shape;62;p11"/>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3" name="Google Shape;63;p11"/>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4" name="Google Shape;64;p11"/>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i="0" u="none" strike="noStrike" cap="none">
                <a:solidFill>
                  <a:schemeClr val="lt1"/>
                </a:solidFill>
                <a:latin typeface="Calibri"/>
                <a:ea typeface="Calibri"/>
                <a:cs typeface="Calibri"/>
                <a:sym typeface="Calibri"/>
              </a:defRPr>
            </a:lvl1pPr>
            <a:lvl2pPr marL="0" lvl="1" indent="0" algn="ctr">
              <a:spcBef>
                <a:spcPts val="0"/>
              </a:spcBef>
              <a:buNone/>
              <a:defRPr sz="1200" b="1" i="0" u="none" strike="noStrike" cap="none">
                <a:solidFill>
                  <a:schemeClr val="lt1"/>
                </a:solidFill>
                <a:latin typeface="Calibri"/>
                <a:ea typeface="Calibri"/>
                <a:cs typeface="Calibri"/>
                <a:sym typeface="Calibri"/>
              </a:defRPr>
            </a:lvl2pPr>
            <a:lvl3pPr marL="0" lvl="2" indent="0" algn="ctr">
              <a:spcBef>
                <a:spcPts val="0"/>
              </a:spcBef>
              <a:buNone/>
              <a:defRPr sz="1200" b="1" i="0" u="none" strike="noStrike" cap="none">
                <a:solidFill>
                  <a:schemeClr val="lt1"/>
                </a:solidFill>
                <a:latin typeface="Calibri"/>
                <a:ea typeface="Calibri"/>
                <a:cs typeface="Calibri"/>
                <a:sym typeface="Calibri"/>
              </a:defRPr>
            </a:lvl3pPr>
            <a:lvl4pPr marL="0" lvl="3" indent="0" algn="ctr">
              <a:spcBef>
                <a:spcPts val="0"/>
              </a:spcBef>
              <a:buNone/>
              <a:defRPr sz="1200" b="1" i="0" u="none" strike="noStrike" cap="none">
                <a:solidFill>
                  <a:schemeClr val="lt1"/>
                </a:solidFill>
                <a:latin typeface="Calibri"/>
                <a:ea typeface="Calibri"/>
                <a:cs typeface="Calibri"/>
                <a:sym typeface="Calibri"/>
              </a:defRPr>
            </a:lvl4pPr>
            <a:lvl5pPr marL="0" lvl="4" indent="0" algn="ctr">
              <a:spcBef>
                <a:spcPts val="0"/>
              </a:spcBef>
              <a:buNone/>
              <a:defRPr sz="1200" b="1" i="0" u="none" strike="noStrike" cap="none">
                <a:solidFill>
                  <a:schemeClr val="lt1"/>
                </a:solidFill>
                <a:latin typeface="Calibri"/>
                <a:ea typeface="Calibri"/>
                <a:cs typeface="Calibri"/>
                <a:sym typeface="Calibri"/>
              </a:defRPr>
            </a:lvl5pPr>
            <a:lvl6pPr marL="0" lvl="5" indent="0" algn="ctr">
              <a:spcBef>
                <a:spcPts val="0"/>
              </a:spcBef>
              <a:buNone/>
              <a:defRPr sz="1200" b="1" i="0" u="none" strike="noStrike" cap="none">
                <a:solidFill>
                  <a:schemeClr val="lt1"/>
                </a:solidFill>
                <a:latin typeface="Calibri"/>
                <a:ea typeface="Calibri"/>
                <a:cs typeface="Calibri"/>
                <a:sym typeface="Calibri"/>
              </a:defRPr>
            </a:lvl6pPr>
            <a:lvl7pPr marL="0" lvl="6" indent="0" algn="ctr">
              <a:spcBef>
                <a:spcPts val="0"/>
              </a:spcBef>
              <a:buNone/>
              <a:defRPr sz="1200" b="1" i="0" u="none" strike="noStrike" cap="none">
                <a:solidFill>
                  <a:schemeClr val="lt1"/>
                </a:solidFill>
                <a:latin typeface="Calibri"/>
                <a:ea typeface="Calibri"/>
                <a:cs typeface="Calibri"/>
                <a:sym typeface="Calibri"/>
              </a:defRPr>
            </a:lvl7pPr>
            <a:lvl8pPr marL="0" lvl="7" indent="0" algn="ctr">
              <a:spcBef>
                <a:spcPts val="0"/>
              </a:spcBef>
              <a:buNone/>
              <a:defRPr sz="1200" b="1" i="0" u="none" strike="noStrike" cap="none">
                <a:solidFill>
                  <a:schemeClr val="lt1"/>
                </a:solidFill>
                <a:latin typeface="Calibri"/>
                <a:ea typeface="Calibri"/>
                <a:cs typeface="Calibri"/>
                <a:sym typeface="Calibri"/>
              </a:defRPr>
            </a:lvl8pPr>
            <a:lvl9pPr marL="0" lvl="8" indent="0" algn="ctr">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65" name="Google Shape;65;p11"/>
          <p:cNvSpPr txBox="1">
            <a:spLocks noGrp="1"/>
          </p:cNvSpPr>
          <p:nvPr>
            <p:ph type="title"/>
          </p:nvPr>
        </p:nvSpPr>
        <p:spPr>
          <a:xfrm>
            <a:off x="534379" y="958302"/>
            <a:ext cx="11203200" cy="544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1"/>
          <p:cNvSpPr txBox="1">
            <a:spLocks noGrp="1"/>
          </p:cNvSpPr>
          <p:nvPr>
            <p:ph type="body" idx="1"/>
          </p:nvPr>
        </p:nvSpPr>
        <p:spPr>
          <a:xfrm>
            <a:off x="534378" y="1768474"/>
            <a:ext cx="11203200" cy="46515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BODY Slide TOP 1">
  <p:cSld name="1_BODY Slide TOP 1">
    <p:spTree>
      <p:nvGrpSpPr>
        <p:cNvPr id="1" name="Shape 67"/>
        <p:cNvGrpSpPr/>
        <p:nvPr/>
      </p:nvGrpSpPr>
      <p:grpSpPr>
        <a:xfrm>
          <a:off x="0" y="0"/>
          <a:ext cx="0" cy="0"/>
          <a:chOff x="0" y="0"/>
          <a:chExt cx="0" cy="0"/>
        </a:xfrm>
      </p:grpSpPr>
      <p:pic>
        <p:nvPicPr>
          <p:cNvPr id="68" name="Google Shape;68;p1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9" name="Google Shape;69;p12"/>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0" name="Google Shape;70;p12"/>
          <p:cNvSpPr txBox="1">
            <a:spLocks noGrp="1"/>
          </p:cNvSpPr>
          <p:nvPr>
            <p:ph type="title"/>
          </p:nvPr>
        </p:nvSpPr>
        <p:spPr>
          <a:xfrm>
            <a:off x="534379" y="958302"/>
            <a:ext cx="11203200" cy="544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12"/>
          <p:cNvSpPr txBox="1">
            <a:spLocks noGrp="1"/>
          </p:cNvSpPr>
          <p:nvPr>
            <p:ph type="body" idx="1"/>
          </p:nvPr>
        </p:nvSpPr>
        <p:spPr>
          <a:xfrm>
            <a:off x="534378" y="1768474"/>
            <a:ext cx="11203200" cy="46515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12"/>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3_CLOSING Slide 4">
  <p:cSld name="13_CLOSING Slide 4">
    <p:spTree>
      <p:nvGrpSpPr>
        <p:cNvPr id="1" name="Shape 73"/>
        <p:cNvGrpSpPr/>
        <p:nvPr/>
      </p:nvGrpSpPr>
      <p:grpSpPr>
        <a:xfrm>
          <a:off x="0" y="0"/>
          <a:ext cx="0" cy="0"/>
          <a:chOff x="0" y="0"/>
          <a:chExt cx="0" cy="0"/>
        </a:xfrm>
      </p:grpSpPr>
      <p:pic>
        <p:nvPicPr>
          <p:cNvPr id="74" name="Google Shape;74;p13"/>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5_BODY Slide LEFT 3">
  <p:cSld name="5_BODY Slide LEFT 3">
    <p:spTree>
      <p:nvGrpSpPr>
        <p:cNvPr id="1" name="Shape 75"/>
        <p:cNvGrpSpPr/>
        <p:nvPr/>
      </p:nvGrpSpPr>
      <p:grpSpPr>
        <a:xfrm>
          <a:off x="0" y="0"/>
          <a:ext cx="0" cy="0"/>
          <a:chOff x="0" y="0"/>
          <a:chExt cx="0" cy="0"/>
        </a:xfrm>
      </p:grpSpPr>
      <p:pic>
        <p:nvPicPr>
          <p:cNvPr id="76" name="Google Shape;76;p1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7" name="Google Shape;77;p14"/>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 name="Google Shape;78;p14"/>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79" name="Google Shape;79;p14"/>
          <p:cNvSpPr txBox="1">
            <a:spLocks noGrp="1"/>
          </p:cNvSpPr>
          <p:nvPr>
            <p:ph type="body" idx="1"/>
          </p:nvPr>
        </p:nvSpPr>
        <p:spPr>
          <a:xfrm>
            <a:off x="1016192" y="1232420"/>
            <a:ext cx="10581300" cy="53313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4"/>
          <p:cNvSpPr txBox="1">
            <a:spLocks noGrp="1"/>
          </p:cNvSpPr>
          <p:nvPr>
            <p:ph type="title"/>
          </p:nvPr>
        </p:nvSpPr>
        <p:spPr>
          <a:xfrm>
            <a:off x="1016191" y="414134"/>
            <a:ext cx="10581300" cy="544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6_BODY Slide LEFT 4">
  <p:cSld name="6_BODY Slide LEFT 4">
    <p:spTree>
      <p:nvGrpSpPr>
        <p:cNvPr id="1" name="Shape 81"/>
        <p:cNvGrpSpPr/>
        <p:nvPr/>
      </p:nvGrpSpPr>
      <p:grpSpPr>
        <a:xfrm>
          <a:off x="0" y="0"/>
          <a:ext cx="0" cy="0"/>
          <a:chOff x="0" y="0"/>
          <a:chExt cx="0" cy="0"/>
        </a:xfrm>
      </p:grpSpPr>
      <p:pic>
        <p:nvPicPr>
          <p:cNvPr id="82" name="Google Shape;82;p1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3" name="Google Shape;83;p15"/>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4" name="Google Shape;84;p15"/>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a:solidFill>
                  <a:schemeClr val="lt1"/>
                </a:solidFill>
                <a:latin typeface="Calibri"/>
                <a:ea typeface="Calibri"/>
                <a:cs typeface="Calibri"/>
                <a:sym typeface="Calibri"/>
              </a:defRPr>
            </a:lvl1pPr>
            <a:lvl2pPr marL="0" lvl="1" indent="0" algn="ctr">
              <a:spcBef>
                <a:spcPts val="0"/>
              </a:spcBef>
              <a:buNone/>
              <a:defRPr sz="1200" b="1">
                <a:solidFill>
                  <a:schemeClr val="lt1"/>
                </a:solidFill>
                <a:latin typeface="Calibri"/>
                <a:ea typeface="Calibri"/>
                <a:cs typeface="Calibri"/>
                <a:sym typeface="Calibri"/>
              </a:defRPr>
            </a:lvl2pPr>
            <a:lvl3pPr marL="0" lvl="2" indent="0" algn="ctr">
              <a:spcBef>
                <a:spcPts val="0"/>
              </a:spcBef>
              <a:buNone/>
              <a:defRPr sz="1200" b="1">
                <a:solidFill>
                  <a:schemeClr val="lt1"/>
                </a:solidFill>
                <a:latin typeface="Calibri"/>
                <a:ea typeface="Calibri"/>
                <a:cs typeface="Calibri"/>
                <a:sym typeface="Calibri"/>
              </a:defRPr>
            </a:lvl3pPr>
            <a:lvl4pPr marL="0" lvl="3" indent="0" algn="ctr">
              <a:spcBef>
                <a:spcPts val="0"/>
              </a:spcBef>
              <a:buNone/>
              <a:defRPr sz="1200" b="1">
                <a:solidFill>
                  <a:schemeClr val="lt1"/>
                </a:solidFill>
                <a:latin typeface="Calibri"/>
                <a:ea typeface="Calibri"/>
                <a:cs typeface="Calibri"/>
                <a:sym typeface="Calibri"/>
              </a:defRPr>
            </a:lvl4pPr>
            <a:lvl5pPr marL="0" lvl="4" indent="0" algn="ctr">
              <a:spcBef>
                <a:spcPts val="0"/>
              </a:spcBef>
              <a:buNone/>
              <a:defRPr sz="1200" b="1">
                <a:solidFill>
                  <a:schemeClr val="lt1"/>
                </a:solidFill>
                <a:latin typeface="Calibri"/>
                <a:ea typeface="Calibri"/>
                <a:cs typeface="Calibri"/>
                <a:sym typeface="Calibri"/>
              </a:defRPr>
            </a:lvl5pPr>
            <a:lvl6pPr marL="0" lvl="5" indent="0" algn="ctr">
              <a:spcBef>
                <a:spcPts val="0"/>
              </a:spcBef>
              <a:buNone/>
              <a:defRPr sz="1200" b="1">
                <a:solidFill>
                  <a:schemeClr val="lt1"/>
                </a:solidFill>
                <a:latin typeface="Calibri"/>
                <a:ea typeface="Calibri"/>
                <a:cs typeface="Calibri"/>
                <a:sym typeface="Calibri"/>
              </a:defRPr>
            </a:lvl6pPr>
            <a:lvl7pPr marL="0" lvl="6" indent="0" algn="ctr">
              <a:spcBef>
                <a:spcPts val="0"/>
              </a:spcBef>
              <a:buNone/>
              <a:defRPr sz="1200" b="1">
                <a:solidFill>
                  <a:schemeClr val="lt1"/>
                </a:solidFill>
                <a:latin typeface="Calibri"/>
                <a:ea typeface="Calibri"/>
                <a:cs typeface="Calibri"/>
                <a:sym typeface="Calibri"/>
              </a:defRPr>
            </a:lvl7pPr>
            <a:lvl8pPr marL="0" lvl="7" indent="0" algn="ctr">
              <a:spcBef>
                <a:spcPts val="0"/>
              </a:spcBef>
              <a:buNone/>
              <a:defRPr sz="1200" b="1">
                <a:solidFill>
                  <a:schemeClr val="lt1"/>
                </a:solidFill>
                <a:latin typeface="Calibri"/>
                <a:ea typeface="Calibri"/>
                <a:cs typeface="Calibri"/>
                <a:sym typeface="Calibri"/>
              </a:defRPr>
            </a:lvl8pPr>
            <a:lvl9pPr marL="0" lvl="8" indent="0" algn="ctr">
              <a:spcBef>
                <a:spcPts val="0"/>
              </a:spcBef>
              <a:buNone/>
              <a:defRPr sz="12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85" name="Google Shape;85;p15"/>
          <p:cNvSpPr txBox="1">
            <a:spLocks noGrp="1"/>
          </p:cNvSpPr>
          <p:nvPr>
            <p:ph type="body" idx="1"/>
          </p:nvPr>
        </p:nvSpPr>
        <p:spPr>
          <a:xfrm>
            <a:off x="1016192" y="1232420"/>
            <a:ext cx="10581300" cy="53313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15"/>
          <p:cNvSpPr txBox="1">
            <a:spLocks noGrp="1"/>
          </p:cNvSpPr>
          <p:nvPr>
            <p:ph type="title"/>
          </p:nvPr>
        </p:nvSpPr>
        <p:spPr>
          <a:xfrm>
            <a:off x="1016191" y="414134"/>
            <a:ext cx="10581300" cy="544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8_CLOSING Slide 1">
  <p:cSld name="8_CLOSING Slide 1">
    <p:spTree>
      <p:nvGrpSpPr>
        <p:cNvPr id="1" name="Shape 87"/>
        <p:cNvGrpSpPr/>
        <p:nvPr/>
      </p:nvGrpSpPr>
      <p:grpSpPr>
        <a:xfrm>
          <a:off x="0" y="0"/>
          <a:ext cx="0" cy="0"/>
          <a:chOff x="0" y="0"/>
          <a:chExt cx="0" cy="0"/>
        </a:xfrm>
      </p:grpSpPr>
      <p:pic>
        <p:nvPicPr>
          <p:cNvPr id="88" name="Google Shape;88;p16"/>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1_CLOSING Slide 2">
  <p:cSld name="11_CLOSING Slide 2">
    <p:spTree>
      <p:nvGrpSpPr>
        <p:cNvPr id="1" name="Shape 89"/>
        <p:cNvGrpSpPr/>
        <p:nvPr/>
      </p:nvGrpSpPr>
      <p:grpSpPr>
        <a:xfrm>
          <a:off x="0" y="0"/>
          <a:ext cx="0" cy="0"/>
          <a:chOff x="0" y="0"/>
          <a:chExt cx="0" cy="0"/>
        </a:xfrm>
      </p:grpSpPr>
      <p:pic>
        <p:nvPicPr>
          <p:cNvPr id="90" name="Google Shape;90;p17"/>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2_CLOSING Slide 3">
  <p:cSld name="12_CLOSING Slide 3">
    <p:spTree>
      <p:nvGrpSpPr>
        <p:cNvPr id="1" name="Shape 91"/>
        <p:cNvGrpSpPr/>
        <p:nvPr/>
      </p:nvGrpSpPr>
      <p:grpSpPr>
        <a:xfrm>
          <a:off x="0" y="0"/>
          <a:ext cx="0" cy="0"/>
          <a:chOff x="0" y="0"/>
          <a:chExt cx="0" cy="0"/>
        </a:xfrm>
      </p:grpSpPr>
      <p:pic>
        <p:nvPicPr>
          <p:cNvPr id="92" name="Google Shape;92;p18"/>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_BODY Slide TOP 2 1">
  <p:cSld name="3_BODY Slide TOP 2">
    <p:spTree>
      <p:nvGrpSpPr>
        <p:cNvPr id="1" name="Shape 93"/>
        <p:cNvGrpSpPr/>
        <p:nvPr/>
      </p:nvGrpSpPr>
      <p:grpSpPr>
        <a:xfrm>
          <a:off x="0" y="0"/>
          <a:ext cx="0" cy="0"/>
          <a:chOff x="0" y="0"/>
          <a:chExt cx="0" cy="0"/>
        </a:xfrm>
      </p:grpSpPr>
      <p:pic>
        <p:nvPicPr>
          <p:cNvPr id="94" name="Google Shape;94;p19" descr="A picture containing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5" name="Google Shape;95;p19"/>
          <p:cNvSpPr/>
          <p:nvPr/>
        </p:nvSpPr>
        <p:spPr>
          <a:xfrm>
            <a:off x="11667443" y="6327915"/>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67"/>
              <a:buFont typeface="Calibri"/>
              <a:buNone/>
            </a:pPr>
            <a:endParaRPr sz="1867" b="0" i="0" u="none" strike="noStrike" cap="none">
              <a:solidFill>
                <a:schemeClr val="lt1"/>
              </a:solidFill>
              <a:latin typeface="Calibri"/>
              <a:ea typeface="Calibri"/>
              <a:cs typeface="Calibri"/>
              <a:sym typeface="Calibri"/>
            </a:endParaRPr>
          </a:p>
        </p:txBody>
      </p:sp>
      <p:sp>
        <p:nvSpPr>
          <p:cNvPr id="96" name="Google Shape;96;p19"/>
          <p:cNvSpPr txBox="1">
            <a:spLocks noGrp="1"/>
          </p:cNvSpPr>
          <p:nvPr>
            <p:ph type="sldNum" idx="12"/>
          </p:nvPr>
        </p:nvSpPr>
        <p:spPr>
          <a:xfrm>
            <a:off x="11602611" y="6299373"/>
            <a:ext cx="437700" cy="365100"/>
          </a:xfrm>
          <a:prstGeom prst="rect">
            <a:avLst/>
          </a:prstGeom>
          <a:noFill/>
          <a:ln>
            <a:noFill/>
          </a:ln>
        </p:spPr>
        <p:txBody>
          <a:bodyPr spcFirstLastPara="1" wrap="square" lIns="68575" tIns="34275" rIns="68575" bIns="34275" anchor="ctr" anchorCtr="0">
            <a:noAutofit/>
          </a:bodyPr>
          <a:lstStyle>
            <a:lvl1pPr marL="0" lvl="0" indent="0" algn="ctr" rtl="0">
              <a:spcBef>
                <a:spcPts val="0"/>
              </a:spcBef>
              <a:buClr>
                <a:schemeClr val="lt1"/>
              </a:buClr>
              <a:buSzPts val="1200"/>
              <a:buFont typeface="Calibri"/>
              <a:buNone/>
              <a:defRPr sz="1200" b="1" i="0" u="none" strike="noStrike" cap="none">
                <a:solidFill>
                  <a:schemeClr val="lt1"/>
                </a:solidFill>
                <a:latin typeface="Calibri"/>
                <a:ea typeface="Calibri"/>
                <a:cs typeface="Calibri"/>
                <a:sym typeface="Calibri"/>
              </a:defRPr>
            </a:lvl1pPr>
            <a:lvl2pPr marL="0" lvl="1" indent="0" algn="ctr" rtl="0">
              <a:spcBef>
                <a:spcPts val="0"/>
              </a:spcBef>
              <a:buClr>
                <a:schemeClr val="lt1"/>
              </a:buClr>
              <a:buSzPts val="1200"/>
              <a:buFont typeface="Calibri"/>
              <a:buNone/>
              <a:defRPr sz="1200" b="1" i="0" u="none" strike="noStrike" cap="none">
                <a:solidFill>
                  <a:schemeClr val="lt1"/>
                </a:solidFill>
                <a:latin typeface="Calibri"/>
                <a:ea typeface="Calibri"/>
                <a:cs typeface="Calibri"/>
                <a:sym typeface="Calibri"/>
              </a:defRPr>
            </a:lvl2pPr>
            <a:lvl3pPr marL="0" lvl="2" indent="0" algn="ctr" rtl="0">
              <a:spcBef>
                <a:spcPts val="0"/>
              </a:spcBef>
              <a:buClr>
                <a:schemeClr val="lt1"/>
              </a:buClr>
              <a:buSzPts val="1200"/>
              <a:buFont typeface="Calibri"/>
              <a:buNone/>
              <a:defRPr sz="1200" b="1" i="0" u="none" strike="noStrike" cap="none">
                <a:solidFill>
                  <a:schemeClr val="lt1"/>
                </a:solidFill>
                <a:latin typeface="Calibri"/>
                <a:ea typeface="Calibri"/>
                <a:cs typeface="Calibri"/>
                <a:sym typeface="Calibri"/>
              </a:defRPr>
            </a:lvl3pPr>
            <a:lvl4pPr marL="0" lvl="3" indent="0" algn="ctr" rtl="0">
              <a:spcBef>
                <a:spcPts val="0"/>
              </a:spcBef>
              <a:buClr>
                <a:schemeClr val="lt1"/>
              </a:buClr>
              <a:buSzPts val="1200"/>
              <a:buFont typeface="Calibri"/>
              <a:buNone/>
              <a:defRPr sz="1200" b="1" i="0" u="none" strike="noStrike" cap="none">
                <a:solidFill>
                  <a:schemeClr val="lt1"/>
                </a:solidFill>
                <a:latin typeface="Calibri"/>
                <a:ea typeface="Calibri"/>
                <a:cs typeface="Calibri"/>
                <a:sym typeface="Calibri"/>
              </a:defRPr>
            </a:lvl4pPr>
            <a:lvl5pPr marL="0" lvl="4" indent="0" algn="ctr" rtl="0">
              <a:spcBef>
                <a:spcPts val="0"/>
              </a:spcBef>
              <a:buClr>
                <a:schemeClr val="lt1"/>
              </a:buClr>
              <a:buSzPts val="1200"/>
              <a:buFont typeface="Calibri"/>
              <a:buNone/>
              <a:defRPr sz="1200" b="1" i="0" u="none" strike="noStrike" cap="none">
                <a:solidFill>
                  <a:schemeClr val="lt1"/>
                </a:solidFill>
                <a:latin typeface="Calibri"/>
                <a:ea typeface="Calibri"/>
                <a:cs typeface="Calibri"/>
                <a:sym typeface="Calibri"/>
              </a:defRPr>
            </a:lvl5pPr>
            <a:lvl6pPr marL="0" lvl="5" indent="0" algn="ctr" rtl="0">
              <a:spcBef>
                <a:spcPts val="0"/>
              </a:spcBef>
              <a:buClr>
                <a:schemeClr val="lt1"/>
              </a:buClr>
              <a:buSzPts val="1200"/>
              <a:buFont typeface="Calibri"/>
              <a:buNone/>
              <a:defRPr sz="1200" b="1" i="0" u="none" strike="noStrike" cap="none">
                <a:solidFill>
                  <a:schemeClr val="lt1"/>
                </a:solidFill>
                <a:latin typeface="Calibri"/>
                <a:ea typeface="Calibri"/>
                <a:cs typeface="Calibri"/>
                <a:sym typeface="Calibri"/>
              </a:defRPr>
            </a:lvl6pPr>
            <a:lvl7pPr marL="0" lvl="6" indent="0" algn="ctr" rtl="0">
              <a:spcBef>
                <a:spcPts val="0"/>
              </a:spcBef>
              <a:buClr>
                <a:schemeClr val="lt1"/>
              </a:buClr>
              <a:buSzPts val="1200"/>
              <a:buFont typeface="Calibri"/>
              <a:buNone/>
              <a:defRPr sz="1200" b="1" i="0" u="none" strike="noStrike" cap="none">
                <a:solidFill>
                  <a:schemeClr val="lt1"/>
                </a:solidFill>
                <a:latin typeface="Calibri"/>
                <a:ea typeface="Calibri"/>
                <a:cs typeface="Calibri"/>
                <a:sym typeface="Calibri"/>
              </a:defRPr>
            </a:lvl7pPr>
            <a:lvl8pPr marL="0" lvl="7" indent="0" algn="ctr" rtl="0">
              <a:spcBef>
                <a:spcPts val="0"/>
              </a:spcBef>
              <a:buClr>
                <a:schemeClr val="lt1"/>
              </a:buClr>
              <a:buSzPts val="1200"/>
              <a:buFont typeface="Calibri"/>
              <a:buNone/>
              <a:defRPr sz="1200" b="1" i="0" u="none" strike="noStrike" cap="none">
                <a:solidFill>
                  <a:schemeClr val="lt1"/>
                </a:solidFill>
                <a:latin typeface="Calibri"/>
                <a:ea typeface="Calibri"/>
                <a:cs typeface="Calibri"/>
                <a:sym typeface="Calibri"/>
              </a:defRPr>
            </a:lvl8pPr>
            <a:lvl9pPr marL="0" lvl="8" indent="0" algn="ctr" rtl="0">
              <a:spcBef>
                <a:spcPts val="0"/>
              </a:spcBef>
              <a:buClr>
                <a:schemeClr val="lt1"/>
              </a:buClr>
              <a:buSzPts val="1200"/>
              <a:buFont typeface="Calibri"/>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97" name="Google Shape;97;p19"/>
          <p:cNvSpPr txBox="1">
            <a:spLocks noGrp="1"/>
          </p:cNvSpPr>
          <p:nvPr>
            <p:ph type="title"/>
          </p:nvPr>
        </p:nvSpPr>
        <p:spPr>
          <a:xfrm>
            <a:off x="534379" y="958301"/>
            <a:ext cx="11203200" cy="544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1"/>
              </a:buClr>
              <a:buSzPts val="2400"/>
              <a:buFont typeface="Arial"/>
              <a:buNone/>
              <a:defRPr sz="3200">
                <a:latin typeface="Arial"/>
                <a:ea typeface="Arial"/>
                <a:cs typeface="Arial"/>
                <a:sym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8" name="Google Shape;98;p19"/>
          <p:cNvSpPr txBox="1">
            <a:spLocks noGrp="1"/>
          </p:cNvSpPr>
          <p:nvPr>
            <p:ph type="body" idx="1"/>
          </p:nvPr>
        </p:nvSpPr>
        <p:spPr>
          <a:xfrm>
            <a:off x="534377" y="1768475"/>
            <a:ext cx="11203200" cy="4651200"/>
          </a:xfrm>
          <a:prstGeom prst="rect">
            <a:avLst/>
          </a:prstGeom>
          <a:noFill/>
          <a:ln>
            <a:noFill/>
          </a:ln>
        </p:spPr>
        <p:txBody>
          <a:bodyPr spcFirstLastPara="1" wrap="square" lIns="68575" tIns="34275" rIns="68575" bIns="34275" anchor="t" anchorCtr="0">
            <a:normAutofit/>
          </a:bodyPr>
          <a:lstStyle>
            <a:lvl1pPr marL="457200" lvl="0" indent="-361950" algn="l" rtl="0">
              <a:lnSpc>
                <a:spcPct val="100000"/>
              </a:lnSpc>
              <a:spcBef>
                <a:spcPts val="0"/>
              </a:spcBef>
              <a:spcAft>
                <a:spcPts val="0"/>
              </a:spcAft>
              <a:buClr>
                <a:schemeClr val="dk1"/>
              </a:buClr>
              <a:buSzPts val="2100"/>
              <a:buChar char="•"/>
              <a:defRPr>
                <a:latin typeface="Arial"/>
                <a:ea typeface="Arial"/>
                <a:cs typeface="Arial"/>
                <a:sym typeface="Arial"/>
              </a:defRPr>
            </a:lvl1pPr>
            <a:lvl2pPr marL="914400" lvl="1" indent="-342900" algn="l" rtl="0">
              <a:lnSpc>
                <a:spcPct val="100000"/>
              </a:lnSpc>
              <a:spcBef>
                <a:spcPts val="667"/>
              </a:spcBef>
              <a:spcAft>
                <a:spcPts val="0"/>
              </a:spcAft>
              <a:buClr>
                <a:schemeClr val="dk1"/>
              </a:buClr>
              <a:buSzPts val="1800"/>
              <a:buChar char="•"/>
              <a:defRPr>
                <a:latin typeface="Arial"/>
                <a:ea typeface="Arial"/>
                <a:cs typeface="Arial"/>
                <a:sym typeface="Arial"/>
              </a:defRPr>
            </a:lvl2pPr>
            <a:lvl3pPr marL="1371600" lvl="2" indent="-323850" algn="l" rtl="0">
              <a:lnSpc>
                <a:spcPct val="100000"/>
              </a:lnSpc>
              <a:spcBef>
                <a:spcPts val="667"/>
              </a:spcBef>
              <a:spcAft>
                <a:spcPts val="0"/>
              </a:spcAft>
              <a:buClr>
                <a:schemeClr val="dk1"/>
              </a:buClr>
              <a:buSzPts val="1500"/>
              <a:buChar char="•"/>
              <a:defRPr>
                <a:latin typeface="Arial"/>
                <a:ea typeface="Arial"/>
                <a:cs typeface="Arial"/>
                <a:sym typeface="Arial"/>
              </a:defRPr>
            </a:lvl3pPr>
            <a:lvl4pPr marL="1828800" lvl="3" indent="-317500" algn="l" rtl="0">
              <a:lnSpc>
                <a:spcPct val="100000"/>
              </a:lnSpc>
              <a:spcBef>
                <a:spcPts val="667"/>
              </a:spcBef>
              <a:spcAft>
                <a:spcPts val="0"/>
              </a:spcAft>
              <a:buClr>
                <a:schemeClr val="dk1"/>
              </a:buClr>
              <a:buSzPts val="1400"/>
              <a:buChar char="•"/>
              <a:defRPr>
                <a:latin typeface="Arial"/>
                <a:ea typeface="Arial"/>
                <a:cs typeface="Arial"/>
                <a:sym typeface="Arial"/>
              </a:defRPr>
            </a:lvl4pPr>
            <a:lvl5pPr marL="2286000" lvl="4" indent="-317500" algn="l" rtl="0">
              <a:lnSpc>
                <a:spcPct val="100000"/>
              </a:lnSpc>
              <a:spcBef>
                <a:spcPts val="667"/>
              </a:spcBef>
              <a:spcAft>
                <a:spcPts val="0"/>
              </a:spcAft>
              <a:buClr>
                <a:schemeClr val="dk1"/>
              </a:buClr>
              <a:buSzPts val="1400"/>
              <a:buChar char="•"/>
              <a:defRPr>
                <a:latin typeface="Arial"/>
                <a:ea typeface="Arial"/>
                <a:cs typeface="Arial"/>
                <a:sym typeface="Arial"/>
              </a:defRPr>
            </a:lvl5pPr>
            <a:lvl6pPr marL="2743200" lvl="5" indent="-317500" algn="l" rtl="0">
              <a:lnSpc>
                <a:spcPct val="90000"/>
              </a:lnSpc>
              <a:spcBef>
                <a:spcPts val="667"/>
              </a:spcBef>
              <a:spcAft>
                <a:spcPts val="0"/>
              </a:spcAft>
              <a:buClr>
                <a:schemeClr val="dk1"/>
              </a:buClr>
              <a:buSzPts val="1400"/>
              <a:buChar char="•"/>
              <a:defRPr/>
            </a:lvl6pPr>
            <a:lvl7pPr marL="3200400" lvl="6" indent="-317500" algn="l" rtl="0">
              <a:lnSpc>
                <a:spcPct val="90000"/>
              </a:lnSpc>
              <a:spcBef>
                <a:spcPts val="533"/>
              </a:spcBef>
              <a:spcAft>
                <a:spcPts val="0"/>
              </a:spcAft>
              <a:buClr>
                <a:schemeClr val="dk1"/>
              </a:buClr>
              <a:buSzPts val="1400"/>
              <a:buChar char="•"/>
              <a:defRPr/>
            </a:lvl7pPr>
            <a:lvl8pPr marL="3657600" lvl="7" indent="-317500" algn="l" rtl="0">
              <a:lnSpc>
                <a:spcPct val="90000"/>
              </a:lnSpc>
              <a:spcBef>
                <a:spcPts val="533"/>
              </a:spcBef>
              <a:spcAft>
                <a:spcPts val="0"/>
              </a:spcAft>
              <a:buClr>
                <a:schemeClr val="dk1"/>
              </a:buClr>
              <a:buSzPts val="1400"/>
              <a:buChar char="•"/>
              <a:defRPr/>
            </a:lvl8pPr>
            <a:lvl9pPr marL="4114800" lvl="8" indent="-317500" algn="l" rtl="0">
              <a:lnSpc>
                <a:spcPct val="90000"/>
              </a:lnSpc>
              <a:spcBef>
                <a:spcPts val="533"/>
              </a:spcBef>
              <a:spcAft>
                <a:spcPts val="0"/>
              </a:spcAft>
              <a:buClr>
                <a:schemeClr val="dk1"/>
              </a:buClr>
              <a:buSzPts val="14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9"/>
        <p:cNvGrpSpPr/>
        <p:nvPr/>
      </p:nvGrpSpPr>
      <p:grpSpPr>
        <a:xfrm>
          <a:off x="0" y="0"/>
          <a:ext cx="0" cy="0"/>
          <a:chOff x="0" y="0"/>
          <a:chExt cx="0" cy="0"/>
        </a:xfrm>
      </p:grpSpPr>
      <p:sp>
        <p:nvSpPr>
          <p:cNvPr id="100" name="Google Shape;100;p20"/>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1" name="Google Shape;101;p20"/>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102" name="Google Shape;102;p2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3" name="Google Shape;103;p2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4" name="Google Shape;104;p2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Slide 2">
  <p:cSld name="1_TITLE Slide 2">
    <p:spTree>
      <p:nvGrpSpPr>
        <p:cNvPr id="1" name="Shape 16"/>
        <p:cNvGrpSpPr/>
        <p:nvPr/>
      </p:nvGrpSpPr>
      <p:grpSpPr>
        <a:xfrm>
          <a:off x="0" y="0"/>
          <a:ext cx="0" cy="0"/>
          <a:chOff x="0" y="0"/>
          <a:chExt cx="0" cy="0"/>
        </a:xfrm>
      </p:grpSpPr>
      <p:pic>
        <p:nvPicPr>
          <p:cNvPr id="17" name="Google Shape;17;p3"/>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8" name="Google Shape;18;p3"/>
          <p:cNvSpPr txBox="1">
            <a:spLocks noGrp="1"/>
          </p:cNvSpPr>
          <p:nvPr>
            <p:ph type="title"/>
          </p:nvPr>
        </p:nvSpPr>
        <p:spPr>
          <a:xfrm>
            <a:off x="4544839" y="1727847"/>
            <a:ext cx="6585300" cy="2362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
          <p:cNvSpPr txBox="1">
            <a:spLocks noGrp="1"/>
          </p:cNvSpPr>
          <p:nvPr>
            <p:ph type="subTitle" idx="1"/>
          </p:nvPr>
        </p:nvSpPr>
        <p:spPr>
          <a:xfrm>
            <a:off x="4544839" y="4407694"/>
            <a:ext cx="3506100" cy="14106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7F7F7F"/>
              </a:buClr>
              <a:buSzPts val="2400"/>
              <a:buNone/>
              <a:defRPr sz="2400">
                <a:solidFill>
                  <a:srgbClr val="7F7F7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5"/>
        <p:cNvGrpSpPr/>
        <p:nvPr/>
      </p:nvGrpSpPr>
      <p:grpSpPr>
        <a:xfrm>
          <a:off x="0" y="0"/>
          <a:ext cx="0" cy="0"/>
          <a:chOff x="0" y="0"/>
          <a:chExt cx="0" cy="0"/>
        </a:xfrm>
      </p:grpSpPr>
      <p:sp>
        <p:nvSpPr>
          <p:cNvPr id="106" name="Google Shape;106;p21"/>
          <p:cNvSpPr txBox="1">
            <a:spLocks noGrp="1"/>
          </p:cNvSpPr>
          <p:nvPr>
            <p:ph type="title"/>
          </p:nvPr>
        </p:nvSpPr>
        <p:spPr>
          <a:xfrm>
            <a:off x="3437625" y="365125"/>
            <a:ext cx="79161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7" name="Google Shape;107;p2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08" name="Google Shape;108;p2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9" name="Google Shape;109;p2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0" name="Google Shape;110;p2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1"/>
        <p:cNvGrpSpPr/>
        <p:nvPr/>
      </p:nvGrpSpPr>
      <p:grpSpPr>
        <a:xfrm>
          <a:off x="0" y="0"/>
          <a:ext cx="0" cy="0"/>
          <a:chOff x="0" y="0"/>
          <a:chExt cx="0" cy="0"/>
        </a:xfrm>
      </p:grpSpPr>
      <p:sp>
        <p:nvSpPr>
          <p:cNvPr id="112" name="Google Shape;112;p22"/>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3" name="Google Shape;113;p22"/>
          <p:cNvSpPr>
            <a:spLocks noGrp="1"/>
          </p:cNvSpPr>
          <p:nvPr>
            <p:ph type="pic" idx="2"/>
          </p:nvPr>
        </p:nvSpPr>
        <p:spPr>
          <a:xfrm>
            <a:off x="5183188" y="987425"/>
            <a:ext cx="6172200" cy="4873500"/>
          </a:xfrm>
          <a:prstGeom prst="rect">
            <a:avLst/>
          </a:prstGeom>
          <a:noFill/>
          <a:ln>
            <a:noFill/>
          </a:ln>
        </p:spPr>
      </p:sp>
      <p:sp>
        <p:nvSpPr>
          <p:cNvPr id="114" name="Google Shape;114;p22"/>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115" name="Google Shape;115;p2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6" name="Google Shape;116;p2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7" name="Google Shape;117;p2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8"/>
        <p:cNvGrpSpPr/>
        <p:nvPr/>
      </p:nvGrpSpPr>
      <p:grpSpPr>
        <a:xfrm>
          <a:off x="0" y="0"/>
          <a:ext cx="0" cy="0"/>
          <a:chOff x="0" y="0"/>
          <a:chExt cx="0" cy="0"/>
        </a:xfrm>
      </p:grpSpPr>
      <p:sp>
        <p:nvSpPr>
          <p:cNvPr id="119" name="Google Shape;119;p2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0" name="Google Shape;120;p2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1" name="Google Shape;121;p2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7_BODY Slide RIGHT 4">
  <p:cSld name="7_BODY Slide RIGHT 4">
    <p:spTree>
      <p:nvGrpSpPr>
        <p:cNvPr id="1" name="Shape 20"/>
        <p:cNvGrpSpPr/>
        <p:nvPr/>
      </p:nvGrpSpPr>
      <p:grpSpPr>
        <a:xfrm>
          <a:off x="0" y="0"/>
          <a:ext cx="0" cy="0"/>
          <a:chOff x="0" y="0"/>
          <a:chExt cx="0" cy="0"/>
        </a:xfrm>
      </p:grpSpPr>
      <p:pic>
        <p:nvPicPr>
          <p:cNvPr id="21" name="Google Shape;21;p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2" name="Google Shape;22;p4"/>
          <p:cNvSpPr txBox="1">
            <a:spLocks noGrp="1"/>
          </p:cNvSpPr>
          <p:nvPr>
            <p:ph type="title"/>
          </p:nvPr>
        </p:nvSpPr>
        <p:spPr>
          <a:xfrm>
            <a:off x="942754" y="294463"/>
            <a:ext cx="10200300" cy="544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p:nvPr/>
        </p:nvSpPr>
        <p:spPr>
          <a:xfrm>
            <a:off x="140135" y="6413380"/>
            <a:ext cx="308100" cy="3081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 name="Google Shape;24;p4"/>
          <p:cNvSpPr/>
          <p:nvPr/>
        </p:nvSpPr>
        <p:spPr>
          <a:xfrm>
            <a:off x="11759586"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5" name="Google Shape;25;p4"/>
          <p:cNvSpPr txBox="1">
            <a:spLocks noGrp="1"/>
          </p:cNvSpPr>
          <p:nvPr>
            <p:ph type="sldNum" idx="12"/>
          </p:nvPr>
        </p:nvSpPr>
        <p:spPr>
          <a:xfrm>
            <a:off x="11694754" y="6299373"/>
            <a:ext cx="437700" cy="36510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i="0" u="none" strike="noStrike" cap="none">
                <a:solidFill>
                  <a:schemeClr val="lt1"/>
                </a:solidFill>
                <a:latin typeface="Calibri"/>
                <a:ea typeface="Calibri"/>
                <a:cs typeface="Calibri"/>
                <a:sym typeface="Calibri"/>
              </a:defRPr>
            </a:lvl1pPr>
            <a:lvl2pPr marL="0" lvl="1" indent="0" algn="ctr">
              <a:spcBef>
                <a:spcPts val="0"/>
              </a:spcBef>
              <a:buNone/>
              <a:defRPr sz="1200" b="1" i="0" u="none" strike="noStrike" cap="none">
                <a:solidFill>
                  <a:schemeClr val="lt1"/>
                </a:solidFill>
                <a:latin typeface="Calibri"/>
                <a:ea typeface="Calibri"/>
                <a:cs typeface="Calibri"/>
                <a:sym typeface="Calibri"/>
              </a:defRPr>
            </a:lvl2pPr>
            <a:lvl3pPr marL="0" lvl="2" indent="0" algn="ctr">
              <a:spcBef>
                <a:spcPts val="0"/>
              </a:spcBef>
              <a:buNone/>
              <a:defRPr sz="1200" b="1" i="0" u="none" strike="noStrike" cap="none">
                <a:solidFill>
                  <a:schemeClr val="lt1"/>
                </a:solidFill>
                <a:latin typeface="Calibri"/>
                <a:ea typeface="Calibri"/>
                <a:cs typeface="Calibri"/>
                <a:sym typeface="Calibri"/>
              </a:defRPr>
            </a:lvl3pPr>
            <a:lvl4pPr marL="0" lvl="3" indent="0" algn="ctr">
              <a:spcBef>
                <a:spcPts val="0"/>
              </a:spcBef>
              <a:buNone/>
              <a:defRPr sz="1200" b="1" i="0" u="none" strike="noStrike" cap="none">
                <a:solidFill>
                  <a:schemeClr val="lt1"/>
                </a:solidFill>
                <a:latin typeface="Calibri"/>
                <a:ea typeface="Calibri"/>
                <a:cs typeface="Calibri"/>
                <a:sym typeface="Calibri"/>
              </a:defRPr>
            </a:lvl4pPr>
            <a:lvl5pPr marL="0" lvl="4" indent="0" algn="ctr">
              <a:spcBef>
                <a:spcPts val="0"/>
              </a:spcBef>
              <a:buNone/>
              <a:defRPr sz="1200" b="1" i="0" u="none" strike="noStrike" cap="none">
                <a:solidFill>
                  <a:schemeClr val="lt1"/>
                </a:solidFill>
                <a:latin typeface="Calibri"/>
                <a:ea typeface="Calibri"/>
                <a:cs typeface="Calibri"/>
                <a:sym typeface="Calibri"/>
              </a:defRPr>
            </a:lvl5pPr>
            <a:lvl6pPr marL="0" lvl="5" indent="0" algn="ctr">
              <a:spcBef>
                <a:spcPts val="0"/>
              </a:spcBef>
              <a:buNone/>
              <a:defRPr sz="1200" b="1" i="0" u="none" strike="noStrike" cap="none">
                <a:solidFill>
                  <a:schemeClr val="lt1"/>
                </a:solidFill>
                <a:latin typeface="Calibri"/>
                <a:ea typeface="Calibri"/>
                <a:cs typeface="Calibri"/>
                <a:sym typeface="Calibri"/>
              </a:defRPr>
            </a:lvl6pPr>
            <a:lvl7pPr marL="0" lvl="6" indent="0" algn="ctr">
              <a:spcBef>
                <a:spcPts val="0"/>
              </a:spcBef>
              <a:buNone/>
              <a:defRPr sz="1200" b="1" i="0" u="none" strike="noStrike" cap="none">
                <a:solidFill>
                  <a:schemeClr val="lt1"/>
                </a:solidFill>
                <a:latin typeface="Calibri"/>
                <a:ea typeface="Calibri"/>
                <a:cs typeface="Calibri"/>
                <a:sym typeface="Calibri"/>
              </a:defRPr>
            </a:lvl7pPr>
            <a:lvl8pPr marL="0" lvl="7" indent="0" algn="ctr">
              <a:spcBef>
                <a:spcPts val="0"/>
              </a:spcBef>
              <a:buNone/>
              <a:defRPr sz="1200" b="1" i="0" u="none" strike="noStrike" cap="none">
                <a:solidFill>
                  <a:schemeClr val="lt1"/>
                </a:solidFill>
                <a:latin typeface="Calibri"/>
                <a:ea typeface="Calibri"/>
                <a:cs typeface="Calibri"/>
                <a:sym typeface="Calibri"/>
              </a:defRPr>
            </a:lvl8pPr>
            <a:lvl9pPr marL="0" lvl="8" indent="0" algn="ctr">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BODY Slide TOP 2">
  <p:cSld name="2_BODY Slide TOP 2">
    <p:spTree>
      <p:nvGrpSpPr>
        <p:cNvPr id="1" name="Shape 26"/>
        <p:cNvGrpSpPr/>
        <p:nvPr/>
      </p:nvGrpSpPr>
      <p:grpSpPr>
        <a:xfrm>
          <a:off x="0" y="0"/>
          <a:ext cx="0" cy="0"/>
          <a:chOff x="0" y="0"/>
          <a:chExt cx="0" cy="0"/>
        </a:xfrm>
      </p:grpSpPr>
      <p:pic>
        <p:nvPicPr>
          <p:cNvPr id="27" name="Google Shape;27;p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8" name="Google Shape;28;p5"/>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 name="Google Shape;29;p5"/>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i="0" u="none" strike="noStrike" cap="none">
                <a:solidFill>
                  <a:schemeClr val="lt1"/>
                </a:solidFill>
                <a:latin typeface="Calibri"/>
                <a:ea typeface="Calibri"/>
                <a:cs typeface="Calibri"/>
                <a:sym typeface="Calibri"/>
              </a:defRPr>
            </a:lvl1pPr>
            <a:lvl2pPr marL="0" lvl="1" indent="0" algn="ctr">
              <a:spcBef>
                <a:spcPts val="0"/>
              </a:spcBef>
              <a:buNone/>
              <a:defRPr sz="1200" b="1" i="0" u="none" strike="noStrike" cap="none">
                <a:solidFill>
                  <a:schemeClr val="lt1"/>
                </a:solidFill>
                <a:latin typeface="Calibri"/>
                <a:ea typeface="Calibri"/>
                <a:cs typeface="Calibri"/>
                <a:sym typeface="Calibri"/>
              </a:defRPr>
            </a:lvl2pPr>
            <a:lvl3pPr marL="0" lvl="2" indent="0" algn="ctr">
              <a:spcBef>
                <a:spcPts val="0"/>
              </a:spcBef>
              <a:buNone/>
              <a:defRPr sz="1200" b="1" i="0" u="none" strike="noStrike" cap="none">
                <a:solidFill>
                  <a:schemeClr val="lt1"/>
                </a:solidFill>
                <a:latin typeface="Calibri"/>
                <a:ea typeface="Calibri"/>
                <a:cs typeface="Calibri"/>
                <a:sym typeface="Calibri"/>
              </a:defRPr>
            </a:lvl3pPr>
            <a:lvl4pPr marL="0" lvl="3" indent="0" algn="ctr">
              <a:spcBef>
                <a:spcPts val="0"/>
              </a:spcBef>
              <a:buNone/>
              <a:defRPr sz="1200" b="1" i="0" u="none" strike="noStrike" cap="none">
                <a:solidFill>
                  <a:schemeClr val="lt1"/>
                </a:solidFill>
                <a:latin typeface="Calibri"/>
                <a:ea typeface="Calibri"/>
                <a:cs typeface="Calibri"/>
                <a:sym typeface="Calibri"/>
              </a:defRPr>
            </a:lvl4pPr>
            <a:lvl5pPr marL="0" lvl="4" indent="0" algn="ctr">
              <a:spcBef>
                <a:spcPts val="0"/>
              </a:spcBef>
              <a:buNone/>
              <a:defRPr sz="1200" b="1" i="0" u="none" strike="noStrike" cap="none">
                <a:solidFill>
                  <a:schemeClr val="lt1"/>
                </a:solidFill>
                <a:latin typeface="Calibri"/>
                <a:ea typeface="Calibri"/>
                <a:cs typeface="Calibri"/>
                <a:sym typeface="Calibri"/>
              </a:defRPr>
            </a:lvl5pPr>
            <a:lvl6pPr marL="0" lvl="5" indent="0" algn="ctr">
              <a:spcBef>
                <a:spcPts val="0"/>
              </a:spcBef>
              <a:buNone/>
              <a:defRPr sz="1200" b="1" i="0" u="none" strike="noStrike" cap="none">
                <a:solidFill>
                  <a:schemeClr val="lt1"/>
                </a:solidFill>
                <a:latin typeface="Calibri"/>
                <a:ea typeface="Calibri"/>
                <a:cs typeface="Calibri"/>
                <a:sym typeface="Calibri"/>
              </a:defRPr>
            </a:lvl6pPr>
            <a:lvl7pPr marL="0" lvl="6" indent="0" algn="ctr">
              <a:spcBef>
                <a:spcPts val="0"/>
              </a:spcBef>
              <a:buNone/>
              <a:defRPr sz="1200" b="1" i="0" u="none" strike="noStrike" cap="none">
                <a:solidFill>
                  <a:schemeClr val="lt1"/>
                </a:solidFill>
                <a:latin typeface="Calibri"/>
                <a:ea typeface="Calibri"/>
                <a:cs typeface="Calibri"/>
                <a:sym typeface="Calibri"/>
              </a:defRPr>
            </a:lvl7pPr>
            <a:lvl8pPr marL="0" lvl="7" indent="0" algn="ctr">
              <a:spcBef>
                <a:spcPts val="0"/>
              </a:spcBef>
              <a:buNone/>
              <a:defRPr sz="1200" b="1" i="0" u="none" strike="noStrike" cap="none">
                <a:solidFill>
                  <a:schemeClr val="lt1"/>
                </a:solidFill>
                <a:latin typeface="Calibri"/>
                <a:ea typeface="Calibri"/>
                <a:cs typeface="Calibri"/>
                <a:sym typeface="Calibri"/>
              </a:defRPr>
            </a:lvl8pPr>
            <a:lvl9pPr marL="0" lvl="8" indent="0" algn="ctr">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30" name="Google Shape;30;p5"/>
          <p:cNvSpPr txBox="1">
            <a:spLocks noGrp="1"/>
          </p:cNvSpPr>
          <p:nvPr>
            <p:ph type="title"/>
          </p:nvPr>
        </p:nvSpPr>
        <p:spPr>
          <a:xfrm>
            <a:off x="534379" y="958302"/>
            <a:ext cx="11203200" cy="544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534378" y="1768474"/>
            <a:ext cx="11203200" cy="46515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BODY Slide LEFT 1">
  <p:cSld name="3_BODY Slide LEFT 1">
    <p:spTree>
      <p:nvGrpSpPr>
        <p:cNvPr id="1" name="Shape 32"/>
        <p:cNvGrpSpPr/>
        <p:nvPr/>
      </p:nvGrpSpPr>
      <p:grpSpPr>
        <a:xfrm>
          <a:off x="0" y="0"/>
          <a:ext cx="0" cy="0"/>
          <a:chOff x="0" y="0"/>
          <a:chExt cx="0" cy="0"/>
        </a:xfrm>
      </p:grpSpPr>
      <p:pic>
        <p:nvPicPr>
          <p:cNvPr id="33" name="Google Shape;33;p6"/>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4" name="Google Shape;34;p6"/>
          <p:cNvSpPr txBox="1">
            <a:spLocks noGrp="1"/>
          </p:cNvSpPr>
          <p:nvPr>
            <p:ph type="body" idx="1"/>
          </p:nvPr>
        </p:nvSpPr>
        <p:spPr>
          <a:xfrm>
            <a:off x="1016192" y="1232420"/>
            <a:ext cx="10581300" cy="53313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6"/>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 name="Google Shape;36;p6"/>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i="0" u="none" strike="noStrike" cap="none">
                <a:solidFill>
                  <a:schemeClr val="lt1"/>
                </a:solidFill>
                <a:latin typeface="Calibri"/>
                <a:ea typeface="Calibri"/>
                <a:cs typeface="Calibri"/>
                <a:sym typeface="Calibri"/>
              </a:defRPr>
            </a:lvl1pPr>
            <a:lvl2pPr marL="0" lvl="1" indent="0" algn="ctr">
              <a:spcBef>
                <a:spcPts val="0"/>
              </a:spcBef>
              <a:buNone/>
              <a:defRPr sz="1200" b="1" i="0" u="none" strike="noStrike" cap="none">
                <a:solidFill>
                  <a:schemeClr val="lt1"/>
                </a:solidFill>
                <a:latin typeface="Calibri"/>
                <a:ea typeface="Calibri"/>
                <a:cs typeface="Calibri"/>
                <a:sym typeface="Calibri"/>
              </a:defRPr>
            </a:lvl2pPr>
            <a:lvl3pPr marL="0" lvl="2" indent="0" algn="ctr">
              <a:spcBef>
                <a:spcPts val="0"/>
              </a:spcBef>
              <a:buNone/>
              <a:defRPr sz="1200" b="1" i="0" u="none" strike="noStrike" cap="none">
                <a:solidFill>
                  <a:schemeClr val="lt1"/>
                </a:solidFill>
                <a:latin typeface="Calibri"/>
                <a:ea typeface="Calibri"/>
                <a:cs typeface="Calibri"/>
                <a:sym typeface="Calibri"/>
              </a:defRPr>
            </a:lvl3pPr>
            <a:lvl4pPr marL="0" lvl="3" indent="0" algn="ctr">
              <a:spcBef>
                <a:spcPts val="0"/>
              </a:spcBef>
              <a:buNone/>
              <a:defRPr sz="1200" b="1" i="0" u="none" strike="noStrike" cap="none">
                <a:solidFill>
                  <a:schemeClr val="lt1"/>
                </a:solidFill>
                <a:latin typeface="Calibri"/>
                <a:ea typeface="Calibri"/>
                <a:cs typeface="Calibri"/>
                <a:sym typeface="Calibri"/>
              </a:defRPr>
            </a:lvl4pPr>
            <a:lvl5pPr marL="0" lvl="4" indent="0" algn="ctr">
              <a:spcBef>
                <a:spcPts val="0"/>
              </a:spcBef>
              <a:buNone/>
              <a:defRPr sz="1200" b="1" i="0" u="none" strike="noStrike" cap="none">
                <a:solidFill>
                  <a:schemeClr val="lt1"/>
                </a:solidFill>
                <a:latin typeface="Calibri"/>
                <a:ea typeface="Calibri"/>
                <a:cs typeface="Calibri"/>
                <a:sym typeface="Calibri"/>
              </a:defRPr>
            </a:lvl5pPr>
            <a:lvl6pPr marL="0" lvl="5" indent="0" algn="ctr">
              <a:spcBef>
                <a:spcPts val="0"/>
              </a:spcBef>
              <a:buNone/>
              <a:defRPr sz="1200" b="1" i="0" u="none" strike="noStrike" cap="none">
                <a:solidFill>
                  <a:schemeClr val="lt1"/>
                </a:solidFill>
                <a:latin typeface="Calibri"/>
                <a:ea typeface="Calibri"/>
                <a:cs typeface="Calibri"/>
                <a:sym typeface="Calibri"/>
              </a:defRPr>
            </a:lvl6pPr>
            <a:lvl7pPr marL="0" lvl="6" indent="0" algn="ctr">
              <a:spcBef>
                <a:spcPts val="0"/>
              </a:spcBef>
              <a:buNone/>
              <a:defRPr sz="1200" b="1" i="0" u="none" strike="noStrike" cap="none">
                <a:solidFill>
                  <a:schemeClr val="lt1"/>
                </a:solidFill>
                <a:latin typeface="Calibri"/>
                <a:ea typeface="Calibri"/>
                <a:cs typeface="Calibri"/>
                <a:sym typeface="Calibri"/>
              </a:defRPr>
            </a:lvl7pPr>
            <a:lvl8pPr marL="0" lvl="7" indent="0" algn="ctr">
              <a:spcBef>
                <a:spcPts val="0"/>
              </a:spcBef>
              <a:buNone/>
              <a:defRPr sz="1200" b="1" i="0" u="none" strike="noStrike" cap="none">
                <a:solidFill>
                  <a:schemeClr val="lt1"/>
                </a:solidFill>
                <a:latin typeface="Calibri"/>
                <a:ea typeface="Calibri"/>
                <a:cs typeface="Calibri"/>
                <a:sym typeface="Calibri"/>
              </a:defRPr>
            </a:lvl8pPr>
            <a:lvl9pPr marL="0" lvl="8" indent="0" algn="ctr">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37" name="Google Shape;37;p6"/>
          <p:cNvSpPr txBox="1">
            <a:spLocks noGrp="1"/>
          </p:cNvSpPr>
          <p:nvPr>
            <p:ph type="title"/>
          </p:nvPr>
        </p:nvSpPr>
        <p:spPr>
          <a:xfrm>
            <a:off x="1016192" y="414134"/>
            <a:ext cx="9178500" cy="544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7_BODY Slide RIGHT 2">
  <p:cSld name="7_BODY Slide RIGHT 2">
    <p:spTree>
      <p:nvGrpSpPr>
        <p:cNvPr id="1" name="Shape 38"/>
        <p:cNvGrpSpPr/>
        <p:nvPr/>
      </p:nvGrpSpPr>
      <p:grpSpPr>
        <a:xfrm>
          <a:off x="0" y="0"/>
          <a:ext cx="0" cy="0"/>
          <a:chOff x="0" y="0"/>
          <a:chExt cx="0" cy="0"/>
        </a:xfrm>
      </p:grpSpPr>
      <p:pic>
        <p:nvPicPr>
          <p:cNvPr id="39" name="Google Shape;39;p7" descr="Background pattern&#10;&#10;Description automatically generated with low confidence"/>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0" name="Google Shape;40;p7"/>
          <p:cNvSpPr txBox="1">
            <a:spLocks noGrp="1"/>
          </p:cNvSpPr>
          <p:nvPr>
            <p:ph type="title"/>
          </p:nvPr>
        </p:nvSpPr>
        <p:spPr>
          <a:xfrm>
            <a:off x="448178" y="251489"/>
            <a:ext cx="10694700" cy="544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7"/>
          <p:cNvSpPr/>
          <p:nvPr/>
        </p:nvSpPr>
        <p:spPr>
          <a:xfrm>
            <a:off x="140135" y="6406711"/>
            <a:ext cx="308100" cy="3081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2" name="Google Shape;42;p7"/>
          <p:cNvSpPr/>
          <p:nvPr/>
        </p:nvSpPr>
        <p:spPr>
          <a:xfrm>
            <a:off x="11759586"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3" name="Google Shape;43;p7"/>
          <p:cNvSpPr txBox="1">
            <a:spLocks noGrp="1"/>
          </p:cNvSpPr>
          <p:nvPr>
            <p:ph type="sldNum" idx="12"/>
          </p:nvPr>
        </p:nvSpPr>
        <p:spPr>
          <a:xfrm>
            <a:off x="11694754" y="6299373"/>
            <a:ext cx="437700" cy="36510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i="0" u="none" strike="noStrike" cap="none">
                <a:solidFill>
                  <a:schemeClr val="lt1"/>
                </a:solidFill>
                <a:latin typeface="Calibri"/>
                <a:ea typeface="Calibri"/>
                <a:cs typeface="Calibri"/>
                <a:sym typeface="Calibri"/>
              </a:defRPr>
            </a:lvl1pPr>
            <a:lvl2pPr marL="0" lvl="1" indent="0" algn="ctr">
              <a:spcBef>
                <a:spcPts val="0"/>
              </a:spcBef>
              <a:buNone/>
              <a:defRPr sz="1200" b="1" i="0" u="none" strike="noStrike" cap="none">
                <a:solidFill>
                  <a:schemeClr val="lt1"/>
                </a:solidFill>
                <a:latin typeface="Calibri"/>
                <a:ea typeface="Calibri"/>
                <a:cs typeface="Calibri"/>
                <a:sym typeface="Calibri"/>
              </a:defRPr>
            </a:lvl2pPr>
            <a:lvl3pPr marL="0" lvl="2" indent="0" algn="ctr">
              <a:spcBef>
                <a:spcPts val="0"/>
              </a:spcBef>
              <a:buNone/>
              <a:defRPr sz="1200" b="1" i="0" u="none" strike="noStrike" cap="none">
                <a:solidFill>
                  <a:schemeClr val="lt1"/>
                </a:solidFill>
                <a:latin typeface="Calibri"/>
                <a:ea typeface="Calibri"/>
                <a:cs typeface="Calibri"/>
                <a:sym typeface="Calibri"/>
              </a:defRPr>
            </a:lvl3pPr>
            <a:lvl4pPr marL="0" lvl="3" indent="0" algn="ctr">
              <a:spcBef>
                <a:spcPts val="0"/>
              </a:spcBef>
              <a:buNone/>
              <a:defRPr sz="1200" b="1" i="0" u="none" strike="noStrike" cap="none">
                <a:solidFill>
                  <a:schemeClr val="lt1"/>
                </a:solidFill>
                <a:latin typeface="Calibri"/>
                <a:ea typeface="Calibri"/>
                <a:cs typeface="Calibri"/>
                <a:sym typeface="Calibri"/>
              </a:defRPr>
            </a:lvl4pPr>
            <a:lvl5pPr marL="0" lvl="4" indent="0" algn="ctr">
              <a:spcBef>
                <a:spcPts val="0"/>
              </a:spcBef>
              <a:buNone/>
              <a:defRPr sz="1200" b="1" i="0" u="none" strike="noStrike" cap="none">
                <a:solidFill>
                  <a:schemeClr val="lt1"/>
                </a:solidFill>
                <a:latin typeface="Calibri"/>
                <a:ea typeface="Calibri"/>
                <a:cs typeface="Calibri"/>
                <a:sym typeface="Calibri"/>
              </a:defRPr>
            </a:lvl5pPr>
            <a:lvl6pPr marL="0" lvl="5" indent="0" algn="ctr">
              <a:spcBef>
                <a:spcPts val="0"/>
              </a:spcBef>
              <a:buNone/>
              <a:defRPr sz="1200" b="1" i="0" u="none" strike="noStrike" cap="none">
                <a:solidFill>
                  <a:schemeClr val="lt1"/>
                </a:solidFill>
                <a:latin typeface="Calibri"/>
                <a:ea typeface="Calibri"/>
                <a:cs typeface="Calibri"/>
                <a:sym typeface="Calibri"/>
              </a:defRPr>
            </a:lvl6pPr>
            <a:lvl7pPr marL="0" lvl="6" indent="0" algn="ctr">
              <a:spcBef>
                <a:spcPts val="0"/>
              </a:spcBef>
              <a:buNone/>
              <a:defRPr sz="1200" b="1" i="0" u="none" strike="noStrike" cap="none">
                <a:solidFill>
                  <a:schemeClr val="lt1"/>
                </a:solidFill>
                <a:latin typeface="Calibri"/>
                <a:ea typeface="Calibri"/>
                <a:cs typeface="Calibri"/>
                <a:sym typeface="Calibri"/>
              </a:defRPr>
            </a:lvl7pPr>
            <a:lvl8pPr marL="0" lvl="7" indent="0" algn="ctr">
              <a:spcBef>
                <a:spcPts val="0"/>
              </a:spcBef>
              <a:buNone/>
              <a:defRPr sz="1200" b="1" i="0" u="none" strike="noStrike" cap="none">
                <a:solidFill>
                  <a:schemeClr val="lt1"/>
                </a:solidFill>
                <a:latin typeface="Calibri"/>
                <a:ea typeface="Calibri"/>
                <a:cs typeface="Calibri"/>
                <a:sym typeface="Calibri"/>
              </a:defRPr>
            </a:lvl8pPr>
            <a:lvl9pPr marL="0" lvl="8" indent="0" algn="ctr">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4_BODY Slide LEFT 2">
  <p:cSld name="4_BODY Slide LEFT 2">
    <p:spTree>
      <p:nvGrpSpPr>
        <p:cNvPr id="1" name="Shape 44"/>
        <p:cNvGrpSpPr/>
        <p:nvPr/>
      </p:nvGrpSpPr>
      <p:grpSpPr>
        <a:xfrm>
          <a:off x="0" y="0"/>
          <a:ext cx="0" cy="0"/>
          <a:chOff x="0" y="0"/>
          <a:chExt cx="0" cy="0"/>
        </a:xfrm>
      </p:grpSpPr>
      <p:pic>
        <p:nvPicPr>
          <p:cNvPr id="45" name="Google Shape;45;p8"/>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6" name="Google Shape;46;p8"/>
          <p:cNvSpPr/>
          <p:nvPr/>
        </p:nvSpPr>
        <p:spPr>
          <a:xfrm>
            <a:off x="11667442"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7" name="Google Shape;47;p8"/>
          <p:cNvSpPr txBox="1">
            <a:spLocks noGrp="1"/>
          </p:cNvSpPr>
          <p:nvPr>
            <p:ph type="sldNum" idx="12"/>
          </p:nvPr>
        </p:nvSpPr>
        <p:spPr>
          <a:xfrm>
            <a:off x="11602610" y="6299373"/>
            <a:ext cx="437700" cy="36510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i="0" u="none" strike="noStrike" cap="none">
                <a:solidFill>
                  <a:schemeClr val="lt1"/>
                </a:solidFill>
                <a:latin typeface="Calibri"/>
                <a:ea typeface="Calibri"/>
                <a:cs typeface="Calibri"/>
                <a:sym typeface="Calibri"/>
              </a:defRPr>
            </a:lvl1pPr>
            <a:lvl2pPr marL="0" lvl="1" indent="0" algn="ctr">
              <a:spcBef>
                <a:spcPts val="0"/>
              </a:spcBef>
              <a:buNone/>
              <a:defRPr sz="1200" b="1" i="0" u="none" strike="noStrike" cap="none">
                <a:solidFill>
                  <a:schemeClr val="lt1"/>
                </a:solidFill>
                <a:latin typeface="Calibri"/>
                <a:ea typeface="Calibri"/>
                <a:cs typeface="Calibri"/>
                <a:sym typeface="Calibri"/>
              </a:defRPr>
            </a:lvl2pPr>
            <a:lvl3pPr marL="0" lvl="2" indent="0" algn="ctr">
              <a:spcBef>
                <a:spcPts val="0"/>
              </a:spcBef>
              <a:buNone/>
              <a:defRPr sz="1200" b="1" i="0" u="none" strike="noStrike" cap="none">
                <a:solidFill>
                  <a:schemeClr val="lt1"/>
                </a:solidFill>
                <a:latin typeface="Calibri"/>
                <a:ea typeface="Calibri"/>
                <a:cs typeface="Calibri"/>
                <a:sym typeface="Calibri"/>
              </a:defRPr>
            </a:lvl3pPr>
            <a:lvl4pPr marL="0" lvl="3" indent="0" algn="ctr">
              <a:spcBef>
                <a:spcPts val="0"/>
              </a:spcBef>
              <a:buNone/>
              <a:defRPr sz="1200" b="1" i="0" u="none" strike="noStrike" cap="none">
                <a:solidFill>
                  <a:schemeClr val="lt1"/>
                </a:solidFill>
                <a:latin typeface="Calibri"/>
                <a:ea typeface="Calibri"/>
                <a:cs typeface="Calibri"/>
                <a:sym typeface="Calibri"/>
              </a:defRPr>
            </a:lvl4pPr>
            <a:lvl5pPr marL="0" lvl="4" indent="0" algn="ctr">
              <a:spcBef>
                <a:spcPts val="0"/>
              </a:spcBef>
              <a:buNone/>
              <a:defRPr sz="1200" b="1" i="0" u="none" strike="noStrike" cap="none">
                <a:solidFill>
                  <a:schemeClr val="lt1"/>
                </a:solidFill>
                <a:latin typeface="Calibri"/>
                <a:ea typeface="Calibri"/>
                <a:cs typeface="Calibri"/>
                <a:sym typeface="Calibri"/>
              </a:defRPr>
            </a:lvl5pPr>
            <a:lvl6pPr marL="0" lvl="5" indent="0" algn="ctr">
              <a:spcBef>
                <a:spcPts val="0"/>
              </a:spcBef>
              <a:buNone/>
              <a:defRPr sz="1200" b="1" i="0" u="none" strike="noStrike" cap="none">
                <a:solidFill>
                  <a:schemeClr val="lt1"/>
                </a:solidFill>
                <a:latin typeface="Calibri"/>
                <a:ea typeface="Calibri"/>
                <a:cs typeface="Calibri"/>
                <a:sym typeface="Calibri"/>
              </a:defRPr>
            </a:lvl6pPr>
            <a:lvl7pPr marL="0" lvl="6" indent="0" algn="ctr">
              <a:spcBef>
                <a:spcPts val="0"/>
              </a:spcBef>
              <a:buNone/>
              <a:defRPr sz="1200" b="1" i="0" u="none" strike="noStrike" cap="none">
                <a:solidFill>
                  <a:schemeClr val="lt1"/>
                </a:solidFill>
                <a:latin typeface="Calibri"/>
                <a:ea typeface="Calibri"/>
                <a:cs typeface="Calibri"/>
                <a:sym typeface="Calibri"/>
              </a:defRPr>
            </a:lvl7pPr>
            <a:lvl8pPr marL="0" lvl="7" indent="0" algn="ctr">
              <a:spcBef>
                <a:spcPts val="0"/>
              </a:spcBef>
              <a:buNone/>
              <a:defRPr sz="1200" b="1" i="0" u="none" strike="noStrike" cap="none">
                <a:solidFill>
                  <a:schemeClr val="lt1"/>
                </a:solidFill>
                <a:latin typeface="Calibri"/>
                <a:ea typeface="Calibri"/>
                <a:cs typeface="Calibri"/>
                <a:sym typeface="Calibri"/>
              </a:defRPr>
            </a:lvl8pPr>
            <a:lvl9pPr marL="0" lvl="8" indent="0" algn="ctr">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48" name="Google Shape;48;p8"/>
          <p:cNvSpPr txBox="1">
            <a:spLocks noGrp="1"/>
          </p:cNvSpPr>
          <p:nvPr>
            <p:ph type="body" idx="1"/>
          </p:nvPr>
        </p:nvSpPr>
        <p:spPr>
          <a:xfrm>
            <a:off x="1016192" y="1232420"/>
            <a:ext cx="10581300" cy="53313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0"/>
              </a:spcBef>
              <a:spcAft>
                <a:spcPts val="0"/>
              </a:spcAft>
              <a:buClr>
                <a:schemeClr val="dk1"/>
              </a:buClr>
              <a:buSzPts val="2800"/>
              <a:buChar char="•"/>
              <a:defRPr>
                <a:latin typeface="Arial"/>
                <a:ea typeface="Arial"/>
                <a:cs typeface="Arial"/>
                <a:sym typeface="Arial"/>
              </a:defRPr>
            </a:lvl1pPr>
            <a:lvl2pPr marL="914400" lvl="1" indent="-381000" algn="l">
              <a:lnSpc>
                <a:spcPct val="100000"/>
              </a:lnSpc>
              <a:spcBef>
                <a:spcPts val="600"/>
              </a:spcBef>
              <a:spcAft>
                <a:spcPts val="0"/>
              </a:spcAft>
              <a:buClr>
                <a:schemeClr val="dk1"/>
              </a:buClr>
              <a:buSzPts val="2400"/>
              <a:buChar char="•"/>
              <a:defRPr>
                <a:latin typeface="Arial"/>
                <a:ea typeface="Arial"/>
                <a:cs typeface="Arial"/>
                <a:sym typeface="Arial"/>
              </a:defRPr>
            </a:lvl2pPr>
            <a:lvl3pPr marL="1371600" lvl="2" indent="-355600" algn="l">
              <a:lnSpc>
                <a:spcPct val="100000"/>
              </a:lnSpc>
              <a:spcBef>
                <a:spcPts val="600"/>
              </a:spcBef>
              <a:spcAft>
                <a:spcPts val="0"/>
              </a:spcAft>
              <a:buClr>
                <a:schemeClr val="dk1"/>
              </a:buClr>
              <a:buSzPts val="2000"/>
              <a:buChar char="•"/>
              <a:defRPr>
                <a:latin typeface="Arial"/>
                <a:ea typeface="Arial"/>
                <a:cs typeface="Arial"/>
                <a:sym typeface="Arial"/>
              </a:defRPr>
            </a:lvl3pPr>
            <a:lvl4pPr marL="1828800" lvl="3" indent="-342900" algn="l">
              <a:lnSpc>
                <a:spcPct val="100000"/>
              </a:lnSpc>
              <a:spcBef>
                <a:spcPts val="600"/>
              </a:spcBef>
              <a:spcAft>
                <a:spcPts val="0"/>
              </a:spcAft>
              <a:buClr>
                <a:schemeClr val="dk1"/>
              </a:buClr>
              <a:buSzPts val="1800"/>
              <a:buChar char="•"/>
              <a:defRPr>
                <a:latin typeface="Arial"/>
                <a:ea typeface="Arial"/>
                <a:cs typeface="Arial"/>
                <a:sym typeface="Arial"/>
              </a:defRPr>
            </a:lvl4pPr>
            <a:lvl5pPr marL="2286000" lvl="4" indent="-342900" algn="l">
              <a:lnSpc>
                <a:spcPct val="100000"/>
              </a:lnSpc>
              <a:spcBef>
                <a:spcPts val="6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8"/>
          <p:cNvSpPr txBox="1">
            <a:spLocks noGrp="1"/>
          </p:cNvSpPr>
          <p:nvPr>
            <p:ph type="title"/>
          </p:nvPr>
        </p:nvSpPr>
        <p:spPr>
          <a:xfrm>
            <a:off x="1016191" y="414134"/>
            <a:ext cx="10581300" cy="544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6_BODY Slide RIGHT 3">
  <p:cSld name="6_BODY Slide RIGHT 3">
    <p:spTree>
      <p:nvGrpSpPr>
        <p:cNvPr id="1" name="Shape 50"/>
        <p:cNvGrpSpPr/>
        <p:nvPr/>
      </p:nvGrpSpPr>
      <p:grpSpPr>
        <a:xfrm>
          <a:off x="0" y="0"/>
          <a:ext cx="0" cy="0"/>
          <a:chOff x="0" y="0"/>
          <a:chExt cx="0" cy="0"/>
        </a:xfrm>
      </p:grpSpPr>
      <p:pic>
        <p:nvPicPr>
          <p:cNvPr id="51" name="Google Shape;51;p9"/>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2" name="Google Shape;52;p9"/>
          <p:cNvSpPr txBox="1">
            <a:spLocks noGrp="1"/>
          </p:cNvSpPr>
          <p:nvPr>
            <p:ph type="title"/>
          </p:nvPr>
        </p:nvSpPr>
        <p:spPr>
          <a:xfrm>
            <a:off x="942753" y="289589"/>
            <a:ext cx="10193100" cy="544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9"/>
          <p:cNvSpPr/>
          <p:nvPr/>
        </p:nvSpPr>
        <p:spPr>
          <a:xfrm>
            <a:off x="140135" y="6413380"/>
            <a:ext cx="308100" cy="3081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4" name="Google Shape;54;p9"/>
          <p:cNvSpPr/>
          <p:nvPr/>
        </p:nvSpPr>
        <p:spPr>
          <a:xfrm>
            <a:off x="11759586"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5" name="Google Shape;55;p9"/>
          <p:cNvSpPr txBox="1">
            <a:spLocks noGrp="1"/>
          </p:cNvSpPr>
          <p:nvPr>
            <p:ph type="sldNum" idx="12"/>
          </p:nvPr>
        </p:nvSpPr>
        <p:spPr>
          <a:xfrm>
            <a:off x="11694754" y="6299373"/>
            <a:ext cx="437700" cy="36510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i="0" u="none" strike="noStrike" cap="none">
                <a:solidFill>
                  <a:schemeClr val="lt1"/>
                </a:solidFill>
                <a:latin typeface="Calibri"/>
                <a:ea typeface="Calibri"/>
                <a:cs typeface="Calibri"/>
                <a:sym typeface="Calibri"/>
              </a:defRPr>
            </a:lvl1pPr>
            <a:lvl2pPr marL="0" lvl="1" indent="0" algn="ctr">
              <a:spcBef>
                <a:spcPts val="0"/>
              </a:spcBef>
              <a:buNone/>
              <a:defRPr sz="1200" b="1" i="0" u="none" strike="noStrike" cap="none">
                <a:solidFill>
                  <a:schemeClr val="lt1"/>
                </a:solidFill>
                <a:latin typeface="Calibri"/>
                <a:ea typeface="Calibri"/>
                <a:cs typeface="Calibri"/>
                <a:sym typeface="Calibri"/>
              </a:defRPr>
            </a:lvl2pPr>
            <a:lvl3pPr marL="0" lvl="2" indent="0" algn="ctr">
              <a:spcBef>
                <a:spcPts val="0"/>
              </a:spcBef>
              <a:buNone/>
              <a:defRPr sz="1200" b="1" i="0" u="none" strike="noStrike" cap="none">
                <a:solidFill>
                  <a:schemeClr val="lt1"/>
                </a:solidFill>
                <a:latin typeface="Calibri"/>
                <a:ea typeface="Calibri"/>
                <a:cs typeface="Calibri"/>
                <a:sym typeface="Calibri"/>
              </a:defRPr>
            </a:lvl3pPr>
            <a:lvl4pPr marL="0" lvl="3" indent="0" algn="ctr">
              <a:spcBef>
                <a:spcPts val="0"/>
              </a:spcBef>
              <a:buNone/>
              <a:defRPr sz="1200" b="1" i="0" u="none" strike="noStrike" cap="none">
                <a:solidFill>
                  <a:schemeClr val="lt1"/>
                </a:solidFill>
                <a:latin typeface="Calibri"/>
                <a:ea typeface="Calibri"/>
                <a:cs typeface="Calibri"/>
                <a:sym typeface="Calibri"/>
              </a:defRPr>
            </a:lvl4pPr>
            <a:lvl5pPr marL="0" lvl="4" indent="0" algn="ctr">
              <a:spcBef>
                <a:spcPts val="0"/>
              </a:spcBef>
              <a:buNone/>
              <a:defRPr sz="1200" b="1" i="0" u="none" strike="noStrike" cap="none">
                <a:solidFill>
                  <a:schemeClr val="lt1"/>
                </a:solidFill>
                <a:latin typeface="Calibri"/>
                <a:ea typeface="Calibri"/>
                <a:cs typeface="Calibri"/>
                <a:sym typeface="Calibri"/>
              </a:defRPr>
            </a:lvl5pPr>
            <a:lvl6pPr marL="0" lvl="5" indent="0" algn="ctr">
              <a:spcBef>
                <a:spcPts val="0"/>
              </a:spcBef>
              <a:buNone/>
              <a:defRPr sz="1200" b="1" i="0" u="none" strike="noStrike" cap="none">
                <a:solidFill>
                  <a:schemeClr val="lt1"/>
                </a:solidFill>
                <a:latin typeface="Calibri"/>
                <a:ea typeface="Calibri"/>
                <a:cs typeface="Calibri"/>
                <a:sym typeface="Calibri"/>
              </a:defRPr>
            </a:lvl6pPr>
            <a:lvl7pPr marL="0" lvl="6" indent="0" algn="ctr">
              <a:spcBef>
                <a:spcPts val="0"/>
              </a:spcBef>
              <a:buNone/>
              <a:defRPr sz="1200" b="1" i="0" u="none" strike="noStrike" cap="none">
                <a:solidFill>
                  <a:schemeClr val="lt1"/>
                </a:solidFill>
                <a:latin typeface="Calibri"/>
                <a:ea typeface="Calibri"/>
                <a:cs typeface="Calibri"/>
                <a:sym typeface="Calibri"/>
              </a:defRPr>
            </a:lvl7pPr>
            <a:lvl8pPr marL="0" lvl="7" indent="0" algn="ctr">
              <a:spcBef>
                <a:spcPts val="0"/>
              </a:spcBef>
              <a:buNone/>
              <a:defRPr sz="1200" b="1" i="0" u="none" strike="noStrike" cap="none">
                <a:solidFill>
                  <a:schemeClr val="lt1"/>
                </a:solidFill>
                <a:latin typeface="Calibri"/>
                <a:ea typeface="Calibri"/>
                <a:cs typeface="Calibri"/>
                <a:sym typeface="Calibri"/>
              </a:defRPr>
            </a:lvl8pPr>
            <a:lvl9pPr marL="0" lvl="8" indent="0" algn="ctr">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5_BODY Slide RIGHT 1">
  <p:cSld name="5_BODY Slide RIGHT 1">
    <p:spTree>
      <p:nvGrpSpPr>
        <p:cNvPr id="1" name="Shape 56"/>
        <p:cNvGrpSpPr/>
        <p:nvPr/>
      </p:nvGrpSpPr>
      <p:grpSpPr>
        <a:xfrm>
          <a:off x="0" y="0"/>
          <a:ext cx="0" cy="0"/>
          <a:chOff x="0" y="0"/>
          <a:chExt cx="0" cy="0"/>
        </a:xfrm>
      </p:grpSpPr>
      <p:pic>
        <p:nvPicPr>
          <p:cNvPr id="57" name="Google Shape;57;p1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8" name="Google Shape;58;p10"/>
          <p:cNvSpPr txBox="1">
            <a:spLocks noGrp="1"/>
          </p:cNvSpPr>
          <p:nvPr>
            <p:ph type="title"/>
          </p:nvPr>
        </p:nvSpPr>
        <p:spPr>
          <a:xfrm>
            <a:off x="389861" y="231303"/>
            <a:ext cx="9144000" cy="544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0"/>
          <p:cNvSpPr/>
          <p:nvPr/>
        </p:nvSpPr>
        <p:spPr>
          <a:xfrm>
            <a:off x="11759586" y="6327914"/>
            <a:ext cx="308100" cy="308100"/>
          </a:xfrm>
          <a:prstGeom prst="ellipse">
            <a:avLst/>
          </a:prstGeom>
          <a:solidFill>
            <a:srgbClr val="1EAC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0" name="Google Shape;60;p10"/>
          <p:cNvSpPr txBox="1">
            <a:spLocks noGrp="1"/>
          </p:cNvSpPr>
          <p:nvPr>
            <p:ph type="sldNum" idx="12"/>
          </p:nvPr>
        </p:nvSpPr>
        <p:spPr>
          <a:xfrm>
            <a:off x="11694754" y="6299373"/>
            <a:ext cx="437700" cy="36510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1" i="0" u="none" strike="noStrike" cap="none">
                <a:solidFill>
                  <a:schemeClr val="lt1"/>
                </a:solidFill>
                <a:latin typeface="Calibri"/>
                <a:ea typeface="Calibri"/>
                <a:cs typeface="Calibri"/>
                <a:sym typeface="Calibri"/>
              </a:defRPr>
            </a:lvl1pPr>
            <a:lvl2pPr marL="0" lvl="1" indent="0" algn="ctr">
              <a:spcBef>
                <a:spcPts val="0"/>
              </a:spcBef>
              <a:buNone/>
              <a:defRPr sz="1200" b="1" i="0" u="none" strike="noStrike" cap="none">
                <a:solidFill>
                  <a:schemeClr val="lt1"/>
                </a:solidFill>
                <a:latin typeface="Calibri"/>
                <a:ea typeface="Calibri"/>
                <a:cs typeface="Calibri"/>
                <a:sym typeface="Calibri"/>
              </a:defRPr>
            </a:lvl2pPr>
            <a:lvl3pPr marL="0" lvl="2" indent="0" algn="ctr">
              <a:spcBef>
                <a:spcPts val="0"/>
              </a:spcBef>
              <a:buNone/>
              <a:defRPr sz="1200" b="1" i="0" u="none" strike="noStrike" cap="none">
                <a:solidFill>
                  <a:schemeClr val="lt1"/>
                </a:solidFill>
                <a:latin typeface="Calibri"/>
                <a:ea typeface="Calibri"/>
                <a:cs typeface="Calibri"/>
                <a:sym typeface="Calibri"/>
              </a:defRPr>
            </a:lvl3pPr>
            <a:lvl4pPr marL="0" lvl="3" indent="0" algn="ctr">
              <a:spcBef>
                <a:spcPts val="0"/>
              </a:spcBef>
              <a:buNone/>
              <a:defRPr sz="1200" b="1" i="0" u="none" strike="noStrike" cap="none">
                <a:solidFill>
                  <a:schemeClr val="lt1"/>
                </a:solidFill>
                <a:latin typeface="Calibri"/>
                <a:ea typeface="Calibri"/>
                <a:cs typeface="Calibri"/>
                <a:sym typeface="Calibri"/>
              </a:defRPr>
            </a:lvl4pPr>
            <a:lvl5pPr marL="0" lvl="4" indent="0" algn="ctr">
              <a:spcBef>
                <a:spcPts val="0"/>
              </a:spcBef>
              <a:buNone/>
              <a:defRPr sz="1200" b="1" i="0" u="none" strike="noStrike" cap="none">
                <a:solidFill>
                  <a:schemeClr val="lt1"/>
                </a:solidFill>
                <a:latin typeface="Calibri"/>
                <a:ea typeface="Calibri"/>
                <a:cs typeface="Calibri"/>
                <a:sym typeface="Calibri"/>
              </a:defRPr>
            </a:lvl5pPr>
            <a:lvl6pPr marL="0" lvl="5" indent="0" algn="ctr">
              <a:spcBef>
                <a:spcPts val="0"/>
              </a:spcBef>
              <a:buNone/>
              <a:defRPr sz="1200" b="1" i="0" u="none" strike="noStrike" cap="none">
                <a:solidFill>
                  <a:schemeClr val="lt1"/>
                </a:solidFill>
                <a:latin typeface="Calibri"/>
                <a:ea typeface="Calibri"/>
                <a:cs typeface="Calibri"/>
                <a:sym typeface="Calibri"/>
              </a:defRPr>
            </a:lvl6pPr>
            <a:lvl7pPr marL="0" lvl="6" indent="0" algn="ctr">
              <a:spcBef>
                <a:spcPts val="0"/>
              </a:spcBef>
              <a:buNone/>
              <a:defRPr sz="1200" b="1" i="0" u="none" strike="noStrike" cap="none">
                <a:solidFill>
                  <a:schemeClr val="lt1"/>
                </a:solidFill>
                <a:latin typeface="Calibri"/>
                <a:ea typeface="Calibri"/>
                <a:cs typeface="Calibri"/>
                <a:sym typeface="Calibri"/>
              </a:defRPr>
            </a:lvl7pPr>
            <a:lvl8pPr marL="0" lvl="7" indent="0" algn="ctr">
              <a:spcBef>
                <a:spcPts val="0"/>
              </a:spcBef>
              <a:buNone/>
              <a:defRPr sz="1200" b="1" i="0" u="none" strike="noStrike" cap="none">
                <a:solidFill>
                  <a:schemeClr val="lt1"/>
                </a:solidFill>
                <a:latin typeface="Calibri"/>
                <a:ea typeface="Calibri"/>
                <a:cs typeface="Calibri"/>
                <a:sym typeface="Calibri"/>
              </a:defRPr>
            </a:lvl8pPr>
            <a:lvl9pPr marL="0" lvl="8" indent="0" algn="ctr">
              <a:spcBef>
                <a:spcPts val="0"/>
              </a:spcBef>
              <a:buNone/>
              <a:defRPr sz="12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42.pn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45.jp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www.youtube.com/watch?v=E2unnSK7WTE"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48.jp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54.jpg"/><Relationship Id="rId4" Type="http://schemas.openxmlformats.org/officeDocument/2006/relationships/image" Target="../media/image53.jpg"/></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58.jpg"/></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image" Target="../media/image44.png"/><Relationship Id="rId4" Type="http://schemas.openxmlformats.org/officeDocument/2006/relationships/image" Target="../media/image62.jpg"/></Relationships>
</file>

<file path=ppt/slides/_rels/slide37.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63.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4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hyperlink" Target="https://commons.wikimedia.org/wiki/File:Rain_on_the_field.jpg" TargetMode="External"/><Relationship Id="rId5" Type="http://schemas.openxmlformats.org/officeDocument/2006/relationships/image" Target="../media/image28.jp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pic>
        <p:nvPicPr>
          <p:cNvPr id="126" name="Google Shape;126;p24"/>
          <p:cNvPicPr preferRelativeResize="0"/>
          <p:nvPr/>
        </p:nvPicPr>
        <p:blipFill rotWithShape="1">
          <a:blip r:embed="rId3">
            <a:alphaModFix/>
          </a:blip>
          <a:srcRect t="18560" b="18566"/>
          <a:stretch/>
        </p:blipFill>
        <p:spPr>
          <a:xfrm>
            <a:off x="8332878" y="2874195"/>
            <a:ext cx="3506150" cy="3507332"/>
          </a:xfrm>
          <a:prstGeom prst="rect">
            <a:avLst/>
          </a:prstGeom>
          <a:noFill/>
          <a:ln>
            <a:noFill/>
          </a:ln>
        </p:spPr>
      </p:pic>
      <p:sp>
        <p:nvSpPr>
          <p:cNvPr id="127" name="Google Shape;127;p24"/>
          <p:cNvSpPr txBox="1"/>
          <p:nvPr/>
        </p:nvSpPr>
        <p:spPr>
          <a:xfrm>
            <a:off x="4107789" y="3855332"/>
            <a:ext cx="3506100" cy="14106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None/>
            </a:pPr>
            <a:r>
              <a:rPr lang="en-US" sz="2400">
                <a:solidFill>
                  <a:srgbClr val="7F7F7F"/>
                </a:solidFill>
                <a:latin typeface="Calibri"/>
                <a:ea typeface="Calibri"/>
                <a:cs typeface="Calibri"/>
                <a:sym typeface="Calibri"/>
              </a:rPr>
              <a:t>Keri Shingleton, Ph.D.</a:t>
            </a:r>
            <a:endParaRPr sz="2400">
              <a:solidFill>
                <a:srgbClr val="7F7F7F"/>
              </a:solidFill>
              <a:latin typeface="Calibri"/>
              <a:ea typeface="Calibri"/>
              <a:cs typeface="Calibri"/>
              <a:sym typeface="Calibri"/>
            </a:endParaRPr>
          </a:p>
          <a:p>
            <a:pPr marL="0" lvl="0" indent="0" algn="ctr" rtl="0">
              <a:lnSpc>
                <a:spcPct val="90000"/>
              </a:lnSpc>
              <a:spcBef>
                <a:spcPts val="0"/>
              </a:spcBef>
              <a:spcAft>
                <a:spcPts val="0"/>
              </a:spcAft>
              <a:buNone/>
            </a:pPr>
            <a:r>
              <a:rPr lang="en-US" sz="2400">
                <a:solidFill>
                  <a:srgbClr val="7F7F7F"/>
                </a:solidFill>
                <a:latin typeface="Calibri"/>
                <a:ea typeface="Calibri"/>
                <a:cs typeface="Calibri"/>
                <a:sym typeface="Calibri"/>
              </a:rPr>
              <a:t>Holland Hall School</a:t>
            </a:r>
            <a:endParaRPr sz="2400">
              <a:solidFill>
                <a:srgbClr val="7F7F7F"/>
              </a:solidFill>
              <a:latin typeface="Calibri"/>
              <a:ea typeface="Calibri"/>
              <a:cs typeface="Calibri"/>
              <a:sym typeface="Calibri"/>
            </a:endParaRPr>
          </a:p>
          <a:p>
            <a:pPr marL="0" lvl="0" indent="0" algn="ctr" rtl="0">
              <a:lnSpc>
                <a:spcPct val="90000"/>
              </a:lnSpc>
              <a:spcBef>
                <a:spcPts val="0"/>
              </a:spcBef>
              <a:spcAft>
                <a:spcPts val="0"/>
              </a:spcAft>
              <a:buNone/>
            </a:pPr>
            <a:r>
              <a:rPr lang="en-US" sz="2400">
                <a:solidFill>
                  <a:srgbClr val="7F7F7F"/>
                </a:solidFill>
                <a:latin typeface="Calibri"/>
                <a:ea typeface="Calibri"/>
                <a:cs typeface="Calibri"/>
                <a:sym typeface="Calibri"/>
              </a:rPr>
              <a:t>Tulsa, Oklahoma</a:t>
            </a:r>
            <a:endParaRPr sz="2400">
              <a:solidFill>
                <a:srgbClr val="7F7F7F"/>
              </a:solidFill>
              <a:latin typeface="Calibri"/>
              <a:ea typeface="Calibri"/>
              <a:cs typeface="Calibri"/>
              <a:sym typeface="Calibri"/>
            </a:endParaRPr>
          </a:p>
        </p:txBody>
      </p:sp>
      <p:sp>
        <p:nvSpPr>
          <p:cNvPr id="128" name="Google Shape;128;p24"/>
          <p:cNvSpPr txBox="1"/>
          <p:nvPr/>
        </p:nvSpPr>
        <p:spPr>
          <a:xfrm>
            <a:off x="4107800" y="1076900"/>
            <a:ext cx="8084100" cy="15147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800">
                <a:solidFill>
                  <a:schemeClr val="dk1"/>
                </a:solidFill>
              </a:rPr>
              <a:t>Getting to Know H</a:t>
            </a:r>
            <a:r>
              <a:rPr lang="en-US" sz="4800" baseline="-25000">
                <a:solidFill>
                  <a:schemeClr val="dk1"/>
                </a:solidFill>
              </a:rPr>
              <a:t>2</a:t>
            </a:r>
            <a:r>
              <a:rPr lang="en-US" sz="4800">
                <a:solidFill>
                  <a:schemeClr val="dk1"/>
                </a:solidFill>
              </a:rPr>
              <a:t>O with Hands on Models</a:t>
            </a:r>
            <a:endParaRPr sz="480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33"/>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a:t>What do you wonder?</a:t>
            </a:r>
            <a:endParaRPr/>
          </a:p>
        </p:txBody>
      </p:sp>
      <p:pic>
        <p:nvPicPr>
          <p:cNvPr id="197" name="Google Shape;197;p33"/>
          <p:cNvPicPr preferRelativeResize="0"/>
          <p:nvPr/>
        </p:nvPicPr>
        <p:blipFill>
          <a:blip r:embed="rId3">
            <a:alphaModFix/>
          </a:blip>
          <a:stretch>
            <a:fillRect/>
          </a:stretch>
        </p:blipFill>
        <p:spPr>
          <a:xfrm>
            <a:off x="2043975" y="1690825"/>
            <a:ext cx="8870301" cy="4850950"/>
          </a:xfrm>
          <a:prstGeom prst="rect">
            <a:avLst/>
          </a:prstGeom>
          <a:noFill/>
          <a:ln>
            <a:noFill/>
          </a:ln>
        </p:spPr>
      </p:pic>
      <p:pic>
        <p:nvPicPr>
          <p:cNvPr id="198" name="Google Shape;198;p33"/>
          <p:cNvPicPr preferRelativeResize="0"/>
          <p:nvPr/>
        </p:nvPicPr>
        <p:blipFill>
          <a:blip r:embed="rId4">
            <a:alphaModFix/>
          </a:blip>
          <a:stretch>
            <a:fillRect/>
          </a:stretch>
        </p:blipFill>
        <p:spPr>
          <a:xfrm>
            <a:off x="10950125" y="0"/>
            <a:ext cx="1241875" cy="10780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4"/>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fontScale="90000"/>
          </a:bodyPr>
          <a:lstStyle/>
          <a:p>
            <a:pPr marL="0" lvl="0" indent="0" algn="ctr" rtl="0">
              <a:spcBef>
                <a:spcPts val="0"/>
              </a:spcBef>
              <a:spcAft>
                <a:spcPts val="0"/>
              </a:spcAft>
              <a:buNone/>
            </a:pPr>
            <a:r>
              <a:rPr lang="en-US" sz="6000"/>
              <a:t>What topics would this simple activity help you teach?</a:t>
            </a:r>
            <a:endParaRPr sz="6000"/>
          </a:p>
        </p:txBody>
      </p:sp>
      <p:pic>
        <p:nvPicPr>
          <p:cNvPr id="204" name="Google Shape;204;p34"/>
          <p:cNvPicPr preferRelativeResize="0"/>
          <p:nvPr/>
        </p:nvPicPr>
        <p:blipFill>
          <a:blip r:embed="rId3">
            <a:alphaModFix/>
          </a:blip>
          <a:stretch>
            <a:fillRect/>
          </a:stretch>
        </p:blipFill>
        <p:spPr>
          <a:xfrm>
            <a:off x="10957975" y="0"/>
            <a:ext cx="1234025" cy="1169750"/>
          </a:xfrm>
          <a:prstGeom prst="rect">
            <a:avLst/>
          </a:prstGeom>
          <a:noFill/>
          <a:ln>
            <a:noFill/>
          </a:ln>
        </p:spPr>
      </p:pic>
      <p:pic>
        <p:nvPicPr>
          <p:cNvPr id="205" name="Google Shape;205;p34"/>
          <p:cNvPicPr preferRelativeResize="0"/>
          <p:nvPr/>
        </p:nvPicPr>
        <p:blipFill>
          <a:blip r:embed="rId4">
            <a:alphaModFix/>
          </a:blip>
          <a:stretch>
            <a:fillRect/>
          </a:stretch>
        </p:blipFill>
        <p:spPr>
          <a:xfrm>
            <a:off x="2835975" y="2384975"/>
            <a:ext cx="6109251" cy="3563725"/>
          </a:xfrm>
          <a:prstGeom prst="rect">
            <a:avLst/>
          </a:prstGeom>
          <a:noFill/>
          <a:ln>
            <a:noFill/>
          </a:ln>
        </p:spPr>
      </p:pic>
      <p:sp>
        <p:nvSpPr>
          <p:cNvPr id="206" name="Google Shape;206;p34"/>
          <p:cNvSpPr txBox="1"/>
          <p:nvPr/>
        </p:nvSpPr>
        <p:spPr>
          <a:xfrm>
            <a:off x="2316575" y="5963700"/>
            <a:ext cx="7202100" cy="354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100"/>
              <a:t>https://www.brighton-science.com/blog/what-is-the-difference-between-surface-tension-and-surface-energy-1</a:t>
            </a:r>
            <a:endParaRPr sz="11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5"/>
          <p:cNvSpPr txBox="1"/>
          <p:nvPr/>
        </p:nvSpPr>
        <p:spPr>
          <a:xfrm>
            <a:off x="1130250" y="-14750"/>
            <a:ext cx="9931500" cy="230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600" b="1">
                <a:solidFill>
                  <a:srgbClr val="1EAC4C"/>
                </a:solidFill>
                <a:latin typeface="Calibri"/>
                <a:ea typeface="Calibri"/>
                <a:cs typeface="Calibri"/>
                <a:sym typeface="Calibri"/>
              </a:rPr>
              <a:t>Develop a model that explains this.  Go ahead… sketch it! </a:t>
            </a:r>
            <a:endParaRPr sz="4600" b="1">
              <a:solidFill>
                <a:srgbClr val="1EAC4C"/>
              </a:solidFill>
              <a:latin typeface="Calibri"/>
              <a:ea typeface="Calibri"/>
              <a:cs typeface="Calibri"/>
              <a:sym typeface="Calibri"/>
            </a:endParaRPr>
          </a:p>
          <a:p>
            <a:pPr marL="0" lvl="0" indent="0" algn="ctr" rtl="0">
              <a:spcBef>
                <a:spcPts val="0"/>
              </a:spcBef>
              <a:spcAft>
                <a:spcPts val="0"/>
              </a:spcAft>
              <a:buNone/>
            </a:pPr>
            <a:endParaRPr sz="4600" b="1">
              <a:solidFill>
                <a:srgbClr val="1EAC4C"/>
              </a:solidFill>
              <a:latin typeface="Calibri"/>
              <a:ea typeface="Calibri"/>
              <a:cs typeface="Calibri"/>
              <a:sym typeface="Calibri"/>
            </a:endParaRPr>
          </a:p>
        </p:txBody>
      </p:sp>
      <p:pic>
        <p:nvPicPr>
          <p:cNvPr id="212" name="Google Shape;212;p35"/>
          <p:cNvPicPr preferRelativeResize="0"/>
          <p:nvPr/>
        </p:nvPicPr>
        <p:blipFill>
          <a:blip r:embed="rId3">
            <a:alphaModFix/>
          </a:blip>
          <a:stretch>
            <a:fillRect/>
          </a:stretch>
        </p:blipFill>
        <p:spPr>
          <a:xfrm>
            <a:off x="2520503" y="1420875"/>
            <a:ext cx="7151001" cy="5107850"/>
          </a:xfrm>
          <a:prstGeom prst="rect">
            <a:avLst/>
          </a:prstGeom>
          <a:noFill/>
          <a:ln>
            <a:noFill/>
          </a:ln>
        </p:spPr>
      </p:pic>
      <p:sp>
        <p:nvSpPr>
          <p:cNvPr id="213" name="Google Shape;213;p35"/>
          <p:cNvSpPr txBox="1"/>
          <p:nvPr/>
        </p:nvSpPr>
        <p:spPr>
          <a:xfrm>
            <a:off x="3253400" y="6452525"/>
            <a:ext cx="56853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a:t>https://uwm.edu/field-station/water-strider/</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6"/>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a:t>Cohesion</a:t>
            </a:r>
            <a:endParaRPr/>
          </a:p>
        </p:txBody>
      </p:sp>
      <p:pic>
        <p:nvPicPr>
          <p:cNvPr id="219" name="Google Shape;219;p36"/>
          <p:cNvPicPr preferRelativeResize="0"/>
          <p:nvPr/>
        </p:nvPicPr>
        <p:blipFill>
          <a:blip r:embed="rId3">
            <a:alphaModFix/>
          </a:blip>
          <a:stretch>
            <a:fillRect/>
          </a:stretch>
        </p:blipFill>
        <p:spPr>
          <a:xfrm>
            <a:off x="2465897" y="1143775"/>
            <a:ext cx="6905002" cy="3884074"/>
          </a:xfrm>
          <a:prstGeom prst="rect">
            <a:avLst/>
          </a:prstGeom>
          <a:noFill/>
          <a:ln>
            <a:noFill/>
          </a:ln>
        </p:spPr>
      </p:pic>
      <p:sp>
        <p:nvSpPr>
          <p:cNvPr id="220" name="Google Shape;220;p36"/>
          <p:cNvSpPr txBox="1"/>
          <p:nvPr/>
        </p:nvSpPr>
        <p:spPr>
          <a:xfrm>
            <a:off x="5406575" y="4851000"/>
            <a:ext cx="49965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a:t>https://www.usgs.gov/media/videos/adhesion-and-cohesion-water</a:t>
            </a:r>
            <a:endParaRPr sz="1300"/>
          </a:p>
        </p:txBody>
      </p:sp>
      <p:pic>
        <p:nvPicPr>
          <p:cNvPr id="221" name="Google Shape;221;p36"/>
          <p:cNvPicPr preferRelativeResize="0"/>
          <p:nvPr/>
        </p:nvPicPr>
        <p:blipFill>
          <a:blip r:embed="rId4">
            <a:alphaModFix/>
          </a:blip>
          <a:stretch>
            <a:fillRect/>
          </a:stretch>
        </p:blipFill>
        <p:spPr>
          <a:xfrm>
            <a:off x="875372" y="1387825"/>
            <a:ext cx="5165226" cy="33857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7"/>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a:t>Cohesion</a:t>
            </a:r>
            <a:endParaRPr/>
          </a:p>
        </p:txBody>
      </p:sp>
      <p:pic>
        <p:nvPicPr>
          <p:cNvPr id="227" name="Google Shape;227;p37"/>
          <p:cNvPicPr preferRelativeResize="0"/>
          <p:nvPr/>
        </p:nvPicPr>
        <p:blipFill>
          <a:blip r:embed="rId3">
            <a:alphaModFix/>
          </a:blip>
          <a:stretch>
            <a:fillRect/>
          </a:stretch>
        </p:blipFill>
        <p:spPr>
          <a:xfrm>
            <a:off x="2465897" y="1143775"/>
            <a:ext cx="6905002" cy="3884074"/>
          </a:xfrm>
          <a:prstGeom prst="rect">
            <a:avLst/>
          </a:prstGeom>
          <a:noFill/>
          <a:ln>
            <a:noFill/>
          </a:ln>
        </p:spPr>
      </p:pic>
      <p:sp>
        <p:nvSpPr>
          <p:cNvPr id="228" name="Google Shape;228;p37"/>
          <p:cNvSpPr txBox="1"/>
          <p:nvPr/>
        </p:nvSpPr>
        <p:spPr>
          <a:xfrm>
            <a:off x="5406575" y="4851000"/>
            <a:ext cx="49965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900"/>
              <a:t>https://www.usgs.gov/media/videos/adhesion-and-cohesion-water</a:t>
            </a:r>
            <a:endParaRPr sz="900"/>
          </a:p>
        </p:txBody>
      </p:sp>
      <p:pic>
        <p:nvPicPr>
          <p:cNvPr id="229" name="Google Shape;229;p37"/>
          <p:cNvPicPr preferRelativeResize="0"/>
          <p:nvPr/>
        </p:nvPicPr>
        <p:blipFill>
          <a:blip r:embed="rId4">
            <a:alphaModFix/>
          </a:blip>
          <a:stretch>
            <a:fillRect/>
          </a:stretch>
        </p:blipFill>
        <p:spPr>
          <a:xfrm>
            <a:off x="2239364" y="1271574"/>
            <a:ext cx="3915635" cy="3902525"/>
          </a:xfrm>
          <a:prstGeom prst="rect">
            <a:avLst/>
          </a:prstGeom>
          <a:noFill/>
          <a:ln>
            <a:noFill/>
          </a:ln>
        </p:spPr>
      </p:pic>
      <p:sp>
        <p:nvSpPr>
          <p:cNvPr id="230" name="Google Shape;230;p37"/>
          <p:cNvSpPr txBox="1"/>
          <p:nvPr/>
        </p:nvSpPr>
        <p:spPr>
          <a:xfrm>
            <a:off x="2610450" y="5174100"/>
            <a:ext cx="3000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t>https://www.shutterstock.com/search/surface-tension</a:t>
            </a:r>
            <a:endParaRPr sz="9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8"/>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a:t> What about Adhesion?</a:t>
            </a:r>
            <a:endParaRPr/>
          </a:p>
        </p:txBody>
      </p:sp>
      <p:pic>
        <p:nvPicPr>
          <p:cNvPr id="236" name="Google Shape;236;p38"/>
          <p:cNvPicPr preferRelativeResize="0"/>
          <p:nvPr/>
        </p:nvPicPr>
        <p:blipFill>
          <a:blip r:embed="rId3">
            <a:alphaModFix/>
          </a:blip>
          <a:stretch>
            <a:fillRect/>
          </a:stretch>
        </p:blipFill>
        <p:spPr>
          <a:xfrm>
            <a:off x="942749" y="1300269"/>
            <a:ext cx="6993326" cy="3933733"/>
          </a:xfrm>
          <a:prstGeom prst="rect">
            <a:avLst/>
          </a:prstGeom>
          <a:noFill/>
          <a:ln>
            <a:noFill/>
          </a:ln>
        </p:spPr>
      </p:pic>
      <p:sp>
        <p:nvSpPr>
          <p:cNvPr id="237" name="Google Shape;237;p38"/>
          <p:cNvSpPr txBox="1"/>
          <p:nvPr/>
        </p:nvSpPr>
        <p:spPr>
          <a:xfrm>
            <a:off x="1941163" y="5042750"/>
            <a:ext cx="49965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900"/>
              <a:t>https://www.usgs.gov/media/videos/adhesion-and-cohesion-water</a:t>
            </a:r>
            <a:endParaRPr sz="900"/>
          </a:p>
        </p:txBody>
      </p:sp>
      <p:pic>
        <p:nvPicPr>
          <p:cNvPr id="238" name="Google Shape;238;p38"/>
          <p:cNvPicPr preferRelativeResize="0"/>
          <p:nvPr/>
        </p:nvPicPr>
        <p:blipFill>
          <a:blip r:embed="rId4">
            <a:alphaModFix/>
          </a:blip>
          <a:stretch>
            <a:fillRect/>
          </a:stretch>
        </p:blipFill>
        <p:spPr>
          <a:xfrm>
            <a:off x="4468750" y="1634175"/>
            <a:ext cx="4274025" cy="30597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pic>
        <p:nvPicPr>
          <p:cNvPr id="243" name="Google Shape;243;p39"/>
          <p:cNvPicPr preferRelativeResize="0"/>
          <p:nvPr/>
        </p:nvPicPr>
        <p:blipFill>
          <a:blip r:embed="rId3">
            <a:alphaModFix/>
          </a:blip>
          <a:stretch>
            <a:fillRect/>
          </a:stretch>
        </p:blipFill>
        <p:spPr>
          <a:xfrm>
            <a:off x="4355888" y="0"/>
            <a:ext cx="3480216" cy="1957624"/>
          </a:xfrm>
          <a:prstGeom prst="rect">
            <a:avLst/>
          </a:prstGeom>
          <a:noFill/>
          <a:ln>
            <a:noFill/>
          </a:ln>
        </p:spPr>
      </p:pic>
      <p:sp>
        <p:nvSpPr>
          <p:cNvPr id="244" name="Google Shape;244;p39"/>
          <p:cNvSpPr txBox="1"/>
          <p:nvPr/>
        </p:nvSpPr>
        <p:spPr>
          <a:xfrm>
            <a:off x="3748200" y="1534750"/>
            <a:ext cx="49965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a:t>https://www.usgs.gov/media/videos/adhesion-and-cohesion-water</a:t>
            </a:r>
            <a:endParaRPr sz="1300"/>
          </a:p>
        </p:txBody>
      </p:sp>
      <p:sp>
        <p:nvSpPr>
          <p:cNvPr id="245" name="Google Shape;245;p39"/>
          <p:cNvSpPr txBox="1"/>
          <p:nvPr/>
        </p:nvSpPr>
        <p:spPr>
          <a:xfrm>
            <a:off x="733975" y="1881425"/>
            <a:ext cx="11330700" cy="1477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200" b="1">
                <a:solidFill>
                  <a:srgbClr val="1EAC4C"/>
                </a:solidFill>
                <a:latin typeface="Calibri"/>
                <a:ea typeface="Calibri"/>
                <a:cs typeface="Calibri"/>
                <a:sym typeface="Calibri"/>
              </a:rPr>
              <a:t>Shouldn’t the water strider’s legs stick to the water due to adhesion?</a:t>
            </a:r>
            <a:endParaRPr sz="4200" b="1">
              <a:solidFill>
                <a:srgbClr val="1EAC4C"/>
              </a:solidFill>
              <a:latin typeface="Calibri"/>
              <a:ea typeface="Calibri"/>
              <a:cs typeface="Calibri"/>
              <a:sym typeface="Calibri"/>
            </a:endParaRPr>
          </a:p>
        </p:txBody>
      </p:sp>
      <p:pic>
        <p:nvPicPr>
          <p:cNvPr id="246" name="Google Shape;246;p39"/>
          <p:cNvPicPr preferRelativeResize="0"/>
          <p:nvPr/>
        </p:nvPicPr>
        <p:blipFill>
          <a:blip r:embed="rId4">
            <a:alphaModFix/>
          </a:blip>
          <a:stretch>
            <a:fillRect/>
          </a:stretch>
        </p:blipFill>
        <p:spPr>
          <a:xfrm>
            <a:off x="8006858" y="3266400"/>
            <a:ext cx="3380329" cy="3591600"/>
          </a:xfrm>
          <a:prstGeom prst="rect">
            <a:avLst/>
          </a:prstGeom>
          <a:noFill/>
          <a:ln>
            <a:noFill/>
          </a:ln>
        </p:spPr>
      </p:pic>
      <p:pic>
        <p:nvPicPr>
          <p:cNvPr id="247" name="Google Shape;247;p39"/>
          <p:cNvPicPr preferRelativeResize="0"/>
          <p:nvPr/>
        </p:nvPicPr>
        <p:blipFill>
          <a:blip r:embed="rId5">
            <a:alphaModFix/>
          </a:blip>
          <a:stretch>
            <a:fillRect/>
          </a:stretch>
        </p:blipFill>
        <p:spPr>
          <a:xfrm>
            <a:off x="1949625" y="3429000"/>
            <a:ext cx="4146376" cy="3118075"/>
          </a:xfrm>
          <a:prstGeom prst="rect">
            <a:avLst/>
          </a:prstGeom>
          <a:noFill/>
          <a:ln>
            <a:noFill/>
          </a:ln>
        </p:spPr>
      </p:pic>
      <p:sp>
        <p:nvSpPr>
          <p:cNvPr id="248" name="Google Shape;248;p39"/>
          <p:cNvSpPr txBox="1"/>
          <p:nvPr/>
        </p:nvSpPr>
        <p:spPr>
          <a:xfrm>
            <a:off x="2522813" y="6457800"/>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https://i.imgur.com/jQCvEF2.jpg</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pic>
        <p:nvPicPr>
          <p:cNvPr id="253" name="Google Shape;253;p40" descr="Free Bee Drowned photo and picture" title="Download free HD stock image of Bee Drowned"/>
          <p:cNvPicPr preferRelativeResize="0"/>
          <p:nvPr/>
        </p:nvPicPr>
        <p:blipFill>
          <a:blip r:embed="rId3">
            <a:alphaModFix/>
          </a:blip>
          <a:stretch>
            <a:fillRect/>
          </a:stretch>
        </p:blipFill>
        <p:spPr>
          <a:xfrm>
            <a:off x="2344988" y="78675"/>
            <a:ext cx="7502026" cy="5627050"/>
          </a:xfrm>
          <a:prstGeom prst="rect">
            <a:avLst/>
          </a:prstGeom>
          <a:noFill/>
          <a:ln>
            <a:noFill/>
          </a:ln>
        </p:spPr>
      </p:pic>
      <p:sp>
        <p:nvSpPr>
          <p:cNvPr id="254" name="Google Shape;254;p40"/>
          <p:cNvSpPr txBox="1"/>
          <p:nvPr/>
        </p:nvSpPr>
        <p:spPr>
          <a:xfrm>
            <a:off x="3507613" y="5705725"/>
            <a:ext cx="51768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900"/>
              <a:t>https://pixabay.com/photos/bee-drowned-drown-float-up-insect-1139677/</a:t>
            </a:r>
            <a:endParaRPr sz="9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41"/>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800" b="1">
                <a:solidFill>
                  <a:srgbClr val="1EAC4C"/>
                </a:solidFill>
              </a:rPr>
              <a:t>Let’s explore some more!</a:t>
            </a:r>
            <a:endParaRPr sz="4800" b="1">
              <a:solidFill>
                <a:srgbClr val="1EAC4C"/>
              </a:solidFill>
            </a:endParaRPr>
          </a:p>
          <a:p>
            <a:pPr marL="0" lvl="0" indent="0" algn="l" rtl="0">
              <a:spcBef>
                <a:spcPts val="0"/>
              </a:spcBef>
              <a:spcAft>
                <a:spcPts val="0"/>
              </a:spcAft>
              <a:buNone/>
            </a:pPr>
            <a:endParaRPr/>
          </a:p>
        </p:txBody>
      </p:sp>
      <p:sp>
        <p:nvSpPr>
          <p:cNvPr id="260" name="Google Shape;260;p41"/>
          <p:cNvSpPr txBox="1"/>
          <p:nvPr/>
        </p:nvSpPr>
        <p:spPr>
          <a:xfrm>
            <a:off x="5089350" y="3206275"/>
            <a:ext cx="294900" cy="1723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0000">
                <a:latin typeface="Calibri"/>
                <a:ea typeface="Calibri"/>
                <a:cs typeface="Calibri"/>
                <a:sym typeface="Calibri"/>
              </a:rPr>
              <a:t>+</a:t>
            </a:r>
            <a:endParaRPr sz="10000">
              <a:latin typeface="Calibri"/>
              <a:ea typeface="Calibri"/>
              <a:cs typeface="Calibri"/>
              <a:sym typeface="Calibri"/>
            </a:endParaRPr>
          </a:p>
        </p:txBody>
      </p:sp>
      <p:pic>
        <p:nvPicPr>
          <p:cNvPr id="261" name="Google Shape;261;p41"/>
          <p:cNvPicPr preferRelativeResize="0"/>
          <p:nvPr/>
        </p:nvPicPr>
        <p:blipFill>
          <a:blip r:embed="rId3">
            <a:alphaModFix/>
          </a:blip>
          <a:stretch>
            <a:fillRect/>
          </a:stretch>
        </p:blipFill>
        <p:spPr>
          <a:xfrm>
            <a:off x="6096000" y="1926625"/>
            <a:ext cx="4898075" cy="4072550"/>
          </a:xfrm>
          <a:prstGeom prst="rect">
            <a:avLst/>
          </a:prstGeom>
          <a:noFill/>
          <a:ln>
            <a:noFill/>
          </a:ln>
        </p:spPr>
      </p:pic>
      <p:pic>
        <p:nvPicPr>
          <p:cNvPr id="262" name="Google Shape;262;p41"/>
          <p:cNvPicPr preferRelativeResize="0"/>
          <p:nvPr/>
        </p:nvPicPr>
        <p:blipFill rotWithShape="1">
          <a:blip r:embed="rId4">
            <a:alphaModFix/>
          </a:blip>
          <a:srcRect/>
          <a:stretch/>
        </p:blipFill>
        <p:spPr>
          <a:xfrm>
            <a:off x="799298" y="2757760"/>
            <a:ext cx="4047625" cy="3065425"/>
          </a:xfrm>
          <a:prstGeom prst="rect">
            <a:avLst/>
          </a:prstGeom>
          <a:noFill/>
          <a:ln>
            <a:noFill/>
          </a:ln>
        </p:spPr>
      </p:pic>
      <p:pic>
        <p:nvPicPr>
          <p:cNvPr id="263" name="Google Shape;263;p41"/>
          <p:cNvPicPr preferRelativeResize="0"/>
          <p:nvPr/>
        </p:nvPicPr>
        <p:blipFill>
          <a:blip r:embed="rId5">
            <a:alphaModFix/>
          </a:blip>
          <a:stretch>
            <a:fillRect/>
          </a:stretch>
        </p:blipFill>
        <p:spPr>
          <a:xfrm>
            <a:off x="10950125" y="0"/>
            <a:ext cx="1241875" cy="10780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42"/>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a:t>What did you notice?</a:t>
            </a:r>
            <a:endParaRPr/>
          </a:p>
        </p:txBody>
      </p:sp>
      <p:pic>
        <p:nvPicPr>
          <p:cNvPr id="269" name="Google Shape;269;p42"/>
          <p:cNvPicPr preferRelativeResize="0"/>
          <p:nvPr/>
        </p:nvPicPr>
        <p:blipFill>
          <a:blip r:embed="rId3">
            <a:alphaModFix/>
          </a:blip>
          <a:stretch>
            <a:fillRect/>
          </a:stretch>
        </p:blipFill>
        <p:spPr>
          <a:xfrm>
            <a:off x="2043975" y="1690825"/>
            <a:ext cx="8870301" cy="4850950"/>
          </a:xfrm>
          <a:prstGeom prst="rect">
            <a:avLst/>
          </a:prstGeom>
          <a:noFill/>
          <a:ln>
            <a:noFill/>
          </a:ln>
        </p:spPr>
      </p:pic>
      <p:pic>
        <p:nvPicPr>
          <p:cNvPr id="270" name="Google Shape;270;p42"/>
          <p:cNvPicPr preferRelativeResize="0"/>
          <p:nvPr/>
        </p:nvPicPr>
        <p:blipFill>
          <a:blip r:embed="rId4">
            <a:alphaModFix/>
          </a:blip>
          <a:stretch>
            <a:fillRect/>
          </a:stretch>
        </p:blipFill>
        <p:spPr>
          <a:xfrm>
            <a:off x="10950125" y="0"/>
            <a:ext cx="1241875" cy="1078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5"/>
          <p:cNvSpPr txBox="1"/>
          <p:nvPr/>
        </p:nvSpPr>
        <p:spPr>
          <a:xfrm>
            <a:off x="435333" y="625633"/>
            <a:ext cx="11157600" cy="914700"/>
          </a:xfrm>
          <a:prstGeom prst="rect">
            <a:avLst/>
          </a:prstGeom>
          <a:noFill/>
          <a:ln>
            <a:noFill/>
          </a:ln>
        </p:spPr>
        <p:txBody>
          <a:bodyPr spcFirstLastPara="1" wrap="square" lIns="121900" tIns="121900" rIns="121900" bIns="121900" anchor="b" anchorCtr="0">
            <a:noAutofit/>
          </a:bodyPr>
          <a:lstStyle/>
          <a:p>
            <a:pPr marL="0" marR="0" lvl="0" indent="0" algn="l" rtl="0">
              <a:spcBef>
                <a:spcPts val="0"/>
              </a:spcBef>
              <a:spcAft>
                <a:spcPts val="0"/>
              </a:spcAft>
              <a:buNone/>
            </a:pPr>
            <a:r>
              <a:rPr lang="en-US" sz="4000" b="0" i="0" u="none" strike="noStrike" cap="none">
                <a:solidFill>
                  <a:srgbClr val="FFFFFF"/>
                </a:solidFill>
                <a:latin typeface="Roboto Slab"/>
                <a:ea typeface="Roboto Slab"/>
                <a:cs typeface="Roboto Slab"/>
                <a:sym typeface="Roboto Slab"/>
              </a:rPr>
              <a:t>Who am I?</a:t>
            </a:r>
            <a:endParaRPr sz="4000">
              <a:solidFill>
                <a:srgbClr val="FFFFFF"/>
              </a:solidFill>
              <a:latin typeface="Roboto Slab"/>
              <a:ea typeface="Roboto Slab"/>
              <a:cs typeface="Roboto Slab"/>
              <a:sym typeface="Roboto Slab"/>
            </a:endParaRPr>
          </a:p>
        </p:txBody>
      </p:sp>
      <p:pic>
        <p:nvPicPr>
          <p:cNvPr id="134" name="Google Shape;134;p25"/>
          <p:cNvPicPr preferRelativeResize="0"/>
          <p:nvPr/>
        </p:nvPicPr>
        <p:blipFill rotWithShape="1">
          <a:blip r:embed="rId3">
            <a:alphaModFix/>
          </a:blip>
          <a:srcRect/>
          <a:stretch/>
        </p:blipFill>
        <p:spPr>
          <a:xfrm>
            <a:off x="3754641" y="1204801"/>
            <a:ext cx="6974127" cy="5220567"/>
          </a:xfrm>
          <a:prstGeom prst="rect">
            <a:avLst/>
          </a:prstGeom>
          <a:noFill/>
          <a:ln>
            <a:noFill/>
          </a:ln>
        </p:spPr>
      </p:pic>
      <p:pic>
        <p:nvPicPr>
          <p:cNvPr id="135" name="Google Shape;135;p25"/>
          <p:cNvPicPr preferRelativeResize="0"/>
          <p:nvPr/>
        </p:nvPicPr>
        <p:blipFill rotWithShape="1">
          <a:blip r:embed="rId4">
            <a:alphaModFix/>
          </a:blip>
          <a:srcRect/>
          <a:stretch/>
        </p:blipFill>
        <p:spPr>
          <a:xfrm>
            <a:off x="435318" y="2249318"/>
            <a:ext cx="2527233" cy="1680967"/>
          </a:xfrm>
          <a:prstGeom prst="rect">
            <a:avLst/>
          </a:prstGeom>
          <a:noFill/>
          <a:ln>
            <a:noFill/>
          </a:ln>
        </p:spPr>
      </p:pic>
      <p:pic>
        <p:nvPicPr>
          <p:cNvPr id="136" name="Google Shape;136;p25"/>
          <p:cNvPicPr preferRelativeResize="0"/>
          <p:nvPr/>
        </p:nvPicPr>
        <p:blipFill rotWithShape="1">
          <a:blip r:embed="rId5">
            <a:alphaModFix/>
          </a:blip>
          <a:srcRect/>
          <a:stretch/>
        </p:blipFill>
        <p:spPr>
          <a:xfrm>
            <a:off x="-65800" y="4430396"/>
            <a:ext cx="1573133" cy="1179833"/>
          </a:xfrm>
          <a:prstGeom prst="rect">
            <a:avLst/>
          </a:prstGeom>
          <a:noFill/>
          <a:ln>
            <a:noFill/>
          </a:ln>
        </p:spPr>
      </p:pic>
      <p:pic>
        <p:nvPicPr>
          <p:cNvPr id="137" name="Google Shape;137;p25"/>
          <p:cNvPicPr preferRelativeResize="0"/>
          <p:nvPr/>
        </p:nvPicPr>
        <p:blipFill rotWithShape="1">
          <a:blip r:embed="rId6">
            <a:alphaModFix/>
          </a:blip>
          <a:srcRect/>
          <a:stretch/>
        </p:blipFill>
        <p:spPr>
          <a:xfrm>
            <a:off x="1409333" y="3989163"/>
            <a:ext cx="1983432" cy="1983432"/>
          </a:xfrm>
          <a:prstGeom prst="rect">
            <a:avLst/>
          </a:prstGeom>
          <a:noFill/>
          <a:ln>
            <a:noFill/>
          </a:ln>
        </p:spPr>
      </p:pic>
      <p:sp>
        <p:nvSpPr>
          <p:cNvPr id="138" name="Google Shape;138;p25"/>
          <p:cNvSpPr txBox="1">
            <a:spLocks noGrp="1"/>
          </p:cNvSpPr>
          <p:nvPr>
            <p:ph type="title"/>
          </p:nvPr>
        </p:nvSpPr>
        <p:spPr>
          <a:xfrm>
            <a:off x="536160" y="1204800"/>
            <a:ext cx="2167500" cy="544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Font typeface="Arial"/>
              <a:buNone/>
            </a:pPr>
            <a:r>
              <a:rPr lang="en-US"/>
              <a:t>Who am I?</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43"/>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a:t>What do you wonder?</a:t>
            </a:r>
            <a:endParaRPr/>
          </a:p>
        </p:txBody>
      </p:sp>
      <p:pic>
        <p:nvPicPr>
          <p:cNvPr id="276" name="Google Shape;276;p43"/>
          <p:cNvPicPr preferRelativeResize="0"/>
          <p:nvPr/>
        </p:nvPicPr>
        <p:blipFill>
          <a:blip r:embed="rId3">
            <a:alphaModFix/>
          </a:blip>
          <a:stretch>
            <a:fillRect/>
          </a:stretch>
        </p:blipFill>
        <p:spPr>
          <a:xfrm>
            <a:off x="2043975" y="1690825"/>
            <a:ext cx="8870301" cy="4850950"/>
          </a:xfrm>
          <a:prstGeom prst="rect">
            <a:avLst/>
          </a:prstGeom>
          <a:noFill/>
          <a:ln>
            <a:noFill/>
          </a:ln>
        </p:spPr>
      </p:pic>
      <p:pic>
        <p:nvPicPr>
          <p:cNvPr id="277" name="Google Shape;277;p43"/>
          <p:cNvPicPr preferRelativeResize="0"/>
          <p:nvPr/>
        </p:nvPicPr>
        <p:blipFill>
          <a:blip r:embed="rId4">
            <a:alphaModFix/>
          </a:blip>
          <a:stretch>
            <a:fillRect/>
          </a:stretch>
        </p:blipFill>
        <p:spPr>
          <a:xfrm>
            <a:off x="10950125" y="0"/>
            <a:ext cx="1241875" cy="10780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44"/>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What does it mean to be… hydrophobic?</a:t>
            </a:r>
            <a:endParaRPr/>
          </a:p>
        </p:txBody>
      </p:sp>
      <p:sp>
        <p:nvSpPr>
          <p:cNvPr id="283" name="Google Shape;283;p44"/>
          <p:cNvSpPr txBox="1"/>
          <p:nvPr/>
        </p:nvSpPr>
        <p:spPr>
          <a:xfrm>
            <a:off x="265475" y="6344275"/>
            <a:ext cx="94242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a:t>https://www.thesun.co.uk/fabulous/5325697/what-is-aquaphobia-causes-treatment/</a:t>
            </a:r>
            <a:endParaRPr/>
          </a:p>
        </p:txBody>
      </p:sp>
      <p:pic>
        <p:nvPicPr>
          <p:cNvPr id="284" name="Google Shape;284;p44"/>
          <p:cNvPicPr preferRelativeResize="0"/>
          <p:nvPr/>
        </p:nvPicPr>
        <p:blipFill>
          <a:blip r:embed="rId3">
            <a:alphaModFix/>
          </a:blip>
          <a:stretch>
            <a:fillRect/>
          </a:stretch>
        </p:blipFill>
        <p:spPr>
          <a:xfrm>
            <a:off x="942750" y="991363"/>
            <a:ext cx="7797625" cy="520051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45"/>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What does it mean to be… hydrophobic?</a:t>
            </a:r>
            <a:endParaRPr/>
          </a:p>
        </p:txBody>
      </p:sp>
      <p:sp>
        <p:nvSpPr>
          <p:cNvPr id="290" name="Google Shape;290;p45"/>
          <p:cNvSpPr txBox="1"/>
          <p:nvPr/>
        </p:nvSpPr>
        <p:spPr>
          <a:xfrm>
            <a:off x="265475" y="6344275"/>
            <a:ext cx="94242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a:t>https://www.thesun.co.uk/fabulous/5325697/what-is-aquaphobia-causes-treatment/</a:t>
            </a:r>
            <a:endParaRPr/>
          </a:p>
        </p:txBody>
      </p:sp>
      <p:pic>
        <p:nvPicPr>
          <p:cNvPr id="291" name="Google Shape;291;p45"/>
          <p:cNvPicPr preferRelativeResize="0"/>
          <p:nvPr/>
        </p:nvPicPr>
        <p:blipFill>
          <a:blip r:embed="rId3">
            <a:alphaModFix/>
          </a:blip>
          <a:stretch>
            <a:fillRect/>
          </a:stretch>
        </p:blipFill>
        <p:spPr>
          <a:xfrm>
            <a:off x="942750" y="991363"/>
            <a:ext cx="7797625" cy="5200513"/>
          </a:xfrm>
          <a:prstGeom prst="rect">
            <a:avLst/>
          </a:prstGeom>
          <a:noFill/>
          <a:ln>
            <a:noFill/>
          </a:ln>
        </p:spPr>
      </p:pic>
      <p:pic>
        <p:nvPicPr>
          <p:cNvPr id="292" name="Google Shape;292;p45"/>
          <p:cNvPicPr preferRelativeResize="0"/>
          <p:nvPr/>
        </p:nvPicPr>
        <p:blipFill>
          <a:blip r:embed="rId4">
            <a:alphaModFix/>
          </a:blip>
          <a:stretch>
            <a:fillRect/>
          </a:stretch>
        </p:blipFill>
        <p:spPr>
          <a:xfrm>
            <a:off x="1710300" y="642335"/>
            <a:ext cx="5796624" cy="579662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46"/>
          <p:cNvSpPr txBox="1"/>
          <p:nvPr/>
        </p:nvSpPr>
        <p:spPr>
          <a:xfrm>
            <a:off x="1130250" y="183525"/>
            <a:ext cx="9931500" cy="892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600" b="1">
                <a:solidFill>
                  <a:srgbClr val="1EAC4C"/>
                </a:solidFill>
                <a:latin typeface="Calibri"/>
                <a:ea typeface="Calibri"/>
                <a:cs typeface="Calibri"/>
                <a:sym typeface="Calibri"/>
              </a:rPr>
              <a:t>Can you revise your model?</a:t>
            </a:r>
            <a:endParaRPr sz="4600" b="1">
              <a:solidFill>
                <a:srgbClr val="1EAC4C"/>
              </a:solidFill>
              <a:latin typeface="Calibri"/>
              <a:ea typeface="Calibri"/>
              <a:cs typeface="Calibri"/>
              <a:sym typeface="Calibri"/>
            </a:endParaRPr>
          </a:p>
        </p:txBody>
      </p:sp>
      <p:pic>
        <p:nvPicPr>
          <p:cNvPr id="298" name="Google Shape;298;p46"/>
          <p:cNvPicPr preferRelativeResize="0"/>
          <p:nvPr/>
        </p:nvPicPr>
        <p:blipFill>
          <a:blip r:embed="rId3">
            <a:alphaModFix/>
          </a:blip>
          <a:stretch>
            <a:fillRect/>
          </a:stretch>
        </p:blipFill>
        <p:spPr>
          <a:xfrm>
            <a:off x="2372129" y="1104513"/>
            <a:ext cx="7447750" cy="5319825"/>
          </a:xfrm>
          <a:prstGeom prst="rect">
            <a:avLst/>
          </a:prstGeom>
          <a:noFill/>
          <a:ln>
            <a:noFill/>
          </a:ln>
        </p:spPr>
      </p:pic>
      <p:sp>
        <p:nvSpPr>
          <p:cNvPr id="299" name="Google Shape;299;p46"/>
          <p:cNvSpPr txBox="1"/>
          <p:nvPr/>
        </p:nvSpPr>
        <p:spPr>
          <a:xfrm>
            <a:off x="3253400" y="6452525"/>
            <a:ext cx="56853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a:t>https://uwm.edu/field-station/water-strider/</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7"/>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a:t>What is the “answer”?</a:t>
            </a:r>
            <a:endParaRPr/>
          </a:p>
        </p:txBody>
      </p:sp>
      <p:pic>
        <p:nvPicPr>
          <p:cNvPr id="305" name="Google Shape;305;p47" descr="They may look serene as they glide across the surface of a stream, but don't be fooled by water striders. They're actually searching for prey for whom a babbling brook quickly becomes an inescapable death trap. &#10;&#10;SUBSCRIBE to Deep Look! http://goo.gl/8NwXqt&#10;&#10;DEEP LOOK is a ultra-HD (4K) short video series created by KQED San Francisco and presented by PBS Digital Studios. See the unseen at the very edge of our visible world. Get a new perspective on our place in the universe. Explore big scientific mysteries by going incredibly small.&#10;&#10;* NEW VIDEOS EVERY OTHER TUESDAY! *&#10;&#10;With the drought officially over and the summer heat upon us, people all across California are heading outdoors. For many, that means a day on the river or relaxing by the lake. The wet winter means there’s plenty of habitat for one of nature’s most curious creatures.&#10;&#10;Water striders, also called pond skaters, seem to defy gravity. You’ve probably seen them flitting across the water’s surface, dodging ripples as they patrol streams and quiet backwater eddies. &#10;&#10;Scientists like David Hu at Georgia Institute of Technology study how water striders move and how they make their living as predators lurking on the water’s surface. It’s an amazing combination of biology and physics best understood by looking up close. Very close.&#10;&#10;--- What are water striders?&#10;The common water strider (Gerris lacustris) is an insect typically found in slowly moving freshwater streams and ponds. They are able to move on the water's surface without sinking. They are easy to spot because they create circular waves on the surface of the water.&#10;&#10;--- How do water striders walk on water?&#10;Water tends to stick to itself (cohesion), especially at the surface where it meets the air (surface tension). Water striders don’t weigh very much and they spread their weight out with their long legs. Striders are also covered in microscopic hairs called micro-setae that repel water. Instead of sinking into the water, their legs push down and create dimples.&#10;&#10;--- What do water striders eat?&#10;Water striders are predators and scavengers. They use their ability to walk on water to their advantage, primarily eating other insects that fall into the water at get trapped by the surface tension. A water strider uses its tube-shaped proboscis to penetrate their prey’s exoskeleton, inject digestive enzymes and suck out the prey’s pre-digested innards.&#10;&#10;---+ Read the entire article on KQED Science:&#10;https://ww2.kqed.org/science/2017/08/01/this-is-why-water-striders-make-terrible-lifeguards/&#10;&#10;---+ For more information:&#10;http://www.nature.com/nature/journal/v424/n6949/abs/nature01793.html?foxtrotcallback=true&#10;&#10;---+ More Great Deep Look episodes:&#10;These Fish Are All About Sex on the Beach | Deep Look&#10;https://www.youtube.com/watch?v=j5F3z1iP0Ic&amp;list=PLdKlciEDdCQDxBs0SZgTMqhszst1jqZhp&amp;index=3&#10;&#10;How Do Pelicans Survive Their Death-Defying Dives? | Deep Look&#10;https://www.youtube.com/watch?v=BfEboMmwAMw&#10;&#10;Decorator Crabs Make High Fashion at Low Tide | Deep Look&#10;https://www.youtube.com/watch?v=OwQcv7TyX04&#10;&#10;Why Is The Very Hungry Caterpillar So Dang Hungry? | Deep Look&#10;https://www.youtube.com/watch?v=el_lPd2oFV4&amp;list=PLdKlciEDdCQDxBs0SZgTMqhszst1jqZhp&#10;&#10;---+ See some great videos and documentaries from the PBS Digital Studios!&#10;&#10;Beavers: The Smartest Thing in Fur Pants | It’s Okay To Be Smart&#10;https://www.youtube.com/watch?v=Zm6X77ShHa8&#10;&#10;Can Genetically Engineered Mosquitoes Help Fight Disease? | Above The Noise&#10;https://www.youtube.com/watch?v=CB_h7aheAEM&#10;&#10;How Do Glaciers Move? | It’s Okay To Be Smart&#10;https://www.youtube.com/watch?v=RnlPrdMoQ1Y&#10;&#10;Your Biological Clock at Work | BrainCraft&#10;https://www.youtube.com/watch?v=8Q8djfQlYwQ&#10;&#10;---+ Follow KQED Science:&#10;KQED Science: http://www.kqed.org/science&#10;Tumblr: http://kqedscience.tumblr.com&#10;Twitter: https://www.twitter.com/kqedscience&#10;&#10;---+ About KQED&#10;KQED, an NPR and PBS affiliate based in San Francisco, serves the people of Northern California and beyond with a public-supported alternative to commercial media. Home to one of the most listened-to public radio station in the nation, one of the highest-rated public television services and an award-winning education program, KQED is also a leader and innovator in interactive media and technology, taking people of all ages on journeys of exploration — exposing them to new people, places and ideas.&#10;&#10;Funding for Deep Look is provided in part by PBS Digital Studios and the John S. and James L. Knight Foundation. Deep Look is a project of KQED Science, which is also supported by HopeLab, the David B. Gold Foundation, the S. D. Bechtel, Jr. Foundation, the Dirk and Charlene Kabcenell Foundation, the Vadasz Family Foundation, the Gordon and Betty Moore Foundation, the Smart Family Foundation and the members of KQED.&#10;#deeplook" title="This Is Why Water Striders Make Terrible Lifeguards | Deep Look">
            <a:hlinkClick r:id="rId3"/>
          </p:cNvPr>
          <p:cNvPicPr preferRelativeResize="0"/>
          <p:nvPr/>
        </p:nvPicPr>
        <p:blipFill>
          <a:blip r:embed="rId4">
            <a:alphaModFix/>
          </a:blip>
          <a:stretch>
            <a:fillRect/>
          </a:stretch>
        </p:blipFill>
        <p:spPr>
          <a:xfrm>
            <a:off x="1004275" y="838978"/>
            <a:ext cx="10077250" cy="56684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5"/>
                                        </p:tgtEl>
                                        <p:attrNameLst>
                                          <p:attrName>style.visibility</p:attrName>
                                        </p:attrNameLst>
                                      </p:cBhvr>
                                      <p:to>
                                        <p:strVal val="visible"/>
                                      </p:to>
                                    </p:set>
                                    <p:animEffect transition="in" filter="fade">
                                      <p:cBhvr>
                                        <p:cTn id="7" dur="1000"/>
                                        <p:tgtEl>
                                          <p:spTgt spid="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48"/>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a:t>What is solubility?</a:t>
            </a:r>
            <a:endParaRPr/>
          </a:p>
        </p:txBody>
      </p:sp>
      <p:pic>
        <p:nvPicPr>
          <p:cNvPr id="311" name="Google Shape;311;p48"/>
          <p:cNvPicPr preferRelativeResize="0"/>
          <p:nvPr/>
        </p:nvPicPr>
        <p:blipFill>
          <a:blip r:embed="rId3">
            <a:alphaModFix/>
          </a:blip>
          <a:stretch>
            <a:fillRect/>
          </a:stretch>
        </p:blipFill>
        <p:spPr>
          <a:xfrm>
            <a:off x="2099200" y="1935259"/>
            <a:ext cx="7599698" cy="3536376"/>
          </a:xfrm>
          <a:prstGeom prst="rect">
            <a:avLst/>
          </a:prstGeom>
          <a:noFill/>
          <a:ln>
            <a:noFill/>
          </a:ln>
        </p:spPr>
      </p:pic>
      <p:sp>
        <p:nvSpPr>
          <p:cNvPr id="312" name="Google Shape;312;p48"/>
          <p:cNvSpPr txBox="1"/>
          <p:nvPr/>
        </p:nvSpPr>
        <p:spPr>
          <a:xfrm>
            <a:off x="3517200" y="5471625"/>
            <a:ext cx="47637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a:t>https://jooinn.com/chemical-solution-3.html</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49"/>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a:t>Give it a try! Dissolve some salt!</a:t>
            </a:r>
            <a:endParaRPr/>
          </a:p>
        </p:txBody>
      </p:sp>
      <p:pic>
        <p:nvPicPr>
          <p:cNvPr id="318" name="Google Shape;318;p49"/>
          <p:cNvPicPr preferRelativeResize="0"/>
          <p:nvPr/>
        </p:nvPicPr>
        <p:blipFill>
          <a:blip r:embed="rId3">
            <a:alphaModFix/>
          </a:blip>
          <a:stretch>
            <a:fillRect/>
          </a:stretch>
        </p:blipFill>
        <p:spPr>
          <a:xfrm>
            <a:off x="2290900" y="1197854"/>
            <a:ext cx="6558125" cy="52364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50"/>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a:t>Give it a try! Dissolve some salt!</a:t>
            </a:r>
            <a:endParaRPr/>
          </a:p>
        </p:txBody>
      </p:sp>
      <p:pic>
        <p:nvPicPr>
          <p:cNvPr id="324" name="Google Shape;324;p50"/>
          <p:cNvPicPr preferRelativeResize="0"/>
          <p:nvPr/>
        </p:nvPicPr>
        <p:blipFill>
          <a:blip r:embed="rId3">
            <a:alphaModFix/>
          </a:blip>
          <a:stretch>
            <a:fillRect/>
          </a:stretch>
        </p:blipFill>
        <p:spPr>
          <a:xfrm>
            <a:off x="2788838" y="1050378"/>
            <a:ext cx="6614325" cy="52914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51"/>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a:t>Phases</a:t>
            </a:r>
            <a:endParaRPr/>
          </a:p>
        </p:txBody>
      </p:sp>
      <p:pic>
        <p:nvPicPr>
          <p:cNvPr id="330" name="Google Shape;330;p51"/>
          <p:cNvPicPr preferRelativeResize="0"/>
          <p:nvPr/>
        </p:nvPicPr>
        <p:blipFill rotWithShape="1">
          <a:blip r:embed="rId3">
            <a:alphaModFix/>
          </a:blip>
          <a:srcRect/>
          <a:stretch/>
        </p:blipFill>
        <p:spPr>
          <a:xfrm>
            <a:off x="203913" y="2043846"/>
            <a:ext cx="4396378" cy="3368780"/>
          </a:xfrm>
          <a:prstGeom prst="rect">
            <a:avLst/>
          </a:prstGeom>
          <a:noFill/>
          <a:ln>
            <a:noFill/>
          </a:ln>
        </p:spPr>
      </p:pic>
      <p:pic>
        <p:nvPicPr>
          <p:cNvPr id="331" name="Google Shape;331;p51" descr="liquid1"/>
          <p:cNvPicPr preferRelativeResize="0"/>
          <p:nvPr/>
        </p:nvPicPr>
        <p:blipFill rotWithShape="1">
          <a:blip r:embed="rId4">
            <a:alphaModFix/>
          </a:blip>
          <a:srcRect/>
          <a:stretch/>
        </p:blipFill>
        <p:spPr>
          <a:xfrm>
            <a:off x="3894897" y="3153391"/>
            <a:ext cx="4554604" cy="3476011"/>
          </a:xfrm>
          <a:prstGeom prst="rect">
            <a:avLst/>
          </a:prstGeom>
          <a:noFill/>
          <a:ln>
            <a:noFill/>
          </a:ln>
        </p:spPr>
      </p:pic>
      <p:pic>
        <p:nvPicPr>
          <p:cNvPr id="332" name="Google Shape;332;p51" descr="vapor1"/>
          <p:cNvPicPr preferRelativeResize="0"/>
          <p:nvPr/>
        </p:nvPicPr>
        <p:blipFill rotWithShape="1">
          <a:blip r:embed="rId5">
            <a:alphaModFix/>
          </a:blip>
          <a:srcRect/>
          <a:stretch/>
        </p:blipFill>
        <p:spPr>
          <a:xfrm>
            <a:off x="7843462" y="1914301"/>
            <a:ext cx="4297025" cy="328608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52"/>
          <p:cNvPicPr preferRelativeResize="0"/>
          <p:nvPr/>
        </p:nvPicPr>
        <p:blipFill>
          <a:blip r:embed="rId3">
            <a:alphaModFix/>
          </a:blip>
          <a:stretch>
            <a:fillRect/>
          </a:stretch>
        </p:blipFill>
        <p:spPr>
          <a:xfrm>
            <a:off x="1155300" y="504663"/>
            <a:ext cx="8554644" cy="571423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6"/>
          <p:cNvSpPr txBox="1">
            <a:spLocks noGrp="1"/>
          </p:cNvSpPr>
          <p:nvPr>
            <p:ph type="title"/>
          </p:nvPr>
        </p:nvSpPr>
        <p:spPr>
          <a:xfrm>
            <a:off x="3167008" y="1247900"/>
            <a:ext cx="3691200" cy="5445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2400"/>
              <a:buNone/>
            </a:pPr>
            <a:r>
              <a:rPr lang="en-US" sz="4400"/>
              <a:t>Who are you?</a:t>
            </a:r>
            <a:endParaRPr sz="4400"/>
          </a:p>
        </p:txBody>
      </p:sp>
      <p:pic>
        <p:nvPicPr>
          <p:cNvPr id="144" name="Google Shape;144;p26"/>
          <p:cNvPicPr preferRelativeResize="0"/>
          <p:nvPr/>
        </p:nvPicPr>
        <p:blipFill rotWithShape="1">
          <a:blip r:embed="rId3">
            <a:alphaModFix/>
          </a:blip>
          <a:srcRect/>
          <a:stretch/>
        </p:blipFill>
        <p:spPr>
          <a:xfrm>
            <a:off x="1176877" y="2114572"/>
            <a:ext cx="7940500" cy="4055067"/>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53"/>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a:t>Speaking of ice!!!</a:t>
            </a:r>
            <a:endParaRPr/>
          </a:p>
        </p:txBody>
      </p:sp>
      <p:pic>
        <p:nvPicPr>
          <p:cNvPr id="343" name="Google Shape;343;p53"/>
          <p:cNvPicPr preferRelativeResize="0"/>
          <p:nvPr/>
        </p:nvPicPr>
        <p:blipFill>
          <a:blip r:embed="rId3">
            <a:alphaModFix/>
          </a:blip>
          <a:stretch>
            <a:fillRect/>
          </a:stretch>
        </p:blipFill>
        <p:spPr>
          <a:xfrm>
            <a:off x="2232900" y="1159463"/>
            <a:ext cx="7620000" cy="4791075"/>
          </a:xfrm>
          <a:prstGeom prst="rect">
            <a:avLst/>
          </a:prstGeom>
          <a:noFill/>
          <a:ln>
            <a:noFill/>
          </a:ln>
        </p:spPr>
      </p:pic>
      <p:sp>
        <p:nvSpPr>
          <p:cNvPr id="344" name="Google Shape;344;p53"/>
          <p:cNvSpPr txBox="1"/>
          <p:nvPr/>
        </p:nvSpPr>
        <p:spPr>
          <a:xfrm>
            <a:off x="2232900" y="5950550"/>
            <a:ext cx="76200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a:t>https://earthsky.org/earth/why-arctic-winter-sea-ice-stalled-2020/</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54"/>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a:t>Density</a:t>
            </a:r>
            <a:endParaRPr/>
          </a:p>
        </p:txBody>
      </p:sp>
      <p:pic>
        <p:nvPicPr>
          <p:cNvPr id="350" name="Google Shape;350;p54"/>
          <p:cNvPicPr preferRelativeResize="0"/>
          <p:nvPr/>
        </p:nvPicPr>
        <p:blipFill rotWithShape="1">
          <a:blip r:embed="rId3">
            <a:alphaModFix/>
          </a:blip>
          <a:srcRect/>
          <a:stretch/>
        </p:blipFill>
        <p:spPr>
          <a:xfrm>
            <a:off x="6703212" y="2280725"/>
            <a:ext cx="3429639" cy="4583550"/>
          </a:xfrm>
          <a:prstGeom prst="rect">
            <a:avLst/>
          </a:prstGeom>
          <a:noFill/>
          <a:ln>
            <a:noFill/>
          </a:ln>
        </p:spPr>
      </p:pic>
      <p:pic>
        <p:nvPicPr>
          <p:cNvPr id="351" name="Google Shape;351;p54"/>
          <p:cNvPicPr preferRelativeResize="0"/>
          <p:nvPr/>
        </p:nvPicPr>
        <p:blipFill rotWithShape="1">
          <a:blip r:embed="rId4">
            <a:alphaModFix/>
          </a:blip>
          <a:srcRect/>
          <a:stretch/>
        </p:blipFill>
        <p:spPr>
          <a:xfrm>
            <a:off x="2216750" y="2280725"/>
            <a:ext cx="3429639" cy="45835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55"/>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a:t>What do you think would happen?</a:t>
            </a:r>
            <a:endParaRPr/>
          </a:p>
        </p:txBody>
      </p:sp>
      <p:pic>
        <p:nvPicPr>
          <p:cNvPr id="357" name="Google Shape;357;p55"/>
          <p:cNvPicPr preferRelativeResize="0"/>
          <p:nvPr/>
        </p:nvPicPr>
        <p:blipFill>
          <a:blip r:embed="rId3">
            <a:alphaModFix/>
          </a:blip>
          <a:stretch>
            <a:fillRect/>
          </a:stretch>
        </p:blipFill>
        <p:spPr>
          <a:xfrm>
            <a:off x="1547550" y="2485775"/>
            <a:ext cx="1334777" cy="1325700"/>
          </a:xfrm>
          <a:prstGeom prst="rect">
            <a:avLst/>
          </a:prstGeom>
          <a:noFill/>
          <a:ln>
            <a:noFill/>
          </a:ln>
        </p:spPr>
      </p:pic>
      <p:sp>
        <p:nvSpPr>
          <p:cNvPr id="358" name="Google Shape;358;p55"/>
          <p:cNvSpPr txBox="1"/>
          <p:nvPr/>
        </p:nvSpPr>
        <p:spPr>
          <a:xfrm>
            <a:off x="5089350" y="3206275"/>
            <a:ext cx="294900" cy="1723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0000">
                <a:latin typeface="Calibri"/>
                <a:ea typeface="Calibri"/>
                <a:cs typeface="Calibri"/>
                <a:sym typeface="Calibri"/>
              </a:rPr>
              <a:t>+</a:t>
            </a:r>
            <a:endParaRPr sz="10000">
              <a:latin typeface="Calibri"/>
              <a:ea typeface="Calibri"/>
              <a:cs typeface="Calibri"/>
              <a:sym typeface="Calibri"/>
            </a:endParaRPr>
          </a:p>
        </p:txBody>
      </p:sp>
      <p:pic>
        <p:nvPicPr>
          <p:cNvPr id="359" name="Google Shape;359;p55"/>
          <p:cNvPicPr preferRelativeResize="0"/>
          <p:nvPr/>
        </p:nvPicPr>
        <p:blipFill>
          <a:blip r:embed="rId4">
            <a:alphaModFix/>
          </a:blip>
          <a:stretch>
            <a:fillRect/>
          </a:stretch>
        </p:blipFill>
        <p:spPr>
          <a:xfrm>
            <a:off x="6096000" y="1926625"/>
            <a:ext cx="4898075" cy="4072550"/>
          </a:xfrm>
          <a:prstGeom prst="rect">
            <a:avLst/>
          </a:prstGeom>
          <a:noFill/>
          <a:ln>
            <a:noFill/>
          </a:ln>
        </p:spPr>
      </p:pic>
      <p:pic>
        <p:nvPicPr>
          <p:cNvPr id="360" name="Google Shape;360;p55"/>
          <p:cNvPicPr preferRelativeResize="0"/>
          <p:nvPr/>
        </p:nvPicPr>
        <p:blipFill>
          <a:blip r:embed="rId5">
            <a:alphaModFix/>
          </a:blip>
          <a:stretch>
            <a:fillRect/>
          </a:stretch>
        </p:blipFill>
        <p:spPr>
          <a:xfrm>
            <a:off x="10375725" y="0"/>
            <a:ext cx="1816275" cy="1576634"/>
          </a:xfrm>
          <a:prstGeom prst="rect">
            <a:avLst/>
          </a:prstGeom>
          <a:noFill/>
          <a:ln>
            <a:noFill/>
          </a:ln>
        </p:spPr>
      </p:pic>
      <p:pic>
        <p:nvPicPr>
          <p:cNvPr id="361" name="Google Shape;361;p55"/>
          <p:cNvPicPr preferRelativeResize="0"/>
          <p:nvPr/>
        </p:nvPicPr>
        <p:blipFill>
          <a:blip r:embed="rId3">
            <a:alphaModFix/>
          </a:blip>
          <a:stretch>
            <a:fillRect/>
          </a:stretch>
        </p:blipFill>
        <p:spPr>
          <a:xfrm>
            <a:off x="1983675" y="3405325"/>
            <a:ext cx="1334777" cy="1325700"/>
          </a:xfrm>
          <a:prstGeom prst="rect">
            <a:avLst/>
          </a:prstGeom>
          <a:noFill/>
          <a:ln>
            <a:noFill/>
          </a:ln>
        </p:spPr>
      </p:pic>
      <p:pic>
        <p:nvPicPr>
          <p:cNvPr id="362" name="Google Shape;362;p55"/>
          <p:cNvPicPr preferRelativeResize="0"/>
          <p:nvPr/>
        </p:nvPicPr>
        <p:blipFill>
          <a:blip r:embed="rId3">
            <a:alphaModFix/>
          </a:blip>
          <a:stretch>
            <a:fillRect/>
          </a:stretch>
        </p:blipFill>
        <p:spPr>
          <a:xfrm>
            <a:off x="2559750" y="1576625"/>
            <a:ext cx="1334777" cy="1325700"/>
          </a:xfrm>
          <a:prstGeom prst="rect">
            <a:avLst/>
          </a:prstGeom>
          <a:noFill/>
          <a:ln>
            <a:noFill/>
          </a:ln>
        </p:spPr>
      </p:pic>
      <p:pic>
        <p:nvPicPr>
          <p:cNvPr id="363" name="Google Shape;363;p55"/>
          <p:cNvPicPr preferRelativeResize="0"/>
          <p:nvPr/>
        </p:nvPicPr>
        <p:blipFill>
          <a:blip r:embed="rId3">
            <a:alphaModFix/>
          </a:blip>
          <a:stretch>
            <a:fillRect/>
          </a:stretch>
        </p:blipFill>
        <p:spPr>
          <a:xfrm>
            <a:off x="365175" y="2294525"/>
            <a:ext cx="1334777" cy="1325700"/>
          </a:xfrm>
          <a:prstGeom prst="rect">
            <a:avLst/>
          </a:prstGeom>
          <a:noFill/>
          <a:ln>
            <a:noFill/>
          </a:ln>
        </p:spPr>
      </p:pic>
      <p:pic>
        <p:nvPicPr>
          <p:cNvPr id="364" name="Google Shape;364;p55"/>
          <p:cNvPicPr preferRelativeResize="0"/>
          <p:nvPr/>
        </p:nvPicPr>
        <p:blipFill>
          <a:blip r:embed="rId3">
            <a:alphaModFix/>
          </a:blip>
          <a:stretch>
            <a:fillRect/>
          </a:stretch>
        </p:blipFill>
        <p:spPr>
          <a:xfrm>
            <a:off x="3318450" y="3300050"/>
            <a:ext cx="1334777" cy="1325700"/>
          </a:xfrm>
          <a:prstGeom prst="rect">
            <a:avLst/>
          </a:prstGeom>
          <a:noFill/>
          <a:ln>
            <a:noFill/>
          </a:ln>
        </p:spPr>
      </p:pic>
      <p:pic>
        <p:nvPicPr>
          <p:cNvPr id="365" name="Google Shape;365;p55"/>
          <p:cNvPicPr preferRelativeResize="0"/>
          <p:nvPr/>
        </p:nvPicPr>
        <p:blipFill>
          <a:blip r:embed="rId3">
            <a:alphaModFix/>
          </a:blip>
          <a:stretch>
            <a:fillRect/>
          </a:stretch>
        </p:blipFill>
        <p:spPr>
          <a:xfrm>
            <a:off x="3754575" y="1880575"/>
            <a:ext cx="1334777" cy="1325700"/>
          </a:xfrm>
          <a:prstGeom prst="rect">
            <a:avLst/>
          </a:prstGeom>
          <a:noFill/>
          <a:ln>
            <a:noFill/>
          </a:ln>
        </p:spPr>
      </p:pic>
      <p:pic>
        <p:nvPicPr>
          <p:cNvPr id="366" name="Google Shape;366;p55"/>
          <p:cNvPicPr preferRelativeResize="0"/>
          <p:nvPr/>
        </p:nvPicPr>
        <p:blipFill>
          <a:blip r:embed="rId3">
            <a:alphaModFix/>
          </a:blip>
          <a:stretch>
            <a:fillRect/>
          </a:stretch>
        </p:blipFill>
        <p:spPr>
          <a:xfrm>
            <a:off x="822375" y="3429000"/>
            <a:ext cx="1334777" cy="1325700"/>
          </a:xfrm>
          <a:prstGeom prst="rect">
            <a:avLst/>
          </a:prstGeom>
          <a:noFill/>
          <a:ln>
            <a:noFill/>
          </a:ln>
        </p:spPr>
      </p:pic>
      <p:pic>
        <p:nvPicPr>
          <p:cNvPr id="367" name="Google Shape;367;p55"/>
          <p:cNvPicPr preferRelativeResize="0"/>
          <p:nvPr/>
        </p:nvPicPr>
        <p:blipFill>
          <a:blip r:embed="rId3">
            <a:alphaModFix/>
          </a:blip>
          <a:stretch>
            <a:fillRect/>
          </a:stretch>
        </p:blipFill>
        <p:spPr>
          <a:xfrm>
            <a:off x="2771550" y="4573475"/>
            <a:ext cx="1334777" cy="1325700"/>
          </a:xfrm>
          <a:prstGeom prst="rect">
            <a:avLst/>
          </a:prstGeom>
          <a:noFill/>
          <a:ln>
            <a:noFill/>
          </a:ln>
        </p:spPr>
      </p:pic>
      <p:pic>
        <p:nvPicPr>
          <p:cNvPr id="368" name="Google Shape;368;p55"/>
          <p:cNvPicPr preferRelativeResize="0"/>
          <p:nvPr/>
        </p:nvPicPr>
        <p:blipFill>
          <a:blip r:embed="rId3">
            <a:alphaModFix/>
          </a:blip>
          <a:stretch>
            <a:fillRect/>
          </a:stretch>
        </p:blipFill>
        <p:spPr>
          <a:xfrm>
            <a:off x="974775" y="4573475"/>
            <a:ext cx="1334777" cy="13257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pic>
        <p:nvPicPr>
          <p:cNvPr id="373" name="Google Shape;373;p56"/>
          <p:cNvPicPr preferRelativeResize="0"/>
          <p:nvPr/>
        </p:nvPicPr>
        <p:blipFill>
          <a:blip r:embed="rId3">
            <a:alphaModFix/>
          </a:blip>
          <a:stretch>
            <a:fillRect/>
          </a:stretch>
        </p:blipFill>
        <p:spPr>
          <a:xfrm>
            <a:off x="3178550" y="0"/>
            <a:ext cx="6863192" cy="6553202"/>
          </a:xfrm>
          <a:prstGeom prst="rect">
            <a:avLst/>
          </a:prstGeom>
          <a:noFill/>
          <a:ln>
            <a:noFill/>
          </a:ln>
        </p:spPr>
      </p:pic>
      <p:sp>
        <p:nvSpPr>
          <p:cNvPr id="374" name="Google Shape;374;p56"/>
          <p:cNvSpPr txBox="1"/>
          <p:nvPr/>
        </p:nvSpPr>
        <p:spPr>
          <a:xfrm>
            <a:off x="3317550" y="6457800"/>
            <a:ext cx="672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solidFill>
                  <a:schemeClr val="accent5"/>
                </a:solidFill>
              </a:rPr>
              <a:t>http://www.todayifoundout.com/wp-content/uploads/2015/08/olive-oil-in-water.png</a:t>
            </a:r>
            <a:endParaRPr>
              <a:solidFill>
                <a:schemeClr val="accent5"/>
              </a:solidFill>
            </a:endParaRPr>
          </a:p>
        </p:txBody>
      </p:sp>
      <p:sp>
        <p:nvSpPr>
          <p:cNvPr id="375" name="Google Shape;375;p56"/>
          <p:cNvSpPr txBox="1">
            <a:spLocks noGrp="1"/>
          </p:cNvSpPr>
          <p:nvPr>
            <p:ph type="title"/>
          </p:nvPr>
        </p:nvSpPr>
        <p:spPr>
          <a:xfrm>
            <a:off x="135924" y="2462825"/>
            <a:ext cx="2788800" cy="544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000"/>
              <a:t>Hydrophilic?</a:t>
            </a:r>
            <a:endParaRPr sz="3000"/>
          </a:p>
          <a:p>
            <a:pPr marL="0" lvl="0" indent="0" algn="l" rtl="0">
              <a:spcBef>
                <a:spcPts val="0"/>
              </a:spcBef>
              <a:spcAft>
                <a:spcPts val="0"/>
              </a:spcAft>
              <a:buNone/>
            </a:pPr>
            <a:r>
              <a:rPr lang="en-US" sz="3000"/>
              <a:t>Hydrophobic?</a:t>
            </a:r>
            <a:endParaRPr sz="3000"/>
          </a:p>
          <a:p>
            <a:pPr marL="0" lvl="0" indent="0" algn="l" rtl="0">
              <a:spcBef>
                <a:spcPts val="0"/>
              </a:spcBef>
              <a:spcAft>
                <a:spcPts val="0"/>
              </a:spcAft>
              <a:buNone/>
            </a:pPr>
            <a:r>
              <a:rPr lang="en-US" sz="3000"/>
              <a:t>Density?</a:t>
            </a:r>
            <a:endParaRPr sz="30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57"/>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What about….</a:t>
            </a:r>
            <a:endParaRPr/>
          </a:p>
        </p:txBody>
      </p:sp>
      <p:pic>
        <p:nvPicPr>
          <p:cNvPr id="381" name="Google Shape;381;p57"/>
          <p:cNvPicPr preferRelativeResize="0"/>
          <p:nvPr/>
        </p:nvPicPr>
        <p:blipFill>
          <a:blip r:embed="rId3">
            <a:alphaModFix/>
          </a:blip>
          <a:stretch>
            <a:fillRect/>
          </a:stretch>
        </p:blipFill>
        <p:spPr>
          <a:xfrm>
            <a:off x="2681900" y="1824075"/>
            <a:ext cx="7289918" cy="48623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58"/>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Now Let’s think about membranes...</a:t>
            </a:r>
            <a:endParaRPr/>
          </a:p>
        </p:txBody>
      </p:sp>
      <p:pic>
        <p:nvPicPr>
          <p:cNvPr id="387" name="Google Shape;387;p58"/>
          <p:cNvPicPr preferRelativeResize="0"/>
          <p:nvPr/>
        </p:nvPicPr>
        <p:blipFill rotWithShape="1">
          <a:blip r:embed="rId3">
            <a:alphaModFix/>
          </a:blip>
          <a:srcRect/>
          <a:stretch/>
        </p:blipFill>
        <p:spPr>
          <a:xfrm>
            <a:off x="568576" y="1578075"/>
            <a:ext cx="5217700" cy="3787776"/>
          </a:xfrm>
          <a:prstGeom prst="rect">
            <a:avLst/>
          </a:prstGeom>
          <a:noFill/>
          <a:ln>
            <a:noFill/>
          </a:ln>
        </p:spPr>
      </p:pic>
      <p:sp>
        <p:nvSpPr>
          <p:cNvPr id="388" name="Google Shape;388;p58"/>
          <p:cNvSpPr txBox="1"/>
          <p:nvPr/>
        </p:nvSpPr>
        <p:spPr>
          <a:xfrm>
            <a:off x="6006425" y="2610063"/>
            <a:ext cx="4140300" cy="1723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5000">
                <a:latin typeface="Calibri"/>
                <a:ea typeface="Calibri"/>
                <a:cs typeface="Calibri"/>
                <a:sym typeface="Calibri"/>
              </a:rPr>
              <a:t>what about alcohols?</a:t>
            </a:r>
            <a:endParaRPr sz="5000">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59"/>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What if….</a:t>
            </a:r>
            <a:endParaRPr/>
          </a:p>
        </p:txBody>
      </p:sp>
      <p:pic>
        <p:nvPicPr>
          <p:cNvPr id="394" name="Google Shape;394;p59"/>
          <p:cNvPicPr preferRelativeResize="0"/>
          <p:nvPr/>
        </p:nvPicPr>
        <p:blipFill>
          <a:blip r:embed="rId3">
            <a:alphaModFix/>
          </a:blip>
          <a:stretch>
            <a:fillRect/>
          </a:stretch>
        </p:blipFill>
        <p:spPr>
          <a:xfrm>
            <a:off x="278750" y="1312600"/>
            <a:ext cx="7137399" cy="5098125"/>
          </a:xfrm>
          <a:prstGeom prst="rect">
            <a:avLst/>
          </a:prstGeom>
          <a:noFill/>
          <a:ln>
            <a:noFill/>
          </a:ln>
        </p:spPr>
      </p:pic>
      <p:pic>
        <p:nvPicPr>
          <p:cNvPr id="395" name="Google Shape;395;p59"/>
          <p:cNvPicPr preferRelativeResize="0"/>
          <p:nvPr/>
        </p:nvPicPr>
        <p:blipFill rotWithShape="1">
          <a:blip r:embed="rId4">
            <a:alphaModFix/>
          </a:blip>
          <a:srcRect/>
          <a:stretch/>
        </p:blipFill>
        <p:spPr>
          <a:xfrm>
            <a:off x="8621200" y="838976"/>
            <a:ext cx="2218875" cy="1610774"/>
          </a:xfrm>
          <a:prstGeom prst="rect">
            <a:avLst/>
          </a:prstGeom>
          <a:noFill/>
          <a:ln>
            <a:noFill/>
          </a:ln>
        </p:spPr>
      </p:pic>
      <p:pic>
        <p:nvPicPr>
          <p:cNvPr id="396" name="Google Shape;396;p59"/>
          <p:cNvPicPr preferRelativeResize="0"/>
          <p:nvPr/>
        </p:nvPicPr>
        <p:blipFill>
          <a:blip r:embed="rId5">
            <a:alphaModFix/>
          </a:blip>
          <a:stretch>
            <a:fillRect/>
          </a:stretch>
        </p:blipFill>
        <p:spPr>
          <a:xfrm>
            <a:off x="7918075" y="3081775"/>
            <a:ext cx="3224975" cy="26814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60"/>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Now Let’s think about membranes...</a:t>
            </a:r>
            <a:endParaRPr/>
          </a:p>
        </p:txBody>
      </p:sp>
      <p:pic>
        <p:nvPicPr>
          <p:cNvPr id="402" name="Google Shape;402;p60"/>
          <p:cNvPicPr preferRelativeResize="0"/>
          <p:nvPr/>
        </p:nvPicPr>
        <p:blipFill rotWithShape="1">
          <a:blip r:embed="rId3">
            <a:alphaModFix/>
          </a:blip>
          <a:srcRect/>
          <a:stretch/>
        </p:blipFill>
        <p:spPr>
          <a:xfrm>
            <a:off x="568576" y="1578075"/>
            <a:ext cx="5217700" cy="3787776"/>
          </a:xfrm>
          <a:prstGeom prst="rect">
            <a:avLst/>
          </a:prstGeom>
          <a:noFill/>
          <a:ln>
            <a:noFill/>
          </a:ln>
        </p:spPr>
      </p:pic>
      <p:sp>
        <p:nvSpPr>
          <p:cNvPr id="403" name="Google Shape;403;p60"/>
          <p:cNvSpPr txBox="1"/>
          <p:nvPr/>
        </p:nvSpPr>
        <p:spPr>
          <a:xfrm>
            <a:off x="6096000" y="1797438"/>
            <a:ext cx="4140300" cy="326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5000">
                <a:latin typeface="Calibri"/>
                <a:ea typeface="Calibri"/>
                <a:cs typeface="Calibri"/>
                <a:sym typeface="Calibri"/>
              </a:rPr>
              <a:t>How does this inform students about membranes?</a:t>
            </a:r>
            <a:endParaRPr sz="5000">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61"/>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Now Let’s think about membranes...</a:t>
            </a:r>
            <a:endParaRPr/>
          </a:p>
        </p:txBody>
      </p:sp>
      <p:pic>
        <p:nvPicPr>
          <p:cNvPr id="409" name="Google Shape;409;p61"/>
          <p:cNvPicPr preferRelativeResize="0"/>
          <p:nvPr/>
        </p:nvPicPr>
        <p:blipFill rotWithShape="1">
          <a:blip r:embed="rId3">
            <a:alphaModFix/>
          </a:blip>
          <a:srcRect/>
          <a:stretch/>
        </p:blipFill>
        <p:spPr>
          <a:xfrm rot="-5400011">
            <a:off x="-266185" y="3136440"/>
            <a:ext cx="1942600" cy="1410222"/>
          </a:xfrm>
          <a:prstGeom prst="rect">
            <a:avLst/>
          </a:prstGeom>
          <a:noFill/>
          <a:ln>
            <a:noFill/>
          </a:ln>
        </p:spPr>
      </p:pic>
      <p:pic>
        <p:nvPicPr>
          <p:cNvPr id="410" name="Google Shape;410;p61"/>
          <p:cNvPicPr preferRelativeResize="0"/>
          <p:nvPr/>
        </p:nvPicPr>
        <p:blipFill>
          <a:blip r:embed="rId4">
            <a:alphaModFix/>
          </a:blip>
          <a:stretch>
            <a:fillRect/>
          </a:stretch>
        </p:blipFill>
        <p:spPr>
          <a:xfrm>
            <a:off x="1589432" y="1690825"/>
            <a:ext cx="10469818" cy="501477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62"/>
          <p:cNvSpPr txBox="1">
            <a:spLocks noGrp="1"/>
          </p:cNvSpPr>
          <p:nvPr>
            <p:ph type="title"/>
          </p:nvPr>
        </p:nvSpPr>
        <p:spPr>
          <a:xfrm>
            <a:off x="1370454" y="2344488"/>
            <a:ext cx="10200300" cy="544500"/>
          </a:xfrm>
          <a:prstGeom prst="rect">
            <a:avLst/>
          </a:prstGeom>
        </p:spPr>
        <p:txBody>
          <a:bodyPr spcFirstLastPara="1" wrap="square" lIns="91425" tIns="45700" rIns="91425" bIns="45700" anchor="t" anchorCtr="0">
            <a:normAutofit fontScale="90000"/>
          </a:bodyPr>
          <a:lstStyle/>
          <a:p>
            <a:pPr marL="0" lvl="0" indent="0" algn="l" rtl="0">
              <a:spcBef>
                <a:spcPts val="0"/>
              </a:spcBef>
              <a:spcAft>
                <a:spcPts val="0"/>
              </a:spcAft>
              <a:buNone/>
            </a:pPr>
            <a:r>
              <a:rPr lang="en-US" sz="4000">
                <a:solidFill>
                  <a:srgbClr val="7F7F7F"/>
                </a:solidFill>
                <a:latin typeface="Calibri"/>
                <a:ea typeface="Calibri"/>
                <a:cs typeface="Calibri"/>
                <a:sym typeface="Calibri"/>
              </a:rPr>
              <a:t>Questions I can help with?</a:t>
            </a:r>
            <a:endParaRPr sz="4000">
              <a:solidFill>
                <a:srgbClr val="7F7F7F"/>
              </a:solidFill>
              <a:latin typeface="Calibri"/>
              <a:ea typeface="Calibri"/>
              <a:cs typeface="Calibri"/>
              <a:sym typeface="Calibri"/>
            </a:endParaRPr>
          </a:p>
          <a:p>
            <a:pPr marL="0" lvl="0" indent="0" algn="l" rtl="0">
              <a:spcBef>
                <a:spcPts val="0"/>
              </a:spcBef>
              <a:spcAft>
                <a:spcPts val="0"/>
              </a:spcAft>
              <a:buNone/>
            </a:pPr>
            <a:endParaRPr sz="4000">
              <a:solidFill>
                <a:srgbClr val="7F7F7F"/>
              </a:solidFill>
              <a:latin typeface="Calibri"/>
              <a:ea typeface="Calibri"/>
              <a:cs typeface="Calibri"/>
              <a:sym typeface="Calibri"/>
            </a:endParaRPr>
          </a:p>
          <a:p>
            <a:pPr marL="0" lvl="0" indent="0" algn="l" rtl="0">
              <a:spcBef>
                <a:spcPts val="0"/>
              </a:spcBef>
              <a:spcAft>
                <a:spcPts val="0"/>
              </a:spcAft>
              <a:buClr>
                <a:schemeClr val="dk1"/>
              </a:buClr>
              <a:buSzPct val="27500"/>
              <a:buFont typeface="Arial"/>
              <a:buNone/>
            </a:pPr>
            <a:r>
              <a:rPr lang="en-US" sz="4000">
                <a:solidFill>
                  <a:srgbClr val="7F7F7F"/>
                </a:solidFill>
                <a:latin typeface="Calibri"/>
                <a:ea typeface="Calibri"/>
                <a:cs typeface="Calibri"/>
                <a:sym typeface="Calibri"/>
              </a:rPr>
              <a:t>Keri Shingleton</a:t>
            </a:r>
            <a:endParaRPr sz="4000">
              <a:solidFill>
                <a:srgbClr val="7F7F7F"/>
              </a:solidFill>
              <a:latin typeface="Calibri"/>
              <a:ea typeface="Calibri"/>
              <a:cs typeface="Calibri"/>
              <a:sym typeface="Calibri"/>
            </a:endParaRPr>
          </a:p>
          <a:p>
            <a:pPr marL="0" lvl="0" indent="0" algn="l" rtl="0">
              <a:spcBef>
                <a:spcPts val="0"/>
              </a:spcBef>
              <a:spcAft>
                <a:spcPts val="0"/>
              </a:spcAft>
              <a:buClr>
                <a:schemeClr val="dk1"/>
              </a:buClr>
              <a:buSzPct val="27500"/>
              <a:buFont typeface="Arial"/>
              <a:buNone/>
            </a:pPr>
            <a:r>
              <a:rPr lang="en-US" sz="4000">
                <a:solidFill>
                  <a:srgbClr val="7F7F7F"/>
                </a:solidFill>
                <a:latin typeface="Calibri"/>
                <a:ea typeface="Calibri"/>
                <a:cs typeface="Calibri"/>
                <a:sym typeface="Calibri"/>
              </a:rPr>
              <a:t>kerishingleton@gmail.com</a:t>
            </a:r>
            <a:endParaRPr sz="4000">
              <a:solidFill>
                <a:srgbClr val="7F7F7F"/>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7"/>
          <p:cNvSpPr txBox="1">
            <a:spLocks noGrp="1"/>
          </p:cNvSpPr>
          <p:nvPr>
            <p:ph type="title"/>
          </p:nvPr>
        </p:nvSpPr>
        <p:spPr>
          <a:xfrm>
            <a:off x="88500" y="1247900"/>
            <a:ext cx="10043700" cy="5445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2400"/>
              <a:buNone/>
            </a:pPr>
            <a:r>
              <a:rPr lang="en-US" sz="4400"/>
              <a:t>In this workshop, you can expect to…</a:t>
            </a:r>
            <a:endParaRPr sz="4400"/>
          </a:p>
          <a:p>
            <a:pPr marL="0" lvl="0" indent="0" algn="l" rtl="0">
              <a:lnSpc>
                <a:spcPct val="90000"/>
              </a:lnSpc>
              <a:spcBef>
                <a:spcPts val="0"/>
              </a:spcBef>
              <a:spcAft>
                <a:spcPts val="0"/>
              </a:spcAft>
              <a:buSzPts val="2400"/>
              <a:buNone/>
            </a:pPr>
            <a:endParaRPr sz="4400"/>
          </a:p>
          <a:p>
            <a:pPr marL="457200" lvl="0" indent="-508000" algn="l" rtl="0">
              <a:lnSpc>
                <a:spcPct val="90000"/>
              </a:lnSpc>
              <a:spcBef>
                <a:spcPts val="0"/>
              </a:spcBef>
              <a:spcAft>
                <a:spcPts val="0"/>
              </a:spcAft>
              <a:buSzPts val="4400"/>
              <a:buChar char="●"/>
            </a:pPr>
            <a:r>
              <a:rPr lang="en-US" sz="4400"/>
              <a:t>Play!</a:t>
            </a:r>
            <a:endParaRPr sz="4400"/>
          </a:p>
          <a:p>
            <a:pPr marL="457200" lvl="0" indent="-508000" algn="l" rtl="0">
              <a:lnSpc>
                <a:spcPct val="90000"/>
              </a:lnSpc>
              <a:spcBef>
                <a:spcPts val="0"/>
              </a:spcBef>
              <a:spcAft>
                <a:spcPts val="0"/>
              </a:spcAft>
              <a:buSzPts val="4400"/>
              <a:buChar char="●"/>
            </a:pPr>
            <a:r>
              <a:rPr lang="en-US" sz="4400"/>
              <a:t>Discover!</a:t>
            </a:r>
            <a:endParaRPr sz="4400"/>
          </a:p>
          <a:p>
            <a:pPr marL="457200" lvl="0" indent="-508000" algn="l" rtl="0">
              <a:lnSpc>
                <a:spcPct val="90000"/>
              </a:lnSpc>
              <a:spcBef>
                <a:spcPts val="0"/>
              </a:spcBef>
              <a:spcAft>
                <a:spcPts val="0"/>
              </a:spcAft>
              <a:buSzPts val="4400"/>
              <a:buChar char="●"/>
            </a:pPr>
            <a:r>
              <a:rPr lang="en-US" sz="4400"/>
              <a:t>Think!</a:t>
            </a:r>
            <a:endParaRPr sz="4400"/>
          </a:p>
          <a:p>
            <a:pPr marL="457200" lvl="0" indent="-508000" algn="l" rtl="0">
              <a:lnSpc>
                <a:spcPct val="90000"/>
              </a:lnSpc>
              <a:spcBef>
                <a:spcPts val="0"/>
              </a:spcBef>
              <a:spcAft>
                <a:spcPts val="0"/>
              </a:spcAft>
              <a:buSzPts val="4400"/>
              <a:buChar char="●"/>
            </a:pPr>
            <a:r>
              <a:rPr lang="en-US" sz="4400"/>
              <a:t>Apply what you have learned to develop your own models!</a:t>
            </a:r>
            <a:endParaRPr sz="4400"/>
          </a:p>
          <a:p>
            <a:pPr marL="0" lvl="0" indent="0" algn="l" rtl="0">
              <a:lnSpc>
                <a:spcPct val="90000"/>
              </a:lnSpc>
              <a:spcBef>
                <a:spcPts val="0"/>
              </a:spcBef>
              <a:spcAft>
                <a:spcPts val="0"/>
              </a:spcAft>
              <a:buSzPts val="2400"/>
              <a:buNone/>
            </a:pPr>
            <a:endParaRPr sz="4400"/>
          </a:p>
          <a:p>
            <a:pPr marL="0" lvl="0" indent="0" algn="ctr" rtl="0">
              <a:lnSpc>
                <a:spcPct val="90000"/>
              </a:lnSpc>
              <a:spcBef>
                <a:spcPts val="0"/>
              </a:spcBef>
              <a:spcAft>
                <a:spcPts val="0"/>
              </a:spcAft>
              <a:buSzPts val="2400"/>
              <a:buNone/>
            </a:pPr>
            <a:endParaRPr sz="4400"/>
          </a:p>
          <a:p>
            <a:pPr marL="0" lvl="0" indent="0" algn="l" rtl="0">
              <a:lnSpc>
                <a:spcPct val="90000"/>
              </a:lnSpc>
              <a:spcBef>
                <a:spcPts val="0"/>
              </a:spcBef>
              <a:spcAft>
                <a:spcPts val="0"/>
              </a:spcAft>
              <a:buSzPts val="2400"/>
              <a:buNone/>
            </a:pPr>
            <a:endParaRPr sz="44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63"/>
          <p:cNvSpPr txBox="1">
            <a:spLocks noGrp="1"/>
          </p:cNvSpPr>
          <p:nvPr>
            <p:ph type="title"/>
          </p:nvPr>
        </p:nvSpPr>
        <p:spPr>
          <a:xfrm>
            <a:off x="597571" y="335319"/>
            <a:ext cx="14259600" cy="7260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Summer Courses!</a:t>
            </a:r>
            <a:endParaRPr/>
          </a:p>
        </p:txBody>
      </p:sp>
      <p:pic>
        <p:nvPicPr>
          <p:cNvPr id="421" name="Google Shape;421;p63"/>
          <p:cNvPicPr preferRelativeResize="0"/>
          <p:nvPr/>
        </p:nvPicPr>
        <p:blipFill>
          <a:blip r:embed="rId3">
            <a:alphaModFix/>
          </a:blip>
          <a:stretch>
            <a:fillRect/>
          </a:stretch>
        </p:blipFill>
        <p:spPr>
          <a:xfrm>
            <a:off x="5346667" y="795889"/>
            <a:ext cx="5655711" cy="5655711"/>
          </a:xfrm>
          <a:prstGeom prst="rect">
            <a:avLst/>
          </a:prstGeom>
          <a:noFill/>
          <a:ln>
            <a:noFill/>
          </a:ln>
        </p:spPr>
      </p:pic>
      <p:pic>
        <p:nvPicPr>
          <p:cNvPr id="422" name="Google Shape;422;p63"/>
          <p:cNvPicPr preferRelativeResize="0"/>
          <p:nvPr/>
        </p:nvPicPr>
        <p:blipFill>
          <a:blip r:embed="rId4">
            <a:alphaModFix/>
          </a:blip>
          <a:stretch>
            <a:fillRect/>
          </a:stretch>
        </p:blipFill>
        <p:spPr>
          <a:xfrm>
            <a:off x="1170167" y="2171284"/>
            <a:ext cx="3880685" cy="2904934"/>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64"/>
          <p:cNvSpPr txBox="1">
            <a:spLocks noGrp="1"/>
          </p:cNvSpPr>
          <p:nvPr>
            <p:ph type="title"/>
          </p:nvPr>
        </p:nvSpPr>
        <p:spPr>
          <a:xfrm>
            <a:off x="4530067" y="1254857"/>
            <a:ext cx="6585300" cy="39216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a:t>THANK YOU!!</a:t>
            </a:r>
            <a:endParaRPr/>
          </a:p>
          <a:p>
            <a:pPr marL="0" lvl="0" indent="0" algn="ctr" rtl="0">
              <a:spcBef>
                <a:spcPts val="0"/>
              </a:spcBef>
              <a:spcAft>
                <a:spcPts val="0"/>
              </a:spcAft>
              <a:buNone/>
            </a:pPr>
            <a:endParaRPr/>
          </a:p>
          <a:p>
            <a:pPr marL="0" lvl="0" indent="0" algn="ctr" rtl="0">
              <a:spcBef>
                <a:spcPts val="0"/>
              </a:spcBef>
              <a:spcAft>
                <a:spcPts val="0"/>
              </a:spcAft>
              <a:buNone/>
            </a:pPr>
            <a:r>
              <a:rPr lang="en-US"/>
              <a:t>Remember the conference discount code: </a:t>
            </a:r>
            <a:r>
              <a:rPr lang="en-US" b="1">
                <a:solidFill>
                  <a:srgbClr val="1EAC4C"/>
                </a:solidFill>
              </a:rPr>
              <a:t>SC23</a:t>
            </a:r>
            <a:endParaRPr b="1">
              <a:solidFill>
                <a:srgbClr val="1EAC4C"/>
              </a:solidFill>
            </a:endParaRPr>
          </a:p>
        </p:txBody>
      </p:sp>
      <p:pic>
        <p:nvPicPr>
          <p:cNvPr id="428" name="Google Shape;428;p64"/>
          <p:cNvPicPr preferRelativeResize="0">
            <a:picLocks noGrp="1"/>
          </p:cNvPicPr>
          <p:nvPr>
            <p:ph type="pic" idx="2"/>
          </p:nvPr>
        </p:nvPicPr>
        <p:blipFill rotWithShape="1">
          <a:blip r:embed="rId3">
            <a:alphaModFix/>
          </a:blip>
          <a:srcRect/>
          <a:stretch/>
        </p:blipFill>
        <p:spPr>
          <a:xfrm>
            <a:off x="634535" y="3076765"/>
            <a:ext cx="2957067" cy="2957067"/>
          </a:xfrm>
          <a:prstGeom prst="rect">
            <a:avLst/>
          </a:prstGeom>
        </p:spPr>
      </p:pic>
      <p:sp>
        <p:nvSpPr>
          <p:cNvPr id="429" name="Google Shape;429;p64"/>
          <p:cNvSpPr txBox="1">
            <a:spLocks noGrp="1"/>
          </p:cNvSpPr>
          <p:nvPr>
            <p:ph type="subTitle" idx="1"/>
          </p:nvPr>
        </p:nvSpPr>
        <p:spPr>
          <a:xfrm>
            <a:off x="4234460" y="5176267"/>
            <a:ext cx="7353300" cy="14103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4000"/>
              <a:t>Keri Shingleton</a:t>
            </a:r>
            <a:endParaRPr sz="4000"/>
          </a:p>
          <a:p>
            <a:pPr marL="0" lvl="0" indent="0" algn="l" rtl="0">
              <a:spcBef>
                <a:spcPts val="0"/>
              </a:spcBef>
              <a:spcAft>
                <a:spcPts val="0"/>
              </a:spcAft>
              <a:buNone/>
            </a:pPr>
            <a:r>
              <a:rPr lang="en-US" sz="4000"/>
              <a:t>kerishingleton@gmail.com</a:t>
            </a:r>
            <a:endParaRPr sz="40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65"/>
          <p:cNvSpPr txBox="1"/>
          <p:nvPr/>
        </p:nvSpPr>
        <p:spPr>
          <a:xfrm>
            <a:off x="2235800" y="4562200"/>
            <a:ext cx="7720500" cy="1862400"/>
          </a:xfrm>
          <a:prstGeom prst="rect">
            <a:avLst/>
          </a:prstGeom>
          <a:solidFill>
            <a:schemeClr val="lt1"/>
          </a:solid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en-US" sz="3500" b="1">
                <a:latin typeface="Calibri"/>
                <a:ea typeface="Calibri"/>
                <a:cs typeface="Calibri"/>
                <a:sym typeface="Calibri"/>
              </a:rPr>
              <a:t>Scan this code for a chance to win a $250 gift certificate to 3D Molecular Designs!</a:t>
            </a:r>
            <a:endParaRPr sz="3500" b="1">
              <a:latin typeface="Calibri"/>
              <a:ea typeface="Calibri"/>
              <a:cs typeface="Calibri"/>
              <a:sym typeface="Calibri"/>
            </a:endParaRPr>
          </a:p>
        </p:txBody>
      </p:sp>
      <p:pic>
        <p:nvPicPr>
          <p:cNvPr id="435" name="Google Shape;435;p65"/>
          <p:cNvPicPr preferRelativeResize="0"/>
          <p:nvPr/>
        </p:nvPicPr>
        <p:blipFill>
          <a:blip r:embed="rId3">
            <a:alphaModFix/>
          </a:blip>
          <a:stretch>
            <a:fillRect/>
          </a:stretch>
        </p:blipFill>
        <p:spPr>
          <a:xfrm>
            <a:off x="4033417" y="-129900"/>
            <a:ext cx="4125167" cy="4125167"/>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8"/>
          <p:cNvSpPr txBox="1">
            <a:spLocks noGrp="1"/>
          </p:cNvSpPr>
          <p:nvPr>
            <p:ph type="title"/>
          </p:nvPr>
        </p:nvSpPr>
        <p:spPr>
          <a:xfrm>
            <a:off x="712501" y="1049125"/>
            <a:ext cx="11115600" cy="726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SzPts val="1300"/>
              <a:buNone/>
            </a:pPr>
            <a:r>
              <a:rPr lang="en-US" sz="4000" b="1"/>
              <a:t>What</a:t>
            </a:r>
            <a:r>
              <a:rPr lang="en-US" sz="4000"/>
              <a:t> do our students NEED to know about water and </a:t>
            </a:r>
            <a:r>
              <a:rPr lang="en-US" sz="4000" b="1"/>
              <a:t>why</a:t>
            </a:r>
            <a:r>
              <a:rPr lang="en-US" sz="4000"/>
              <a:t>?</a:t>
            </a:r>
            <a:endParaRPr sz="4000"/>
          </a:p>
        </p:txBody>
      </p:sp>
      <p:pic>
        <p:nvPicPr>
          <p:cNvPr id="155" name="Google Shape;155;p28"/>
          <p:cNvPicPr preferRelativeResize="0"/>
          <p:nvPr/>
        </p:nvPicPr>
        <p:blipFill>
          <a:blip r:embed="rId3">
            <a:alphaModFix/>
          </a:blip>
          <a:stretch>
            <a:fillRect/>
          </a:stretch>
        </p:blipFill>
        <p:spPr>
          <a:xfrm>
            <a:off x="3440067" y="2476235"/>
            <a:ext cx="5080000" cy="4241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9"/>
          <p:cNvSpPr txBox="1">
            <a:spLocks noGrp="1"/>
          </p:cNvSpPr>
          <p:nvPr>
            <p:ph type="title"/>
          </p:nvPr>
        </p:nvSpPr>
        <p:spPr>
          <a:xfrm>
            <a:off x="1016192" y="414134"/>
            <a:ext cx="9178500" cy="5445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Let’s Get Started...</a:t>
            </a:r>
            <a:endParaRPr/>
          </a:p>
        </p:txBody>
      </p:sp>
      <p:pic>
        <p:nvPicPr>
          <p:cNvPr id="161" name="Google Shape;161;p29"/>
          <p:cNvPicPr preferRelativeResize="0"/>
          <p:nvPr/>
        </p:nvPicPr>
        <p:blipFill rotWithShape="1">
          <a:blip r:embed="rId3">
            <a:alphaModFix/>
          </a:blip>
          <a:srcRect/>
          <a:stretch/>
        </p:blipFill>
        <p:spPr>
          <a:xfrm>
            <a:off x="2577775" y="4393825"/>
            <a:ext cx="7036426" cy="2464150"/>
          </a:xfrm>
          <a:prstGeom prst="rect">
            <a:avLst/>
          </a:prstGeom>
          <a:noFill/>
          <a:ln w="9525" cap="flat" cmpd="sng">
            <a:solidFill>
              <a:srgbClr val="FFFFFF"/>
            </a:solidFill>
            <a:prstDash val="solid"/>
            <a:round/>
            <a:headEnd type="none" w="sm" len="sm"/>
            <a:tailEnd type="none" w="sm" len="sm"/>
          </a:ln>
        </p:spPr>
      </p:pic>
      <p:pic>
        <p:nvPicPr>
          <p:cNvPr id="162" name="Google Shape;162;p29"/>
          <p:cNvPicPr preferRelativeResize="0"/>
          <p:nvPr/>
        </p:nvPicPr>
        <p:blipFill>
          <a:blip r:embed="rId4">
            <a:alphaModFix/>
          </a:blip>
          <a:stretch>
            <a:fillRect/>
          </a:stretch>
        </p:blipFill>
        <p:spPr>
          <a:xfrm>
            <a:off x="4393753" y="1588037"/>
            <a:ext cx="3361449" cy="2176400"/>
          </a:xfrm>
          <a:prstGeom prst="rect">
            <a:avLst/>
          </a:prstGeom>
          <a:noFill/>
          <a:ln>
            <a:noFill/>
          </a:ln>
        </p:spPr>
      </p:pic>
      <p:sp>
        <p:nvSpPr>
          <p:cNvPr id="163" name="Google Shape;163;p29"/>
          <p:cNvSpPr txBox="1"/>
          <p:nvPr/>
        </p:nvSpPr>
        <p:spPr>
          <a:xfrm>
            <a:off x="4574475" y="3764425"/>
            <a:ext cx="30000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900"/>
              <a:t>https://tinyurl.com/2zw24twj</a:t>
            </a:r>
            <a:endParaRPr sz="900"/>
          </a:p>
        </p:txBody>
      </p:sp>
      <p:pic>
        <p:nvPicPr>
          <p:cNvPr id="164" name="Google Shape;164;p29" descr="File:Rain on the field.jpg - Wikimedia Commons"/>
          <p:cNvPicPr preferRelativeResize="0"/>
          <p:nvPr/>
        </p:nvPicPr>
        <p:blipFill>
          <a:blip r:embed="rId5">
            <a:alphaModFix/>
          </a:blip>
          <a:stretch>
            <a:fillRect/>
          </a:stretch>
        </p:blipFill>
        <p:spPr>
          <a:xfrm>
            <a:off x="8411499" y="1417309"/>
            <a:ext cx="3361450" cy="2517843"/>
          </a:xfrm>
          <a:prstGeom prst="rect">
            <a:avLst/>
          </a:prstGeom>
          <a:noFill/>
          <a:ln>
            <a:noFill/>
          </a:ln>
        </p:spPr>
      </p:pic>
      <p:sp>
        <p:nvSpPr>
          <p:cNvPr id="165" name="Google Shape;165;p29"/>
          <p:cNvSpPr txBox="1"/>
          <p:nvPr/>
        </p:nvSpPr>
        <p:spPr>
          <a:xfrm>
            <a:off x="457200" y="457200"/>
            <a:ext cx="3000000" cy="3000000"/>
          </a:xfrm>
          <a:prstGeom prst="rect">
            <a:avLst/>
          </a:prstGeom>
          <a:noFill/>
          <a:ln>
            <a:noFill/>
          </a:ln>
        </p:spPr>
        <p:txBody>
          <a:bodyPr spcFirstLastPara="1" wrap="square" lIns="91425" tIns="91425" rIns="91425" bIns="91425" anchor="ctr" anchorCtr="0">
            <a:noAutofit/>
          </a:bodyPr>
          <a:lstStyle/>
          <a:p>
            <a:pPr marL="38100" marR="38100" lvl="0" indent="0" algn="l" rtl="0">
              <a:lnSpc>
                <a:spcPct val="120000"/>
              </a:lnSpc>
              <a:spcBef>
                <a:spcPts val="0"/>
              </a:spcBef>
              <a:spcAft>
                <a:spcPts val="0"/>
              </a:spcAft>
              <a:buNone/>
            </a:pPr>
            <a:r>
              <a:rPr lang="en-US" sz="750">
                <a:solidFill>
                  <a:srgbClr val="F1F3F4"/>
                </a:solidFill>
                <a:uFill>
                  <a:noFill/>
                </a:uFill>
                <a:latin typeface="Roboto"/>
                <a:ea typeface="Roboto"/>
                <a:cs typeface="Roboto"/>
                <a:sym typeface="Roboto"/>
                <a:hlinkClick r:id="rId6">
                  <a:extLst>
                    <a:ext uri="{A12FA001-AC4F-418D-AE19-62706E023703}">
                      <ahyp:hlinkClr xmlns:ahyp="http://schemas.microsoft.com/office/drawing/2018/hyperlinkcolor" val="tx"/>
                    </a:ext>
                  </a:extLst>
                </a:hlinkClick>
              </a:rPr>
              <a:t>1,600 × 1,200</a:t>
            </a:r>
            <a:endParaRPr sz="750">
              <a:solidFill>
                <a:srgbClr val="F1F3F4"/>
              </a:solidFill>
              <a:uFill>
                <a:noFill/>
              </a:uFill>
              <a:latin typeface="Roboto"/>
              <a:ea typeface="Roboto"/>
              <a:cs typeface="Roboto"/>
              <a:sym typeface="Roboto"/>
              <a:hlinkClick r:id="rId6">
                <a:extLst>
                  <a:ext uri="{A12FA001-AC4F-418D-AE19-62706E023703}">
                    <ahyp:hlinkClr xmlns:ahyp="http://schemas.microsoft.com/office/drawing/2018/hyperlinkcolor" val="tx"/>
                  </a:ext>
                </a:extLst>
              </a:hlinkClick>
            </a:endParaRPr>
          </a:p>
        </p:txBody>
      </p:sp>
      <p:sp>
        <p:nvSpPr>
          <p:cNvPr id="166" name="Google Shape;166;p29"/>
          <p:cNvSpPr txBox="1"/>
          <p:nvPr/>
        </p:nvSpPr>
        <p:spPr>
          <a:xfrm>
            <a:off x="8411500" y="3935150"/>
            <a:ext cx="33615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t>https://commons.wikimedia.org/wiki/File:Rain_on_the_field.jpg</a:t>
            </a:r>
            <a:endParaRPr sz="900"/>
          </a:p>
        </p:txBody>
      </p:sp>
      <p:pic>
        <p:nvPicPr>
          <p:cNvPr id="167" name="Google Shape;167;p29"/>
          <p:cNvPicPr preferRelativeResize="0"/>
          <p:nvPr/>
        </p:nvPicPr>
        <p:blipFill>
          <a:blip r:embed="rId7">
            <a:alphaModFix/>
          </a:blip>
          <a:stretch>
            <a:fillRect/>
          </a:stretch>
        </p:blipFill>
        <p:spPr>
          <a:xfrm>
            <a:off x="798900" y="1706550"/>
            <a:ext cx="2999999" cy="2000000"/>
          </a:xfrm>
          <a:prstGeom prst="rect">
            <a:avLst/>
          </a:prstGeom>
          <a:noFill/>
          <a:ln>
            <a:noFill/>
          </a:ln>
        </p:spPr>
      </p:pic>
      <p:sp>
        <p:nvSpPr>
          <p:cNvPr id="168" name="Google Shape;168;p29"/>
          <p:cNvSpPr txBox="1"/>
          <p:nvPr/>
        </p:nvSpPr>
        <p:spPr>
          <a:xfrm>
            <a:off x="634175" y="3788900"/>
            <a:ext cx="35838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t>https://commons.wikimedia.org/wiki/File:Ice_cubes_openphoto.jpg</a:t>
            </a:r>
            <a:endParaRPr sz="9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Shape 172"/>
        <p:cNvGrpSpPr/>
        <p:nvPr/>
      </p:nvGrpSpPr>
      <p:grpSpPr>
        <a:xfrm>
          <a:off x="0" y="0"/>
          <a:ext cx="0" cy="0"/>
          <a:chOff x="0" y="0"/>
          <a:chExt cx="0" cy="0"/>
        </a:xfrm>
      </p:grpSpPr>
      <p:sp>
        <p:nvSpPr>
          <p:cNvPr id="173" name="Google Shape;173;p30"/>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Let’s Get Started...</a:t>
            </a:r>
            <a:endParaRPr/>
          </a:p>
        </p:txBody>
      </p:sp>
      <p:sp>
        <p:nvSpPr>
          <p:cNvPr id="174" name="Google Shape;174;p30"/>
          <p:cNvSpPr txBox="1">
            <a:spLocks noGrp="1"/>
          </p:cNvSpPr>
          <p:nvPr>
            <p:ph type="body" idx="4294967295"/>
          </p:nvPr>
        </p:nvSpPr>
        <p:spPr>
          <a:xfrm>
            <a:off x="942750" y="1253400"/>
            <a:ext cx="5059800" cy="815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300"/>
              <a:t>Properties of water….</a:t>
            </a:r>
            <a:endParaRPr sz="3300"/>
          </a:p>
          <a:p>
            <a:pPr marL="0" lvl="0" indent="0" algn="l" rtl="0">
              <a:spcBef>
                <a:spcPts val="1000"/>
              </a:spcBef>
              <a:spcAft>
                <a:spcPts val="0"/>
              </a:spcAft>
              <a:buNone/>
            </a:pPr>
            <a:endParaRPr sz="3300"/>
          </a:p>
          <a:p>
            <a:pPr marL="0" lvl="0" indent="0" algn="l" rtl="0">
              <a:spcBef>
                <a:spcPts val="1000"/>
              </a:spcBef>
              <a:spcAft>
                <a:spcPts val="0"/>
              </a:spcAft>
              <a:buNone/>
            </a:pPr>
            <a:endParaRPr sz="3300"/>
          </a:p>
        </p:txBody>
      </p:sp>
      <p:pic>
        <p:nvPicPr>
          <p:cNvPr id="175" name="Google Shape;175;p30"/>
          <p:cNvPicPr preferRelativeResize="0"/>
          <p:nvPr/>
        </p:nvPicPr>
        <p:blipFill>
          <a:blip r:embed="rId3">
            <a:alphaModFix/>
          </a:blip>
          <a:stretch>
            <a:fillRect/>
          </a:stretch>
        </p:blipFill>
        <p:spPr>
          <a:xfrm>
            <a:off x="6293925" y="2068863"/>
            <a:ext cx="5059800" cy="3939481"/>
          </a:xfrm>
          <a:prstGeom prst="rect">
            <a:avLst/>
          </a:prstGeom>
          <a:noFill/>
          <a:ln>
            <a:noFill/>
          </a:ln>
        </p:spPr>
      </p:pic>
      <p:sp>
        <p:nvSpPr>
          <p:cNvPr id="176" name="Google Shape;176;p30"/>
          <p:cNvSpPr txBox="1"/>
          <p:nvPr/>
        </p:nvSpPr>
        <p:spPr>
          <a:xfrm>
            <a:off x="7388900" y="6008350"/>
            <a:ext cx="3349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https://www.khanacademy.org/science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1"/>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Let’s Get Started...</a:t>
            </a:r>
            <a:endParaRPr/>
          </a:p>
        </p:txBody>
      </p:sp>
      <p:sp>
        <p:nvSpPr>
          <p:cNvPr id="182" name="Google Shape;182;p31"/>
          <p:cNvSpPr txBox="1">
            <a:spLocks noGrp="1"/>
          </p:cNvSpPr>
          <p:nvPr>
            <p:ph type="body" idx="4294967295"/>
          </p:nvPr>
        </p:nvSpPr>
        <p:spPr>
          <a:xfrm>
            <a:off x="223525" y="1892075"/>
            <a:ext cx="50598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300"/>
              <a:t>Properties of water….</a:t>
            </a:r>
            <a:endParaRPr sz="3300"/>
          </a:p>
          <a:p>
            <a:pPr marL="0" lvl="0" indent="0" algn="l" rtl="0">
              <a:spcBef>
                <a:spcPts val="1000"/>
              </a:spcBef>
              <a:spcAft>
                <a:spcPts val="0"/>
              </a:spcAft>
              <a:buNone/>
            </a:pPr>
            <a:endParaRPr sz="3300"/>
          </a:p>
          <a:p>
            <a:pPr marL="0" lvl="0" indent="0" algn="l" rtl="0">
              <a:lnSpc>
                <a:spcPct val="100000"/>
              </a:lnSpc>
              <a:spcBef>
                <a:spcPts val="0"/>
              </a:spcBef>
              <a:spcAft>
                <a:spcPts val="0"/>
              </a:spcAft>
              <a:buClr>
                <a:srgbClr val="000000"/>
              </a:buClr>
              <a:buSzPts val="2000"/>
              <a:buFont typeface="Arial"/>
              <a:buNone/>
            </a:pPr>
            <a:r>
              <a:rPr lang="en-US" sz="2500">
                <a:solidFill>
                  <a:srgbClr val="000000"/>
                </a:solidFill>
                <a:latin typeface="Arial"/>
                <a:ea typeface="Arial"/>
                <a:cs typeface="Arial"/>
                <a:sym typeface="Arial"/>
              </a:rPr>
              <a:t>It is time to PLAY…</a:t>
            </a:r>
            <a:endParaRPr sz="2500">
              <a:solidFill>
                <a:srgbClr val="000000"/>
              </a:solidFill>
              <a:latin typeface="Arial"/>
              <a:ea typeface="Arial"/>
              <a:cs typeface="Arial"/>
              <a:sym typeface="Arial"/>
            </a:endParaRPr>
          </a:p>
          <a:p>
            <a:pPr marL="0" lvl="0" indent="0" algn="l" rtl="0">
              <a:lnSpc>
                <a:spcPct val="100000"/>
              </a:lnSpc>
              <a:spcBef>
                <a:spcPts val="0"/>
              </a:spcBef>
              <a:spcAft>
                <a:spcPts val="0"/>
              </a:spcAft>
              <a:buClr>
                <a:srgbClr val="000000"/>
              </a:buClr>
              <a:buSzPts val="2000"/>
              <a:buFont typeface="Arial"/>
              <a:buNone/>
            </a:pPr>
            <a:endParaRPr sz="2500">
              <a:solidFill>
                <a:srgbClr val="000000"/>
              </a:solidFill>
              <a:latin typeface="Arial"/>
              <a:ea typeface="Arial"/>
              <a:cs typeface="Arial"/>
              <a:sym typeface="Arial"/>
            </a:endParaRPr>
          </a:p>
          <a:p>
            <a:pPr marL="342900" lvl="0" indent="-374650" algn="l" rtl="0">
              <a:lnSpc>
                <a:spcPct val="100000"/>
              </a:lnSpc>
              <a:spcBef>
                <a:spcPts val="0"/>
              </a:spcBef>
              <a:spcAft>
                <a:spcPts val="0"/>
              </a:spcAft>
              <a:buClr>
                <a:srgbClr val="000000"/>
              </a:buClr>
              <a:buSzPts val="2500"/>
              <a:buChar char="•"/>
            </a:pPr>
            <a:r>
              <a:rPr lang="en-US" sz="2500">
                <a:solidFill>
                  <a:srgbClr val="000000"/>
                </a:solidFill>
                <a:latin typeface="Arial"/>
                <a:ea typeface="Arial"/>
                <a:cs typeface="Arial"/>
                <a:sym typeface="Arial"/>
              </a:rPr>
              <a:t>RECORD your observations</a:t>
            </a:r>
            <a:endParaRPr sz="1900">
              <a:solidFill>
                <a:srgbClr val="000000"/>
              </a:solidFill>
              <a:latin typeface="Arial"/>
              <a:ea typeface="Arial"/>
              <a:cs typeface="Arial"/>
              <a:sym typeface="Arial"/>
            </a:endParaRPr>
          </a:p>
          <a:p>
            <a:pPr marL="0" lvl="0" indent="0" algn="l" rtl="0">
              <a:lnSpc>
                <a:spcPct val="100000"/>
              </a:lnSpc>
              <a:spcBef>
                <a:spcPts val="0"/>
              </a:spcBef>
              <a:spcAft>
                <a:spcPts val="0"/>
              </a:spcAft>
              <a:buClr>
                <a:srgbClr val="000000"/>
              </a:buClr>
              <a:buFont typeface="Arial"/>
              <a:buNone/>
            </a:pPr>
            <a:endParaRPr sz="2500">
              <a:solidFill>
                <a:srgbClr val="000000"/>
              </a:solidFill>
              <a:latin typeface="Arial"/>
              <a:ea typeface="Arial"/>
              <a:cs typeface="Arial"/>
              <a:sym typeface="Arial"/>
            </a:endParaRPr>
          </a:p>
          <a:p>
            <a:pPr marL="342900" lvl="0" indent="-374650" algn="l" rtl="0">
              <a:lnSpc>
                <a:spcPct val="100000"/>
              </a:lnSpc>
              <a:spcBef>
                <a:spcPts val="0"/>
              </a:spcBef>
              <a:spcAft>
                <a:spcPts val="0"/>
              </a:spcAft>
              <a:buClr>
                <a:srgbClr val="000000"/>
              </a:buClr>
              <a:buSzPts val="2500"/>
              <a:buChar char="•"/>
            </a:pPr>
            <a:r>
              <a:rPr lang="en-US" sz="2500">
                <a:solidFill>
                  <a:srgbClr val="000000"/>
                </a:solidFill>
                <a:latin typeface="Arial"/>
                <a:ea typeface="Arial"/>
                <a:cs typeface="Arial"/>
                <a:sym typeface="Arial"/>
              </a:rPr>
              <a:t>Allow yourself to be a learner! Suspend what you think you know… take the opportunity to wonder and question…</a:t>
            </a:r>
            <a:endParaRPr sz="2500">
              <a:solidFill>
                <a:srgbClr val="000000"/>
              </a:solidFill>
              <a:latin typeface="Arial"/>
              <a:ea typeface="Arial"/>
              <a:cs typeface="Arial"/>
              <a:sym typeface="Arial"/>
            </a:endParaRPr>
          </a:p>
          <a:p>
            <a:pPr marL="0" lvl="0" indent="0" algn="l" rtl="0">
              <a:spcBef>
                <a:spcPts val="1000"/>
              </a:spcBef>
              <a:spcAft>
                <a:spcPts val="0"/>
              </a:spcAft>
              <a:buNone/>
            </a:pPr>
            <a:endParaRPr sz="3300"/>
          </a:p>
        </p:txBody>
      </p:sp>
      <p:pic>
        <p:nvPicPr>
          <p:cNvPr id="183" name="Google Shape;183;p31" descr="Related image"/>
          <p:cNvPicPr preferRelativeResize="0"/>
          <p:nvPr/>
        </p:nvPicPr>
        <p:blipFill rotWithShape="1">
          <a:blip r:embed="rId3">
            <a:alphaModFix/>
          </a:blip>
          <a:srcRect/>
          <a:stretch/>
        </p:blipFill>
        <p:spPr>
          <a:xfrm>
            <a:off x="5446725" y="1958150"/>
            <a:ext cx="6745275" cy="4219050"/>
          </a:xfrm>
          <a:prstGeom prst="rect">
            <a:avLst/>
          </a:prstGeom>
          <a:noFill/>
          <a:ln>
            <a:noFill/>
          </a:ln>
        </p:spPr>
      </p:pic>
      <p:pic>
        <p:nvPicPr>
          <p:cNvPr id="184" name="Google Shape;184;p31"/>
          <p:cNvPicPr preferRelativeResize="0"/>
          <p:nvPr/>
        </p:nvPicPr>
        <p:blipFill>
          <a:blip r:embed="rId4">
            <a:alphaModFix/>
          </a:blip>
          <a:stretch>
            <a:fillRect/>
          </a:stretch>
        </p:blipFill>
        <p:spPr>
          <a:xfrm>
            <a:off x="10950125" y="0"/>
            <a:ext cx="1241875" cy="10780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2"/>
          <p:cNvSpPr txBox="1">
            <a:spLocks noGrp="1"/>
          </p:cNvSpPr>
          <p:nvPr>
            <p:ph type="title"/>
          </p:nvPr>
        </p:nvSpPr>
        <p:spPr>
          <a:xfrm>
            <a:off x="942754" y="294463"/>
            <a:ext cx="10200300" cy="5445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a:t>What did you notice?</a:t>
            </a:r>
            <a:endParaRPr/>
          </a:p>
        </p:txBody>
      </p:sp>
      <p:pic>
        <p:nvPicPr>
          <p:cNvPr id="190" name="Google Shape;190;p32"/>
          <p:cNvPicPr preferRelativeResize="0"/>
          <p:nvPr/>
        </p:nvPicPr>
        <p:blipFill>
          <a:blip r:embed="rId3">
            <a:alphaModFix/>
          </a:blip>
          <a:stretch>
            <a:fillRect/>
          </a:stretch>
        </p:blipFill>
        <p:spPr>
          <a:xfrm>
            <a:off x="2043975" y="1690825"/>
            <a:ext cx="8870301" cy="4850950"/>
          </a:xfrm>
          <a:prstGeom prst="rect">
            <a:avLst/>
          </a:prstGeom>
          <a:noFill/>
          <a:ln>
            <a:noFill/>
          </a:ln>
        </p:spPr>
      </p:pic>
      <p:pic>
        <p:nvPicPr>
          <p:cNvPr id="191" name="Google Shape;191;p32"/>
          <p:cNvPicPr preferRelativeResize="0"/>
          <p:nvPr/>
        </p:nvPicPr>
        <p:blipFill>
          <a:blip r:embed="rId4">
            <a:alphaModFix/>
          </a:blip>
          <a:stretch>
            <a:fillRect/>
          </a:stretch>
        </p:blipFill>
        <p:spPr>
          <a:xfrm>
            <a:off x="10950125" y="0"/>
            <a:ext cx="1241875" cy="1078025"/>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1" ma:contentTypeDescription="Create a new document." ma:contentTypeScope="" ma:versionID="50f1bd06b1c5b782c82d5bae311ccf5b">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3a2c19bcc5f9f103c0bc11c7ae6a0506"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9010C8D-936E-4178-A160-B6CAC830D6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273EE4-6E1A-45B7-8CDF-3D722D40C5F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43</Slides>
  <Notes>43</Notes>
  <HiddenSlides>1</HiddenSlide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Who am I?</vt:lpstr>
      <vt:lpstr>Who are you?</vt:lpstr>
      <vt:lpstr>In this workshop, you can expect to…  Play! Discover! Think! Apply what you have learned to develop your own models!   </vt:lpstr>
      <vt:lpstr>What do our students NEED to know about water and why?</vt:lpstr>
      <vt:lpstr>Let’s Get Started...</vt:lpstr>
      <vt:lpstr>Let’s Get Started...</vt:lpstr>
      <vt:lpstr>Let’s Get Started...</vt:lpstr>
      <vt:lpstr>What did you notice?</vt:lpstr>
      <vt:lpstr>What do you wonder?</vt:lpstr>
      <vt:lpstr>What topics would this simple activity help you teach?</vt:lpstr>
      <vt:lpstr>PowerPoint Presentation</vt:lpstr>
      <vt:lpstr>Cohesion</vt:lpstr>
      <vt:lpstr>Cohesion</vt:lpstr>
      <vt:lpstr> What about Adhesion?</vt:lpstr>
      <vt:lpstr>PowerPoint Presentation</vt:lpstr>
      <vt:lpstr>PowerPoint Presentation</vt:lpstr>
      <vt:lpstr>Let’s explore some more! </vt:lpstr>
      <vt:lpstr>What did you notice?</vt:lpstr>
      <vt:lpstr>What do you wonder?</vt:lpstr>
      <vt:lpstr>What does it mean to be… hydrophobic?</vt:lpstr>
      <vt:lpstr>What does it mean to be… hydrophobic?</vt:lpstr>
      <vt:lpstr>PowerPoint Presentation</vt:lpstr>
      <vt:lpstr>What is the “answer”?</vt:lpstr>
      <vt:lpstr>What is solubility?</vt:lpstr>
      <vt:lpstr>Give it a try! Dissolve some salt!</vt:lpstr>
      <vt:lpstr>Give it a try! Dissolve some salt!</vt:lpstr>
      <vt:lpstr>Phases</vt:lpstr>
      <vt:lpstr>PowerPoint Presentation</vt:lpstr>
      <vt:lpstr>Speaking of ice!!!</vt:lpstr>
      <vt:lpstr>Density</vt:lpstr>
      <vt:lpstr>What do you think would happen?</vt:lpstr>
      <vt:lpstr>Hydrophilic? Hydrophobic? Density?</vt:lpstr>
      <vt:lpstr>What about….</vt:lpstr>
      <vt:lpstr>Now Let’s think about membranes...</vt:lpstr>
      <vt:lpstr>What if….</vt:lpstr>
      <vt:lpstr>Now Let’s think about membranes...</vt:lpstr>
      <vt:lpstr>Now Let’s think about membranes...</vt:lpstr>
      <vt:lpstr>Questions I can help with?  Keri Shingleton kerishingleton@gmail.com </vt:lpstr>
      <vt:lpstr>Summer Courses!</vt:lpstr>
      <vt:lpstr>THANK YOU!!  Remember the conference discount code: SC23</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2023-03-27T16:12:33Z</dcterms:modified>
</cp:coreProperties>
</file>