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ags/tag36.xml" ContentType="application/vnd.openxmlformats-officedocument.presentationml.tags+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theme/themeOverride5.xml" ContentType="application/vnd.openxmlformats-officedocument.themeOverride+xml"/>
  <Override PartName="/ppt/notesSlides/notesSlide12.xml" ContentType="application/vnd.openxmlformats-officedocument.presentationml.notesSlide+xml"/>
  <Override PartName="/ppt/tags/tag37.xml" ContentType="application/vnd.openxmlformats-officedocument.presentationml.tags+xml"/>
  <Override PartName="/ppt/notesSlides/notesSlide13.xml" ContentType="application/vnd.openxmlformats-officedocument.presentationml.notesSlide+xml"/>
  <Override PartName="/ppt/theme/themeOverride6.xml" ContentType="application/vnd.openxmlformats-officedocument.themeOverride+xml"/>
  <Override PartName="/ppt/notesSlides/notesSlide14.xml" ContentType="application/vnd.openxmlformats-officedocument.presentationml.notesSlide+xml"/>
  <Override PartName="/ppt/theme/themeOverride7.xml" ContentType="application/vnd.openxmlformats-officedocument.themeOverride+xml"/>
  <Override PartName="/ppt/notesSlides/notesSlide15.xml" ContentType="application/vnd.openxmlformats-officedocument.presentationml.notesSlide+xml"/>
  <Override PartName="/ppt/theme/themeOverride8.xml" ContentType="application/vnd.openxmlformats-officedocument.themeOverride+xml"/>
  <Override PartName="/ppt/notesSlides/notesSlide16.xml" ContentType="application/vnd.openxmlformats-officedocument.presentationml.notesSlide+xml"/>
  <Override PartName="/ppt/theme/themeOverride9.xml" ContentType="application/vnd.openxmlformats-officedocument.themeOverride+xml"/>
  <Override PartName="/ppt/notesSlides/notesSlide17.xml" ContentType="application/vnd.openxmlformats-officedocument.presentationml.notesSlide+xml"/>
  <Override PartName="/ppt/theme/themeOverride10.xml" ContentType="application/vnd.openxmlformats-officedocument.themeOverride+xml"/>
  <Override PartName="/ppt/notesSlides/notesSlide18.xml" ContentType="application/vnd.openxmlformats-officedocument.presentationml.notesSlide+xml"/>
  <Override PartName="/ppt/theme/themeOverride11.xml" ContentType="application/vnd.openxmlformats-officedocument.themeOverride+xml"/>
  <Override PartName="/ppt/notesSlides/notesSlide19.xml" ContentType="application/vnd.openxmlformats-officedocument.presentationml.notesSlide+xml"/>
  <Override PartName="/ppt/theme/themeOverride12.xml" ContentType="application/vnd.openxmlformats-officedocument.themeOverride+xml"/>
  <Override PartName="/ppt/notesSlides/notesSlide20.xml" ContentType="application/vnd.openxmlformats-officedocument.presentationml.notesSlide+xml"/>
  <Override PartName="/ppt/theme/themeOverride13.xml" ContentType="application/vnd.openxmlformats-officedocument.themeOverride+xml"/>
  <Override PartName="/ppt/notesSlides/notesSlide21.xml" ContentType="application/vnd.openxmlformats-officedocument.presentationml.notesSlide+xml"/>
  <Override PartName="/ppt/tags/tag38.xml" ContentType="application/vnd.openxmlformats-officedocument.presentationml.tags+xml"/>
  <Override PartName="/ppt/notesSlides/notesSlide22.xml" ContentType="application/vnd.openxmlformats-officedocument.presentationml.notesSlide+xml"/>
  <Override PartName="/ppt/theme/themeOverride14.xml" ContentType="application/vnd.openxmlformats-officedocument.themeOverride+xml"/>
  <Override PartName="/ppt/notesSlides/notesSlide23.xml" ContentType="application/vnd.openxmlformats-officedocument.presentationml.notesSlide+xml"/>
  <Override PartName="/ppt/theme/themeOverride15.xml" ContentType="application/vnd.openxmlformats-officedocument.themeOverride+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notesSlides/notesSlide27.xml" ContentType="application/vnd.openxmlformats-officedocument.presentationml.notesSlide+xml"/>
  <Override PartName="/ppt/tags/tag42.xml" ContentType="application/vnd.openxmlformats-officedocument.presentationml.tags+xml"/>
  <Override PartName="/ppt/notesSlides/notesSlide28.xml" ContentType="application/vnd.openxmlformats-officedocument.presentationml.notesSlide+xml"/>
  <Override PartName="/ppt/tags/tag43.xml" ContentType="application/vnd.openxmlformats-officedocument.presentationml.tags+xml"/>
  <Override PartName="/ppt/notesSlides/notesSlide29.xml" ContentType="application/vnd.openxmlformats-officedocument.presentationml.notesSlide+xml"/>
  <Override PartName="/ppt/tags/tag44.xml" ContentType="application/vnd.openxmlformats-officedocument.presentationml.tags+xml"/>
  <Override PartName="/ppt/notesSlides/notesSlide30.xml" ContentType="application/vnd.openxmlformats-officedocument.presentationml.notesSlide+xml"/>
  <Override PartName="/ppt/tags/tag45.xml" ContentType="application/vnd.openxmlformats-officedocument.presentationml.tags+xml"/>
  <Override PartName="/ppt/notesSlides/notesSlide31.xml" ContentType="application/vnd.openxmlformats-officedocument.presentationml.notesSlide+xml"/>
  <Override PartName="/ppt/tags/tag46.xml" ContentType="application/vnd.openxmlformats-officedocument.presentationml.tags+xml"/>
  <Override PartName="/ppt/notesSlides/notesSlide32.xml" ContentType="application/vnd.openxmlformats-officedocument.presentationml.notesSlide+xml"/>
  <Override PartName="/ppt/tags/tag47.xml" ContentType="application/vnd.openxmlformats-officedocument.presentationml.tags+xml"/>
  <Override PartName="/ppt/notesSlides/notesSlide33.xml" ContentType="application/vnd.openxmlformats-officedocument.presentationml.notesSlide+xml"/>
  <Override PartName="/ppt/tags/tag48.xml" ContentType="application/vnd.openxmlformats-officedocument.presentationml.tags+xml"/>
  <Override PartName="/ppt/notesSlides/notesSlide34.xml" ContentType="application/vnd.openxmlformats-officedocument.presentationml.notesSlide+xml"/>
  <Override PartName="/ppt/tags/tag49.xml" ContentType="application/vnd.openxmlformats-officedocument.presentationml.tags+xml"/>
  <Override PartName="/ppt/notesSlides/notesSlide35.xml" ContentType="application/vnd.openxmlformats-officedocument.presentationml.notesSlide+xml"/>
  <Override PartName="/ppt/tags/tag50.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6"/>
  </p:notesMasterIdLst>
  <p:sldIdLst>
    <p:sldId id="274" r:id="rId8"/>
    <p:sldId id="305" r:id="rId9"/>
    <p:sldId id="289" r:id="rId10"/>
    <p:sldId id="361" r:id="rId11"/>
    <p:sldId id="260" r:id="rId12"/>
    <p:sldId id="288" r:id="rId13"/>
    <p:sldId id="403" r:id="rId14"/>
    <p:sldId id="405" r:id="rId15"/>
    <p:sldId id="429" r:id="rId16"/>
    <p:sldId id="430" r:id="rId17"/>
    <p:sldId id="386" r:id="rId18"/>
    <p:sldId id="431" r:id="rId19"/>
    <p:sldId id="432" r:id="rId20"/>
    <p:sldId id="433" r:id="rId21"/>
    <p:sldId id="435" r:id="rId22"/>
    <p:sldId id="441" r:id="rId23"/>
    <p:sldId id="442" r:id="rId24"/>
    <p:sldId id="437" r:id="rId25"/>
    <p:sldId id="443" r:id="rId26"/>
    <p:sldId id="439" r:id="rId27"/>
    <p:sldId id="449" r:id="rId28"/>
    <p:sldId id="444" r:id="rId29"/>
    <p:sldId id="445" r:id="rId30"/>
    <p:sldId id="446" r:id="rId31"/>
    <p:sldId id="454" r:id="rId32"/>
    <p:sldId id="447" r:id="rId33"/>
    <p:sldId id="409" r:id="rId34"/>
    <p:sldId id="448" r:id="rId35"/>
    <p:sldId id="450" r:id="rId36"/>
    <p:sldId id="411" r:id="rId37"/>
    <p:sldId id="451" r:id="rId38"/>
    <p:sldId id="426" r:id="rId39"/>
    <p:sldId id="452" r:id="rId40"/>
    <p:sldId id="428" r:id="rId41"/>
    <p:sldId id="453" r:id="rId42"/>
    <p:sldId id="406" r:id="rId43"/>
    <p:sldId id="264" r:id="rId44"/>
    <p:sldId id="387" r:id="rId45"/>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200B9"/>
    <a:srgbClr val="FF0DE2"/>
    <a:srgbClr val="FF7C80"/>
    <a:srgbClr val="0070C0"/>
    <a:srgbClr val="FEFEFE"/>
    <a:srgbClr val="E6E6E6"/>
    <a:srgbClr val="E0BBE7"/>
    <a:srgbClr val="E6CAEC"/>
    <a:srgbClr val="D3A3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C98B2-B859-8A97-5881-5AF60FD4C104}" v="404" dt="2023-12-20T19:30:00.754"/>
    <p1510:client id="{D032D702-B4DA-4C3C-BAB9-26BEF12C6C1C}" v="210" dt="2023-12-18T21:45:41.216"/>
    <p1510:client id="{FF43F1AD-24CA-5279-CAD5-C8313B6FF558}" v="306" dt="2023-12-20T19:32:02.7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Arnholt" userId="S::mark.arnholt@3dmoleculardesigns.com::b7de0cc5-3486-4cd8-905c-b5e2c5e5ddca" providerId="AD" clId="Web-{CDE0DB72-DF76-A591-5ED2-791230C2A00F}"/>
    <pc:docChg chg="modSld sldOrd">
      <pc:chgData name="Mark Arnholt" userId="S::mark.arnholt@3dmoleculardesigns.com::b7de0cc5-3486-4cd8-905c-b5e2c5e5ddca" providerId="AD" clId="Web-{CDE0DB72-DF76-A591-5ED2-791230C2A00F}" dt="2023-10-05T16:39:17.382" v="2199"/>
      <pc:docMkLst>
        <pc:docMk/>
      </pc:docMkLst>
      <pc:sldChg chg="modCm">
        <pc:chgData name="Mark Arnholt" userId="S::mark.arnholt@3dmoleculardesigns.com::b7de0cc5-3486-4cd8-905c-b5e2c5e5ddca" providerId="AD" clId="Web-{CDE0DB72-DF76-A591-5ED2-791230C2A00F}" dt="2023-10-04T15:54:55.914" v="0"/>
        <pc:sldMkLst>
          <pc:docMk/>
          <pc:sldMk cId="4254708795" sldId="274"/>
        </pc:sldMkLst>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CDE0DB72-DF76-A591-5ED2-791230C2A00F}" dt="2023-10-04T15:54:55.914" v="0"/>
              <pc2:cmMkLst xmlns:pc2="http://schemas.microsoft.com/office/powerpoint/2019/9/main/command">
                <pc:docMk/>
                <pc:sldMk cId="4254708795" sldId="274"/>
                <pc2:cmMk id="{DBB29517-5C7B-4CFC-A6E5-8B9614D6E027}"/>
              </pc2:cmMkLst>
            </pc226:cmChg>
          </p:ext>
        </pc:extLst>
      </pc:sldChg>
      <pc:sldChg chg="modCm">
        <pc:chgData name="Mark Arnholt" userId="S::mark.arnholt@3dmoleculardesigns.com::b7de0cc5-3486-4cd8-905c-b5e2c5e5ddca" providerId="AD" clId="Web-{CDE0DB72-DF76-A591-5ED2-791230C2A00F}" dt="2023-10-04T15:55:59.369" v="1"/>
        <pc:sldMkLst>
          <pc:docMk/>
          <pc:sldMk cId="2253341434" sldId="288"/>
        </pc:sldMkLst>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CDE0DB72-DF76-A591-5ED2-791230C2A00F}" dt="2023-10-04T15:55:59.369" v="1"/>
              <pc2:cmMkLst xmlns:pc2="http://schemas.microsoft.com/office/powerpoint/2019/9/main/command">
                <pc:docMk/>
                <pc:sldMk cId="2253341434" sldId="288"/>
                <pc2:cmMk id="{9CF7AE17-984E-44F0-A196-FDFB9CA57AB9}"/>
              </pc2:cmMkLst>
            </pc226:cmChg>
          </p:ext>
        </pc:extLst>
      </pc:sldChg>
      <pc:sldChg chg="modNotes">
        <pc:chgData name="Mark Arnholt" userId="S::mark.arnholt@3dmoleculardesigns.com::b7de0cc5-3486-4cd8-905c-b5e2c5e5ddca" providerId="AD" clId="Web-{CDE0DB72-DF76-A591-5ED2-791230C2A00F}" dt="2023-10-04T17:21:22.722" v="1328"/>
        <pc:sldMkLst>
          <pc:docMk/>
          <pc:sldMk cId="2308404823" sldId="385"/>
        </pc:sldMkLst>
      </pc:sldChg>
      <pc:sldChg chg="modSp modCm">
        <pc:chgData name="Mark Arnholt" userId="S::mark.arnholt@3dmoleculardesigns.com::b7de0cc5-3486-4cd8-905c-b5e2c5e5ddca" providerId="AD" clId="Web-{CDE0DB72-DF76-A591-5ED2-791230C2A00F}" dt="2023-10-05T16:08:45.878" v="1725" actId="20577"/>
        <pc:sldMkLst>
          <pc:docMk/>
          <pc:sldMk cId="2783379218" sldId="386"/>
        </pc:sldMkLst>
        <pc:spChg chg="mod">
          <ac:chgData name="Mark Arnholt" userId="S::mark.arnholt@3dmoleculardesigns.com::b7de0cc5-3486-4cd8-905c-b5e2c5e5ddca" providerId="AD" clId="Web-{CDE0DB72-DF76-A591-5ED2-791230C2A00F}" dt="2023-10-05T16:08:45.878" v="1725" actId="20577"/>
          <ac:spMkLst>
            <pc:docMk/>
            <pc:sldMk cId="2783379218" sldId="386"/>
            <ac:spMk id="5" creationId="{F168F19D-C4E5-0D24-9489-D3B3CB120897}"/>
          </ac:spMkLst>
        </pc:sp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CDE0DB72-DF76-A591-5ED2-791230C2A00F}" dt="2023-10-04T16:22:30.263" v="3"/>
              <pc2:cmMkLst xmlns:pc2="http://schemas.microsoft.com/office/powerpoint/2019/9/main/command">
                <pc:docMk/>
                <pc:sldMk cId="2783379218" sldId="386"/>
                <pc2:cmMk id="{A9E9A0F6-13E2-4E33-B510-84DE2774BDE4}"/>
              </pc2:cmMkLst>
            </pc226:cmChg>
          </p:ext>
        </pc:extLst>
      </pc:sldChg>
      <pc:sldChg chg="modSp">
        <pc:chgData name="Mark Arnholt" userId="S::mark.arnholt@3dmoleculardesigns.com::b7de0cc5-3486-4cd8-905c-b5e2c5e5ddca" providerId="AD" clId="Web-{CDE0DB72-DF76-A591-5ED2-791230C2A00F}" dt="2023-10-05T16:24:41.678" v="1873" actId="20577"/>
        <pc:sldMkLst>
          <pc:docMk/>
          <pc:sldMk cId="2372192985" sldId="388"/>
        </pc:sldMkLst>
        <pc:spChg chg="mod">
          <ac:chgData name="Mark Arnholt" userId="S::mark.arnholt@3dmoleculardesigns.com::b7de0cc5-3486-4cd8-905c-b5e2c5e5ddca" providerId="AD" clId="Web-{CDE0DB72-DF76-A591-5ED2-791230C2A00F}" dt="2023-10-05T16:24:41.678" v="1873" actId="20577"/>
          <ac:spMkLst>
            <pc:docMk/>
            <pc:sldMk cId="2372192985" sldId="388"/>
            <ac:spMk id="9" creationId="{39CA8FF1-84B7-8B5E-683E-1185AC88D4A5}"/>
          </ac:spMkLst>
        </pc:spChg>
      </pc:sldChg>
      <pc:sldChg chg="modCm">
        <pc:chgData name="Mark Arnholt" userId="S::mark.arnholt@3dmoleculardesigns.com::b7de0cc5-3486-4cd8-905c-b5e2c5e5ddca" providerId="AD" clId="Web-{CDE0DB72-DF76-A591-5ED2-791230C2A00F}" dt="2023-10-05T16:39:17.382" v="2199"/>
        <pc:sldMkLst>
          <pc:docMk/>
          <pc:sldMk cId="3723928728" sldId="390"/>
        </pc:sldMkLst>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CDE0DB72-DF76-A591-5ED2-791230C2A00F}" dt="2023-10-05T16:39:17.382" v="2199"/>
              <pc2:cmMkLst xmlns:pc2="http://schemas.microsoft.com/office/powerpoint/2019/9/main/command">
                <pc:docMk/>
                <pc:sldMk cId="3723928728" sldId="390"/>
                <pc2:cmMk id="{BDD095DA-2193-44E6-A502-77DA0E88D045}"/>
              </pc2:cmMkLst>
            </pc226:cmChg>
          </p:ext>
        </pc:extLst>
      </pc:sldChg>
      <pc:sldChg chg="modCm">
        <pc:chgData name="Mark Arnholt" userId="S::mark.arnholt@3dmoleculardesigns.com::b7de0cc5-3486-4cd8-905c-b5e2c5e5ddca" providerId="AD" clId="Web-{CDE0DB72-DF76-A591-5ED2-791230C2A00F}" dt="2023-10-05T16:29:47.564" v="1967"/>
        <pc:sldMkLst>
          <pc:docMk/>
          <pc:sldMk cId="2258741062" sldId="392"/>
        </pc:sldMkLst>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CDE0DB72-DF76-A591-5ED2-791230C2A00F}" dt="2023-10-05T16:29:47.564" v="1967"/>
              <pc2:cmMkLst xmlns:pc2="http://schemas.microsoft.com/office/powerpoint/2019/9/main/command">
                <pc:docMk/>
                <pc:sldMk cId="2258741062" sldId="392"/>
                <pc2:cmMk id="{52251CC1-E706-4372-8697-C2B68D46936A}"/>
              </pc2:cmMkLst>
            </pc226:cmChg>
          </p:ext>
        </pc:extLst>
      </pc:sldChg>
      <pc:sldChg chg="modSp modNotes">
        <pc:chgData name="Mark Arnholt" userId="S::mark.arnholt@3dmoleculardesigns.com::b7de0cc5-3486-4cd8-905c-b5e2c5e5ddca" providerId="AD" clId="Web-{CDE0DB72-DF76-A591-5ED2-791230C2A00F}" dt="2023-10-05T16:36:16.531" v="2198"/>
        <pc:sldMkLst>
          <pc:docMk/>
          <pc:sldMk cId="3878989971" sldId="400"/>
        </pc:sldMkLst>
        <pc:spChg chg="mod">
          <ac:chgData name="Mark Arnholt" userId="S::mark.arnholt@3dmoleculardesigns.com::b7de0cc5-3486-4cd8-905c-b5e2c5e5ddca" providerId="AD" clId="Web-{CDE0DB72-DF76-A591-5ED2-791230C2A00F}" dt="2023-10-05T16:31:32.865" v="1973" actId="20577"/>
          <ac:spMkLst>
            <pc:docMk/>
            <pc:sldMk cId="3878989971" sldId="400"/>
            <ac:spMk id="8" creationId="{94A64C14-6613-88AA-C611-6ED89EE85B8E}"/>
          </ac:spMkLst>
        </pc:spChg>
      </pc:sldChg>
      <pc:sldChg chg="ord">
        <pc:chgData name="Mark Arnholt" userId="S::mark.arnholt@3dmoleculardesigns.com::b7de0cc5-3486-4cd8-905c-b5e2c5e5ddca" providerId="AD" clId="Web-{CDE0DB72-DF76-A591-5ED2-791230C2A00F}" dt="2023-10-04T16:21:35.261" v="2"/>
        <pc:sldMkLst>
          <pc:docMk/>
          <pc:sldMk cId="2014445620" sldId="403"/>
        </pc:sldMkLst>
      </pc:sldChg>
      <pc:sldChg chg="ord modNotes">
        <pc:chgData name="Mark Arnholt" userId="S::mark.arnholt@3dmoleculardesigns.com::b7de0cc5-3486-4cd8-905c-b5e2c5e5ddca" providerId="AD" clId="Web-{CDE0DB72-DF76-A591-5ED2-791230C2A00F}" dt="2023-10-04T16:36:43.849" v="47"/>
        <pc:sldMkLst>
          <pc:docMk/>
          <pc:sldMk cId="4276134916" sldId="404"/>
        </pc:sldMkLst>
      </pc:sldChg>
      <pc:sldChg chg="modNotes">
        <pc:chgData name="Mark Arnholt" userId="S::mark.arnholt@3dmoleculardesigns.com::b7de0cc5-3486-4cd8-905c-b5e2c5e5ddca" providerId="AD" clId="Web-{CDE0DB72-DF76-A591-5ED2-791230C2A00F}" dt="2023-10-05T16:07:41.907" v="1719"/>
        <pc:sldMkLst>
          <pc:docMk/>
          <pc:sldMk cId="2514217810" sldId="405"/>
        </pc:sldMkLst>
      </pc:sldChg>
      <pc:sldChg chg="modSp modNotes">
        <pc:chgData name="Mark Arnholt" userId="S::mark.arnholt@3dmoleculardesigns.com::b7de0cc5-3486-4cd8-905c-b5e2c5e5ddca" providerId="AD" clId="Web-{CDE0DB72-DF76-A591-5ED2-791230C2A00F}" dt="2023-10-05T16:11:07.852" v="1752" actId="20577"/>
        <pc:sldMkLst>
          <pc:docMk/>
          <pc:sldMk cId="4168949253" sldId="406"/>
        </pc:sldMkLst>
        <pc:spChg chg="mod">
          <ac:chgData name="Mark Arnholt" userId="S::mark.arnholt@3dmoleculardesigns.com::b7de0cc5-3486-4cd8-905c-b5e2c5e5ddca" providerId="AD" clId="Web-{CDE0DB72-DF76-A591-5ED2-791230C2A00F}" dt="2023-10-05T16:11:07.852" v="1752" actId="20577"/>
          <ac:spMkLst>
            <pc:docMk/>
            <pc:sldMk cId="4168949253" sldId="406"/>
            <ac:spMk id="5" creationId="{E085024E-ADAA-C586-E060-3C6C8B017C53}"/>
          </ac:spMkLst>
        </pc:spChg>
      </pc:sldChg>
      <pc:sldChg chg="modSp modNotes">
        <pc:chgData name="Mark Arnholt" userId="S::mark.arnholt@3dmoleculardesigns.com::b7de0cc5-3486-4cd8-905c-b5e2c5e5ddca" providerId="AD" clId="Web-{CDE0DB72-DF76-A591-5ED2-791230C2A00F}" dt="2023-10-05T16:16:09.722" v="1777" actId="14100"/>
        <pc:sldMkLst>
          <pc:docMk/>
          <pc:sldMk cId="783610582" sldId="408"/>
        </pc:sldMkLst>
        <pc:spChg chg="mod">
          <ac:chgData name="Mark Arnholt" userId="S::mark.arnholt@3dmoleculardesigns.com::b7de0cc5-3486-4cd8-905c-b5e2c5e5ddca" providerId="AD" clId="Web-{CDE0DB72-DF76-A591-5ED2-791230C2A00F}" dt="2023-10-05T16:16:09.722" v="1777" actId="14100"/>
          <ac:spMkLst>
            <pc:docMk/>
            <pc:sldMk cId="783610582" sldId="408"/>
            <ac:spMk id="5" creationId="{E085024E-ADAA-C586-E060-3C6C8B017C53}"/>
          </ac:spMkLst>
        </pc:spChg>
      </pc:sldChg>
      <pc:sldChg chg="modNotes">
        <pc:chgData name="Mark Arnholt" userId="S::mark.arnholt@3dmoleculardesigns.com::b7de0cc5-3486-4cd8-905c-b5e2c5e5ddca" providerId="AD" clId="Web-{CDE0DB72-DF76-A591-5ED2-791230C2A00F}" dt="2023-10-04T16:51:46.892" v="460"/>
        <pc:sldMkLst>
          <pc:docMk/>
          <pc:sldMk cId="3657102637" sldId="410"/>
        </pc:sldMkLst>
      </pc:sldChg>
      <pc:sldChg chg="modNotes">
        <pc:chgData name="Mark Arnholt" userId="S::mark.arnholt@3dmoleculardesigns.com::b7de0cc5-3486-4cd8-905c-b5e2c5e5ddca" providerId="AD" clId="Web-{CDE0DB72-DF76-A591-5ED2-791230C2A00F}" dt="2023-10-05T16:22:46.190" v="1843"/>
        <pc:sldMkLst>
          <pc:docMk/>
          <pc:sldMk cId="1796497611" sldId="412"/>
        </pc:sldMkLst>
      </pc:sldChg>
      <pc:sldChg chg="modNotes">
        <pc:chgData name="Mark Arnholt" userId="S::mark.arnholt@3dmoleculardesigns.com::b7de0cc5-3486-4cd8-905c-b5e2c5e5ddca" providerId="AD" clId="Web-{CDE0DB72-DF76-A591-5ED2-791230C2A00F}" dt="2023-10-05T16:26:21.416" v="1875"/>
        <pc:sldMkLst>
          <pc:docMk/>
          <pc:sldMk cId="3741129750" sldId="413"/>
        </pc:sldMkLst>
      </pc:sldChg>
      <pc:sldChg chg="modNotes">
        <pc:chgData name="Mark Arnholt" userId="S::mark.arnholt@3dmoleculardesigns.com::b7de0cc5-3486-4cd8-905c-b5e2c5e5ddca" providerId="AD" clId="Web-{CDE0DB72-DF76-A591-5ED2-791230C2A00F}" dt="2023-10-04T17:02:55.910" v="855"/>
        <pc:sldMkLst>
          <pc:docMk/>
          <pc:sldMk cId="4056552160" sldId="414"/>
        </pc:sldMkLst>
      </pc:sldChg>
      <pc:sldChg chg="modNotes">
        <pc:chgData name="Mark Arnholt" userId="S::mark.arnholt@3dmoleculardesigns.com::b7de0cc5-3486-4cd8-905c-b5e2c5e5ddca" providerId="AD" clId="Web-{CDE0DB72-DF76-A591-5ED2-791230C2A00F}" dt="2023-10-05T16:28:08.154" v="1961"/>
        <pc:sldMkLst>
          <pc:docMk/>
          <pc:sldMk cId="2301007658" sldId="415"/>
        </pc:sldMkLst>
      </pc:sldChg>
      <pc:sldChg chg="modNotes">
        <pc:chgData name="Mark Arnholt" userId="S::mark.arnholt@3dmoleculardesigns.com::b7de0cc5-3486-4cd8-905c-b5e2c5e5ddca" providerId="AD" clId="Web-{CDE0DB72-DF76-A591-5ED2-791230C2A00F}" dt="2023-10-05T16:29:00.594" v="1966"/>
        <pc:sldMkLst>
          <pc:docMk/>
          <pc:sldMk cId="929125918" sldId="416"/>
        </pc:sldMkLst>
      </pc:sldChg>
      <pc:sldChg chg="modNotes">
        <pc:chgData name="Mark Arnholt" userId="S::mark.arnholt@3dmoleculardesigns.com::b7de0cc5-3486-4cd8-905c-b5e2c5e5ddca" providerId="AD" clId="Web-{CDE0DB72-DF76-A591-5ED2-791230C2A00F}" dt="2023-10-04T17:19:31.078" v="1255"/>
        <pc:sldMkLst>
          <pc:docMk/>
          <pc:sldMk cId="2774593337" sldId="417"/>
        </pc:sldMkLst>
      </pc:sldChg>
      <pc:sldChg chg="modNotes">
        <pc:chgData name="Mark Arnholt" userId="S::mark.arnholt@3dmoleculardesigns.com::b7de0cc5-3486-4cd8-905c-b5e2c5e5ddca" providerId="AD" clId="Web-{CDE0DB72-DF76-A591-5ED2-791230C2A00F}" dt="2023-10-04T17:24:37.306" v="1544"/>
        <pc:sldMkLst>
          <pc:docMk/>
          <pc:sldMk cId="908764176" sldId="418"/>
        </pc:sldMkLst>
      </pc:sldChg>
      <pc:sldChg chg="modNotes">
        <pc:chgData name="Mark Arnholt" userId="S::mark.arnholt@3dmoleculardesigns.com::b7de0cc5-3486-4cd8-905c-b5e2c5e5ddca" providerId="AD" clId="Web-{CDE0DB72-DF76-A591-5ED2-791230C2A00F}" dt="2023-10-05T16:26:55.355" v="1878"/>
        <pc:sldMkLst>
          <pc:docMk/>
          <pc:sldMk cId="3744171803" sldId="419"/>
        </pc:sldMkLst>
      </pc:sldChg>
      <pc:sldChg chg="modNotes">
        <pc:chgData name="Mark Arnholt" userId="S::mark.arnholt@3dmoleculardesigns.com::b7de0cc5-3486-4cd8-905c-b5e2c5e5ddca" providerId="AD" clId="Web-{CDE0DB72-DF76-A591-5ED2-791230C2A00F}" dt="2023-10-04T17:23:08.553" v="1426"/>
        <pc:sldMkLst>
          <pc:docMk/>
          <pc:sldMk cId="3796438012" sldId="420"/>
        </pc:sldMkLst>
      </pc:sldChg>
      <pc:sldChg chg="modSp modNotes">
        <pc:chgData name="Mark Arnholt" userId="S::mark.arnholt@3dmoleculardesigns.com::b7de0cc5-3486-4cd8-905c-b5e2c5e5ddca" providerId="AD" clId="Web-{CDE0DB72-DF76-A591-5ED2-791230C2A00F}" dt="2023-10-04T17:26:09.949" v="1655"/>
        <pc:sldMkLst>
          <pc:docMk/>
          <pc:sldMk cId="1249256181" sldId="421"/>
        </pc:sldMkLst>
        <pc:spChg chg="mod">
          <ac:chgData name="Mark Arnholt" userId="S::mark.arnholt@3dmoleculardesigns.com::b7de0cc5-3486-4cd8-905c-b5e2c5e5ddca" providerId="AD" clId="Web-{CDE0DB72-DF76-A591-5ED2-791230C2A00F}" dt="2023-10-04T16:27:31.912" v="7" actId="20577"/>
          <ac:spMkLst>
            <pc:docMk/>
            <pc:sldMk cId="1249256181" sldId="421"/>
            <ac:spMk id="7" creationId="{4EAA2A00-38FE-0DE8-E6C9-0E9F7B4856FB}"/>
          </ac:spMkLst>
        </pc:spChg>
      </pc:sldChg>
    </pc:docChg>
  </pc:docChgLst>
  <pc:docChgLst>
    <pc:chgData name="Ruth Hutson" userId="S::ruth.hutson@3dmoleculardesigns.com::b7a315b0-fa21-44f2-a340-f03b809ae5a7" providerId="AD" clId="Web-{29C5A440-DC4C-067B-F562-DF1882E33E9C}"/>
    <pc:docChg chg="modSld">
      <pc:chgData name="Ruth Hutson" userId="S::ruth.hutson@3dmoleculardesigns.com::b7a315b0-fa21-44f2-a340-f03b809ae5a7" providerId="AD" clId="Web-{29C5A440-DC4C-067B-F562-DF1882E33E9C}" dt="2023-10-05T16:48:41.174" v="216"/>
      <pc:docMkLst>
        <pc:docMk/>
      </pc:docMkLst>
      <pc:sldChg chg="modSp">
        <pc:chgData name="Ruth Hutson" userId="S::ruth.hutson@3dmoleculardesigns.com::b7a315b0-fa21-44f2-a340-f03b809ae5a7" providerId="AD" clId="Web-{29C5A440-DC4C-067B-F562-DF1882E33E9C}" dt="2023-10-05T15:39:53.025" v="14" actId="20577"/>
        <pc:sldMkLst>
          <pc:docMk/>
          <pc:sldMk cId="2253341434" sldId="288"/>
        </pc:sldMkLst>
        <pc:spChg chg="mod">
          <ac:chgData name="Ruth Hutson" userId="S::ruth.hutson@3dmoleculardesigns.com::b7a315b0-fa21-44f2-a340-f03b809ae5a7" providerId="AD" clId="Web-{29C5A440-DC4C-067B-F562-DF1882E33E9C}" dt="2023-10-05T15:39:53.025" v="14" actId="20577"/>
          <ac:spMkLst>
            <pc:docMk/>
            <pc:sldMk cId="2253341434" sldId="288"/>
            <ac:spMk id="8" creationId="{F3FB807C-A391-B3AE-28A8-4546F135688E}"/>
          </ac:spMkLst>
        </pc:spChg>
      </pc:sldChg>
      <pc:sldChg chg="modCm">
        <pc:chgData name="Ruth Hutson" userId="S::ruth.hutson@3dmoleculardesigns.com::b7a315b0-fa21-44f2-a340-f03b809ae5a7" providerId="AD" clId="Web-{29C5A440-DC4C-067B-F562-DF1882E33E9C}" dt="2023-10-05T15:35:16.453" v="0"/>
        <pc:sldMkLst>
          <pc:docMk/>
          <pc:sldMk cId="905867743" sldId="305"/>
        </pc:sldMkLst>
        <pc:extLst>
          <p:ext xmlns:p="http://schemas.openxmlformats.org/presentationml/2006/main" uri="{D6D511B9-2390-475A-947B-AFAB55BFBCF1}">
            <pc226:cmChg xmlns:pc226="http://schemas.microsoft.com/office/powerpoint/2022/06/main/command" chg="mod">
              <pc226:chgData name="Ruth Hutson" userId="S::ruth.hutson@3dmoleculardesigns.com::b7a315b0-fa21-44f2-a340-f03b809ae5a7" providerId="AD" clId="Web-{29C5A440-DC4C-067B-F562-DF1882E33E9C}" dt="2023-10-05T15:35:16.453" v="0"/>
              <pc2:cmMkLst xmlns:pc2="http://schemas.microsoft.com/office/powerpoint/2019/9/main/command">
                <pc:docMk/>
                <pc:sldMk cId="905867743" sldId="305"/>
                <pc2:cmMk id="{8C58ED55-F4B6-435C-9ABD-25A1B5276C31}"/>
              </pc2:cmMkLst>
            </pc226:cmChg>
          </p:ext>
        </pc:extLst>
      </pc:sldChg>
      <pc:sldChg chg="modSp">
        <pc:chgData name="Ruth Hutson" userId="S::ruth.hutson@3dmoleculardesigns.com::b7a315b0-fa21-44f2-a340-f03b809ae5a7" providerId="AD" clId="Web-{29C5A440-DC4C-067B-F562-DF1882E33E9C}" dt="2023-10-05T16:43:58.024" v="158" actId="20577"/>
        <pc:sldMkLst>
          <pc:docMk/>
          <pc:sldMk cId="2308404823" sldId="385"/>
        </pc:sldMkLst>
        <pc:spChg chg="mod">
          <ac:chgData name="Ruth Hutson" userId="S::ruth.hutson@3dmoleculardesigns.com::b7a315b0-fa21-44f2-a340-f03b809ae5a7" providerId="AD" clId="Web-{29C5A440-DC4C-067B-F562-DF1882E33E9C}" dt="2023-10-05T16:43:58.024" v="158" actId="20577"/>
          <ac:spMkLst>
            <pc:docMk/>
            <pc:sldMk cId="2308404823" sldId="385"/>
            <ac:spMk id="7" creationId="{4EAA2A00-38FE-0DE8-E6C9-0E9F7B4856FB}"/>
          </ac:spMkLst>
        </pc:spChg>
      </pc:sldChg>
      <pc:sldChg chg="modCm">
        <pc:chgData name="Ruth Hutson" userId="S::ruth.hutson@3dmoleculardesigns.com::b7a315b0-fa21-44f2-a340-f03b809ae5a7" providerId="AD" clId="Web-{29C5A440-DC4C-067B-F562-DF1882E33E9C}" dt="2023-10-05T16:23:33.063" v="121"/>
        <pc:sldMkLst>
          <pc:docMk/>
          <pc:sldMk cId="2372192985" sldId="388"/>
        </pc:sldMkLst>
        <pc:extLst>
          <p:ext xmlns:p="http://schemas.openxmlformats.org/presentationml/2006/main" uri="{D6D511B9-2390-475A-947B-AFAB55BFBCF1}">
            <pc226:cmChg xmlns:pc226="http://schemas.microsoft.com/office/powerpoint/2022/06/main/command" chg="mod">
              <pc226:chgData name="Ruth Hutson" userId="S::ruth.hutson@3dmoleculardesigns.com::b7a315b0-fa21-44f2-a340-f03b809ae5a7" providerId="AD" clId="Web-{29C5A440-DC4C-067B-F562-DF1882E33E9C}" dt="2023-10-05T16:23:33.063" v="121"/>
              <pc2:cmMkLst xmlns:pc2="http://schemas.microsoft.com/office/powerpoint/2019/9/main/command">
                <pc:docMk/>
                <pc:sldMk cId="2372192985" sldId="388"/>
                <pc2:cmMk id="{594C6657-E37C-4399-B98F-9E5077AE5CDC}"/>
              </pc2:cmMkLst>
            </pc226:cmChg>
          </p:ext>
        </pc:extLst>
      </pc:sldChg>
      <pc:sldChg chg="modCm">
        <pc:chgData name="Ruth Hutson" userId="S::ruth.hutson@3dmoleculardesigns.com::b7a315b0-fa21-44f2-a340-f03b809ae5a7" providerId="AD" clId="Web-{29C5A440-DC4C-067B-F562-DF1882E33E9C}" dt="2023-10-05T16:29:02.589" v="135"/>
        <pc:sldMkLst>
          <pc:docMk/>
          <pc:sldMk cId="636884485" sldId="389"/>
        </pc:sldMkLst>
        <pc:extLst>
          <p:ext xmlns:p="http://schemas.openxmlformats.org/presentationml/2006/main" uri="{D6D511B9-2390-475A-947B-AFAB55BFBCF1}">
            <pc226:cmChg xmlns:pc226="http://schemas.microsoft.com/office/powerpoint/2022/06/main/command" chg="mod">
              <pc226:chgData name="Ruth Hutson" userId="S::ruth.hutson@3dmoleculardesigns.com::b7a315b0-fa21-44f2-a340-f03b809ae5a7" providerId="AD" clId="Web-{29C5A440-DC4C-067B-F562-DF1882E33E9C}" dt="2023-10-05T16:29:02.589" v="135"/>
              <pc2:cmMkLst xmlns:pc2="http://schemas.microsoft.com/office/powerpoint/2019/9/main/command">
                <pc:docMk/>
                <pc:sldMk cId="636884485" sldId="389"/>
                <pc2:cmMk id="{39C3532B-7D8B-4B9B-9D70-75A7F93BD240}"/>
              </pc2:cmMkLst>
            </pc226:cmChg>
          </p:ext>
        </pc:extLst>
      </pc:sldChg>
      <pc:sldChg chg="modNotes">
        <pc:chgData name="Ruth Hutson" userId="S::ruth.hutson@3dmoleculardesigns.com::b7a315b0-fa21-44f2-a340-f03b809ae5a7" providerId="AD" clId="Web-{29C5A440-DC4C-067B-F562-DF1882E33E9C}" dt="2023-10-05T16:38:00.091" v="137"/>
        <pc:sldMkLst>
          <pc:docMk/>
          <pc:sldMk cId="3878989971" sldId="400"/>
        </pc:sldMkLst>
      </pc:sldChg>
      <pc:sldChg chg="modNotes">
        <pc:chgData name="Ruth Hutson" userId="S::ruth.hutson@3dmoleculardesigns.com::b7a315b0-fa21-44f2-a340-f03b809ae5a7" providerId="AD" clId="Web-{29C5A440-DC4C-067B-F562-DF1882E33E9C}" dt="2023-10-05T16:11:07.648" v="21"/>
        <pc:sldMkLst>
          <pc:docMk/>
          <pc:sldMk cId="4168949253" sldId="406"/>
        </pc:sldMkLst>
      </pc:sldChg>
      <pc:sldChg chg="modNotes">
        <pc:chgData name="Ruth Hutson" userId="S::ruth.hutson@3dmoleculardesigns.com::b7a315b0-fa21-44f2-a340-f03b809ae5a7" providerId="AD" clId="Web-{29C5A440-DC4C-067B-F562-DF1882E33E9C}" dt="2023-10-05T15:51:25.657" v="19"/>
        <pc:sldMkLst>
          <pc:docMk/>
          <pc:sldMk cId="2310115323" sldId="407"/>
        </pc:sldMkLst>
      </pc:sldChg>
      <pc:sldChg chg="modNotes">
        <pc:chgData name="Ruth Hutson" userId="S::ruth.hutson@3dmoleculardesigns.com::b7a315b0-fa21-44f2-a340-f03b809ae5a7" providerId="AD" clId="Web-{29C5A440-DC4C-067B-F562-DF1882E33E9C}" dt="2023-10-05T16:18:17.756" v="23"/>
        <pc:sldMkLst>
          <pc:docMk/>
          <pc:sldMk cId="3657102637" sldId="410"/>
        </pc:sldMkLst>
      </pc:sldChg>
      <pc:sldChg chg="modSp modNotes">
        <pc:chgData name="Ruth Hutson" userId="S::ruth.hutson@3dmoleculardesigns.com::b7a315b0-fa21-44f2-a340-f03b809ae5a7" providerId="AD" clId="Web-{29C5A440-DC4C-067B-F562-DF1882E33E9C}" dt="2023-10-05T16:22:37.749" v="120"/>
        <pc:sldMkLst>
          <pc:docMk/>
          <pc:sldMk cId="1796497611" sldId="412"/>
        </pc:sldMkLst>
        <pc:spChg chg="mod">
          <ac:chgData name="Ruth Hutson" userId="S::ruth.hutson@3dmoleculardesigns.com::b7a315b0-fa21-44f2-a340-f03b809ae5a7" providerId="AD" clId="Web-{29C5A440-DC4C-067B-F562-DF1882E33E9C}" dt="2023-10-05T16:19:20.023" v="25" actId="20577"/>
          <ac:spMkLst>
            <pc:docMk/>
            <pc:sldMk cId="1796497611" sldId="412"/>
            <ac:spMk id="5" creationId="{E085024E-ADAA-C586-E060-3C6C8B017C53}"/>
          </ac:spMkLst>
        </pc:spChg>
      </pc:sldChg>
      <pc:sldChg chg="modNotes">
        <pc:chgData name="Ruth Hutson" userId="S::ruth.hutson@3dmoleculardesigns.com::b7a315b0-fa21-44f2-a340-f03b809ae5a7" providerId="AD" clId="Web-{29C5A440-DC4C-067B-F562-DF1882E33E9C}" dt="2023-10-05T16:25:29.629" v="124"/>
        <pc:sldMkLst>
          <pc:docMk/>
          <pc:sldMk cId="3741129750" sldId="413"/>
        </pc:sldMkLst>
      </pc:sldChg>
      <pc:sldChg chg="modNotes">
        <pc:chgData name="Ruth Hutson" userId="S::ruth.hutson@3dmoleculardesigns.com::b7a315b0-fa21-44f2-a340-f03b809ae5a7" providerId="AD" clId="Web-{29C5A440-DC4C-067B-F562-DF1882E33E9C}" dt="2023-10-05T16:28:56.683" v="134"/>
        <pc:sldMkLst>
          <pc:docMk/>
          <pc:sldMk cId="929125918" sldId="416"/>
        </pc:sldMkLst>
      </pc:sldChg>
      <pc:sldChg chg="modSp modNotes">
        <pc:chgData name="Ruth Hutson" userId="S::ruth.hutson@3dmoleculardesigns.com::b7a315b0-fa21-44f2-a340-f03b809ae5a7" providerId="AD" clId="Web-{29C5A440-DC4C-067B-F562-DF1882E33E9C}" dt="2023-10-05T16:39:33.360" v="149" actId="20577"/>
        <pc:sldMkLst>
          <pc:docMk/>
          <pc:sldMk cId="2774593337" sldId="417"/>
        </pc:sldMkLst>
        <pc:spChg chg="mod">
          <ac:chgData name="Ruth Hutson" userId="S::ruth.hutson@3dmoleculardesigns.com::b7a315b0-fa21-44f2-a340-f03b809ae5a7" providerId="AD" clId="Web-{29C5A440-DC4C-067B-F562-DF1882E33E9C}" dt="2023-10-05T16:39:33.360" v="149" actId="20577"/>
          <ac:spMkLst>
            <pc:docMk/>
            <pc:sldMk cId="2774593337" sldId="417"/>
            <ac:spMk id="8" creationId="{94A64C14-6613-88AA-C611-6ED89EE85B8E}"/>
          </ac:spMkLst>
        </pc:spChg>
      </pc:sldChg>
      <pc:sldChg chg="modNotes">
        <pc:chgData name="Ruth Hutson" userId="S::ruth.hutson@3dmoleculardesigns.com::b7a315b0-fa21-44f2-a340-f03b809ae5a7" providerId="AD" clId="Web-{29C5A440-DC4C-067B-F562-DF1882E33E9C}" dt="2023-10-05T16:48:41.174" v="216"/>
        <pc:sldMkLst>
          <pc:docMk/>
          <pc:sldMk cId="908764176" sldId="418"/>
        </pc:sldMkLst>
      </pc:sldChg>
      <pc:sldChg chg="modNotes">
        <pc:chgData name="Ruth Hutson" userId="S::ruth.hutson@3dmoleculardesigns.com::b7a315b0-fa21-44f2-a340-f03b809ae5a7" providerId="AD" clId="Web-{29C5A440-DC4C-067B-F562-DF1882E33E9C}" dt="2023-10-05T16:47:40.891" v="214"/>
        <pc:sldMkLst>
          <pc:docMk/>
          <pc:sldMk cId="3796438012" sldId="420"/>
        </pc:sldMkLst>
      </pc:sldChg>
    </pc:docChg>
  </pc:docChgLst>
  <pc:docChgLst>
    <pc:chgData name="Mark Hoelzer" userId="S::mark.hoelzer@3dmoleculardesigns.com::c1aeea86-90bb-4741-b180-fb5c104fbae7" providerId="AD" clId="Web-{88E1EC99-9EC0-3735-F8B5-0601AB5B0AB2}"/>
    <pc:docChg chg="modSld">
      <pc:chgData name="Mark Hoelzer" userId="S::mark.hoelzer@3dmoleculardesigns.com::c1aeea86-90bb-4741-b180-fb5c104fbae7" providerId="AD" clId="Web-{88E1EC99-9EC0-3735-F8B5-0601AB5B0AB2}" dt="2023-10-05T20:04:53.887" v="9"/>
      <pc:docMkLst>
        <pc:docMk/>
      </pc:docMkLst>
      <pc:sldChg chg="addSp">
        <pc:chgData name="Mark Hoelzer" userId="S::mark.hoelzer@3dmoleculardesigns.com::c1aeea86-90bb-4741-b180-fb5c104fbae7" providerId="AD" clId="Web-{88E1EC99-9EC0-3735-F8B5-0601AB5B0AB2}" dt="2023-10-05T20:04:53.887" v="9"/>
        <pc:sldMkLst>
          <pc:docMk/>
          <pc:sldMk cId="1249256181" sldId="421"/>
        </pc:sldMkLst>
        <pc:spChg chg="add">
          <ac:chgData name="Mark Hoelzer" userId="S::mark.hoelzer@3dmoleculardesigns.com::c1aeea86-90bb-4741-b180-fb5c104fbae7" providerId="AD" clId="Web-{88E1EC99-9EC0-3735-F8B5-0601AB5B0AB2}" dt="2023-10-05T20:04:53.840" v="5"/>
          <ac:spMkLst>
            <pc:docMk/>
            <pc:sldMk cId="1249256181" sldId="421"/>
            <ac:spMk id="20" creationId="{785CC5B7-CFC7-2A8F-4B6B-82FDA26C3A59}"/>
          </ac:spMkLst>
        </pc:spChg>
        <pc:spChg chg="add">
          <ac:chgData name="Mark Hoelzer" userId="S::mark.hoelzer@3dmoleculardesigns.com::c1aeea86-90bb-4741-b180-fb5c104fbae7" providerId="AD" clId="Web-{88E1EC99-9EC0-3735-F8B5-0601AB5B0AB2}" dt="2023-10-05T20:04:53.856" v="6"/>
          <ac:spMkLst>
            <pc:docMk/>
            <pc:sldMk cId="1249256181" sldId="421"/>
            <ac:spMk id="21" creationId="{2E5B6265-51E0-B3DF-5735-B26F09441972}"/>
          </ac:spMkLst>
        </pc:spChg>
        <pc:spChg chg="add">
          <ac:chgData name="Mark Hoelzer" userId="S::mark.hoelzer@3dmoleculardesigns.com::c1aeea86-90bb-4741-b180-fb5c104fbae7" providerId="AD" clId="Web-{88E1EC99-9EC0-3735-F8B5-0601AB5B0AB2}" dt="2023-10-05T20:04:53.856" v="7"/>
          <ac:spMkLst>
            <pc:docMk/>
            <pc:sldMk cId="1249256181" sldId="421"/>
            <ac:spMk id="22" creationId="{0E7E5E6E-620A-60E7-90B3-DC7ED9008BE2}"/>
          </ac:spMkLst>
        </pc:spChg>
        <pc:spChg chg="add">
          <ac:chgData name="Mark Hoelzer" userId="S::mark.hoelzer@3dmoleculardesigns.com::c1aeea86-90bb-4741-b180-fb5c104fbae7" providerId="AD" clId="Web-{88E1EC99-9EC0-3735-F8B5-0601AB5B0AB2}" dt="2023-10-05T20:04:53.871" v="8"/>
          <ac:spMkLst>
            <pc:docMk/>
            <pc:sldMk cId="1249256181" sldId="421"/>
            <ac:spMk id="23" creationId="{AEE63673-C161-0C69-C395-7DFC29FCC5D6}"/>
          </ac:spMkLst>
        </pc:spChg>
        <pc:spChg chg="add">
          <ac:chgData name="Mark Hoelzer" userId="S::mark.hoelzer@3dmoleculardesigns.com::c1aeea86-90bb-4741-b180-fb5c104fbae7" providerId="AD" clId="Web-{88E1EC99-9EC0-3735-F8B5-0601AB5B0AB2}" dt="2023-10-05T20:04:53.887" v="9"/>
          <ac:spMkLst>
            <pc:docMk/>
            <pc:sldMk cId="1249256181" sldId="421"/>
            <ac:spMk id="24" creationId="{489525E1-5D53-DBDD-9D0F-06A370517ECF}"/>
          </ac:spMkLst>
        </pc:spChg>
        <pc:graphicFrameChg chg="add">
          <ac:chgData name="Mark Hoelzer" userId="S::mark.hoelzer@3dmoleculardesigns.com::c1aeea86-90bb-4741-b180-fb5c104fbae7" providerId="AD" clId="Web-{88E1EC99-9EC0-3735-F8B5-0601AB5B0AB2}" dt="2023-10-05T20:04:53.684" v="0"/>
          <ac:graphicFrameMkLst>
            <pc:docMk/>
            <pc:sldMk cId="1249256181" sldId="421"/>
            <ac:graphicFrameMk id="4" creationId="{EF13F1E0-1561-A4E9-65E0-95577D3A3153}"/>
          </ac:graphicFrameMkLst>
        </pc:graphicFrameChg>
        <pc:graphicFrameChg chg="add">
          <ac:chgData name="Mark Hoelzer" userId="S::mark.hoelzer@3dmoleculardesigns.com::c1aeea86-90bb-4741-b180-fb5c104fbae7" providerId="AD" clId="Web-{88E1EC99-9EC0-3735-F8B5-0601AB5B0AB2}" dt="2023-10-05T20:04:53.731" v="1"/>
          <ac:graphicFrameMkLst>
            <pc:docMk/>
            <pc:sldMk cId="1249256181" sldId="421"/>
            <ac:graphicFrameMk id="5" creationId="{1DC88F12-EA95-3229-106F-344DB0C91C14}"/>
          </ac:graphicFrameMkLst>
        </pc:graphicFrameChg>
        <pc:graphicFrameChg chg="add">
          <ac:chgData name="Mark Hoelzer" userId="S::mark.hoelzer@3dmoleculardesigns.com::c1aeea86-90bb-4741-b180-fb5c104fbae7" providerId="AD" clId="Web-{88E1EC99-9EC0-3735-F8B5-0601AB5B0AB2}" dt="2023-10-05T20:04:53.778" v="2"/>
          <ac:graphicFrameMkLst>
            <pc:docMk/>
            <pc:sldMk cId="1249256181" sldId="421"/>
            <ac:graphicFrameMk id="17" creationId="{EC8EA177-E803-DB45-FFEF-4F382A9DD387}"/>
          </ac:graphicFrameMkLst>
        </pc:graphicFrameChg>
        <pc:graphicFrameChg chg="add">
          <ac:chgData name="Mark Hoelzer" userId="S::mark.hoelzer@3dmoleculardesigns.com::c1aeea86-90bb-4741-b180-fb5c104fbae7" providerId="AD" clId="Web-{88E1EC99-9EC0-3735-F8B5-0601AB5B0AB2}" dt="2023-10-05T20:04:53.809" v="3"/>
          <ac:graphicFrameMkLst>
            <pc:docMk/>
            <pc:sldMk cId="1249256181" sldId="421"/>
            <ac:graphicFrameMk id="18" creationId="{D2BD23FA-B0C6-E8D9-EDBB-9EE0F35AFE78}"/>
          </ac:graphicFrameMkLst>
        </pc:graphicFrameChg>
        <pc:graphicFrameChg chg="add">
          <ac:chgData name="Mark Hoelzer" userId="S::mark.hoelzer@3dmoleculardesigns.com::c1aeea86-90bb-4741-b180-fb5c104fbae7" providerId="AD" clId="Web-{88E1EC99-9EC0-3735-F8B5-0601AB5B0AB2}" dt="2023-10-05T20:04:53.824" v="4"/>
          <ac:graphicFrameMkLst>
            <pc:docMk/>
            <pc:sldMk cId="1249256181" sldId="421"/>
            <ac:graphicFrameMk id="19" creationId="{8CBE3D34-6F63-3D1E-1234-9238951FB3F4}"/>
          </ac:graphicFrameMkLst>
        </pc:graphicFrameChg>
      </pc:sldChg>
    </pc:docChg>
  </pc:docChgLst>
  <pc:docChgLst>
    <pc:chgData name="Mark Arnholt" userId="S::mark.arnholt@3dmoleculardesigns.com::b7de0cc5-3486-4cd8-905c-b5e2c5e5ddca" providerId="AD" clId="Web-{FF43F1AD-24CA-5279-CAD5-C8313B6FF558}"/>
    <pc:docChg chg="modSld sldOrd">
      <pc:chgData name="Mark Arnholt" userId="S::mark.arnholt@3dmoleculardesigns.com::b7de0cc5-3486-4cd8-905c-b5e2c5e5ddca" providerId="AD" clId="Web-{FF43F1AD-24CA-5279-CAD5-C8313B6FF558}" dt="2023-12-20T19:32:02.708" v="635"/>
      <pc:docMkLst>
        <pc:docMk/>
      </pc:docMkLst>
      <pc:sldChg chg="modNotes">
        <pc:chgData name="Mark Arnholt" userId="S::mark.arnholt@3dmoleculardesigns.com::b7de0cc5-3486-4cd8-905c-b5e2c5e5ddca" providerId="AD" clId="Web-{FF43F1AD-24CA-5279-CAD5-C8313B6FF558}" dt="2023-12-20T19:31:04.128" v="632"/>
        <pc:sldMkLst>
          <pc:docMk/>
          <pc:sldMk cId="1709039618" sldId="264"/>
        </pc:sldMkLst>
      </pc:sldChg>
      <pc:sldChg chg="delCm">
        <pc:chgData name="Mark Arnholt" userId="S::mark.arnholt@3dmoleculardesigns.com::b7de0cc5-3486-4cd8-905c-b5e2c5e5ddca" providerId="AD" clId="Web-{FF43F1AD-24CA-5279-CAD5-C8313B6FF558}" dt="2023-12-20T18:30:43.775" v="0"/>
        <pc:sldMkLst>
          <pc:docMk/>
          <pc:sldMk cId="4254708795" sldId="274"/>
        </pc:sldMkLst>
        <pc:extLst>
          <p:ext xmlns:p="http://schemas.openxmlformats.org/presentationml/2006/main" uri="{D6D511B9-2390-475A-947B-AFAB55BFBCF1}">
            <pc226:cmChg xmlns:pc226="http://schemas.microsoft.com/office/powerpoint/2022/06/main/command" chg="del">
              <pc226:chgData name="Mark Arnholt" userId="S::mark.arnholt@3dmoleculardesigns.com::b7de0cc5-3486-4cd8-905c-b5e2c5e5ddca" providerId="AD" clId="Web-{FF43F1AD-24CA-5279-CAD5-C8313B6FF558}" dt="2023-12-20T18:30:43.775" v="0"/>
              <pc2:cmMkLst xmlns:pc2="http://schemas.microsoft.com/office/powerpoint/2019/9/main/command">
                <pc:docMk/>
                <pc:sldMk cId="4254708795" sldId="274"/>
                <pc2:cmMk id="{C2205FBF-3EF1-49A8-A9A5-F437705B5A8A}"/>
              </pc2:cmMkLst>
            </pc226:cmChg>
          </p:ext>
        </pc:extLst>
      </pc:sldChg>
      <pc:sldChg chg="modSp">
        <pc:chgData name="Mark Arnholt" userId="S::mark.arnholt@3dmoleculardesigns.com::b7de0cc5-3486-4cd8-905c-b5e2c5e5ddca" providerId="AD" clId="Web-{FF43F1AD-24CA-5279-CAD5-C8313B6FF558}" dt="2023-12-20T18:45:57.516" v="9" actId="20577"/>
        <pc:sldMkLst>
          <pc:docMk/>
          <pc:sldMk cId="2253341434" sldId="288"/>
        </pc:sldMkLst>
        <pc:spChg chg="mod">
          <ac:chgData name="Mark Arnholt" userId="S::mark.arnholt@3dmoleculardesigns.com::b7de0cc5-3486-4cd8-905c-b5e2c5e5ddca" providerId="AD" clId="Web-{FF43F1AD-24CA-5279-CAD5-C8313B6FF558}" dt="2023-12-20T18:45:57.516" v="9" actId="20577"/>
          <ac:spMkLst>
            <pc:docMk/>
            <pc:sldMk cId="2253341434" sldId="288"/>
            <ac:spMk id="17" creationId="{D89684CE-DBE1-F4C6-DE99-175A0E65123F}"/>
          </ac:spMkLst>
        </pc:spChg>
      </pc:sldChg>
      <pc:sldChg chg="delCm">
        <pc:chgData name="Mark Arnholt" userId="S::mark.arnholt@3dmoleculardesigns.com::b7de0cc5-3486-4cd8-905c-b5e2c5e5ddca" providerId="AD" clId="Web-{FF43F1AD-24CA-5279-CAD5-C8313B6FF558}" dt="2023-12-20T18:39:11.006" v="1"/>
        <pc:sldMkLst>
          <pc:docMk/>
          <pc:sldMk cId="2014445620" sldId="403"/>
        </pc:sldMkLst>
        <pc:extLst>
          <p:ext xmlns:p="http://schemas.openxmlformats.org/presentationml/2006/main" uri="{D6D511B9-2390-475A-947B-AFAB55BFBCF1}">
            <pc226:cmChg xmlns:pc226="http://schemas.microsoft.com/office/powerpoint/2022/06/main/command" chg="del">
              <pc226:chgData name="Mark Arnholt" userId="S::mark.arnholt@3dmoleculardesigns.com::b7de0cc5-3486-4cd8-905c-b5e2c5e5ddca" providerId="AD" clId="Web-{FF43F1AD-24CA-5279-CAD5-C8313B6FF558}" dt="2023-12-20T18:39:11.006" v="1"/>
              <pc2:cmMkLst xmlns:pc2="http://schemas.microsoft.com/office/powerpoint/2019/9/main/command">
                <pc:docMk/>
                <pc:sldMk cId="2014445620" sldId="403"/>
                <pc2:cmMk id="{03267F05-4C6B-4914-846A-31DD31E8AE7D}"/>
              </pc2:cmMkLst>
            </pc226:cmChg>
          </p:ext>
        </pc:extLst>
      </pc:sldChg>
      <pc:sldChg chg="ord">
        <pc:chgData name="Mark Arnholt" userId="S::mark.arnholt@3dmoleculardesigns.com::b7de0cc5-3486-4cd8-905c-b5e2c5e5ddca" providerId="AD" clId="Web-{FF43F1AD-24CA-5279-CAD5-C8313B6FF558}" dt="2023-12-20T19:09:24.753" v="293"/>
        <pc:sldMkLst>
          <pc:docMk/>
          <pc:sldMk cId="4168949253" sldId="406"/>
        </pc:sldMkLst>
      </pc:sldChg>
      <pc:sldChg chg="ord">
        <pc:chgData name="Mark Arnholt" userId="S::mark.arnholt@3dmoleculardesigns.com::b7de0cc5-3486-4cd8-905c-b5e2c5e5ddca" providerId="AD" clId="Web-{FF43F1AD-24CA-5279-CAD5-C8313B6FF558}" dt="2023-12-20T19:32:02.708" v="635"/>
        <pc:sldMkLst>
          <pc:docMk/>
          <pc:sldMk cId="3122536816" sldId="409"/>
        </pc:sldMkLst>
      </pc:sldChg>
      <pc:sldChg chg="modSp delCm modNotes">
        <pc:chgData name="Mark Arnholt" userId="S::mark.arnholt@3dmoleculardesigns.com::b7de0cc5-3486-4cd8-905c-b5e2c5e5ddca" providerId="AD" clId="Web-{FF43F1AD-24CA-5279-CAD5-C8313B6FF558}" dt="2023-12-20T19:20:50.082" v="517"/>
        <pc:sldMkLst>
          <pc:docMk/>
          <pc:sldMk cId="2997200441" sldId="411"/>
        </pc:sldMkLst>
        <pc:spChg chg="mod">
          <ac:chgData name="Mark Arnholt" userId="S::mark.arnholt@3dmoleculardesigns.com::b7de0cc5-3486-4cd8-905c-b5e2c5e5ddca" providerId="AD" clId="Web-{FF43F1AD-24CA-5279-CAD5-C8313B6FF558}" dt="2023-12-20T19:17:24.671" v="423" actId="1076"/>
          <ac:spMkLst>
            <pc:docMk/>
            <pc:sldMk cId="2997200441" sldId="411"/>
            <ac:spMk id="19" creationId="{CC41523B-709D-52E9-9355-03E494807011}"/>
          </ac:spMkLst>
        </pc:spChg>
        <pc:extLst>
          <p:ext xmlns:p="http://schemas.openxmlformats.org/presentationml/2006/main" uri="{D6D511B9-2390-475A-947B-AFAB55BFBCF1}">
            <pc226:cmChg xmlns:pc226="http://schemas.microsoft.com/office/powerpoint/2022/06/main/command" chg="del">
              <pc226:chgData name="Mark Arnholt" userId="S::mark.arnholt@3dmoleculardesigns.com::b7de0cc5-3486-4cd8-905c-b5e2c5e5ddca" providerId="AD" clId="Web-{FF43F1AD-24CA-5279-CAD5-C8313B6FF558}" dt="2023-12-20T18:41:03.524" v="2"/>
              <pc2:cmMkLst xmlns:pc2="http://schemas.microsoft.com/office/powerpoint/2019/9/main/command">
                <pc:docMk/>
                <pc:sldMk cId="2997200441" sldId="411"/>
                <pc2:cmMk id="{1DCB7037-80E9-40E2-BB46-488029E08585}"/>
              </pc2:cmMkLst>
            </pc226:cmChg>
          </p:ext>
        </pc:extLst>
      </pc:sldChg>
      <pc:sldChg chg="modSp delCm">
        <pc:chgData name="Mark Arnholt" userId="S::mark.arnholt@3dmoleculardesigns.com::b7de0cc5-3486-4cd8-905c-b5e2c5e5ddca" providerId="AD" clId="Web-{FF43F1AD-24CA-5279-CAD5-C8313B6FF558}" dt="2023-12-20T19:23:50.883" v="522" actId="1076"/>
        <pc:sldMkLst>
          <pc:docMk/>
          <pc:sldMk cId="635636543" sldId="426"/>
        </pc:sldMkLst>
        <pc:spChg chg="mod">
          <ac:chgData name="Mark Arnholt" userId="S::mark.arnholt@3dmoleculardesigns.com::b7de0cc5-3486-4cd8-905c-b5e2c5e5ddca" providerId="AD" clId="Web-{FF43F1AD-24CA-5279-CAD5-C8313B6FF558}" dt="2023-12-20T19:23:50.883" v="522" actId="1076"/>
          <ac:spMkLst>
            <pc:docMk/>
            <pc:sldMk cId="635636543" sldId="426"/>
            <ac:spMk id="15" creationId="{C26F305D-A391-8DD7-5C7B-46236FE8F5F3}"/>
          </ac:spMkLst>
        </pc:spChg>
        <pc:extLst>
          <p:ext xmlns:p="http://schemas.openxmlformats.org/presentationml/2006/main" uri="{D6D511B9-2390-475A-947B-AFAB55BFBCF1}">
            <pc226:cmChg xmlns:pc226="http://schemas.microsoft.com/office/powerpoint/2022/06/main/command" chg="del">
              <pc226:chgData name="Mark Arnholt" userId="S::mark.arnholt@3dmoleculardesigns.com::b7de0cc5-3486-4cd8-905c-b5e2c5e5ddca" providerId="AD" clId="Web-{FF43F1AD-24CA-5279-CAD5-C8313B6FF558}" dt="2023-12-20T18:41:17.775" v="3"/>
              <pc2:cmMkLst xmlns:pc2="http://schemas.microsoft.com/office/powerpoint/2019/9/main/command">
                <pc:docMk/>
                <pc:sldMk cId="635636543" sldId="426"/>
                <pc2:cmMk id="{2D1AB797-8D46-48B6-8B4A-ADC8B987E7E9}"/>
              </pc2:cmMkLst>
            </pc226:cmChg>
          </p:ext>
        </pc:extLst>
      </pc:sldChg>
      <pc:sldChg chg="modSp delCm modNotes">
        <pc:chgData name="Mark Arnholt" userId="S::mark.arnholt@3dmoleculardesigns.com::b7de0cc5-3486-4cd8-905c-b5e2c5e5ddca" providerId="AD" clId="Web-{FF43F1AD-24CA-5279-CAD5-C8313B6FF558}" dt="2023-12-20T19:28:33.265" v="599" actId="1076"/>
        <pc:sldMkLst>
          <pc:docMk/>
          <pc:sldMk cId="3292911189" sldId="428"/>
        </pc:sldMkLst>
        <pc:spChg chg="mod">
          <ac:chgData name="Mark Arnholt" userId="S::mark.arnholt@3dmoleculardesigns.com::b7de0cc5-3486-4cd8-905c-b5e2c5e5ddca" providerId="AD" clId="Web-{FF43F1AD-24CA-5279-CAD5-C8313B6FF558}" dt="2023-12-20T19:28:33.265" v="599" actId="1076"/>
          <ac:spMkLst>
            <pc:docMk/>
            <pc:sldMk cId="3292911189" sldId="428"/>
            <ac:spMk id="11" creationId="{C43DD894-36CB-4B37-6C5B-A5A466B1438D}"/>
          </ac:spMkLst>
        </pc:spChg>
        <pc:extLst>
          <p:ext xmlns:p="http://schemas.openxmlformats.org/presentationml/2006/main" uri="{D6D511B9-2390-475A-947B-AFAB55BFBCF1}">
            <pc226:cmChg xmlns:pc226="http://schemas.microsoft.com/office/powerpoint/2022/06/main/command" chg="del">
              <pc226:chgData name="Mark Arnholt" userId="S::mark.arnholt@3dmoleculardesigns.com::b7de0cc5-3486-4cd8-905c-b5e2c5e5ddca" providerId="AD" clId="Web-{FF43F1AD-24CA-5279-CAD5-C8313B6FF558}" dt="2023-12-20T18:41:25.244" v="4"/>
              <pc2:cmMkLst xmlns:pc2="http://schemas.microsoft.com/office/powerpoint/2019/9/main/command">
                <pc:docMk/>
                <pc:sldMk cId="3292911189" sldId="428"/>
                <pc2:cmMk id="{3E032AEA-3E1E-4964-A766-5D6ED247DFB9}"/>
              </pc2:cmMkLst>
            </pc226:cmChg>
          </p:ext>
        </pc:extLst>
      </pc:sldChg>
      <pc:sldChg chg="modNotes">
        <pc:chgData name="Mark Arnholt" userId="S::mark.arnholt@3dmoleculardesigns.com::b7de0cc5-3486-4cd8-905c-b5e2c5e5ddca" providerId="AD" clId="Web-{FF43F1AD-24CA-5279-CAD5-C8313B6FF558}" dt="2023-12-20T18:49:23.802" v="10"/>
        <pc:sldMkLst>
          <pc:docMk/>
          <pc:sldMk cId="357970893" sldId="429"/>
        </pc:sldMkLst>
      </pc:sldChg>
      <pc:sldChg chg="ord">
        <pc:chgData name="Mark Arnholt" userId="S::mark.arnholt@3dmoleculardesigns.com::b7de0cc5-3486-4cd8-905c-b5e2c5e5ddca" providerId="AD" clId="Web-{FF43F1AD-24CA-5279-CAD5-C8313B6FF558}" dt="2023-12-20T19:31:27.160" v="633"/>
        <pc:sldMkLst>
          <pc:docMk/>
          <pc:sldMk cId="2721178659" sldId="435"/>
        </pc:sldMkLst>
      </pc:sldChg>
      <pc:sldChg chg="modSp">
        <pc:chgData name="Mark Arnholt" userId="S::mark.arnholt@3dmoleculardesigns.com::b7de0cc5-3486-4cd8-905c-b5e2c5e5ddca" providerId="AD" clId="Web-{FF43F1AD-24CA-5279-CAD5-C8313B6FF558}" dt="2023-12-20T18:57:57.799" v="80" actId="20577"/>
        <pc:sldMkLst>
          <pc:docMk/>
          <pc:sldMk cId="3934607180" sldId="437"/>
        </pc:sldMkLst>
        <pc:spChg chg="mod">
          <ac:chgData name="Mark Arnholt" userId="S::mark.arnholt@3dmoleculardesigns.com::b7de0cc5-3486-4cd8-905c-b5e2c5e5ddca" providerId="AD" clId="Web-{FF43F1AD-24CA-5279-CAD5-C8313B6FF558}" dt="2023-12-20T18:57:57.799" v="80" actId="20577"/>
          <ac:spMkLst>
            <pc:docMk/>
            <pc:sldMk cId="3934607180" sldId="437"/>
            <ac:spMk id="12" creationId="{00732444-5BFD-4C73-229A-E8B646343D10}"/>
          </ac:spMkLst>
        </pc:spChg>
      </pc:sldChg>
      <pc:sldChg chg="modNotes">
        <pc:chgData name="Mark Arnholt" userId="S::mark.arnholt@3dmoleculardesigns.com::b7de0cc5-3486-4cd8-905c-b5e2c5e5ddca" providerId="AD" clId="Web-{FF43F1AD-24CA-5279-CAD5-C8313B6FF558}" dt="2023-12-20T18:59:06.879" v="82"/>
        <pc:sldMkLst>
          <pc:docMk/>
          <pc:sldMk cId="3585345336" sldId="439"/>
        </pc:sldMkLst>
      </pc:sldChg>
      <pc:sldChg chg="modSp">
        <pc:chgData name="Mark Arnholt" userId="S::mark.arnholt@3dmoleculardesigns.com::b7de0cc5-3486-4cd8-905c-b5e2c5e5ddca" providerId="AD" clId="Web-{FF43F1AD-24CA-5279-CAD5-C8313B6FF558}" dt="2023-12-20T18:56:08.843" v="29" actId="20577"/>
        <pc:sldMkLst>
          <pc:docMk/>
          <pc:sldMk cId="3187422851" sldId="441"/>
        </pc:sldMkLst>
        <pc:spChg chg="mod">
          <ac:chgData name="Mark Arnholt" userId="S::mark.arnholt@3dmoleculardesigns.com::b7de0cc5-3486-4cd8-905c-b5e2c5e5ddca" providerId="AD" clId="Web-{FF43F1AD-24CA-5279-CAD5-C8313B6FF558}" dt="2023-12-20T18:56:08.843" v="29" actId="20577"/>
          <ac:spMkLst>
            <pc:docMk/>
            <pc:sldMk cId="3187422851" sldId="441"/>
            <ac:spMk id="12" creationId="{00732444-5BFD-4C73-229A-E8B646343D10}"/>
          </ac:spMkLst>
        </pc:spChg>
      </pc:sldChg>
      <pc:sldChg chg="modSp modNotes">
        <pc:chgData name="Mark Arnholt" userId="S::mark.arnholt@3dmoleculardesigns.com::b7de0cc5-3486-4cd8-905c-b5e2c5e5ddca" providerId="AD" clId="Web-{FF43F1AD-24CA-5279-CAD5-C8313B6FF558}" dt="2023-12-20T18:59:51.630" v="92" actId="20577"/>
        <pc:sldMkLst>
          <pc:docMk/>
          <pc:sldMk cId="2313180138" sldId="442"/>
        </pc:sldMkLst>
        <pc:spChg chg="mod">
          <ac:chgData name="Mark Arnholt" userId="S::mark.arnholt@3dmoleculardesigns.com::b7de0cc5-3486-4cd8-905c-b5e2c5e5ddca" providerId="AD" clId="Web-{FF43F1AD-24CA-5279-CAD5-C8313B6FF558}" dt="2023-12-20T18:59:51.630" v="92" actId="20577"/>
          <ac:spMkLst>
            <pc:docMk/>
            <pc:sldMk cId="2313180138" sldId="442"/>
            <ac:spMk id="12" creationId="{00732444-5BFD-4C73-229A-E8B646343D10}"/>
          </ac:spMkLst>
        </pc:spChg>
      </pc:sldChg>
      <pc:sldChg chg="modNotes">
        <pc:chgData name="Mark Arnholt" userId="S::mark.arnholt@3dmoleculardesigns.com::b7de0cc5-3486-4cd8-905c-b5e2c5e5ddca" providerId="AD" clId="Web-{FF43F1AD-24CA-5279-CAD5-C8313B6FF558}" dt="2023-12-20T18:57:34.736" v="66"/>
        <pc:sldMkLst>
          <pc:docMk/>
          <pc:sldMk cId="1494718901" sldId="443"/>
        </pc:sldMkLst>
      </pc:sldChg>
      <pc:sldChg chg="modNotes">
        <pc:chgData name="Mark Arnholt" userId="S::mark.arnholt@3dmoleculardesigns.com::b7de0cc5-3486-4cd8-905c-b5e2c5e5ddca" providerId="AD" clId="Web-{FF43F1AD-24CA-5279-CAD5-C8313B6FF558}" dt="2023-12-20T19:05:05.825" v="159"/>
        <pc:sldMkLst>
          <pc:docMk/>
          <pc:sldMk cId="1572131213" sldId="444"/>
        </pc:sldMkLst>
      </pc:sldChg>
      <pc:sldChg chg="modSp modNotes">
        <pc:chgData name="Mark Arnholt" userId="S::mark.arnholt@3dmoleculardesigns.com::b7de0cc5-3486-4cd8-905c-b5e2c5e5ddca" providerId="AD" clId="Web-{FF43F1AD-24CA-5279-CAD5-C8313B6FF558}" dt="2023-12-20T19:08:08.970" v="292"/>
        <pc:sldMkLst>
          <pc:docMk/>
          <pc:sldMk cId="3834543091" sldId="446"/>
        </pc:sldMkLst>
        <pc:spChg chg="mod">
          <ac:chgData name="Mark Arnholt" userId="S::mark.arnholt@3dmoleculardesigns.com::b7de0cc5-3486-4cd8-905c-b5e2c5e5ddca" providerId="AD" clId="Web-{FF43F1AD-24CA-5279-CAD5-C8313B6FF558}" dt="2023-12-20T19:06:41.202" v="175" actId="20577"/>
          <ac:spMkLst>
            <pc:docMk/>
            <pc:sldMk cId="3834543091" sldId="446"/>
            <ac:spMk id="12" creationId="{00732444-5BFD-4C73-229A-E8B646343D10}"/>
          </ac:spMkLst>
        </pc:spChg>
      </pc:sldChg>
      <pc:sldChg chg="modSp">
        <pc:chgData name="Mark Arnholt" userId="S::mark.arnholt@3dmoleculardesigns.com::b7de0cc5-3486-4cd8-905c-b5e2c5e5ddca" providerId="AD" clId="Web-{FF43F1AD-24CA-5279-CAD5-C8313B6FF558}" dt="2023-12-20T19:16:13.888" v="382" actId="20577"/>
        <pc:sldMkLst>
          <pc:docMk/>
          <pc:sldMk cId="2899868776" sldId="447"/>
        </pc:sldMkLst>
        <pc:spChg chg="mod">
          <ac:chgData name="Mark Arnholt" userId="S::mark.arnholt@3dmoleculardesigns.com::b7de0cc5-3486-4cd8-905c-b5e2c5e5ddca" providerId="AD" clId="Web-{FF43F1AD-24CA-5279-CAD5-C8313B6FF558}" dt="2023-12-20T19:15:46.294" v="379" actId="20577"/>
          <ac:spMkLst>
            <pc:docMk/>
            <pc:sldMk cId="2899868776" sldId="447"/>
            <ac:spMk id="8" creationId="{F3FB807C-A391-B3AE-28A8-4546F135688E}"/>
          </ac:spMkLst>
        </pc:spChg>
        <pc:spChg chg="mod">
          <ac:chgData name="Mark Arnholt" userId="S::mark.arnholt@3dmoleculardesigns.com::b7de0cc5-3486-4cd8-905c-b5e2c5e5ddca" providerId="AD" clId="Web-{FF43F1AD-24CA-5279-CAD5-C8313B6FF558}" dt="2023-12-20T19:15:33.496" v="365" actId="20577"/>
          <ac:spMkLst>
            <pc:docMk/>
            <pc:sldMk cId="2899868776" sldId="447"/>
            <ac:spMk id="17" creationId="{D89684CE-DBE1-F4C6-DE99-175A0E65123F}"/>
          </ac:spMkLst>
        </pc:spChg>
        <pc:spChg chg="mod">
          <ac:chgData name="Mark Arnholt" userId="S::mark.arnholt@3dmoleculardesigns.com::b7de0cc5-3486-4cd8-905c-b5e2c5e5ddca" providerId="AD" clId="Web-{FF43F1AD-24CA-5279-CAD5-C8313B6FF558}" dt="2023-12-20T19:16:13.888" v="382" actId="20577"/>
          <ac:spMkLst>
            <pc:docMk/>
            <pc:sldMk cId="2899868776" sldId="447"/>
            <ac:spMk id="18" creationId="{347E636C-D305-39E3-986E-057570F25204}"/>
          </ac:spMkLst>
        </pc:spChg>
      </pc:sldChg>
      <pc:sldChg chg="modNotes">
        <pc:chgData name="Mark Arnholt" userId="S::mark.arnholt@3dmoleculardesigns.com::b7de0cc5-3486-4cd8-905c-b5e2c5e5ddca" providerId="AD" clId="Web-{FF43F1AD-24CA-5279-CAD5-C8313B6FF558}" dt="2023-12-20T19:17:04.171" v="422"/>
        <pc:sldMkLst>
          <pc:docMk/>
          <pc:sldMk cId="3651302647" sldId="448"/>
        </pc:sldMkLst>
      </pc:sldChg>
      <pc:sldChg chg="modNotes">
        <pc:chgData name="Mark Arnholt" userId="S::mark.arnholt@3dmoleculardesigns.com::b7de0cc5-3486-4cd8-905c-b5e2c5e5ddca" providerId="AD" clId="Web-{FF43F1AD-24CA-5279-CAD5-C8313B6FF558}" dt="2023-12-20T18:59:38.223" v="84"/>
        <pc:sldMkLst>
          <pc:docMk/>
          <pc:sldMk cId="2612478250" sldId="449"/>
        </pc:sldMkLst>
      </pc:sldChg>
      <pc:sldChg chg="modNotes">
        <pc:chgData name="Mark Arnholt" userId="S::mark.arnholt@3dmoleculardesigns.com::b7de0cc5-3486-4cd8-905c-b5e2c5e5ddca" providerId="AD" clId="Web-{FF43F1AD-24CA-5279-CAD5-C8313B6FF558}" dt="2023-12-20T19:23:43.055" v="521"/>
        <pc:sldMkLst>
          <pc:docMk/>
          <pc:sldMk cId="163056202" sldId="451"/>
        </pc:sldMkLst>
      </pc:sldChg>
      <pc:sldChg chg="modNotes">
        <pc:chgData name="Mark Arnholt" userId="S::mark.arnholt@3dmoleculardesigns.com::b7de0cc5-3486-4cd8-905c-b5e2c5e5ddca" providerId="AD" clId="Web-{FF43F1AD-24CA-5279-CAD5-C8313B6FF558}" dt="2023-12-20T19:25:40.621" v="540"/>
        <pc:sldMkLst>
          <pc:docMk/>
          <pc:sldMk cId="2564344027" sldId="452"/>
        </pc:sldMkLst>
      </pc:sldChg>
      <pc:sldChg chg="modSp modNotes">
        <pc:chgData name="Mark Arnholt" userId="S::mark.arnholt@3dmoleculardesigns.com::b7de0cc5-3486-4cd8-905c-b5e2c5e5ddca" providerId="AD" clId="Web-{FF43F1AD-24CA-5279-CAD5-C8313B6FF558}" dt="2023-12-20T19:30:06.299" v="622"/>
        <pc:sldMkLst>
          <pc:docMk/>
          <pc:sldMk cId="4120141903" sldId="453"/>
        </pc:sldMkLst>
        <pc:spChg chg="mod">
          <ac:chgData name="Mark Arnholt" userId="S::mark.arnholt@3dmoleculardesigns.com::b7de0cc5-3486-4cd8-905c-b5e2c5e5ddca" providerId="AD" clId="Web-{FF43F1AD-24CA-5279-CAD5-C8313B6FF558}" dt="2023-12-20T19:28:25.265" v="598" actId="20577"/>
          <ac:spMkLst>
            <pc:docMk/>
            <pc:sldMk cId="4120141903" sldId="453"/>
            <ac:spMk id="10" creationId="{4DF89E5F-CA1F-DF32-BC0E-FD59DFA64F0D}"/>
          </ac:spMkLst>
        </pc:spChg>
      </pc:sldChg>
      <pc:sldChg chg="modNotes">
        <pc:chgData name="Mark Arnholt" userId="S::mark.arnholt@3dmoleculardesigns.com::b7de0cc5-3486-4cd8-905c-b5e2c5e5ddca" providerId="AD" clId="Web-{FF43F1AD-24CA-5279-CAD5-C8313B6FF558}" dt="2023-12-20T19:13:12.806" v="346"/>
        <pc:sldMkLst>
          <pc:docMk/>
          <pc:sldMk cId="615674738" sldId="454"/>
        </pc:sldMkLst>
      </pc:sldChg>
    </pc:docChg>
  </pc:docChgLst>
  <pc:docChgLst>
    <pc:chgData name="Ruth Hutson" userId="S::ruth.hutson@3dmoleculardesigns.com::b7a315b0-fa21-44f2-a340-f03b809ae5a7" providerId="AD" clId="Web-{E3FAB46E-35B0-E1BC-1E90-D9138B5BF0F8}"/>
    <pc:docChg chg="modSld">
      <pc:chgData name="Ruth Hutson" userId="S::ruth.hutson@3dmoleculardesigns.com::b7a315b0-fa21-44f2-a340-f03b809ae5a7" providerId="AD" clId="Web-{E3FAB46E-35B0-E1BC-1E90-D9138B5BF0F8}" dt="2023-10-06T19:34:02.735" v="9" actId="20577"/>
      <pc:docMkLst>
        <pc:docMk/>
      </pc:docMkLst>
      <pc:sldChg chg="modSp">
        <pc:chgData name="Ruth Hutson" userId="S::ruth.hutson@3dmoleculardesigns.com::b7a315b0-fa21-44f2-a340-f03b809ae5a7" providerId="AD" clId="Web-{E3FAB46E-35B0-E1BC-1E90-D9138B5BF0F8}" dt="2023-10-06T19:29:57.384" v="6" actId="20577"/>
        <pc:sldMkLst>
          <pc:docMk/>
          <pc:sldMk cId="1970541467" sldId="361"/>
        </pc:sldMkLst>
        <pc:spChg chg="mod">
          <ac:chgData name="Ruth Hutson" userId="S::ruth.hutson@3dmoleculardesigns.com::b7a315b0-fa21-44f2-a340-f03b809ae5a7" providerId="AD" clId="Web-{E3FAB46E-35B0-E1BC-1E90-D9138B5BF0F8}" dt="2023-10-06T19:29:57.384" v="6" actId="20577"/>
          <ac:spMkLst>
            <pc:docMk/>
            <pc:sldMk cId="1970541467" sldId="361"/>
            <ac:spMk id="3" creationId="{C4072848-315E-E238-7B37-0FDBB2076388}"/>
          </ac:spMkLst>
        </pc:spChg>
      </pc:sldChg>
      <pc:sldChg chg="modSp">
        <pc:chgData name="Ruth Hutson" userId="S::ruth.hutson@3dmoleculardesigns.com::b7a315b0-fa21-44f2-a340-f03b809ae5a7" providerId="AD" clId="Web-{E3FAB46E-35B0-E1BC-1E90-D9138B5BF0F8}" dt="2023-10-06T19:34:02.735" v="9" actId="20577"/>
        <pc:sldMkLst>
          <pc:docMk/>
          <pc:sldMk cId="4168949253" sldId="406"/>
        </pc:sldMkLst>
        <pc:spChg chg="mod">
          <ac:chgData name="Ruth Hutson" userId="S::ruth.hutson@3dmoleculardesigns.com::b7a315b0-fa21-44f2-a340-f03b809ae5a7" providerId="AD" clId="Web-{E3FAB46E-35B0-E1BC-1E90-D9138B5BF0F8}" dt="2023-10-06T19:34:02.735" v="9" actId="20577"/>
          <ac:spMkLst>
            <pc:docMk/>
            <pc:sldMk cId="4168949253" sldId="406"/>
            <ac:spMk id="5" creationId="{E085024E-ADAA-C586-E060-3C6C8B017C53}"/>
          </ac:spMkLst>
        </pc:spChg>
      </pc:sldChg>
    </pc:docChg>
  </pc:docChgLst>
  <pc:docChgLst>
    <pc:chgData name="Mark Arnholt" userId="S::mark.arnholt@3dmoleculardesigns.com::b7de0cc5-3486-4cd8-905c-b5e2c5e5ddca" providerId="AD" clId="Web-{05B799D7-6F4C-4667-9D92-E42A3C16C817}"/>
    <pc:docChg chg="modSld sldOrd">
      <pc:chgData name="Mark Arnholt" userId="S::mark.arnholt@3dmoleculardesigns.com::b7de0cc5-3486-4cd8-905c-b5e2c5e5ddca" providerId="AD" clId="Web-{05B799D7-6F4C-4667-9D92-E42A3C16C817}" dt="2023-10-02T16:03:19.398" v="156" actId="20577"/>
      <pc:docMkLst>
        <pc:docMk/>
      </pc:docMkLst>
      <pc:sldChg chg="modSp">
        <pc:chgData name="Mark Arnholt" userId="S::mark.arnholt@3dmoleculardesigns.com::b7de0cc5-3486-4cd8-905c-b5e2c5e5ddca" providerId="AD" clId="Web-{05B799D7-6F4C-4667-9D92-E42A3C16C817}" dt="2023-10-02T15:08:46.355" v="57" actId="20577"/>
        <pc:sldMkLst>
          <pc:docMk/>
          <pc:sldMk cId="442896091" sldId="289"/>
        </pc:sldMkLst>
        <pc:spChg chg="mod">
          <ac:chgData name="Mark Arnholt" userId="S::mark.arnholt@3dmoleculardesigns.com::b7de0cc5-3486-4cd8-905c-b5e2c5e5ddca" providerId="AD" clId="Web-{05B799D7-6F4C-4667-9D92-E42A3C16C817}" dt="2023-10-02T15:08:46.355" v="57" actId="20577"/>
          <ac:spMkLst>
            <pc:docMk/>
            <pc:sldMk cId="442896091" sldId="289"/>
            <ac:spMk id="6" creationId="{97769909-3E7C-0FCF-5875-43595F930516}"/>
          </ac:spMkLst>
        </pc:spChg>
      </pc:sldChg>
      <pc:sldChg chg="addSp delSp modCm">
        <pc:chgData name="Mark Arnholt" userId="S::mark.arnholt@3dmoleculardesigns.com::b7de0cc5-3486-4cd8-905c-b5e2c5e5ddca" providerId="AD" clId="Web-{05B799D7-6F4C-4667-9D92-E42A3C16C817}" dt="2023-10-02T15:01:39.765" v="17"/>
        <pc:sldMkLst>
          <pc:docMk/>
          <pc:sldMk cId="1778132003" sldId="294"/>
        </pc:sldMkLst>
        <pc:picChg chg="add">
          <ac:chgData name="Mark Arnholt" userId="S::mark.arnholt@3dmoleculardesigns.com::b7de0cc5-3486-4cd8-905c-b5e2c5e5ddca" providerId="AD" clId="Web-{05B799D7-6F4C-4667-9D92-E42A3C16C817}" dt="2023-10-02T15:01:35.030" v="16"/>
          <ac:picMkLst>
            <pc:docMk/>
            <pc:sldMk cId="1778132003" sldId="294"/>
            <ac:picMk id="5" creationId="{87DA810F-9F36-CB76-ACC8-87FBE6170D65}"/>
          </ac:picMkLst>
        </pc:picChg>
        <pc:picChg chg="del">
          <ac:chgData name="Mark Arnholt" userId="S::mark.arnholt@3dmoleculardesigns.com::b7de0cc5-3486-4cd8-905c-b5e2c5e5ddca" providerId="AD" clId="Web-{05B799D7-6F4C-4667-9D92-E42A3C16C817}" dt="2023-10-02T15:01:21.639" v="15"/>
          <ac:picMkLst>
            <pc:docMk/>
            <pc:sldMk cId="1778132003" sldId="294"/>
            <ac:picMk id="10" creationId="{9B83179A-F03D-3CC2-118E-B87EB9DE85BF}"/>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1:39.765" v="17"/>
              <pc2:cmMkLst xmlns:pc2="http://schemas.microsoft.com/office/powerpoint/2019/9/main/command">
                <pc:docMk/>
                <pc:sldMk cId="1778132003" sldId="294"/>
                <pc2:cmMk id="{27F6DAD8-3291-4FA2-BF95-C04376D0D1DA}"/>
              </pc2:cmMkLst>
            </pc226:cmChg>
          </p:ext>
        </pc:extLst>
      </pc:sldChg>
      <pc:sldChg chg="ord">
        <pc:chgData name="Mark Arnholt" userId="S::mark.arnholt@3dmoleculardesigns.com::b7de0cc5-3486-4cd8-905c-b5e2c5e5ddca" providerId="AD" clId="Web-{05B799D7-6F4C-4667-9D92-E42A3C16C817}" dt="2023-10-02T15:08:58.012" v="58"/>
        <pc:sldMkLst>
          <pc:docMk/>
          <pc:sldMk cId="491476793" sldId="296"/>
        </pc:sldMkLst>
      </pc:sldChg>
      <pc:sldChg chg="modSp">
        <pc:chgData name="Mark Arnholt" userId="S::mark.arnholt@3dmoleculardesigns.com::b7de0cc5-3486-4cd8-905c-b5e2c5e5ddca" providerId="AD" clId="Web-{05B799D7-6F4C-4667-9D92-E42A3C16C817}" dt="2023-10-02T15:09:19.528" v="61" actId="20577"/>
        <pc:sldMkLst>
          <pc:docMk/>
          <pc:sldMk cId="905867743" sldId="305"/>
        </pc:sldMkLst>
        <pc:spChg chg="mod">
          <ac:chgData name="Mark Arnholt" userId="S::mark.arnholt@3dmoleculardesigns.com::b7de0cc5-3486-4cd8-905c-b5e2c5e5ddca" providerId="AD" clId="Web-{05B799D7-6F4C-4667-9D92-E42A3C16C817}" dt="2023-10-02T15:09:19.528" v="61" actId="20577"/>
          <ac:spMkLst>
            <pc:docMk/>
            <pc:sldMk cId="905867743" sldId="305"/>
            <ac:spMk id="2" creationId="{54321871-7CE8-C415-7A8A-18D1557E26B7}"/>
          </ac:spMkLst>
        </pc:spChg>
      </pc:sldChg>
      <pc:sldChg chg="addSp modSp modCm">
        <pc:chgData name="Mark Arnholt" userId="S::mark.arnholt@3dmoleculardesigns.com::b7de0cc5-3486-4cd8-905c-b5e2c5e5ddca" providerId="AD" clId="Web-{05B799D7-6F4C-4667-9D92-E42A3C16C817}" dt="2023-10-02T15:55:19.286" v="63" actId="20577"/>
        <pc:sldMkLst>
          <pc:docMk/>
          <pc:sldMk cId="249649319" sldId="362"/>
        </pc:sldMkLst>
        <pc:spChg chg="mod">
          <ac:chgData name="Mark Arnholt" userId="S::mark.arnholt@3dmoleculardesigns.com::b7de0cc5-3486-4cd8-905c-b5e2c5e5ddca" providerId="AD" clId="Web-{05B799D7-6F4C-4667-9D92-E42A3C16C817}" dt="2023-10-02T15:55:19.286" v="63" actId="20577"/>
          <ac:spMkLst>
            <pc:docMk/>
            <pc:sldMk cId="249649319" sldId="362"/>
            <ac:spMk id="2" creationId="{622FCD45-8CFD-844F-A2C5-CF10527504F8}"/>
          </ac:spMkLst>
        </pc:spChg>
        <pc:picChg chg="add mod">
          <ac:chgData name="Mark Arnholt" userId="S::mark.arnholt@3dmoleculardesigns.com::b7de0cc5-3486-4cd8-905c-b5e2c5e5ddca" providerId="AD" clId="Web-{05B799D7-6F4C-4667-9D92-E42A3C16C817}" dt="2023-10-02T14:59:41.949" v="1" actId="1076"/>
          <ac:picMkLst>
            <pc:docMk/>
            <pc:sldMk cId="249649319" sldId="362"/>
            <ac:picMk id="4" creationId="{5C13433F-AC9F-65BD-9511-294471BB8B99}"/>
          </ac:picMkLst>
        </pc:picChg>
        <pc:picChg chg="add mod">
          <ac:chgData name="Mark Arnholt" userId="S::mark.arnholt@3dmoleculardesigns.com::b7de0cc5-3486-4cd8-905c-b5e2c5e5ddca" providerId="AD" clId="Web-{05B799D7-6F4C-4667-9D92-E42A3C16C817}" dt="2023-10-02T15:00:27.981" v="12" actId="1076"/>
          <ac:picMkLst>
            <pc:docMk/>
            <pc:sldMk cId="249649319" sldId="362"/>
            <ac:picMk id="5" creationId="{B38DEFF1-AD21-FBCF-8A6A-70306B31A291}"/>
          </ac:picMkLst>
        </pc:picChg>
        <pc:picChg chg="add mod">
          <ac:chgData name="Mark Arnholt" userId="S::mark.arnholt@3dmoleculardesigns.com::b7de0cc5-3486-4cd8-905c-b5e2c5e5ddca" providerId="AD" clId="Web-{05B799D7-6F4C-4667-9D92-E42A3C16C817}" dt="2023-10-02T15:00:30.138" v="13" actId="1076"/>
          <ac:picMkLst>
            <pc:docMk/>
            <pc:sldMk cId="249649319" sldId="362"/>
            <ac:picMk id="7" creationId="{232A33C1-1941-EB1F-17E9-02838F508A70}"/>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0:36.669" v="14"/>
              <pc2:cmMkLst xmlns:pc2="http://schemas.microsoft.com/office/powerpoint/2019/9/main/command">
                <pc:docMk/>
                <pc:sldMk cId="249649319" sldId="362"/>
                <pc2:cmMk id="{99311E94-0897-462A-8D60-75D5A50B24A7}"/>
              </pc2:cmMkLst>
            </pc226:cmChg>
            <pc226:cmChg xmlns:pc226="http://schemas.microsoft.com/office/powerpoint/2022/06/main/command" chg="mod">
              <pc226:chgData name="Mark Arnholt" userId="S::mark.arnholt@3dmoleculardesigns.com::b7de0cc5-3486-4cd8-905c-b5e2c5e5ddca" providerId="AD" clId="Web-{05B799D7-6F4C-4667-9D92-E42A3C16C817}" dt="2023-10-02T14:59:48.277" v="2"/>
              <pc2:cmMkLst xmlns:pc2="http://schemas.microsoft.com/office/powerpoint/2019/9/main/command">
                <pc:docMk/>
                <pc:sldMk cId="249649319" sldId="362"/>
                <pc2:cmMk id="{2EC86C95-69CE-47D8-AA1C-E34C314D390A}"/>
              </pc2:cmMkLst>
            </pc226:cmChg>
          </p:ext>
        </pc:extLst>
      </pc:sldChg>
      <pc:sldChg chg="addSp modSp modNotes">
        <pc:chgData name="Mark Arnholt" userId="S::mark.arnholt@3dmoleculardesigns.com::b7de0cc5-3486-4cd8-905c-b5e2c5e5ddca" providerId="AD" clId="Web-{05B799D7-6F4C-4667-9D92-E42A3C16C817}" dt="2023-10-02T15:58:24.693" v="110"/>
        <pc:sldMkLst>
          <pc:docMk/>
          <pc:sldMk cId="2685943732" sldId="375"/>
        </pc:sldMkLst>
        <pc:spChg chg="mod">
          <ac:chgData name="Mark Arnholt" userId="S::mark.arnholt@3dmoleculardesigns.com::b7de0cc5-3486-4cd8-905c-b5e2c5e5ddca" providerId="AD" clId="Web-{05B799D7-6F4C-4667-9D92-E42A3C16C817}" dt="2023-10-02T15:57:29.974" v="82" actId="20577"/>
          <ac:spMkLst>
            <pc:docMk/>
            <pc:sldMk cId="2685943732" sldId="375"/>
            <ac:spMk id="3" creationId="{0AA460F3-BBD4-27A6-B445-4A3A714C6C0A}"/>
          </ac:spMkLst>
        </pc:spChg>
        <pc:spChg chg="mod">
          <ac:chgData name="Mark Arnholt" userId="S::mark.arnholt@3dmoleculardesigns.com::b7de0cc5-3486-4cd8-905c-b5e2c5e5ddca" providerId="AD" clId="Web-{05B799D7-6F4C-4667-9D92-E42A3C16C817}" dt="2023-10-02T15:03:59.581" v="38" actId="20577"/>
          <ac:spMkLst>
            <pc:docMk/>
            <pc:sldMk cId="2685943732" sldId="375"/>
            <ac:spMk id="8" creationId="{753E440B-B2C7-A777-1D8A-A67DE3CAE40E}"/>
          </ac:spMkLst>
        </pc:spChg>
        <pc:picChg chg="add mod modCrop">
          <ac:chgData name="Mark Arnholt" userId="S::mark.arnholt@3dmoleculardesigns.com::b7de0cc5-3486-4cd8-905c-b5e2c5e5ddca" providerId="AD" clId="Web-{05B799D7-6F4C-4667-9D92-E42A3C16C817}" dt="2023-10-02T15:56:33.693" v="64" actId="14100"/>
          <ac:picMkLst>
            <pc:docMk/>
            <pc:sldMk cId="2685943732" sldId="375"/>
            <ac:picMk id="4" creationId="{2BC5EE70-979B-2BEB-AB4C-AACF673E2C11}"/>
          </ac:picMkLst>
        </pc:picChg>
      </pc:sldChg>
      <pc:sldChg chg="addCm">
        <pc:chgData name="Mark Arnholt" userId="S::mark.arnholt@3dmoleculardesigns.com::b7de0cc5-3486-4cd8-905c-b5e2c5e5ddca" providerId="AD" clId="Web-{05B799D7-6F4C-4667-9D92-E42A3C16C817}" dt="2023-10-02T15:05:12.037" v="45"/>
        <pc:sldMkLst>
          <pc:docMk/>
          <pc:sldMk cId="2372192985" sldId="388"/>
        </pc:sldMkLst>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05B799D7-6F4C-4667-9D92-E42A3C16C817}" dt="2023-10-02T15:05:12.037" v="45"/>
              <pc2:cmMkLst xmlns:pc2="http://schemas.microsoft.com/office/powerpoint/2019/9/main/command">
                <pc:docMk/>
                <pc:sldMk cId="2372192985" sldId="388"/>
                <pc2:cmMk id="{594C6657-E37C-4399-B98F-9E5077AE5CDC}"/>
              </pc2:cmMkLst>
            </pc226:cmChg>
          </p:ext>
        </pc:extLst>
      </pc:sldChg>
      <pc:sldChg chg="addCm">
        <pc:chgData name="Mark Arnholt" userId="S::mark.arnholt@3dmoleculardesigns.com::b7de0cc5-3486-4cd8-905c-b5e2c5e5ddca" providerId="AD" clId="Web-{05B799D7-6F4C-4667-9D92-E42A3C16C817}" dt="2023-10-02T15:06:50.821" v="54"/>
        <pc:sldMkLst>
          <pc:docMk/>
          <pc:sldMk cId="636884485" sldId="389"/>
        </pc:sldMkLst>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05B799D7-6F4C-4667-9D92-E42A3C16C817}" dt="2023-10-02T15:06:50.821" v="54"/>
              <pc2:cmMkLst xmlns:pc2="http://schemas.microsoft.com/office/powerpoint/2019/9/main/command">
                <pc:docMk/>
                <pc:sldMk cId="636884485" sldId="389"/>
                <pc2:cmMk id="{39C3532B-7D8B-4B9B-9D70-75A7F93BD240}"/>
              </pc2:cmMkLst>
            </pc226:cmChg>
          </p:ext>
        </pc:extLst>
      </pc:sldChg>
      <pc:sldChg chg="addCm">
        <pc:chgData name="Mark Arnholt" userId="S::mark.arnholt@3dmoleculardesigns.com::b7de0cc5-3486-4cd8-905c-b5e2c5e5ddca" providerId="AD" clId="Web-{05B799D7-6F4C-4667-9D92-E42A3C16C817}" dt="2023-10-02T15:06:18.695" v="53"/>
        <pc:sldMkLst>
          <pc:docMk/>
          <pc:sldMk cId="3723928728" sldId="390"/>
        </pc:sldMkLst>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05B799D7-6F4C-4667-9D92-E42A3C16C817}" dt="2023-10-02T15:06:18.695" v="53"/>
              <pc2:cmMkLst xmlns:pc2="http://schemas.microsoft.com/office/powerpoint/2019/9/main/command">
                <pc:docMk/>
                <pc:sldMk cId="3723928728" sldId="390"/>
                <pc2:cmMk id="{BDD095DA-2193-44E6-A502-77DA0E88D045}"/>
              </pc2:cmMkLst>
            </pc226:cmChg>
          </p:ext>
        </pc:extLst>
      </pc:sldChg>
      <pc:sldChg chg="addSp delSp modCm">
        <pc:chgData name="Mark Arnholt" userId="S::mark.arnholt@3dmoleculardesigns.com::b7de0cc5-3486-4cd8-905c-b5e2c5e5ddca" providerId="AD" clId="Web-{05B799D7-6F4C-4667-9D92-E42A3C16C817}" dt="2023-10-02T15:01:59.953" v="22"/>
        <pc:sldMkLst>
          <pc:docMk/>
          <pc:sldMk cId="1915490234" sldId="393"/>
        </pc:sldMkLst>
        <pc:picChg chg="add">
          <ac:chgData name="Mark Arnholt" userId="S::mark.arnholt@3dmoleculardesigns.com::b7de0cc5-3486-4cd8-905c-b5e2c5e5ddca" providerId="AD" clId="Web-{05B799D7-6F4C-4667-9D92-E42A3C16C817}" dt="2023-10-02T15:01:45.515" v="19"/>
          <ac:picMkLst>
            <pc:docMk/>
            <pc:sldMk cId="1915490234" sldId="393"/>
            <ac:picMk id="7" creationId="{7E890EB3-2507-737B-B7CE-0154A6B496A8}"/>
          </ac:picMkLst>
        </pc:picChg>
        <pc:picChg chg="del">
          <ac:chgData name="Mark Arnholt" userId="S::mark.arnholt@3dmoleculardesigns.com::b7de0cc5-3486-4cd8-905c-b5e2c5e5ddca" providerId="AD" clId="Web-{05B799D7-6F4C-4667-9D92-E42A3C16C817}" dt="2023-10-02T15:01:44.562" v="18"/>
          <ac:picMkLst>
            <pc:docMk/>
            <pc:sldMk cId="1915490234" sldId="393"/>
            <ac:picMk id="16" creationId="{9A29EF30-8567-5DEB-6770-2E2D10A03635}"/>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1:59.953" v="22"/>
              <pc2:cmMkLst xmlns:pc2="http://schemas.microsoft.com/office/powerpoint/2019/9/main/command">
                <pc:docMk/>
                <pc:sldMk cId="1915490234" sldId="393"/>
                <pc2:cmMk id="{2B2114BF-10C7-4F0E-BEB4-A67B20324309}"/>
              </pc2:cmMkLst>
            </pc226:cmChg>
          </p:ext>
        </pc:extLst>
      </pc:sldChg>
      <pc:sldChg chg="addSp delSp modCm">
        <pc:chgData name="Mark Arnholt" userId="S::mark.arnholt@3dmoleculardesigns.com::b7de0cc5-3486-4cd8-905c-b5e2c5e5ddca" providerId="AD" clId="Web-{05B799D7-6F4C-4667-9D92-E42A3C16C817}" dt="2023-10-02T15:02:04.734" v="23"/>
        <pc:sldMkLst>
          <pc:docMk/>
          <pc:sldMk cId="22522000" sldId="394"/>
        </pc:sldMkLst>
        <pc:picChg chg="add">
          <ac:chgData name="Mark Arnholt" userId="S::mark.arnholt@3dmoleculardesigns.com::b7de0cc5-3486-4cd8-905c-b5e2c5e5ddca" providerId="AD" clId="Web-{05B799D7-6F4C-4667-9D92-E42A3C16C817}" dt="2023-10-02T15:01:51.749" v="21"/>
          <ac:picMkLst>
            <pc:docMk/>
            <pc:sldMk cId="22522000" sldId="394"/>
            <ac:picMk id="5" creationId="{509CD9E7-1529-A2AB-8597-28089853B1AD}"/>
          </ac:picMkLst>
        </pc:picChg>
        <pc:picChg chg="del">
          <ac:chgData name="Mark Arnholt" userId="S::mark.arnholt@3dmoleculardesigns.com::b7de0cc5-3486-4cd8-905c-b5e2c5e5ddca" providerId="AD" clId="Web-{05B799D7-6F4C-4667-9D92-E42A3C16C817}" dt="2023-10-02T15:01:50.874" v="20"/>
          <ac:picMkLst>
            <pc:docMk/>
            <pc:sldMk cId="22522000" sldId="394"/>
            <ac:picMk id="10" creationId="{9B83179A-F03D-3CC2-118E-B87EB9DE85BF}"/>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2:04.734" v="23"/>
              <pc2:cmMkLst xmlns:pc2="http://schemas.microsoft.com/office/powerpoint/2019/9/main/command">
                <pc:docMk/>
                <pc:sldMk cId="22522000" sldId="394"/>
                <pc2:cmMk id="{8AE63A50-2BF1-4810-A478-42D20D2D71C8}"/>
              </pc2:cmMkLst>
            </pc226:cmChg>
          </p:ext>
        </pc:extLst>
      </pc:sldChg>
      <pc:sldChg chg="addSp delSp modCm">
        <pc:chgData name="Mark Arnholt" userId="S::mark.arnholt@3dmoleculardesigns.com::b7de0cc5-3486-4cd8-905c-b5e2c5e5ddca" providerId="AD" clId="Web-{05B799D7-6F4C-4667-9D92-E42A3C16C817}" dt="2023-10-02T15:05:22.006" v="48"/>
        <pc:sldMkLst>
          <pc:docMk/>
          <pc:sldMk cId="2999198727" sldId="395"/>
        </pc:sldMkLst>
        <pc:picChg chg="add">
          <ac:chgData name="Mark Arnholt" userId="S::mark.arnholt@3dmoleculardesigns.com::b7de0cc5-3486-4cd8-905c-b5e2c5e5ddca" providerId="AD" clId="Web-{05B799D7-6F4C-4667-9D92-E42A3C16C817}" dt="2023-10-02T15:05:18.881" v="47"/>
          <ac:picMkLst>
            <pc:docMk/>
            <pc:sldMk cId="2999198727" sldId="395"/>
            <ac:picMk id="5" creationId="{FC9FEB9C-F067-BB6E-A663-BC2BCA334174}"/>
          </ac:picMkLst>
        </pc:picChg>
        <pc:picChg chg="del">
          <ac:chgData name="Mark Arnholt" userId="S::mark.arnholt@3dmoleculardesigns.com::b7de0cc5-3486-4cd8-905c-b5e2c5e5ddca" providerId="AD" clId="Web-{05B799D7-6F4C-4667-9D92-E42A3C16C817}" dt="2023-10-02T15:05:17.943" v="46"/>
          <ac:picMkLst>
            <pc:docMk/>
            <pc:sldMk cId="2999198727" sldId="395"/>
            <ac:picMk id="10" creationId="{9B83179A-F03D-3CC2-118E-B87EB9DE85BF}"/>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5:22.006" v="48"/>
              <pc2:cmMkLst xmlns:pc2="http://schemas.microsoft.com/office/powerpoint/2019/9/main/command">
                <pc:docMk/>
                <pc:sldMk cId="2999198727" sldId="395"/>
                <pc2:cmMk id="{DE53D007-1252-47E8-8838-FB47963AFB15}"/>
              </pc2:cmMkLst>
            </pc226:cmChg>
          </p:ext>
        </pc:extLst>
      </pc:sldChg>
      <pc:sldChg chg="addSp delSp modCm">
        <pc:chgData name="Mark Arnholt" userId="S::mark.arnholt@3dmoleculardesigns.com::b7de0cc5-3486-4cd8-905c-b5e2c5e5ddca" providerId="AD" clId="Web-{05B799D7-6F4C-4667-9D92-E42A3C16C817}" dt="2023-10-02T15:04:37.286" v="43"/>
        <pc:sldMkLst>
          <pc:docMk/>
          <pc:sldMk cId="2656181724" sldId="396"/>
        </pc:sldMkLst>
        <pc:picChg chg="add">
          <ac:chgData name="Mark Arnholt" userId="S::mark.arnholt@3dmoleculardesigns.com::b7de0cc5-3486-4cd8-905c-b5e2c5e5ddca" providerId="AD" clId="Web-{05B799D7-6F4C-4667-9D92-E42A3C16C817}" dt="2023-10-02T15:04:22.613" v="40"/>
          <ac:picMkLst>
            <pc:docMk/>
            <pc:sldMk cId="2656181724" sldId="396"/>
            <ac:picMk id="5" creationId="{DECF1168-627F-50AF-3610-C1B3E86FD2E5}"/>
          </ac:picMkLst>
        </pc:picChg>
        <pc:picChg chg="del">
          <ac:chgData name="Mark Arnholt" userId="S::mark.arnholt@3dmoleculardesigns.com::b7de0cc5-3486-4cd8-905c-b5e2c5e5ddca" providerId="AD" clId="Web-{05B799D7-6F4C-4667-9D92-E42A3C16C817}" dt="2023-10-02T15:04:13.550" v="39"/>
          <ac:picMkLst>
            <pc:docMk/>
            <pc:sldMk cId="2656181724" sldId="396"/>
            <ac:picMk id="10" creationId="{9B83179A-F03D-3CC2-118E-B87EB9DE85BF}"/>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4:37.286" v="43"/>
              <pc2:cmMkLst xmlns:pc2="http://schemas.microsoft.com/office/powerpoint/2019/9/main/command">
                <pc:docMk/>
                <pc:sldMk cId="2656181724" sldId="396"/>
                <pc2:cmMk id="{EE7F2AB0-EFE8-40C8-9866-66F5D7178537}"/>
              </pc2:cmMkLst>
            </pc226:cmChg>
          </p:ext>
        </pc:extLst>
      </pc:sldChg>
      <pc:sldChg chg="addSp delSp modCm">
        <pc:chgData name="Mark Arnholt" userId="S::mark.arnholt@3dmoleculardesigns.com::b7de0cc5-3486-4cd8-905c-b5e2c5e5ddca" providerId="AD" clId="Web-{05B799D7-6F4C-4667-9D92-E42A3C16C817}" dt="2023-10-02T15:04:41.551" v="44"/>
        <pc:sldMkLst>
          <pc:docMk/>
          <pc:sldMk cId="2270417213" sldId="397"/>
        </pc:sldMkLst>
        <pc:picChg chg="add">
          <ac:chgData name="Mark Arnholt" userId="S::mark.arnholt@3dmoleculardesigns.com::b7de0cc5-3486-4cd8-905c-b5e2c5e5ddca" providerId="AD" clId="Web-{05B799D7-6F4C-4667-9D92-E42A3C16C817}" dt="2023-10-02T15:04:30.926" v="42"/>
          <ac:picMkLst>
            <pc:docMk/>
            <pc:sldMk cId="2270417213" sldId="397"/>
            <ac:picMk id="7" creationId="{78462302-A380-A14E-3FAD-D39F21A22C7E}"/>
          </ac:picMkLst>
        </pc:picChg>
        <pc:picChg chg="del">
          <ac:chgData name="Mark Arnholt" userId="S::mark.arnholt@3dmoleculardesigns.com::b7de0cc5-3486-4cd8-905c-b5e2c5e5ddca" providerId="AD" clId="Web-{05B799D7-6F4C-4667-9D92-E42A3C16C817}" dt="2023-10-02T15:04:29.973" v="41"/>
          <ac:picMkLst>
            <pc:docMk/>
            <pc:sldMk cId="2270417213" sldId="397"/>
            <ac:picMk id="16" creationId="{9A29EF30-8567-5DEB-6770-2E2D10A03635}"/>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4:41.551" v="44"/>
              <pc2:cmMkLst xmlns:pc2="http://schemas.microsoft.com/office/powerpoint/2019/9/main/command">
                <pc:docMk/>
                <pc:sldMk cId="2270417213" sldId="397"/>
                <pc2:cmMk id="{6EFB740D-5BCE-4783-989F-C6B7F524E8F3}"/>
              </pc2:cmMkLst>
            </pc226:cmChg>
          </p:ext>
        </pc:extLst>
      </pc:sldChg>
      <pc:sldChg chg="modSp">
        <pc:chgData name="Mark Arnholt" userId="S::mark.arnholt@3dmoleculardesigns.com::b7de0cc5-3486-4cd8-905c-b5e2c5e5ddca" providerId="AD" clId="Web-{05B799D7-6F4C-4667-9D92-E42A3C16C817}" dt="2023-10-02T16:03:19.398" v="156" actId="20577"/>
        <pc:sldMkLst>
          <pc:docMk/>
          <pc:sldMk cId="3878989971" sldId="400"/>
        </pc:sldMkLst>
        <pc:spChg chg="mod">
          <ac:chgData name="Mark Arnholt" userId="S::mark.arnholt@3dmoleculardesigns.com::b7de0cc5-3486-4cd8-905c-b5e2c5e5ddca" providerId="AD" clId="Web-{05B799D7-6F4C-4667-9D92-E42A3C16C817}" dt="2023-10-02T16:03:19.398" v="156" actId="20577"/>
          <ac:spMkLst>
            <pc:docMk/>
            <pc:sldMk cId="3878989971" sldId="400"/>
            <ac:spMk id="5" creationId="{E085024E-ADAA-C586-E060-3C6C8B017C53}"/>
          </ac:spMkLst>
        </pc:spChg>
      </pc:sldChg>
      <pc:sldChg chg="addSp delSp modSp modCm">
        <pc:chgData name="Mark Arnholt" userId="S::mark.arnholt@3dmoleculardesigns.com::b7de0cc5-3486-4cd8-905c-b5e2c5e5ddca" providerId="AD" clId="Web-{05B799D7-6F4C-4667-9D92-E42A3C16C817}" dt="2023-10-02T15:06:06.523" v="52"/>
        <pc:sldMkLst>
          <pc:docMk/>
          <pc:sldMk cId="3631193840" sldId="401"/>
        </pc:sldMkLst>
        <pc:picChg chg="add mod">
          <ac:chgData name="Mark Arnholt" userId="S::mark.arnholt@3dmoleculardesigns.com::b7de0cc5-3486-4cd8-905c-b5e2c5e5ddca" providerId="AD" clId="Web-{05B799D7-6F4C-4667-9D92-E42A3C16C817}" dt="2023-10-02T15:06:03.116" v="51" actId="1076"/>
          <ac:picMkLst>
            <pc:docMk/>
            <pc:sldMk cId="3631193840" sldId="401"/>
            <ac:picMk id="8" creationId="{B2A33EF5-98C9-3E98-6FB3-EEC184AEFAA5}"/>
          </ac:picMkLst>
        </pc:picChg>
        <pc:picChg chg="del">
          <ac:chgData name="Mark Arnholt" userId="S::mark.arnholt@3dmoleculardesigns.com::b7de0cc5-3486-4cd8-905c-b5e2c5e5ddca" providerId="AD" clId="Web-{05B799D7-6F4C-4667-9D92-E42A3C16C817}" dt="2023-10-02T15:05:38.772" v="49"/>
          <ac:picMkLst>
            <pc:docMk/>
            <pc:sldMk cId="3631193840" sldId="401"/>
            <ac:picMk id="16" creationId="{9A29EF30-8567-5DEB-6770-2E2D10A03635}"/>
          </ac:picMkLst>
        </pc:picChg>
        <pc:extLst>
          <p:ext xmlns:p="http://schemas.openxmlformats.org/presentationml/2006/main" uri="{D6D511B9-2390-475A-947B-AFAB55BFBCF1}">
            <pc226:cmChg xmlns:pc226="http://schemas.microsoft.com/office/powerpoint/2022/06/main/command" chg="mod">
              <pc226:chgData name="Mark Arnholt" userId="S::mark.arnholt@3dmoleculardesigns.com::b7de0cc5-3486-4cd8-905c-b5e2c5e5ddca" providerId="AD" clId="Web-{05B799D7-6F4C-4667-9D92-E42A3C16C817}" dt="2023-10-02T15:06:06.523" v="52"/>
              <pc2:cmMkLst xmlns:pc2="http://schemas.microsoft.com/office/powerpoint/2019/9/main/command">
                <pc:docMk/>
                <pc:sldMk cId="3631193840" sldId="401"/>
                <pc2:cmMk id="{81F5EB69-2466-4600-9E73-19D8D26E829F}"/>
              </pc2:cmMkLst>
            </pc226:cmChg>
          </p:ext>
        </pc:extLst>
      </pc:sldChg>
    </pc:docChg>
  </pc:docChgLst>
  <pc:docChgLst>
    <pc:chgData name="Mark Hoelzer" userId="S::mark.hoelzer@3dmoleculardesigns.com::c1aeea86-90bb-4741-b180-fb5c104fbae7" providerId="AD" clId="Web-{6F88F98B-7944-7A99-625C-6EFBF192416B}"/>
    <pc:docChg chg="modSld">
      <pc:chgData name="Mark Hoelzer" userId="S::mark.hoelzer@3dmoleculardesigns.com::c1aeea86-90bb-4741-b180-fb5c104fbae7" providerId="AD" clId="Web-{6F88F98B-7944-7A99-625C-6EFBF192416B}" dt="2023-10-07T00:35:58.737" v="1" actId="14100"/>
      <pc:docMkLst>
        <pc:docMk/>
      </pc:docMkLst>
      <pc:sldChg chg="modSp">
        <pc:chgData name="Mark Hoelzer" userId="S::mark.hoelzer@3dmoleculardesigns.com::c1aeea86-90bb-4741-b180-fb5c104fbae7" providerId="AD" clId="Web-{6F88F98B-7944-7A99-625C-6EFBF192416B}" dt="2023-10-07T00:35:58.737" v="1" actId="14100"/>
        <pc:sldMkLst>
          <pc:docMk/>
          <pc:sldMk cId="3122536816" sldId="409"/>
        </pc:sldMkLst>
        <pc:picChg chg="mod">
          <ac:chgData name="Mark Hoelzer" userId="S::mark.hoelzer@3dmoleculardesigns.com::c1aeea86-90bb-4741-b180-fb5c104fbae7" providerId="AD" clId="Web-{6F88F98B-7944-7A99-625C-6EFBF192416B}" dt="2023-10-07T00:35:58.737" v="1" actId="14100"/>
          <ac:picMkLst>
            <pc:docMk/>
            <pc:sldMk cId="3122536816" sldId="409"/>
            <ac:picMk id="4" creationId="{FE64DFFF-1ECA-D903-9268-11CB153E4E66}"/>
          </ac:picMkLst>
        </pc:picChg>
      </pc:sldChg>
    </pc:docChg>
  </pc:docChgLst>
  <pc:docChgLst>
    <pc:chgData name="Mark Hoelzer" userId="S::mark.hoelzer@3dmoleculardesigns.com::c1aeea86-90bb-4741-b180-fb5c104fbae7" providerId="AD" clId="Web-{F4E70947-BCEF-43DF-F688-771F8806385C}"/>
    <pc:docChg chg="modSld">
      <pc:chgData name="Mark Hoelzer" userId="S::mark.hoelzer@3dmoleculardesigns.com::c1aeea86-90bb-4741-b180-fb5c104fbae7" providerId="AD" clId="Web-{F4E70947-BCEF-43DF-F688-771F8806385C}" dt="2023-10-05T20:06:27.331" v="15" actId="1076"/>
      <pc:docMkLst>
        <pc:docMk/>
      </pc:docMkLst>
      <pc:sldChg chg="delSp modSp">
        <pc:chgData name="Mark Hoelzer" userId="S::mark.hoelzer@3dmoleculardesigns.com::c1aeea86-90bb-4741-b180-fb5c104fbae7" providerId="AD" clId="Web-{F4E70947-BCEF-43DF-F688-771F8806385C}" dt="2023-10-05T20:06:27.331" v="15" actId="1076"/>
        <pc:sldMkLst>
          <pc:docMk/>
          <pc:sldMk cId="1249256181" sldId="421"/>
        </pc:sldMkLst>
        <pc:spChg chg="mod">
          <ac:chgData name="Mark Hoelzer" userId="S::mark.hoelzer@3dmoleculardesigns.com::c1aeea86-90bb-4741-b180-fb5c104fbae7" providerId="AD" clId="Web-{F4E70947-BCEF-43DF-F688-771F8806385C}" dt="2023-10-05T20:06:24.346" v="14" actId="1076"/>
          <ac:spMkLst>
            <pc:docMk/>
            <pc:sldMk cId="1249256181" sldId="421"/>
            <ac:spMk id="13" creationId="{7430BDA5-7DD3-C45F-1B9B-47DB625793C8}"/>
          </ac:spMkLst>
        </pc:spChg>
        <pc:spChg chg="del mod">
          <ac:chgData name="Mark Hoelzer" userId="S::mark.hoelzer@3dmoleculardesigns.com::c1aeea86-90bb-4741-b180-fb5c104fbae7" providerId="AD" clId="Web-{F4E70947-BCEF-43DF-F688-771F8806385C}" dt="2023-10-05T20:06:13.456" v="8"/>
          <ac:spMkLst>
            <pc:docMk/>
            <pc:sldMk cId="1249256181" sldId="421"/>
            <ac:spMk id="20" creationId="{785CC5B7-CFC7-2A8F-4B6B-82FDA26C3A59}"/>
          </ac:spMkLst>
        </pc:spChg>
        <pc:spChg chg="del">
          <ac:chgData name="Mark Hoelzer" userId="S::mark.hoelzer@3dmoleculardesigns.com::c1aeea86-90bb-4741-b180-fb5c104fbae7" providerId="AD" clId="Web-{F4E70947-BCEF-43DF-F688-771F8806385C}" dt="2023-10-05T20:06:16.425" v="11"/>
          <ac:spMkLst>
            <pc:docMk/>
            <pc:sldMk cId="1249256181" sldId="421"/>
            <ac:spMk id="21" creationId="{2E5B6265-51E0-B3DF-5735-B26F09441972}"/>
          </ac:spMkLst>
        </pc:spChg>
        <pc:spChg chg="del">
          <ac:chgData name="Mark Hoelzer" userId="S::mark.hoelzer@3dmoleculardesigns.com::c1aeea86-90bb-4741-b180-fb5c104fbae7" providerId="AD" clId="Web-{F4E70947-BCEF-43DF-F688-771F8806385C}" dt="2023-10-05T20:06:21.128" v="13"/>
          <ac:spMkLst>
            <pc:docMk/>
            <pc:sldMk cId="1249256181" sldId="421"/>
            <ac:spMk id="22" creationId="{0E7E5E6E-620A-60E7-90B3-DC7ED9008BE2}"/>
          </ac:spMkLst>
        </pc:spChg>
        <pc:spChg chg="del">
          <ac:chgData name="Mark Hoelzer" userId="S::mark.hoelzer@3dmoleculardesigns.com::c1aeea86-90bb-4741-b180-fb5c104fbae7" providerId="AD" clId="Web-{F4E70947-BCEF-43DF-F688-771F8806385C}" dt="2023-10-05T20:06:10.315" v="5"/>
          <ac:spMkLst>
            <pc:docMk/>
            <pc:sldMk cId="1249256181" sldId="421"/>
            <ac:spMk id="23" creationId="{AEE63673-C161-0C69-C395-7DFC29FCC5D6}"/>
          </ac:spMkLst>
        </pc:spChg>
        <pc:spChg chg="del mod">
          <ac:chgData name="Mark Hoelzer" userId="S::mark.hoelzer@3dmoleculardesigns.com::c1aeea86-90bb-4741-b180-fb5c104fbae7" providerId="AD" clId="Web-{F4E70947-BCEF-43DF-F688-771F8806385C}" dt="2023-10-05T20:06:18.471" v="12"/>
          <ac:spMkLst>
            <pc:docMk/>
            <pc:sldMk cId="1249256181" sldId="421"/>
            <ac:spMk id="24" creationId="{489525E1-5D53-DBDD-9D0F-06A370517ECF}"/>
          </ac:spMkLst>
        </pc:spChg>
        <pc:graphicFrameChg chg="del">
          <ac:chgData name="Mark Hoelzer" userId="S::mark.hoelzer@3dmoleculardesigns.com::c1aeea86-90bb-4741-b180-fb5c104fbae7" providerId="AD" clId="Web-{F4E70947-BCEF-43DF-F688-771F8806385C}" dt="2023-10-05T20:06:08.440" v="4"/>
          <ac:graphicFrameMkLst>
            <pc:docMk/>
            <pc:sldMk cId="1249256181" sldId="421"/>
            <ac:graphicFrameMk id="4" creationId="{EF13F1E0-1561-A4E9-65E0-95577D3A3153}"/>
          </ac:graphicFrameMkLst>
        </pc:graphicFrameChg>
        <pc:graphicFrameChg chg="del">
          <ac:chgData name="Mark Hoelzer" userId="S::mark.hoelzer@3dmoleculardesigns.com::c1aeea86-90bb-4741-b180-fb5c104fbae7" providerId="AD" clId="Web-{F4E70947-BCEF-43DF-F688-771F8806385C}" dt="2023-10-05T20:06:06.706" v="1"/>
          <ac:graphicFrameMkLst>
            <pc:docMk/>
            <pc:sldMk cId="1249256181" sldId="421"/>
            <ac:graphicFrameMk id="5" creationId="{1DC88F12-EA95-3229-106F-344DB0C91C14}"/>
          </ac:graphicFrameMkLst>
        </pc:graphicFrameChg>
        <pc:graphicFrameChg chg="mod">
          <ac:chgData name="Mark Hoelzer" userId="S::mark.hoelzer@3dmoleculardesigns.com::c1aeea86-90bb-4741-b180-fb5c104fbae7" providerId="AD" clId="Web-{F4E70947-BCEF-43DF-F688-771F8806385C}" dt="2023-10-05T20:06:27.331" v="15" actId="1076"/>
          <ac:graphicFrameMkLst>
            <pc:docMk/>
            <pc:sldMk cId="1249256181" sldId="421"/>
            <ac:graphicFrameMk id="8" creationId="{8D83E16F-59EF-2963-AE7F-B4C21C174256}"/>
          </ac:graphicFrameMkLst>
        </pc:graphicFrameChg>
        <pc:graphicFrameChg chg="del">
          <ac:chgData name="Mark Hoelzer" userId="S::mark.hoelzer@3dmoleculardesigns.com::c1aeea86-90bb-4741-b180-fb5c104fbae7" providerId="AD" clId="Web-{F4E70947-BCEF-43DF-F688-771F8806385C}" dt="2023-10-05T20:06:07.784" v="3"/>
          <ac:graphicFrameMkLst>
            <pc:docMk/>
            <pc:sldMk cId="1249256181" sldId="421"/>
            <ac:graphicFrameMk id="17" creationId="{EC8EA177-E803-DB45-FFEF-4F382A9DD387}"/>
          </ac:graphicFrameMkLst>
        </pc:graphicFrameChg>
        <pc:graphicFrameChg chg="del">
          <ac:chgData name="Mark Hoelzer" userId="S::mark.hoelzer@3dmoleculardesigns.com::c1aeea86-90bb-4741-b180-fb5c104fbae7" providerId="AD" clId="Web-{F4E70947-BCEF-43DF-F688-771F8806385C}" dt="2023-10-05T20:06:05.987" v="0"/>
          <ac:graphicFrameMkLst>
            <pc:docMk/>
            <pc:sldMk cId="1249256181" sldId="421"/>
            <ac:graphicFrameMk id="18" creationId="{D2BD23FA-B0C6-E8D9-EDBB-9EE0F35AFE78}"/>
          </ac:graphicFrameMkLst>
        </pc:graphicFrameChg>
        <pc:graphicFrameChg chg="del">
          <ac:chgData name="Mark Hoelzer" userId="S::mark.hoelzer@3dmoleculardesigns.com::c1aeea86-90bb-4741-b180-fb5c104fbae7" providerId="AD" clId="Web-{F4E70947-BCEF-43DF-F688-771F8806385C}" dt="2023-10-05T20:06:07.175" v="2"/>
          <ac:graphicFrameMkLst>
            <pc:docMk/>
            <pc:sldMk cId="1249256181" sldId="421"/>
            <ac:graphicFrameMk id="19" creationId="{8CBE3D34-6F63-3D1E-1234-9238951FB3F4}"/>
          </ac:graphicFrameMkLst>
        </pc:graphicFrameChg>
      </pc:sldChg>
    </pc:docChg>
  </pc:docChgLst>
  <pc:docChgLst>
    <pc:chgData name="Mark Arnholt" userId="S::mark.arnholt@3dmoleculardesigns.com::b7de0cc5-3486-4cd8-905c-b5e2c5e5ddca" providerId="AD" clId="Web-{8E1CC7E6-72A8-F5C8-9093-D5F2ACB75D59}"/>
    <pc:docChg chg="modSld">
      <pc:chgData name="Mark Arnholt" userId="S::mark.arnholt@3dmoleculardesigns.com::b7de0cc5-3486-4cd8-905c-b5e2c5e5ddca" providerId="AD" clId="Web-{8E1CC7E6-72A8-F5C8-9093-D5F2ACB75D59}" dt="2023-09-29T19:30:30.321" v="43" actId="20577"/>
      <pc:docMkLst>
        <pc:docMk/>
      </pc:docMkLst>
      <pc:sldChg chg="delSp modSp">
        <pc:chgData name="Mark Arnholt" userId="S::mark.arnholt@3dmoleculardesigns.com::b7de0cc5-3486-4cd8-905c-b5e2c5e5ddca" providerId="AD" clId="Web-{8E1CC7E6-72A8-F5C8-9093-D5F2ACB75D59}" dt="2023-09-29T19:30:30.321" v="43" actId="20577"/>
        <pc:sldMkLst>
          <pc:docMk/>
          <pc:sldMk cId="4254708795" sldId="274"/>
        </pc:sldMkLst>
        <pc:spChg chg="mod">
          <ac:chgData name="Mark Arnholt" userId="S::mark.arnholt@3dmoleculardesigns.com::b7de0cc5-3486-4cd8-905c-b5e2c5e5ddca" providerId="AD" clId="Web-{8E1CC7E6-72A8-F5C8-9093-D5F2ACB75D59}" dt="2023-09-29T19:22:24.683" v="25" actId="20577"/>
          <ac:spMkLst>
            <pc:docMk/>
            <pc:sldMk cId="4254708795" sldId="274"/>
            <ac:spMk id="7" creationId="{1C39A71D-4EF9-6CEC-5AD4-3367B9FBA4D8}"/>
          </ac:spMkLst>
        </pc:spChg>
        <pc:spChg chg="mod">
          <ac:chgData name="Mark Arnholt" userId="S::mark.arnholt@3dmoleculardesigns.com::b7de0cc5-3486-4cd8-905c-b5e2c5e5ddca" providerId="AD" clId="Web-{8E1CC7E6-72A8-F5C8-9093-D5F2ACB75D59}" dt="2023-09-29T19:30:30.321" v="43" actId="20577"/>
          <ac:spMkLst>
            <pc:docMk/>
            <pc:sldMk cId="4254708795" sldId="274"/>
            <ac:spMk id="11" creationId="{667D1994-F1BB-457F-FFBD-3C2F21C3B326}"/>
          </ac:spMkLst>
        </pc:spChg>
        <pc:picChg chg="del">
          <ac:chgData name="Mark Arnholt" userId="S::mark.arnholt@3dmoleculardesigns.com::b7de0cc5-3486-4cd8-905c-b5e2c5e5ddca" providerId="AD" clId="Web-{8E1CC7E6-72A8-F5C8-9093-D5F2ACB75D59}" dt="2023-09-29T19:21:01.509" v="0"/>
          <ac:picMkLst>
            <pc:docMk/>
            <pc:sldMk cId="4254708795" sldId="274"/>
            <ac:picMk id="13" creationId="{1F6E6C62-3C90-6C48-64C5-76870E7C56B7}"/>
          </ac:picMkLst>
        </pc:picChg>
      </pc:sldChg>
    </pc:docChg>
  </pc:docChgLst>
  <pc:docChgLst>
    <pc:chgData name="Mark Arnholt" userId="S::mark.arnholt@3dmoleculardesigns.com::b7de0cc5-3486-4cd8-905c-b5e2c5e5ddca" providerId="AD" clId="Web-{92B49DC7-ADA2-1796-DDC4-7108E78FFB60}"/>
    <pc:docChg chg="modSld">
      <pc:chgData name="Mark Arnholt" userId="S::mark.arnholt@3dmoleculardesigns.com::b7de0cc5-3486-4cd8-905c-b5e2c5e5ddca" providerId="AD" clId="Web-{92B49DC7-ADA2-1796-DDC4-7108E78FFB60}" dt="2023-10-05T18:17:25.558" v="357"/>
      <pc:docMkLst>
        <pc:docMk/>
      </pc:docMkLst>
      <pc:sldChg chg="modNotes">
        <pc:chgData name="Mark Arnholt" userId="S::mark.arnholt@3dmoleculardesigns.com::b7de0cc5-3486-4cd8-905c-b5e2c5e5ddca" providerId="AD" clId="Web-{92B49DC7-ADA2-1796-DDC4-7108E78FFB60}" dt="2023-10-05T16:44:06.038" v="101"/>
        <pc:sldMkLst>
          <pc:docMk/>
          <pc:sldMk cId="2308404823" sldId="385"/>
        </pc:sldMkLst>
      </pc:sldChg>
      <pc:sldChg chg="modSp">
        <pc:chgData name="Mark Arnholt" userId="S::mark.arnholt@3dmoleculardesigns.com::b7de0cc5-3486-4cd8-905c-b5e2c5e5ddca" providerId="AD" clId="Web-{92B49DC7-ADA2-1796-DDC4-7108E78FFB60}" dt="2023-10-05T16:41:36.565" v="66" actId="20577"/>
        <pc:sldMkLst>
          <pc:docMk/>
          <pc:sldMk cId="3723928728" sldId="390"/>
        </pc:sldMkLst>
        <pc:spChg chg="mod">
          <ac:chgData name="Mark Arnholt" userId="S::mark.arnholt@3dmoleculardesigns.com::b7de0cc5-3486-4cd8-905c-b5e2c5e5ddca" providerId="AD" clId="Web-{92B49DC7-ADA2-1796-DDC4-7108E78FFB60}" dt="2023-10-05T16:41:36.565" v="66" actId="20577"/>
          <ac:spMkLst>
            <pc:docMk/>
            <pc:sldMk cId="3723928728" sldId="390"/>
            <ac:spMk id="2" creationId="{54321871-7CE8-C415-7A8A-18D1557E26B7}"/>
          </ac:spMkLst>
        </pc:spChg>
      </pc:sldChg>
      <pc:sldChg chg="modSp addCm delCm modNotes">
        <pc:chgData name="Mark Arnholt" userId="S::mark.arnholt@3dmoleculardesigns.com::b7de0cc5-3486-4cd8-905c-b5e2c5e5ddca" providerId="AD" clId="Web-{92B49DC7-ADA2-1796-DDC4-7108E78FFB60}" dt="2023-10-05T18:17:25.558" v="357"/>
        <pc:sldMkLst>
          <pc:docMk/>
          <pc:sldMk cId="3796438012" sldId="420"/>
        </pc:sldMkLst>
        <pc:picChg chg="mod">
          <ac:chgData name="Mark Arnholt" userId="S::mark.arnholt@3dmoleculardesigns.com::b7de0cc5-3486-4cd8-905c-b5e2c5e5ddca" providerId="AD" clId="Web-{92B49DC7-ADA2-1796-DDC4-7108E78FFB60}" dt="2023-10-05T18:15:50.024" v="352" actId="1076"/>
          <ac:picMkLst>
            <pc:docMk/>
            <pc:sldMk cId="3796438012" sldId="420"/>
            <ac:picMk id="4" creationId="{F0E8F803-8B1D-052E-96CB-9F24707B5772}"/>
          </ac:picMkLst>
        </pc:picChg>
        <pc:extLst>
          <p:ext xmlns:p="http://schemas.openxmlformats.org/presentationml/2006/main" uri="{D6D511B9-2390-475A-947B-AFAB55BFBCF1}">
            <pc226:cmChg xmlns:pc226="http://schemas.microsoft.com/office/powerpoint/2022/06/main/command" chg="add del">
              <pc226:chgData name="Mark Arnholt" userId="S::mark.arnholt@3dmoleculardesigns.com::b7de0cc5-3486-4cd8-905c-b5e2c5e5ddca" providerId="AD" clId="Web-{92B49DC7-ADA2-1796-DDC4-7108E78FFB60}" dt="2023-10-05T18:17:25.558" v="357"/>
              <pc2:cmMkLst xmlns:pc2="http://schemas.microsoft.com/office/powerpoint/2019/9/main/command">
                <pc:docMk/>
                <pc:sldMk cId="3796438012" sldId="420"/>
                <pc2:cmMk id="{C2EBF94F-F668-471A-8BEB-E6BCA0EA66FA}"/>
              </pc2:cmMkLst>
            </pc226:cmChg>
          </p:ext>
        </pc:extLst>
      </pc:sldChg>
      <pc:sldChg chg="modNotes">
        <pc:chgData name="Mark Arnholt" userId="S::mark.arnholt@3dmoleculardesigns.com::b7de0cc5-3486-4cd8-905c-b5e2c5e5ddca" providerId="AD" clId="Web-{92B49DC7-ADA2-1796-DDC4-7108E78FFB60}" dt="2023-10-05T16:49:22.312" v="351"/>
        <pc:sldMkLst>
          <pc:docMk/>
          <pc:sldMk cId="1249256181" sldId="421"/>
        </pc:sldMkLst>
      </pc:sldChg>
    </pc:docChg>
  </pc:docChgLst>
  <pc:docChgLst>
    <pc:chgData name="Ruth Hutson" userId="S::ruth.hutson@3dmoleculardesigns.com::b7a315b0-fa21-44f2-a340-f03b809ae5a7" providerId="AD" clId="Web-{D8691E2D-F564-8377-9A72-3FCC93033141}"/>
    <pc:docChg chg="modSld">
      <pc:chgData name="Ruth Hutson" userId="S::ruth.hutson@3dmoleculardesigns.com::b7a315b0-fa21-44f2-a340-f03b809ae5a7" providerId="AD" clId="Web-{D8691E2D-F564-8377-9A72-3FCC93033141}" dt="2023-09-29T20:23:24.077" v="1050" actId="20577"/>
      <pc:docMkLst>
        <pc:docMk/>
      </pc:docMkLst>
      <pc:sldChg chg="modSp">
        <pc:chgData name="Ruth Hutson" userId="S::ruth.hutson@3dmoleculardesigns.com::b7a315b0-fa21-44f2-a340-f03b809ae5a7" providerId="AD" clId="Web-{D8691E2D-F564-8377-9A72-3FCC93033141}" dt="2023-09-29T20:22:33.295" v="1042"/>
        <pc:sldMkLst>
          <pc:docMk/>
          <pc:sldMk cId="4130503227" sldId="260"/>
        </pc:sldMkLst>
        <pc:graphicFrameChg chg="mod modGraphic">
          <ac:chgData name="Ruth Hutson" userId="S::ruth.hutson@3dmoleculardesigns.com::b7a315b0-fa21-44f2-a340-f03b809ae5a7" providerId="AD" clId="Web-{D8691E2D-F564-8377-9A72-3FCC93033141}" dt="2023-09-29T20:22:33.295" v="1042"/>
          <ac:graphicFrameMkLst>
            <pc:docMk/>
            <pc:sldMk cId="4130503227" sldId="260"/>
            <ac:graphicFrameMk id="7" creationId="{E35354D7-C8DD-8318-F3E6-84C0118E22FD}"/>
          </ac:graphicFrameMkLst>
        </pc:graphicFrameChg>
      </pc:sldChg>
      <pc:sldChg chg="addSp modSp addCm">
        <pc:chgData name="Ruth Hutson" userId="S::ruth.hutson@3dmoleculardesigns.com::b7a315b0-fa21-44f2-a340-f03b809ae5a7" providerId="AD" clId="Web-{D8691E2D-F564-8377-9A72-3FCC93033141}" dt="2023-09-29T19:42:21.715" v="21"/>
        <pc:sldMkLst>
          <pc:docMk/>
          <pc:sldMk cId="4254708795" sldId="274"/>
        </pc:sldMkLst>
        <pc:spChg chg="mod">
          <ac:chgData name="Ruth Hutson" userId="S::ruth.hutson@3dmoleculardesigns.com::b7a315b0-fa21-44f2-a340-f03b809ae5a7" providerId="AD" clId="Web-{D8691E2D-F564-8377-9A72-3FCC93033141}" dt="2023-09-29T19:19:25.881" v="10" actId="20577"/>
          <ac:spMkLst>
            <pc:docMk/>
            <pc:sldMk cId="4254708795" sldId="274"/>
            <ac:spMk id="6" creationId="{B6707C56-ABDD-BEE2-D353-53FB5BF0B1E8}"/>
          </ac:spMkLst>
        </pc:spChg>
        <pc:picChg chg="add mod ord modCrop">
          <ac:chgData name="Ruth Hutson" userId="S::ruth.hutson@3dmoleculardesigns.com::b7a315b0-fa21-44f2-a340-f03b809ae5a7" providerId="AD" clId="Web-{D8691E2D-F564-8377-9A72-3FCC93033141}" dt="2023-09-29T19:41:05.744" v="20"/>
          <ac:picMkLst>
            <pc:docMk/>
            <pc:sldMk cId="4254708795" sldId="274"/>
            <ac:picMk id="2" creationId="{0E37C214-993C-7D28-4A40-3FBA1AC8963F}"/>
          </ac:picMkLst>
        </pc:picChg>
        <pc:picChg chg="mod">
          <ac:chgData name="Ruth Hutson" userId="S::ruth.hutson@3dmoleculardesigns.com::b7a315b0-fa21-44f2-a340-f03b809ae5a7" providerId="AD" clId="Web-{D8691E2D-F564-8377-9A72-3FCC93033141}" dt="2023-09-29T19:40:36.696" v="17" actId="1076"/>
          <ac:picMkLst>
            <pc:docMk/>
            <pc:sldMk cId="4254708795" sldId="274"/>
            <ac:picMk id="12" creationId="{6010CF29-1C52-FDF0-1689-53580380D788}"/>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D8691E2D-F564-8377-9A72-3FCC93033141}" dt="2023-09-29T19:42:21.715" v="21"/>
              <pc2:cmMkLst xmlns:pc2="http://schemas.microsoft.com/office/powerpoint/2019/9/main/command">
                <pc:docMk/>
                <pc:sldMk cId="4254708795" sldId="274"/>
                <pc2:cmMk id="{DBB29517-5C7B-4CFC-A6E5-8B9614D6E027}"/>
              </pc2:cmMkLst>
            </pc226:cmChg>
          </p:ext>
        </pc:extLst>
      </pc:sldChg>
      <pc:sldChg chg="modSp">
        <pc:chgData name="Ruth Hutson" userId="S::ruth.hutson@3dmoleculardesigns.com::b7a315b0-fa21-44f2-a340-f03b809ae5a7" providerId="AD" clId="Web-{D8691E2D-F564-8377-9A72-3FCC93033141}" dt="2023-09-29T20:23:24.077" v="1050" actId="20577"/>
        <pc:sldMkLst>
          <pc:docMk/>
          <pc:sldMk cId="2253341434" sldId="288"/>
        </pc:sldMkLst>
        <pc:spChg chg="mod">
          <ac:chgData name="Ruth Hutson" userId="S::ruth.hutson@3dmoleculardesigns.com::b7a315b0-fa21-44f2-a340-f03b809ae5a7" providerId="AD" clId="Web-{D8691E2D-F564-8377-9A72-3FCC93033141}" dt="2023-09-29T20:23:24.077" v="1050" actId="20577"/>
          <ac:spMkLst>
            <pc:docMk/>
            <pc:sldMk cId="2253341434" sldId="288"/>
            <ac:spMk id="2" creationId="{54321871-7CE8-C415-7A8A-18D1557E26B7}"/>
          </ac:spMkLst>
        </pc:spChg>
      </pc:sldChg>
      <pc:sldChg chg="addSp delSp modSp">
        <pc:chgData name="Ruth Hutson" userId="S::ruth.hutson@3dmoleculardesigns.com::b7a315b0-fa21-44f2-a340-f03b809ae5a7" providerId="AD" clId="Web-{D8691E2D-F564-8377-9A72-3FCC93033141}" dt="2023-09-29T20:21:32.949" v="932" actId="20577"/>
        <pc:sldMkLst>
          <pc:docMk/>
          <pc:sldMk cId="442896091" sldId="289"/>
        </pc:sldMkLst>
        <pc:spChg chg="mod">
          <ac:chgData name="Ruth Hutson" userId="S::ruth.hutson@3dmoleculardesigns.com::b7a315b0-fa21-44f2-a340-f03b809ae5a7" providerId="AD" clId="Web-{D8691E2D-F564-8377-9A72-3FCC93033141}" dt="2023-09-29T20:21:12.558" v="895" actId="20577"/>
          <ac:spMkLst>
            <pc:docMk/>
            <pc:sldMk cId="442896091" sldId="289"/>
            <ac:spMk id="6" creationId="{97769909-3E7C-0FCF-5875-43595F930516}"/>
          </ac:spMkLst>
        </pc:spChg>
        <pc:spChg chg="add del mod">
          <ac:chgData name="Ruth Hutson" userId="S::ruth.hutson@3dmoleculardesigns.com::b7a315b0-fa21-44f2-a340-f03b809ae5a7" providerId="AD" clId="Web-{D8691E2D-F564-8377-9A72-3FCC93033141}" dt="2023-09-29T20:21:32.949" v="932" actId="20577"/>
          <ac:spMkLst>
            <pc:docMk/>
            <pc:sldMk cId="442896091" sldId="289"/>
            <ac:spMk id="8" creationId="{941A8659-48C6-DCB4-CF4A-88CD90BFEE08}"/>
          </ac:spMkLst>
        </pc:spChg>
      </pc:sldChg>
      <pc:sldChg chg="addSp modSp addCm modCm">
        <pc:chgData name="Ruth Hutson" userId="S::ruth.hutson@3dmoleculardesigns.com::b7a315b0-fa21-44f2-a340-f03b809ae5a7" providerId="AD" clId="Web-{D8691E2D-F564-8377-9A72-3FCC93033141}" dt="2023-09-29T20:13:48.203" v="572" actId="20577"/>
        <pc:sldMkLst>
          <pc:docMk/>
          <pc:sldMk cId="905867743" sldId="305"/>
        </pc:sldMkLst>
        <pc:spChg chg="mod">
          <ac:chgData name="Ruth Hutson" userId="S::ruth.hutson@3dmoleculardesigns.com::b7a315b0-fa21-44f2-a340-f03b809ae5a7" providerId="AD" clId="Web-{D8691E2D-F564-8377-9A72-3FCC93033141}" dt="2023-09-29T20:13:32.468" v="569" actId="20577"/>
          <ac:spMkLst>
            <pc:docMk/>
            <pc:sldMk cId="905867743" sldId="305"/>
            <ac:spMk id="2" creationId="{54321871-7CE8-C415-7A8A-18D1557E26B7}"/>
          </ac:spMkLst>
        </pc:spChg>
        <pc:spChg chg="mod">
          <ac:chgData name="Ruth Hutson" userId="S::ruth.hutson@3dmoleculardesigns.com::b7a315b0-fa21-44f2-a340-f03b809ae5a7" providerId="AD" clId="Web-{D8691E2D-F564-8377-9A72-3FCC93033141}" dt="2023-09-29T20:13:45.281" v="571" actId="20577"/>
          <ac:spMkLst>
            <pc:docMk/>
            <pc:sldMk cId="905867743" sldId="305"/>
            <ac:spMk id="3" creationId="{DB4044E3-9B8D-E489-3637-74F91440A195}"/>
          </ac:spMkLst>
        </pc:spChg>
        <pc:spChg chg="mod">
          <ac:chgData name="Ruth Hutson" userId="S::ruth.hutson@3dmoleculardesigns.com::b7a315b0-fa21-44f2-a340-f03b809ae5a7" providerId="AD" clId="Web-{D8691E2D-F564-8377-9A72-3FCC93033141}" dt="2023-09-29T20:04:25.734" v="390" actId="14100"/>
          <ac:spMkLst>
            <pc:docMk/>
            <pc:sldMk cId="905867743" sldId="305"/>
            <ac:spMk id="6" creationId="{33F54071-E39B-AD9C-71D1-824E1731688B}"/>
          </ac:spMkLst>
        </pc:spChg>
        <pc:spChg chg="add mod">
          <ac:chgData name="Ruth Hutson" userId="S::ruth.hutson@3dmoleculardesigns.com::b7a315b0-fa21-44f2-a340-f03b809ae5a7" providerId="AD" clId="Web-{D8691E2D-F564-8377-9A72-3FCC93033141}" dt="2023-09-29T20:06:45.973" v="475" actId="20577"/>
          <ac:spMkLst>
            <pc:docMk/>
            <pc:sldMk cId="905867743" sldId="305"/>
            <ac:spMk id="7" creationId="{5DE87FAD-F6C5-9D79-159D-BE3734CD8CCA}"/>
          </ac:spMkLst>
        </pc:spChg>
        <pc:spChg chg="add mod">
          <ac:chgData name="Ruth Hutson" userId="S::ruth.hutson@3dmoleculardesigns.com::b7a315b0-fa21-44f2-a340-f03b809ae5a7" providerId="AD" clId="Web-{D8691E2D-F564-8377-9A72-3FCC93033141}" dt="2023-09-29T20:13:48.203" v="572" actId="20577"/>
          <ac:spMkLst>
            <pc:docMk/>
            <pc:sldMk cId="905867743" sldId="305"/>
            <ac:spMk id="8" creationId="{3C8613E6-4F75-6165-7DFC-2AE970144C26}"/>
          </ac:spMkLst>
        </pc:spChg>
        <pc:picChg chg="add mod">
          <ac:chgData name="Ruth Hutson" userId="S::ruth.hutson@3dmoleculardesigns.com::b7a315b0-fa21-44f2-a340-f03b809ae5a7" providerId="AD" clId="Web-{D8691E2D-F564-8377-9A72-3FCC93033141}" dt="2023-09-29T20:11:34.933" v="559" actId="1076"/>
          <ac:picMkLst>
            <pc:docMk/>
            <pc:sldMk cId="905867743" sldId="305"/>
            <ac:picMk id="9" creationId="{E530A37E-508F-406F-5006-B7D5DABDF6FC}"/>
          </ac:picMkLst>
        </pc:picChg>
        <pc:picChg chg="add mod">
          <ac:chgData name="Ruth Hutson" userId="S::ruth.hutson@3dmoleculardesigns.com::b7a315b0-fa21-44f2-a340-f03b809ae5a7" providerId="AD" clId="Web-{D8691E2D-F564-8377-9A72-3FCC93033141}" dt="2023-09-29T20:11:32.105" v="558" actId="1076"/>
          <ac:picMkLst>
            <pc:docMk/>
            <pc:sldMk cId="905867743" sldId="305"/>
            <ac:picMk id="10" creationId="{FA843FBE-2072-5BB9-4909-6CEFC3E9DBD7}"/>
          </ac:picMkLst>
        </pc:picChg>
        <pc:picChg chg="mod">
          <ac:chgData name="Ruth Hutson" userId="S::ruth.hutson@3dmoleculardesigns.com::b7a315b0-fa21-44f2-a340-f03b809ae5a7" providerId="AD" clId="Web-{D8691E2D-F564-8377-9A72-3FCC93033141}" dt="2023-09-29T20:04:30.188" v="391" actId="1076"/>
          <ac:picMkLst>
            <pc:docMk/>
            <pc:sldMk cId="905867743" sldId="305"/>
            <ac:picMk id="17" creationId="{079CED2E-54F2-5B4F-D86F-E7436D3FC7A5}"/>
          </ac:picMkLst>
        </pc:picChg>
        <pc:picChg chg="mod">
          <ac:chgData name="Ruth Hutson" userId="S::ruth.hutson@3dmoleculardesigns.com::b7a315b0-fa21-44f2-a340-f03b809ae5a7" providerId="AD" clId="Web-{D8691E2D-F564-8377-9A72-3FCC93033141}" dt="2023-09-29T20:06:51.160" v="476" actId="1076"/>
          <ac:picMkLst>
            <pc:docMk/>
            <pc:sldMk cId="905867743" sldId="305"/>
            <ac:picMk id="19" creationId="{AB401108-3393-1817-0B5D-54E905A759B5}"/>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D8691E2D-F564-8377-9A72-3FCC93033141}" dt="2023-09-29T20:12:09.856" v="560"/>
              <pc2:cmMkLst xmlns:pc2="http://schemas.microsoft.com/office/powerpoint/2019/9/main/command">
                <pc:docMk/>
                <pc:sldMk cId="905867743" sldId="305"/>
                <pc2:cmMk id="{8C58ED55-F4B6-435C-9ABD-25A1B5276C31}"/>
              </pc2:cmMkLst>
            </pc226:cmChg>
            <pc226:cmChg xmlns:pc226="http://schemas.microsoft.com/office/powerpoint/2022/06/main/command" chg="mod">
              <pc226:chgData name="Ruth Hutson" userId="S::ruth.hutson@3dmoleculardesigns.com::b7a315b0-fa21-44f2-a340-f03b809ae5a7" providerId="AD" clId="Web-{D8691E2D-F564-8377-9A72-3FCC93033141}" dt="2023-09-29T20:13:07.139" v="568" actId="20577"/>
              <pc2:cmMkLst xmlns:pc2="http://schemas.microsoft.com/office/powerpoint/2019/9/main/command">
                <pc:docMk/>
                <pc:sldMk cId="905867743" sldId="305"/>
                <pc2:cmMk id="{CFC5AFFC-5658-4B11-8B0D-A0BAC609CD10}"/>
              </pc2:cmMkLst>
            </pc226:cmChg>
          </p:ext>
        </pc:extLst>
      </pc:sldChg>
    </pc:docChg>
  </pc:docChgLst>
  <pc:docChgLst>
    <pc:chgData name="Ruth Hutson" userId="S::ruth.hutson@3dmoleculardesigns.com::b7a315b0-fa21-44f2-a340-f03b809ae5a7" providerId="AD" clId="Web-{39EC2CD7-ED80-900E-C5D2-393374C646E6}"/>
    <pc:docChg chg="sldOrd">
      <pc:chgData name="Ruth Hutson" userId="S::ruth.hutson@3dmoleculardesigns.com::b7a315b0-fa21-44f2-a340-f03b809ae5a7" providerId="AD" clId="Web-{39EC2CD7-ED80-900E-C5D2-393374C646E6}" dt="2023-11-30T22:11:01.536" v="0"/>
      <pc:docMkLst>
        <pc:docMk/>
      </pc:docMkLst>
      <pc:sldChg chg="ord">
        <pc:chgData name="Ruth Hutson" userId="S::ruth.hutson@3dmoleculardesigns.com::b7a315b0-fa21-44f2-a340-f03b809ae5a7" providerId="AD" clId="Web-{39EC2CD7-ED80-900E-C5D2-393374C646E6}" dt="2023-11-30T22:11:01.536" v="0"/>
        <pc:sldMkLst>
          <pc:docMk/>
          <pc:sldMk cId="2014445620" sldId="403"/>
        </pc:sldMkLst>
      </pc:sldChg>
    </pc:docChg>
  </pc:docChgLst>
  <pc:docChgLst>
    <pc:chgData name="Mark Hoelzer" userId="c1aeea86-90bb-4741-b180-fb5c104fbae7" providerId="ADAL" clId="{E6F15014-B3D9-4FFD-89FB-25CB86C0C00C}"/>
    <pc:docChg chg="undo custSel addSld delSld modSld sldOrd">
      <pc:chgData name="Mark Hoelzer" userId="c1aeea86-90bb-4741-b180-fb5c104fbae7" providerId="ADAL" clId="{E6F15014-B3D9-4FFD-89FB-25CB86C0C00C}" dt="2023-10-11T21:11:47.260" v="17614" actId="14100"/>
      <pc:docMkLst>
        <pc:docMk/>
      </pc:docMkLst>
      <pc:sldChg chg="modSp mod">
        <pc:chgData name="Mark Hoelzer" userId="c1aeea86-90bb-4741-b180-fb5c104fbae7" providerId="ADAL" clId="{E6F15014-B3D9-4FFD-89FB-25CB86C0C00C}" dt="2023-10-03T18:23:47.345" v="1215" actId="14100"/>
        <pc:sldMkLst>
          <pc:docMk/>
          <pc:sldMk cId="4130503227" sldId="260"/>
        </pc:sldMkLst>
        <pc:spChg chg="mod">
          <ac:chgData name="Mark Hoelzer" userId="c1aeea86-90bb-4741-b180-fb5c104fbae7" providerId="ADAL" clId="{E6F15014-B3D9-4FFD-89FB-25CB86C0C00C}" dt="2023-10-03T18:23:41.457" v="1214" actId="1037"/>
          <ac:spMkLst>
            <pc:docMk/>
            <pc:sldMk cId="4130503227" sldId="260"/>
            <ac:spMk id="5" creationId="{2E5E1118-2214-5C72-5E2A-66B5EF3E76E2}"/>
          </ac:spMkLst>
        </pc:spChg>
        <pc:graphicFrameChg chg="mod modGraphic">
          <ac:chgData name="Mark Hoelzer" userId="c1aeea86-90bb-4741-b180-fb5c104fbae7" providerId="ADAL" clId="{E6F15014-B3D9-4FFD-89FB-25CB86C0C00C}" dt="2023-10-03T18:23:47.345" v="1215" actId="14100"/>
          <ac:graphicFrameMkLst>
            <pc:docMk/>
            <pc:sldMk cId="4130503227" sldId="260"/>
            <ac:graphicFrameMk id="7" creationId="{E35354D7-C8DD-8318-F3E6-84C0118E22FD}"/>
          </ac:graphicFrameMkLst>
        </pc:graphicFrameChg>
      </pc:sldChg>
      <pc:sldChg chg="addSp delSp modSp mod">
        <pc:chgData name="Mark Hoelzer" userId="c1aeea86-90bb-4741-b180-fb5c104fbae7" providerId="ADAL" clId="{E6F15014-B3D9-4FFD-89FB-25CB86C0C00C}" dt="2023-10-04T15:39:32.313" v="17490" actId="20577"/>
        <pc:sldMkLst>
          <pc:docMk/>
          <pc:sldMk cId="1709039618" sldId="264"/>
        </pc:sldMkLst>
        <pc:spChg chg="mod">
          <ac:chgData name="Mark Hoelzer" userId="c1aeea86-90bb-4741-b180-fb5c104fbae7" providerId="ADAL" clId="{E6F15014-B3D9-4FFD-89FB-25CB86C0C00C}" dt="2023-10-04T15:31:28.326" v="17215" actId="1076"/>
          <ac:spMkLst>
            <pc:docMk/>
            <pc:sldMk cId="1709039618" sldId="264"/>
            <ac:spMk id="7" creationId="{745F7E19-ACE4-80F3-66FF-3098D5DCDC6C}"/>
          </ac:spMkLst>
        </pc:spChg>
        <pc:spChg chg="mod">
          <ac:chgData name="Mark Hoelzer" userId="c1aeea86-90bb-4741-b180-fb5c104fbae7" providerId="ADAL" clId="{E6F15014-B3D9-4FFD-89FB-25CB86C0C00C}" dt="2023-10-04T15:31:30.542" v="17216" actId="1076"/>
          <ac:spMkLst>
            <pc:docMk/>
            <pc:sldMk cId="1709039618" sldId="264"/>
            <ac:spMk id="8" creationId="{9741CBCD-C85F-23EA-F546-0668331B7B72}"/>
          </ac:spMkLst>
        </pc:spChg>
        <pc:spChg chg="mod">
          <ac:chgData name="Mark Hoelzer" userId="c1aeea86-90bb-4741-b180-fb5c104fbae7" providerId="ADAL" clId="{E6F15014-B3D9-4FFD-89FB-25CB86C0C00C}" dt="2023-10-04T15:35:59.055" v="17263" actId="20577"/>
          <ac:spMkLst>
            <pc:docMk/>
            <pc:sldMk cId="1709039618" sldId="264"/>
            <ac:spMk id="9" creationId="{19CFD822-C30F-C1F6-6BB2-1F2187A4F317}"/>
          </ac:spMkLst>
        </pc:spChg>
        <pc:spChg chg="mod">
          <ac:chgData name="Mark Hoelzer" userId="c1aeea86-90bb-4741-b180-fb5c104fbae7" providerId="ADAL" clId="{E6F15014-B3D9-4FFD-89FB-25CB86C0C00C}" dt="2023-10-04T15:30:01.519" v="17144"/>
          <ac:spMkLst>
            <pc:docMk/>
            <pc:sldMk cId="1709039618" sldId="264"/>
            <ac:spMk id="11" creationId="{FCD54964-B3EC-C982-41A7-1EA1FEEF1769}"/>
          </ac:spMkLst>
        </pc:spChg>
        <pc:spChg chg="mod">
          <ac:chgData name="Mark Hoelzer" userId="c1aeea86-90bb-4741-b180-fb5c104fbae7" providerId="ADAL" clId="{E6F15014-B3D9-4FFD-89FB-25CB86C0C00C}" dt="2023-10-04T15:39:32.313" v="17490" actId="20577"/>
          <ac:spMkLst>
            <pc:docMk/>
            <pc:sldMk cId="1709039618" sldId="264"/>
            <ac:spMk id="12" creationId="{A8F25726-33D5-F206-4BB8-6C5EB9A4B3AA}"/>
          </ac:spMkLst>
        </pc:spChg>
        <pc:spChg chg="del mod">
          <ac:chgData name="Mark Hoelzer" userId="c1aeea86-90bb-4741-b180-fb5c104fbae7" providerId="ADAL" clId="{E6F15014-B3D9-4FFD-89FB-25CB86C0C00C}" dt="2023-10-04T15:30:19.802" v="17153" actId="478"/>
          <ac:spMkLst>
            <pc:docMk/>
            <pc:sldMk cId="1709039618" sldId="264"/>
            <ac:spMk id="13" creationId="{6729D654-BAC3-FDA8-E59C-DE0E2B488B08}"/>
          </ac:spMkLst>
        </pc:spChg>
        <pc:grpChg chg="add mod">
          <ac:chgData name="Mark Hoelzer" userId="c1aeea86-90bb-4741-b180-fb5c104fbae7" providerId="ADAL" clId="{E6F15014-B3D9-4FFD-89FB-25CB86C0C00C}" dt="2023-10-04T15:34:56.839" v="17237" actId="1076"/>
          <ac:grpSpMkLst>
            <pc:docMk/>
            <pc:sldMk cId="1709039618" sldId="264"/>
            <ac:grpSpMk id="4" creationId="{BE766200-75AE-BB25-3AF2-98AA081A02F8}"/>
          </ac:grpSpMkLst>
        </pc:grpChg>
        <pc:graphicFrameChg chg="del">
          <ac:chgData name="Mark Hoelzer" userId="c1aeea86-90bb-4741-b180-fb5c104fbae7" providerId="ADAL" clId="{E6F15014-B3D9-4FFD-89FB-25CB86C0C00C}" dt="2023-10-04T15:28:13.871" v="17046" actId="478"/>
          <ac:graphicFrameMkLst>
            <pc:docMk/>
            <pc:sldMk cId="1709039618" sldId="264"/>
            <ac:graphicFrameMk id="16" creationId="{A3A9BB05-0373-0F02-CB2F-FBB739D3163F}"/>
          </ac:graphicFrameMkLst>
        </pc:graphicFrameChg>
        <pc:graphicFrameChg chg="del">
          <ac:chgData name="Mark Hoelzer" userId="c1aeea86-90bb-4741-b180-fb5c104fbae7" providerId="ADAL" clId="{E6F15014-B3D9-4FFD-89FB-25CB86C0C00C}" dt="2023-10-04T15:28:14.126" v="17047" actId="478"/>
          <ac:graphicFrameMkLst>
            <pc:docMk/>
            <pc:sldMk cId="1709039618" sldId="264"/>
            <ac:graphicFrameMk id="17" creationId="{D3439195-ED08-8EE1-0D8A-D8559A320773}"/>
          </ac:graphicFrameMkLst>
        </pc:graphicFrameChg>
        <pc:picChg chg="add mod">
          <ac:chgData name="Mark Hoelzer" userId="c1aeea86-90bb-4741-b180-fb5c104fbae7" providerId="ADAL" clId="{E6F15014-B3D9-4FFD-89FB-25CB86C0C00C}" dt="2023-10-04T15:35:34.697" v="17251" actId="1076"/>
          <ac:picMkLst>
            <pc:docMk/>
            <pc:sldMk cId="1709039618" sldId="264"/>
            <ac:picMk id="2" creationId="{8EA6B193-DF5E-E74F-E638-204251AB7E4F}"/>
          </ac:picMkLst>
        </pc:picChg>
        <pc:picChg chg="mod">
          <ac:chgData name="Mark Hoelzer" userId="c1aeea86-90bb-4741-b180-fb5c104fbae7" providerId="ADAL" clId="{E6F15014-B3D9-4FFD-89FB-25CB86C0C00C}" dt="2023-10-04T15:30:01.519" v="17144"/>
          <ac:picMkLst>
            <pc:docMk/>
            <pc:sldMk cId="1709039618" sldId="264"/>
            <ac:picMk id="10" creationId="{C1C18757-062E-5BAD-9EEF-31946D2F143E}"/>
          </ac:picMkLst>
        </pc:picChg>
        <pc:picChg chg="del">
          <ac:chgData name="Mark Hoelzer" userId="c1aeea86-90bb-4741-b180-fb5c104fbae7" providerId="ADAL" clId="{E6F15014-B3D9-4FFD-89FB-25CB86C0C00C}" dt="2023-10-04T15:28:12.555" v="17045" actId="478"/>
          <ac:picMkLst>
            <pc:docMk/>
            <pc:sldMk cId="1709039618" sldId="264"/>
            <ac:picMk id="14" creationId="{BBA7506C-1414-FA03-7806-7985C9C20936}"/>
          </ac:picMkLst>
        </pc:picChg>
        <pc:picChg chg="del">
          <ac:chgData name="Mark Hoelzer" userId="c1aeea86-90bb-4741-b180-fb5c104fbae7" providerId="ADAL" clId="{E6F15014-B3D9-4FFD-89FB-25CB86C0C00C}" dt="2023-10-04T15:28:14.494" v="17048" actId="478"/>
          <ac:picMkLst>
            <pc:docMk/>
            <pc:sldMk cId="1709039618" sldId="264"/>
            <ac:picMk id="15" creationId="{A3C88E31-C3C2-129F-84C3-6B45FB7228D0}"/>
          </ac:picMkLst>
        </pc:picChg>
        <pc:picChg chg="del">
          <ac:chgData name="Mark Hoelzer" userId="c1aeea86-90bb-4741-b180-fb5c104fbae7" providerId="ADAL" clId="{E6F15014-B3D9-4FFD-89FB-25CB86C0C00C}" dt="2023-10-04T15:28:14.928" v="17049" actId="478"/>
          <ac:picMkLst>
            <pc:docMk/>
            <pc:sldMk cId="1709039618" sldId="264"/>
            <ac:picMk id="18" creationId="{47FB450B-4F40-77B4-5B59-8EDFAFAA635D}"/>
          </ac:picMkLst>
        </pc:picChg>
        <pc:picChg chg="del">
          <ac:chgData name="Mark Hoelzer" userId="c1aeea86-90bb-4741-b180-fb5c104fbae7" providerId="ADAL" clId="{E6F15014-B3D9-4FFD-89FB-25CB86C0C00C}" dt="2023-10-04T15:28:15.803" v="17050" actId="478"/>
          <ac:picMkLst>
            <pc:docMk/>
            <pc:sldMk cId="1709039618" sldId="264"/>
            <ac:picMk id="19" creationId="{B7F5ADA2-5F0D-502E-3EC5-0D03B245650A}"/>
          </ac:picMkLst>
        </pc:picChg>
        <pc:picChg chg="add del mod">
          <ac:chgData name="Mark Hoelzer" userId="c1aeea86-90bb-4741-b180-fb5c104fbae7" providerId="ADAL" clId="{E6F15014-B3D9-4FFD-89FB-25CB86C0C00C}" dt="2023-10-04T15:32:01.297" v="17222" actId="478"/>
          <ac:picMkLst>
            <pc:docMk/>
            <pc:sldMk cId="1709039618" sldId="264"/>
            <ac:picMk id="20" creationId="{177BC410-D49F-45F6-D047-C798DFCAF77E}"/>
          </ac:picMkLst>
        </pc:picChg>
        <pc:picChg chg="add mod">
          <ac:chgData name="Mark Hoelzer" userId="c1aeea86-90bb-4741-b180-fb5c104fbae7" providerId="ADAL" clId="{E6F15014-B3D9-4FFD-89FB-25CB86C0C00C}" dt="2023-10-04T15:33:14.815" v="17225" actId="1076"/>
          <ac:picMkLst>
            <pc:docMk/>
            <pc:sldMk cId="1709039618" sldId="264"/>
            <ac:picMk id="21" creationId="{A0493323-5AC7-A1AA-D8E0-7BFCC18CC10D}"/>
          </ac:picMkLst>
        </pc:picChg>
        <pc:picChg chg="add del mod">
          <ac:chgData name="Mark Hoelzer" userId="c1aeea86-90bb-4741-b180-fb5c104fbae7" providerId="ADAL" clId="{E6F15014-B3D9-4FFD-89FB-25CB86C0C00C}" dt="2023-10-04T15:35:03.941" v="17242" actId="478"/>
          <ac:picMkLst>
            <pc:docMk/>
            <pc:sldMk cId="1709039618" sldId="264"/>
            <ac:picMk id="22" creationId="{456D93AB-AFC6-E7AB-0DB0-5BACD363594C}"/>
          </ac:picMkLst>
        </pc:picChg>
        <pc:picChg chg="add del">
          <ac:chgData name="Mark Hoelzer" userId="c1aeea86-90bb-4741-b180-fb5c104fbae7" providerId="ADAL" clId="{E6F15014-B3D9-4FFD-89FB-25CB86C0C00C}" dt="2023-10-04T15:35:12.687" v="17244" actId="478"/>
          <ac:picMkLst>
            <pc:docMk/>
            <pc:sldMk cId="1709039618" sldId="264"/>
            <ac:picMk id="23" creationId="{A6F686E1-F66A-55FA-A616-656D225C2162}"/>
          </ac:picMkLst>
        </pc:picChg>
        <pc:picChg chg="add mod">
          <ac:chgData name="Mark Hoelzer" userId="c1aeea86-90bb-4741-b180-fb5c104fbae7" providerId="ADAL" clId="{E6F15014-B3D9-4FFD-89FB-25CB86C0C00C}" dt="2023-10-04T15:35:36.033" v="17252" actId="1037"/>
          <ac:picMkLst>
            <pc:docMk/>
            <pc:sldMk cId="1709039618" sldId="264"/>
            <ac:picMk id="24" creationId="{DE0B5F7B-D492-3DE6-7733-D4A3FBB10C22}"/>
          </ac:picMkLst>
        </pc:picChg>
      </pc:sldChg>
      <pc:sldChg chg="addSp delSp modSp mod">
        <pc:chgData name="Mark Hoelzer" userId="c1aeea86-90bb-4741-b180-fb5c104fbae7" providerId="ADAL" clId="{E6F15014-B3D9-4FFD-89FB-25CB86C0C00C}" dt="2023-10-04T15:48:32.552" v="17595" actId="404"/>
        <pc:sldMkLst>
          <pc:docMk/>
          <pc:sldMk cId="4254708795" sldId="274"/>
        </pc:sldMkLst>
        <pc:spChg chg="mod ord">
          <ac:chgData name="Mark Hoelzer" userId="c1aeea86-90bb-4741-b180-fb5c104fbae7" providerId="ADAL" clId="{E6F15014-B3D9-4FFD-89FB-25CB86C0C00C}" dt="2023-10-03T17:50:40.255" v="73" actId="1076"/>
          <ac:spMkLst>
            <pc:docMk/>
            <pc:sldMk cId="4254708795" sldId="274"/>
            <ac:spMk id="3" creationId="{CE0C0C11-8AF7-A08F-5708-0676D1D2B1D5}"/>
          </ac:spMkLst>
        </pc:spChg>
        <pc:spChg chg="del">
          <ac:chgData name="Mark Hoelzer" userId="c1aeea86-90bb-4741-b180-fb5c104fbae7" providerId="ADAL" clId="{E6F15014-B3D9-4FFD-89FB-25CB86C0C00C}" dt="2023-10-03T17:51:51.176" v="85" actId="478"/>
          <ac:spMkLst>
            <pc:docMk/>
            <pc:sldMk cId="4254708795" sldId="274"/>
            <ac:spMk id="4" creationId="{AB71B1D2-1DB7-D89B-44CB-DB9D66E3FB29}"/>
          </ac:spMkLst>
        </pc:spChg>
        <pc:spChg chg="mod">
          <ac:chgData name="Mark Hoelzer" userId="c1aeea86-90bb-4741-b180-fb5c104fbae7" providerId="ADAL" clId="{E6F15014-B3D9-4FFD-89FB-25CB86C0C00C}" dt="2023-10-04T15:48:32.552" v="17595" actId="404"/>
          <ac:spMkLst>
            <pc:docMk/>
            <pc:sldMk cId="4254708795" sldId="274"/>
            <ac:spMk id="6" creationId="{B6707C56-ABDD-BEE2-D353-53FB5BF0B1E8}"/>
          </ac:spMkLst>
        </pc:spChg>
        <pc:spChg chg="mod">
          <ac:chgData name="Mark Hoelzer" userId="c1aeea86-90bb-4741-b180-fb5c104fbae7" providerId="ADAL" clId="{E6F15014-B3D9-4FFD-89FB-25CB86C0C00C}" dt="2023-10-03T17:51:49.961" v="84" actId="1036"/>
          <ac:spMkLst>
            <pc:docMk/>
            <pc:sldMk cId="4254708795" sldId="274"/>
            <ac:spMk id="7" creationId="{1C39A71D-4EF9-6CEC-5AD4-3367B9FBA4D8}"/>
          </ac:spMkLst>
        </pc:spChg>
        <pc:spChg chg="mod">
          <ac:chgData name="Mark Hoelzer" userId="c1aeea86-90bb-4741-b180-fb5c104fbae7" providerId="ADAL" clId="{E6F15014-B3D9-4FFD-89FB-25CB86C0C00C}" dt="2023-10-03T17:11:43.391" v="7" actId="114"/>
          <ac:spMkLst>
            <pc:docMk/>
            <pc:sldMk cId="4254708795" sldId="274"/>
            <ac:spMk id="11" creationId="{667D1994-F1BB-457F-FFBD-3C2F21C3B326}"/>
          </ac:spMkLst>
        </pc:spChg>
        <pc:graphicFrameChg chg="add del mod ord">
          <ac:chgData name="Mark Hoelzer" userId="c1aeea86-90bb-4741-b180-fb5c104fbae7" providerId="ADAL" clId="{E6F15014-B3D9-4FFD-89FB-25CB86C0C00C}" dt="2023-10-03T17:50:14.692" v="61" actId="478"/>
          <ac:graphicFrameMkLst>
            <pc:docMk/>
            <pc:sldMk cId="4254708795" sldId="274"/>
            <ac:graphicFrameMk id="8" creationId="{C901B448-84CD-0628-ADA0-6C720A1E6D59}"/>
          </ac:graphicFrameMkLst>
        </pc:graphicFrameChg>
        <pc:picChg chg="del mod">
          <ac:chgData name="Mark Hoelzer" userId="c1aeea86-90bb-4741-b180-fb5c104fbae7" providerId="ADAL" clId="{E6F15014-B3D9-4FFD-89FB-25CB86C0C00C}" dt="2023-10-03T17:17:56.245" v="14" actId="478"/>
          <ac:picMkLst>
            <pc:docMk/>
            <pc:sldMk cId="4254708795" sldId="274"/>
            <ac:picMk id="2" creationId="{0E37C214-993C-7D28-4A40-3FBA1AC8963F}"/>
          </ac:picMkLst>
        </pc:picChg>
        <pc:picChg chg="mod">
          <ac:chgData name="Mark Hoelzer" userId="c1aeea86-90bb-4741-b180-fb5c104fbae7" providerId="ADAL" clId="{E6F15014-B3D9-4FFD-89FB-25CB86C0C00C}" dt="2023-10-03T17:51:52.527" v="86" actId="1076"/>
          <ac:picMkLst>
            <pc:docMk/>
            <pc:sldMk cId="4254708795" sldId="274"/>
            <ac:picMk id="5" creationId="{B9A5543A-AC98-3E56-E869-258F72132D7D}"/>
          </ac:picMkLst>
        </pc:picChg>
        <pc:picChg chg="add del mod">
          <ac:chgData name="Mark Hoelzer" userId="c1aeea86-90bb-4741-b180-fb5c104fbae7" providerId="ADAL" clId="{E6F15014-B3D9-4FFD-89FB-25CB86C0C00C}" dt="2023-10-03T17:48:28.563" v="28" actId="478"/>
          <ac:picMkLst>
            <pc:docMk/>
            <pc:sldMk cId="4254708795" sldId="274"/>
            <ac:picMk id="9" creationId="{46932E29-4A5D-7F7C-25E6-CA49DF81925D}"/>
          </ac:picMkLst>
        </pc:picChg>
        <pc:picChg chg="del mod">
          <ac:chgData name="Mark Hoelzer" userId="c1aeea86-90bb-4741-b180-fb5c104fbae7" providerId="ADAL" clId="{E6F15014-B3D9-4FFD-89FB-25CB86C0C00C}" dt="2023-10-03T17:48:49.033" v="31" actId="478"/>
          <ac:picMkLst>
            <pc:docMk/>
            <pc:sldMk cId="4254708795" sldId="274"/>
            <ac:picMk id="12" creationId="{6010CF29-1C52-FDF0-1689-53580380D788}"/>
          </ac:picMkLst>
        </pc:picChg>
        <pc:picChg chg="add mod">
          <ac:chgData name="Mark Hoelzer" userId="c1aeea86-90bb-4741-b180-fb5c104fbae7" providerId="ADAL" clId="{E6F15014-B3D9-4FFD-89FB-25CB86C0C00C}" dt="2023-10-03T17:50:40.255" v="73" actId="1076"/>
          <ac:picMkLst>
            <pc:docMk/>
            <pc:sldMk cId="4254708795" sldId="274"/>
            <ac:picMk id="13" creationId="{44430104-BF7D-76CD-EC66-E746B4D70363}"/>
          </ac:picMkLst>
        </pc:picChg>
        <pc:picChg chg="add mod ord">
          <ac:chgData name="Mark Hoelzer" userId="c1aeea86-90bb-4741-b180-fb5c104fbae7" providerId="ADAL" clId="{E6F15014-B3D9-4FFD-89FB-25CB86C0C00C}" dt="2023-10-03T17:50:44.311" v="74" actId="1076"/>
          <ac:picMkLst>
            <pc:docMk/>
            <pc:sldMk cId="4254708795" sldId="274"/>
            <ac:picMk id="14" creationId="{C27CA919-DD2E-C835-F187-CCEE0D2831FA}"/>
          </ac:picMkLst>
        </pc:picChg>
      </pc:sldChg>
      <pc:sldChg chg="addSp delSp modSp mod modCm">
        <pc:chgData name="Mark Hoelzer" userId="c1aeea86-90bb-4741-b180-fb5c104fbae7" providerId="ADAL" clId="{E6F15014-B3D9-4FFD-89FB-25CB86C0C00C}" dt="2023-10-04T03:38:14.275" v="13088" actId="20577"/>
        <pc:sldMkLst>
          <pc:docMk/>
          <pc:sldMk cId="2253341434" sldId="288"/>
        </pc:sldMkLst>
        <pc:spChg chg="mod">
          <ac:chgData name="Mark Hoelzer" userId="c1aeea86-90bb-4741-b180-fb5c104fbae7" providerId="ADAL" clId="{E6F15014-B3D9-4FFD-89FB-25CB86C0C00C}" dt="2023-10-03T20:36:26.007" v="3202" actId="20577"/>
          <ac:spMkLst>
            <pc:docMk/>
            <pc:sldMk cId="2253341434" sldId="288"/>
            <ac:spMk id="2" creationId="{54321871-7CE8-C415-7A8A-18D1557E26B7}"/>
          </ac:spMkLst>
        </pc:spChg>
        <pc:spChg chg="del">
          <ac:chgData name="Mark Hoelzer" userId="c1aeea86-90bb-4741-b180-fb5c104fbae7" providerId="ADAL" clId="{E6F15014-B3D9-4FFD-89FB-25CB86C0C00C}" dt="2023-10-03T18:54:28.853" v="2278" actId="478"/>
          <ac:spMkLst>
            <pc:docMk/>
            <pc:sldMk cId="2253341434" sldId="288"/>
            <ac:spMk id="5" creationId="{645127DE-E308-0C90-E4C4-BDF9781BFC32}"/>
          </ac:spMkLst>
        </pc:spChg>
        <pc:spChg chg="add mod">
          <ac:chgData name="Mark Hoelzer" userId="c1aeea86-90bb-4741-b180-fb5c104fbae7" providerId="ADAL" clId="{E6F15014-B3D9-4FFD-89FB-25CB86C0C00C}" dt="2023-10-04T03:38:14.275" v="13088" actId="20577"/>
          <ac:spMkLst>
            <pc:docMk/>
            <pc:sldMk cId="2253341434" sldId="288"/>
            <ac:spMk id="8" creationId="{F3FB807C-A391-B3AE-28A8-4546F135688E}"/>
          </ac:spMkLst>
        </pc:spChg>
        <pc:picChg chg="add mod">
          <ac:chgData name="Mark Hoelzer" userId="c1aeea86-90bb-4741-b180-fb5c104fbae7" providerId="ADAL" clId="{E6F15014-B3D9-4FFD-89FB-25CB86C0C00C}" dt="2023-10-03T18:58:45.149" v="2503" actId="14100"/>
          <ac:picMkLst>
            <pc:docMk/>
            <pc:sldMk cId="2253341434" sldId="288"/>
            <ac:picMk id="3" creationId="{83FBDD51-D95F-7C41-EA8F-BD20F7AC2215}"/>
          </ac:picMkLst>
        </pc:picChg>
        <pc:picChg chg="del">
          <ac:chgData name="Mark Hoelzer" userId="c1aeea86-90bb-4741-b180-fb5c104fbae7" providerId="ADAL" clId="{E6F15014-B3D9-4FFD-89FB-25CB86C0C00C}" dt="2023-10-03T18:26:14.245" v="1245" actId="478"/>
          <ac:picMkLst>
            <pc:docMk/>
            <pc:sldMk cId="2253341434" sldId="288"/>
            <ac:picMk id="6" creationId="{835D5A5D-EE1B-F0BB-3713-BAC204D4FB3E}"/>
          </ac:picMkLst>
        </pc:picChg>
        <pc:picChg chg="add mod">
          <ac:chgData name="Mark Hoelzer" userId="c1aeea86-90bb-4741-b180-fb5c104fbae7" providerId="ADAL" clId="{E6F15014-B3D9-4FFD-89FB-25CB86C0C00C}" dt="2023-10-04T03:37:42.335" v="13053" actId="1036"/>
          <ac:picMkLst>
            <pc:docMk/>
            <pc:sldMk cId="2253341434" sldId="288"/>
            <ac:picMk id="9" creationId="{020F9B54-7874-A75B-CE15-67BE802B6F24}"/>
          </ac:picMkLst>
        </pc:picChg>
        <pc:picChg chg="add del mod">
          <ac:chgData name="Mark Hoelzer" userId="c1aeea86-90bb-4741-b180-fb5c104fbae7" providerId="ADAL" clId="{E6F15014-B3D9-4FFD-89FB-25CB86C0C00C}" dt="2023-10-04T00:38:51.593" v="8976" actId="21"/>
          <ac:picMkLst>
            <pc:docMk/>
            <pc:sldMk cId="2253341434" sldId="288"/>
            <ac:picMk id="10" creationId="{FE125009-B94F-CE27-0B2C-F4DB87D18AAB}"/>
          </ac:picMkLst>
        </pc:picChg>
        <pc:picChg chg="add del mod">
          <ac:chgData name="Mark Hoelzer" userId="c1aeea86-90bb-4741-b180-fb5c104fbae7" providerId="ADAL" clId="{E6F15014-B3D9-4FFD-89FB-25CB86C0C00C}" dt="2023-10-04T02:20:19.291" v="12658" actId="21"/>
          <ac:picMkLst>
            <pc:docMk/>
            <pc:sldMk cId="2253341434" sldId="288"/>
            <ac:picMk id="11" creationId="{13FC559A-1B6D-65F1-5A16-D5F46D52F055}"/>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E6F15014-B3D9-4FFD-89FB-25CB86C0C00C}" dt="2023-10-03T18:26:14.246" v="1246" actId="2056"/>
              <pc2:cmMkLst xmlns:pc2="http://schemas.microsoft.com/office/powerpoint/2019/9/main/command">
                <pc:docMk/>
                <pc:sldMk cId="2253341434" sldId="288"/>
                <pc2:cmMk id="{9CF7AE17-984E-44F0-A196-FDFB9CA57AB9}"/>
              </pc2:cmMkLst>
            </pc226:cmChg>
          </p:ext>
        </pc:extLst>
      </pc:sldChg>
      <pc:sldChg chg="modSp mod">
        <pc:chgData name="Mark Hoelzer" userId="c1aeea86-90bb-4741-b180-fb5c104fbae7" providerId="ADAL" clId="{E6F15014-B3D9-4FFD-89FB-25CB86C0C00C}" dt="2023-10-03T18:23:22.024" v="1195" actId="1038"/>
        <pc:sldMkLst>
          <pc:docMk/>
          <pc:sldMk cId="442896091" sldId="289"/>
        </pc:sldMkLst>
        <pc:spChg chg="mod">
          <ac:chgData name="Mark Hoelzer" userId="c1aeea86-90bb-4741-b180-fb5c104fbae7" providerId="ADAL" clId="{E6F15014-B3D9-4FFD-89FB-25CB86C0C00C}" dt="2023-10-03T18:22:42.040" v="1154" actId="1037"/>
          <ac:spMkLst>
            <pc:docMk/>
            <pc:sldMk cId="442896091" sldId="289"/>
            <ac:spMk id="6" creationId="{97769909-3E7C-0FCF-5875-43595F930516}"/>
          </ac:spMkLst>
        </pc:spChg>
        <pc:spChg chg="mod">
          <ac:chgData name="Mark Hoelzer" userId="c1aeea86-90bb-4741-b180-fb5c104fbae7" providerId="ADAL" clId="{E6F15014-B3D9-4FFD-89FB-25CB86C0C00C}" dt="2023-10-03T18:23:22.024" v="1195" actId="1038"/>
          <ac:spMkLst>
            <pc:docMk/>
            <pc:sldMk cId="442896091" sldId="289"/>
            <ac:spMk id="8" creationId="{941A8659-48C6-DCB4-CF4A-88CD90BFEE08}"/>
          </ac:spMkLst>
        </pc:spChg>
      </pc:sldChg>
      <pc:sldChg chg="add del">
        <pc:chgData name="Mark Hoelzer" userId="c1aeea86-90bb-4741-b180-fb5c104fbae7" providerId="ADAL" clId="{E6F15014-B3D9-4FFD-89FB-25CB86C0C00C}" dt="2023-10-03T23:18:49.951" v="7887" actId="47"/>
        <pc:sldMkLst>
          <pc:docMk/>
          <pc:sldMk cId="1778132003" sldId="294"/>
        </pc:sldMkLst>
      </pc:sldChg>
      <pc:sldChg chg="del">
        <pc:chgData name="Mark Hoelzer" userId="c1aeea86-90bb-4741-b180-fb5c104fbae7" providerId="ADAL" clId="{E6F15014-B3D9-4FFD-89FB-25CB86C0C00C}" dt="2023-10-03T21:40:42.804" v="5298" actId="47"/>
        <pc:sldMkLst>
          <pc:docMk/>
          <pc:sldMk cId="491476793" sldId="296"/>
        </pc:sldMkLst>
      </pc:sldChg>
      <pc:sldChg chg="addSp delSp modSp mod modCm">
        <pc:chgData name="Mark Hoelzer" userId="c1aeea86-90bb-4741-b180-fb5c104fbae7" providerId="ADAL" clId="{E6F15014-B3D9-4FFD-89FB-25CB86C0C00C}" dt="2023-10-03T21:10:03.546" v="4285" actId="14100"/>
        <pc:sldMkLst>
          <pc:docMk/>
          <pc:sldMk cId="905867743" sldId="305"/>
        </pc:sldMkLst>
        <pc:spChg chg="mod">
          <ac:chgData name="Mark Hoelzer" userId="c1aeea86-90bb-4741-b180-fb5c104fbae7" providerId="ADAL" clId="{E6F15014-B3D9-4FFD-89FB-25CB86C0C00C}" dt="2023-10-03T18:49:28.753" v="1772" actId="948"/>
          <ac:spMkLst>
            <pc:docMk/>
            <pc:sldMk cId="905867743" sldId="305"/>
            <ac:spMk id="2" creationId="{54321871-7CE8-C415-7A8A-18D1557E26B7}"/>
          </ac:spMkLst>
        </pc:spChg>
        <pc:spChg chg="mod">
          <ac:chgData name="Mark Hoelzer" userId="c1aeea86-90bb-4741-b180-fb5c104fbae7" providerId="ADAL" clId="{E6F15014-B3D9-4FFD-89FB-25CB86C0C00C}" dt="2023-10-03T21:10:01.699" v="4284" actId="14100"/>
          <ac:spMkLst>
            <pc:docMk/>
            <pc:sldMk cId="905867743" sldId="305"/>
            <ac:spMk id="3" creationId="{DB4044E3-9B8D-E489-3637-74F91440A195}"/>
          </ac:spMkLst>
        </pc:spChg>
        <pc:spChg chg="del">
          <ac:chgData name="Mark Hoelzer" userId="c1aeea86-90bb-4741-b180-fb5c104fbae7" providerId="ADAL" clId="{E6F15014-B3D9-4FFD-89FB-25CB86C0C00C}" dt="2023-10-03T17:52:38.346" v="92" actId="478"/>
          <ac:spMkLst>
            <pc:docMk/>
            <pc:sldMk cId="905867743" sldId="305"/>
            <ac:spMk id="5" creationId="{645127DE-E308-0C90-E4C4-BDF9781BFC32}"/>
          </ac:spMkLst>
        </pc:spChg>
        <pc:spChg chg="mod">
          <ac:chgData name="Mark Hoelzer" userId="c1aeea86-90bb-4741-b180-fb5c104fbae7" providerId="ADAL" clId="{E6F15014-B3D9-4FFD-89FB-25CB86C0C00C}" dt="2023-10-03T21:09:59.617" v="4283" actId="14100"/>
          <ac:spMkLst>
            <pc:docMk/>
            <pc:sldMk cId="905867743" sldId="305"/>
            <ac:spMk id="6" creationId="{33F54071-E39B-AD9C-71D1-824E1731688B}"/>
          </ac:spMkLst>
        </pc:spChg>
        <pc:spChg chg="mod">
          <ac:chgData name="Mark Hoelzer" userId="c1aeea86-90bb-4741-b180-fb5c104fbae7" providerId="ADAL" clId="{E6F15014-B3D9-4FFD-89FB-25CB86C0C00C}" dt="2023-10-03T21:10:03.546" v="4285" actId="14100"/>
          <ac:spMkLst>
            <pc:docMk/>
            <pc:sldMk cId="905867743" sldId="305"/>
            <ac:spMk id="7" creationId="{5DE87FAD-F6C5-9D79-159D-BE3734CD8CCA}"/>
          </ac:spMkLst>
        </pc:spChg>
        <pc:spChg chg="mod">
          <ac:chgData name="Mark Hoelzer" userId="c1aeea86-90bb-4741-b180-fb5c104fbae7" providerId="ADAL" clId="{E6F15014-B3D9-4FFD-89FB-25CB86C0C00C}" dt="2023-10-03T21:09:56.682" v="4281" actId="14100"/>
          <ac:spMkLst>
            <pc:docMk/>
            <pc:sldMk cId="905867743" sldId="305"/>
            <ac:spMk id="8" creationId="{3C8613E6-4F75-6165-7DFC-2AE970144C26}"/>
          </ac:spMkLst>
        </pc:spChg>
        <pc:picChg chg="del">
          <ac:chgData name="Mark Hoelzer" userId="c1aeea86-90bb-4741-b180-fb5c104fbae7" providerId="ADAL" clId="{E6F15014-B3D9-4FFD-89FB-25CB86C0C00C}" dt="2023-10-03T17:52:36.135" v="88" actId="478"/>
          <ac:picMkLst>
            <pc:docMk/>
            <pc:sldMk cId="905867743" sldId="305"/>
            <ac:picMk id="9" creationId="{E530A37E-508F-406F-5006-B7D5DABDF6FC}"/>
          </ac:picMkLst>
        </pc:picChg>
        <pc:picChg chg="del">
          <ac:chgData name="Mark Hoelzer" userId="c1aeea86-90bb-4741-b180-fb5c104fbae7" providerId="ADAL" clId="{E6F15014-B3D9-4FFD-89FB-25CB86C0C00C}" dt="2023-10-03T17:52:36.705" v="89" actId="478"/>
          <ac:picMkLst>
            <pc:docMk/>
            <pc:sldMk cId="905867743" sldId="305"/>
            <ac:picMk id="10" creationId="{FA843FBE-2072-5BB9-4909-6CEFC3E9DBD7}"/>
          </ac:picMkLst>
        </pc:picChg>
        <pc:picChg chg="add mod">
          <ac:chgData name="Mark Hoelzer" userId="c1aeea86-90bb-4741-b180-fb5c104fbae7" providerId="ADAL" clId="{E6F15014-B3D9-4FFD-89FB-25CB86C0C00C}" dt="2023-10-03T18:25:55.089" v="1232" actId="1036"/>
          <ac:picMkLst>
            <pc:docMk/>
            <pc:sldMk cId="905867743" sldId="305"/>
            <ac:picMk id="12" creationId="{8F78BED8-D85A-05EB-E877-35893B3A8BDC}"/>
          </ac:picMkLst>
        </pc:picChg>
        <pc:picChg chg="add mod">
          <ac:chgData name="Mark Hoelzer" userId="c1aeea86-90bb-4741-b180-fb5c104fbae7" providerId="ADAL" clId="{E6F15014-B3D9-4FFD-89FB-25CB86C0C00C}" dt="2023-10-03T18:47:20.343" v="1756" actId="1035"/>
          <ac:picMkLst>
            <pc:docMk/>
            <pc:sldMk cId="905867743" sldId="305"/>
            <ac:picMk id="14" creationId="{5B2B5116-38E4-BE27-84D9-29507AF25254}"/>
          </ac:picMkLst>
        </pc:picChg>
        <pc:picChg chg="add mod">
          <ac:chgData name="Mark Hoelzer" userId="c1aeea86-90bb-4741-b180-fb5c104fbae7" providerId="ADAL" clId="{E6F15014-B3D9-4FFD-89FB-25CB86C0C00C}" dt="2023-10-03T18:47:19.414" v="1751" actId="1036"/>
          <ac:picMkLst>
            <pc:docMk/>
            <pc:sldMk cId="905867743" sldId="305"/>
            <ac:picMk id="16" creationId="{CFF524CA-048B-D9A2-FCC7-489FCCD5C5AE}"/>
          </ac:picMkLst>
        </pc:picChg>
        <pc:picChg chg="del">
          <ac:chgData name="Mark Hoelzer" userId="c1aeea86-90bb-4741-b180-fb5c104fbae7" providerId="ADAL" clId="{E6F15014-B3D9-4FFD-89FB-25CB86C0C00C}" dt="2023-10-03T17:52:37.208" v="90" actId="478"/>
          <ac:picMkLst>
            <pc:docMk/>
            <pc:sldMk cId="905867743" sldId="305"/>
            <ac:picMk id="17" creationId="{079CED2E-54F2-5B4F-D86F-E7436D3FC7A5}"/>
          </ac:picMkLst>
        </pc:picChg>
        <pc:picChg chg="del">
          <ac:chgData name="Mark Hoelzer" userId="c1aeea86-90bb-4741-b180-fb5c104fbae7" providerId="ADAL" clId="{E6F15014-B3D9-4FFD-89FB-25CB86C0C00C}" dt="2023-10-03T17:52:35.248" v="87" actId="478"/>
          <ac:picMkLst>
            <pc:docMk/>
            <pc:sldMk cId="905867743" sldId="305"/>
            <ac:picMk id="19" creationId="{AB401108-3393-1817-0B5D-54E905A759B5}"/>
          </ac:picMkLst>
        </pc:picChg>
        <pc:picChg chg="add mod">
          <ac:chgData name="Mark Hoelzer" userId="c1aeea86-90bb-4741-b180-fb5c104fbae7" providerId="ADAL" clId="{E6F15014-B3D9-4FFD-89FB-25CB86C0C00C}" dt="2023-10-03T18:47:19.005" v="1749" actId="1036"/>
          <ac:picMkLst>
            <pc:docMk/>
            <pc:sldMk cId="905867743" sldId="305"/>
            <ac:picMk id="20" creationId="{10525082-ABB4-C18F-F326-787F4F981F92}"/>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E6F15014-B3D9-4FFD-89FB-25CB86C0C00C}" dt="2023-10-03T17:52:37.215" v="91" actId="2056"/>
              <pc2:cmMkLst xmlns:pc2="http://schemas.microsoft.com/office/powerpoint/2019/9/main/command">
                <pc:docMk/>
                <pc:sldMk cId="905867743" sldId="305"/>
                <pc2:cmMk id="{8C58ED55-F4B6-435C-9ABD-25A1B5276C31}"/>
              </pc2:cmMkLst>
            </pc226:cmChg>
          </p:ext>
        </pc:extLst>
      </pc:sldChg>
      <pc:sldChg chg="modSp mod">
        <pc:chgData name="Mark Hoelzer" userId="c1aeea86-90bb-4741-b180-fb5c104fbae7" providerId="ADAL" clId="{E6F15014-B3D9-4FFD-89FB-25CB86C0C00C}" dt="2023-10-03T18:22:19.009" v="1136" actId="1038"/>
        <pc:sldMkLst>
          <pc:docMk/>
          <pc:sldMk cId="1970541467" sldId="361"/>
        </pc:sldMkLst>
        <pc:spChg chg="mod">
          <ac:chgData name="Mark Hoelzer" userId="c1aeea86-90bb-4741-b180-fb5c104fbae7" providerId="ADAL" clId="{E6F15014-B3D9-4FFD-89FB-25CB86C0C00C}" dt="2023-10-03T18:22:17.025" v="1127" actId="1038"/>
          <ac:spMkLst>
            <pc:docMk/>
            <pc:sldMk cId="1970541467" sldId="361"/>
            <ac:spMk id="3" creationId="{C4072848-315E-E238-7B37-0FDBB2076388}"/>
          </ac:spMkLst>
        </pc:spChg>
        <pc:spChg chg="mod">
          <ac:chgData name="Mark Hoelzer" userId="c1aeea86-90bb-4741-b180-fb5c104fbae7" providerId="ADAL" clId="{E6F15014-B3D9-4FFD-89FB-25CB86C0C00C}" dt="2023-10-03T18:19:28.280" v="1056" actId="948"/>
          <ac:spMkLst>
            <pc:docMk/>
            <pc:sldMk cId="1970541467" sldId="361"/>
            <ac:spMk id="16" creationId="{7A29AADB-E425-4770-8C51-2C39356942D3}"/>
          </ac:spMkLst>
        </pc:spChg>
        <pc:picChg chg="mod">
          <ac:chgData name="Mark Hoelzer" userId="c1aeea86-90bb-4741-b180-fb5c104fbae7" providerId="ADAL" clId="{E6F15014-B3D9-4FFD-89FB-25CB86C0C00C}" dt="2023-10-03T18:22:19.009" v="1136" actId="1038"/>
          <ac:picMkLst>
            <pc:docMk/>
            <pc:sldMk cId="1970541467" sldId="361"/>
            <ac:picMk id="5" creationId="{8F00150D-F82A-0CD5-2228-F2487AA2C316}"/>
          </ac:picMkLst>
        </pc:picChg>
      </pc:sldChg>
      <pc:sldChg chg="addSp delSp modSp del mod ord">
        <pc:chgData name="Mark Hoelzer" userId="c1aeea86-90bb-4741-b180-fb5c104fbae7" providerId="ADAL" clId="{E6F15014-B3D9-4FFD-89FB-25CB86C0C00C}" dt="2023-10-03T21:11:28.193" v="4386" actId="47"/>
        <pc:sldMkLst>
          <pc:docMk/>
          <pc:sldMk cId="249649319" sldId="362"/>
        </pc:sldMkLst>
        <pc:spChg chg="mod">
          <ac:chgData name="Mark Hoelzer" userId="c1aeea86-90bb-4741-b180-fb5c104fbae7" providerId="ADAL" clId="{E6F15014-B3D9-4FFD-89FB-25CB86C0C00C}" dt="2023-10-03T21:06:54.059" v="4240" actId="20577"/>
          <ac:spMkLst>
            <pc:docMk/>
            <pc:sldMk cId="249649319" sldId="362"/>
            <ac:spMk id="2" creationId="{622FCD45-8CFD-844F-A2C5-CF10527504F8}"/>
          </ac:spMkLst>
        </pc:spChg>
        <pc:picChg chg="add mod">
          <ac:chgData name="Mark Hoelzer" userId="c1aeea86-90bb-4741-b180-fb5c104fbae7" providerId="ADAL" clId="{E6F15014-B3D9-4FFD-89FB-25CB86C0C00C}" dt="2023-10-03T21:06:59.314" v="4241" actId="1076"/>
          <ac:picMkLst>
            <pc:docMk/>
            <pc:sldMk cId="249649319" sldId="362"/>
            <ac:picMk id="3" creationId="{31C6825C-4D1B-044E-02E8-DCA8EDCD0A72}"/>
          </ac:picMkLst>
        </pc:picChg>
        <pc:picChg chg="del">
          <ac:chgData name="Mark Hoelzer" userId="c1aeea86-90bb-4741-b180-fb5c104fbae7" providerId="ADAL" clId="{E6F15014-B3D9-4FFD-89FB-25CB86C0C00C}" dt="2023-10-03T21:07:22.474" v="4245" actId="478"/>
          <ac:picMkLst>
            <pc:docMk/>
            <pc:sldMk cId="249649319" sldId="362"/>
            <ac:picMk id="4" creationId="{5C13433F-AC9F-65BD-9511-294471BB8B99}"/>
          </ac:picMkLst>
        </pc:picChg>
        <pc:picChg chg="del">
          <ac:chgData name="Mark Hoelzer" userId="c1aeea86-90bb-4741-b180-fb5c104fbae7" providerId="ADAL" clId="{E6F15014-B3D9-4FFD-89FB-25CB86C0C00C}" dt="2023-10-03T21:01:07.028" v="4125" actId="478"/>
          <ac:picMkLst>
            <pc:docMk/>
            <pc:sldMk cId="249649319" sldId="362"/>
            <ac:picMk id="5" creationId="{B38DEFF1-AD21-FBCF-8A6A-70306B31A291}"/>
          </ac:picMkLst>
        </pc:picChg>
        <pc:picChg chg="del">
          <ac:chgData name="Mark Hoelzer" userId="c1aeea86-90bb-4741-b180-fb5c104fbae7" providerId="ADAL" clId="{E6F15014-B3D9-4FFD-89FB-25CB86C0C00C}" dt="2023-10-03T21:01:08.308" v="4127" actId="478"/>
          <ac:picMkLst>
            <pc:docMk/>
            <pc:sldMk cId="249649319" sldId="362"/>
            <ac:picMk id="7" creationId="{232A33C1-1941-EB1F-17E9-02838F508A70}"/>
          </ac:picMkLst>
        </pc:picChg>
        <pc:picChg chg="add del mod">
          <ac:chgData name="Mark Hoelzer" userId="c1aeea86-90bb-4741-b180-fb5c104fbae7" providerId="ADAL" clId="{E6F15014-B3D9-4FFD-89FB-25CB86C0C00C}" dt="2023-10-03T21:07:49.556" v="4265" actId="478"/>
          <ac:picMkLst>
            <pc:docMk/>
            <pc:sldMk cId="249649319" sldId="362"/>
            <ac:picMk id="8" creationId="{2D9CFBE3-FA9C-4520-4E36-91A1B2425047}"/>
          </ac:picMkLst>
        </pc:picChg>
        <pc:picChg chg="add mod">
          <ac:chgData name="Mark Hoelzer" userId="c1aeea86-90bb-4741-b180-fb5c104fbae7" providerId="ADAL" clId="{E6F15014-B3D9-4FFD-89FB-25CB86C0C00C}" dt="2023-10-03T21:07:48.690" v="4264" actId="1036"/>
          <ac:picMkLst>
            <pc:docMk/>
            <pc:sldMk cId="249649319" sldId="362"/>
            <ac:picMk id="1026" creationId="{4664A24D-8EB1-07F9-461C-AB517EE413D2}"/>
          </ac:picMkLst>
        </pc:picChg>
      </pc:sldChg>
      <pc:sldChg chg="addSp delSp modSp mod">
        <pc:chgData name="Mark Hoelzer" userId="c1aeea86-90bb-4741-b180-fb5c104fbae7" providerId="ADAL" clId="{E6F15014-B3D9-4FFD-89FB-25CB86C0C00C}" dt="2023-10-03T23:48:06.701" v="8810" actId="20577"/>
        <pc:sldMkLst>
          <pc:docMk/>
          <pc:sldMk cId="2174006926" sldId="363"/>
        </pc:sldMkLst>
        <pc:spChg chg="mod">
          <ac:chgData name="Mark Hoelzer" userId="c1aeea86-90bb-4741-b180-fb5c104fbae7" providerId="ADAL" clId="{E6F15014-B3D9-4FFD-89FB-25CB86C0C00C}" dt="2023-10-03T23:48:06.701" v="8810" actId="20577"/>
          <ac:spMkLst>
            <pc:docMk/>
            <pc:sldMk cId="2174006926" sldId="363"/>
            <ac:spMk id="2" creationId="{A90A24A1-7CA4-13F3-22A0-75B46CB3E375}"/>
          </ac:spMkLst>
        </pc:spChg>
        <pc:spChg chg="del mod">
          <ac:chgData name="Mark Hoelzer" userId="c1aeea86-90bb-4741-b180-fb5c104fbae7" providerId="ADAL" clId="{E6F15014-B3D9-4FFD-89FB-25CB86C0C00C}" dt="2023-10-03T23:00:48.949" v="7334" actId="21"/>
          <ac:spMkLst>
            <pc:docMk/>
            <pc:sldMk cId="2174006926" sldId="363"/>
            <ac:spMk id="5" creationId="{E085024E-ADAA-C586-E060-3C6C8B017C53}"/>
          </ac:spMkLst>
        </pc:spChg>
        <pc:spChg chg="del">
          <ac:chgData name="Mark Hoelzer" userId="c1aeea86-90bb-4741-b180-fb5c104fbae7" providerId="ADAL" clId="{E6F15014-B3D9-4FFD-89FB-25CB86C0C00C}" dt="2023-10-03T21:50:38.981" v="5451" actId="478"/>
          <ac:spMkLst>
            <pc:docMk/>
            <pc:sldMk cId="2174006926" sldId="363"/>
            <ac:spMk id="7" creationId="{8FB6BEEB-0176-3513-32FC-AD9F43C8F143}"/>
          </ac:spMkLst>
        </pc:spChg>
        <pc:spChg chg="add mod">
          <ac:chgData name="Mark Hoelzer" userId="c1aeea86-90bb-4741-b180-fb5c104fbae7" providerId="ADAL" clId="{E6F15014-B3D9-4FFD-89FB-25CB86C0C00C}" dt="2023-10-03T22:58:59.129" v="7293" actId="1035"/>
          <ac:spMkLst>
            <pc:docMk/>
            <pc:sldMk cId="2174006926" sldId="363"/>
            <ac:spMk id="11" creationId="{F11BBFEB-EF81-5533-8BF2-FD6BFFF7945F}"/>
          </ac:spMkLst>
        </pc:spChg>
        <pc:spChg chg="add mod">
          <ac:chgData name="Mark Hoelzer" userId="c1aeea86-90bb-4741-b180-fb5c104fbae7" providerId="ADAL" clId="{E6F15014-B3D9-4FFD-89FB-25CB86C0C00C}" dt="2023-10-03T23:04:39.679" v="7437" actId="1076"/>
          <ac:spMkLst>
            <pc:docMk/>
            <pc:sldMk cId="2174006926" sldId="363"/>
            <ac:spMk id="13" creationId="{02FD1498-21DC-EAD8-2087-8059D301D3FC}"/>
          </ac:spMkLst>
        </pc:spChg>
        <pc:spChg chg="add mod">
          <ac:chgData name="Mark Hoelzer" userId="c1aeea86-90bb-4741-b180-fb5c104fbae7" providerId="ADAL" clId="{E6F15014-B3D9-4FFD-89FB-25CB86C0C00C}" dt="2023-10-03T22:59:16.521" v="7295" actId="1076"/>
          <ac:spMkLst>
            <pc:docMk/>
            <pc:sldMk cId="2174006926" sldId="363"/>
            <ac:spMk id="15" creationId="{01E3F0E1-47BF-CD79-7A2D-1F14B883857D}"/>
          </ac:spMkLst>
        </pc:spChg>
        <pc:spChg chg="del mod">
          <ac:chgData name="Mark Hoelzer" userId="c1aeea86-90bb-4741-b180-fb5c104fbae7" providerId="ADAL" clId="{E6F15014-B3D9-4FFD-89FB-25CB86C0C00C}" dt="2023-10-03T23:00:46.240" v="7333" actId="478"/>
          <ac:spMkLst>
            <pc:docMk/>
            <pc:sldMk cId="2174006926" sldId="363"/>
            <ac:spMk id="20" creationId="{D277F015-BB2A-84F7-6708-7B2AB1D20828}"/>
          </ac:spMkLst>
        </pc:spChg>
        <pc:picChg chg="del">
          <ac:chgData name="Mark Hoelzer" userId="c1aeea86-90bb-4741-b180-fb5c104fbae7" providerId="ADAL" clId="{E6F15014-B3D9-4FFD-89FB-25CB86C0C00C}" dt="2023-10-03T21:48:25.970" v="5440" actId="478"/>
          <ac:picMkLst>
            <pc:docMk/>
            <pc:sldMk cId="2174006926" sldId="363"/>
            <ac:picMk id="3" creationId="{B2D62579-B9C8-9A49-F9D0-E0B83E5B8158}"/>
          </ac:picMkLst>
        </pc:picChg>
        <pc:picChg chg="del">
          <ac:chgData name="Mark Hoelzer" userId="c1aeea86-90bb-4741-b180-fb5c104fbae7" providerId="ADAL" clId="{E6F15014-B3D9-4FFD-89FB-25CB86C0C00C}" dt="2023-10-03T21:50:38.352" v="5450" actId="478"/>
          <ac:picMkLst>
            <pc:docMk/>
            <pc:sldMk cId="2174006926" sldId="363"/>
            <ac:picMk id="4" creationId="{0CC0BFAA-14C2-F2B1-E2CD-88472204B4AF}"/>
          </ac:picMkLst>
        </pc:picChg>
        <pc:picChg chg="add mod ord">
          <ac:chgData name="Mark Hoelzer" userId="c1aeea86-90bb-4741-b180-fb5c104fbae7" providerId="ADAL" clId="{E6F15014-B3D9-4FFD-89FB-25CB86C0C00C}" dt="2023-10-03T21:46:31.536" v="5417" actId="167"/>
          <ac:picMkLst>
            <pc:docMk/>
            <pc:sldMk cId="2174006926" sldId="363"/>
            <ac:picMk id="8" creationId="{0E9F8349-BB74-9A88-B171-550F8F0E31B6}"/>
          </ac:picMkLst>
        </pc:picChg>
        <pc:picChg chg="add del mod">
          <ac:chgData name="Mark Hoelzer" userId="c1aeea86-90bb-4741-b180-fb5c104fbae7" providerId="ADAL" clId="{E6F15014-B3D9-4FFD-89FB-25CB86C0C00C}" dt="2023-10-03T22:58:31.784" v="7272" actId="478"/>
          <ac:picMkLst>
            <pc:docMk/>
            <pc:sldMk cId="2174006926" sldId="363"/>
            <ac:picMk id="9" creationId="{00FEB83E-5BDD-1F41-2F65-EBF9A15C4C78}"/>
          </ac:picMkLst>
        </pc:picChg>
        <pc:picChg chg="add mod">
          <ac:chgData name="Mark Hoelzer" userId="c1aeea86-90bb-4741-b180-fb5c104fbae7" providerId="ADAL" clId="{E6F15014-B3D9-4FFD-89FB-25CB86C0C00C}" dt="2023-10-03T22:58:57.392" v="7291" actId="1035"/>
          <ac:picMkLst>
            <pc:docMk/>
            <pc:sldMk cId="2174006926" sldId="363"/>
            <ac:picMk id="10" creationId="{F2CB6B4A-F36B-7556-119C-FF464A509B4D}"/>
          </ac:picMkLst>
        </pc:picChg>
        <pc:picChg chg="add del mod">
          <ac:chgData name="Mark Hoelzer" userId="c1aeea86-90bb-4741-b180-fb5c104fbae7" providerId="ADAL" clId="{E6F15014-B3D9-4FFD-89FB-25CB86C0C00C}" dt="2023-10-03T22:57:59.343" v="7268" actId="478"/>
          <ac:picMkLst>
            <pc:docMk/>
            <pc:sldMk cId="2174006926" sldId="363"/>
            <ac:picMk id="12" creationId="{004210B5-796F-ABEA-6CB9-7932B63A8FDC}"/>
          </ac:picMkLst>
        </pc:picChg>
        <pc:picChg chg="add mod ord">
          <ac:chgData name="Mark Hoelzer" userId="c1aeea86-90bb-4741-b180-fb5c104fbae7" providerId="ADAL" clId="{E6F15014-B3D9-4FFD-89FB-25CB86C0C00C}" dt="2023-10-03T23:04:39.679" v="7437" actId="1076"/>
          <ac:picMkLst>
            <pc:docMk/>
            <pc:sldMk cId="2174006926" sldId="363"/>
            <ac:picMk id="14" creationId="{CA6CCD32-CF97-961D-533F-72B6D75C4F1C}"/>
          </ac:picMkLst>
        </pc:picChg>
        <pc:picChg chg="del">
          <ac:chgData name="Mark Hoelzer" userId="c1aeea86-90bb-4741-b180-fb5c104fbae7" providerId="ADAL" clId="{E6F15014-B3D9-4FFD-89FB-25CB86C0C00C}" dt="2023-10-03T21:46:32.494" v="5418" actId="478"/>
          <ac:picMkLst>
            <pc:docMk/>
            <pc:sldMk cId="2174006926" sldId="363"/>
            <ac:picMk id="16" creationId="{9A29EF30-8567-5DEB-6770-2E2D10A03635}"/>
          </ac:picMkLst>
        </pc:picChg>
      </pc:sldChg>
      <pc:sldChg chg="del">
        <pc:chgData name="Mark Hoelzer" userId="c1aeea86-90bb-4741-b180-fb5c104fbae7" providerId="ADAL" clId="{E6F15014-B3D9-4FFD-89FB-25CB86C0C00C}" dt="2023-10-03T23:42:49.365" v="8318" actId="47"/>
        <pc:sldMkLst>
          <pc:docMk/>
          <pc:sldMk cId="199891701" sldId="369"/>
        </pc:sldMkLst>
      </pc:sldChg>
      <pc:sldChg chg="del">
        <pc:chgData name="Mark Hoelzer" userId="c1aeea86-90bb-4741-b180-fb5c104fbae7" providerId="ADAL" clId="{E6F15014-B3D9-4FFD-89FB-25CB86C0C00C}" dt="2023-10-03T23:42:51.540" v="8319" actId="47"/>
        <pc:sldMkLst>
          <pc:docMk/>
          <pc:sldMk cId="2685943732" sldId="375"/>
        </pc:sldMkLst>
      </pc:sldChg>
      <pc:sldChg chg="addSp delSp modSp mod">
        <pc:chgData name="Mark Hoelzer" userId="c1aeea86-90bb-4741-b180-fb5c104fbae7" providerId="ADAL" clId="{E6F15014-B3D9-4FFD-89FB-25CB86C0C00C}" dt="2023-10-04T04:46:18.968" v="15076" actId="404"/>
        <pc:sldMkLst>
          <pc:docMk/>
          <pc:sldMk cId="791484052" sldId="381"/>
        </pc:sldMkLst>
        <pc:spChg chg="mod">
          <ac:chgData name="Mark Hoelzer" userId="c1aeea86-90bb-4741-b180-fb5c104fbae7" providerId="ADAL" clId="{E6F15014-B3D9-4FFD-89FB-25CB86C0C00C}" dt="2023-10-04T04:46:18.968" v="15076" actId="404"/>
          <ac:spMkLst>
            <pc:docMk/>
            <pc:sldMk cId="791484052" sldId="381"/>
            <ac:spMk id="2" creationId="{A90A24A1-7CA4-13F3-22A0-75B46CB3E375}"/>
          </ac:spMkLst>
        </pc:spChg>
        <pc:spChg chg="mod">
          <ac:chgData name="Mark Hoelzer" userId="c1aeea86-90bb-4741-b180-fb5c104fbae7" providerId="ADAL" clId="{E6F15014-B3D9-4FFD-89FB-25CB86C0C00C}" dt="2023-10-04T04:43:44.443" v="15018" actId="20577"/>
          <ac:spMkLst>
            <pc:docMk/>
            <pc:sldMk cId="791484052" sldId="381"/>
            <ac:spMk id="7" creationId="{E415B9BF-00A7-693E-38B0-DE4BCD536050}"/>
          </ac:spMkLst>
        </pc:spChg>
        <pc:spChg chg="mod">
          <ac:chgData name="Mark Hoelzer" userId="c1aeea86-90bb-4741-b180-fb5c104fbae7" providerId="ADAL" clId="{E6F15014-B3D9-4FFD-89FB-25CB86C0C00C}" dt="2023-10-04T02:33:26.601" v="12793" actId="20577"/>
          <ac:spMkLst>
            <pc:docMk/>
            <pc:sldMk cId="791484052" sldId="381"/>
            <ac:spMk id="8" creationId="{863B3759-54A9-DF7E-15CA-40F5CE0D034B}"/>
          </ac:spMkLst>
        </pc:spChg>
        <pc:spChg chg="mod">
          <ac:chgData name="Mark Hoelzer" userId="c1aeea86-90bb-4741-b180-fb5c104fbae7" providerId="ADAL" clId="{E6F15014-B3D9-4FFD-89FB-25CB86C0C00C}" dt="2023-10-04T02:33:22.844" v="12782" actId="1036"/>
          <ac:spMkLst>
            <pc:docMk/>
            <pc:sldMk cId="791484052" sldId="381"/>
            <ac:spMk id="13" creationId="{79E9328C-DB9D-5494-8D0B-FF7C4AB00516}"/>
          </ac:spMkLst>
        </pc:spChg>
        <pc:spChg chg="del">
          <ac:chgData name="Mark Hoelzer" userId="c1aeea86-90bb-4741-b180-fb5c104fbae7" providerId="ADAL" clId="{E6F15014-B3D9-4FFD-89FB-25CB86C0C00C}" dt="2023-10-04T02:37:04.238" v="12826" actId="478"/>
          <ac:spMkLst>
            <pc:docMk/>
            <pc:sldMk cId="791484052" sldId="381"/>
            <ac:spMk id="14" creationId="{3676DB4C-3F84-9AD9-1189-A6E9602C0A09}"/>
          </ac:spMkLst>
        </pc:spChg>
        <pc:spChg chg="mod">
          <ac:chgData name="Mark Hoelzer" userId="c1aeea86-90bb-4741-b180-fb5c104fbae7" providerId="ADAL" clId="{E6F15014-B3D9-4FFD-89FB-25CB86C0C00C}" dt="2023-10-04T02:36:58.153" v="12825" actId="1038"/>
          <ac:spMkLst>
            <pc:docMk/>
            <pc:sldMk cId="791484052" sldId="381"/>
            <ac:spMk id="15" creationId="{98FB01AF-AFAD-068A-DA46-A9B58FBF7A11}"/>
          </ac:spMkLst>
        </pc:spChg>
        <pc:spChg chg="mod">
          <ac:chgData name="Mark Hoelzer" userId="c1aeea86-90bb-4741-b180-fb5c104fbae7" providerId="ADAL" clId="{E6F15014-B3D9-4FFD-89FB-25CB86C0C00C}" dt="2023-10-04T02:37:12.346" v="12837" actId="20577"/>
          <ac:spMkLst>
            <pc:docMk/>
            <pc:sldMk cId="791484052" sldId="381"/>
            <ac:spMk id="16" creationId="{C203889A-9FD2-423B-573F-BC97F1CA9EE2}"/>
          </ac:spMkLst>
        </pc:spChg>
        <pc:picChg chg="del">
          <ac:chgData name="Mark Hoelzer" userId="c1aeea86-90bb-4741-b180-fb5c104fbae7" providerId="ADAL" clId="{E6F15014-B3D9-4FFD-89FB-25CB86C0C00C}" dt="2023-10-04T02:33:47.203" v="12798" actId="478"/>
          <ac:picMkLst>
            <pc:docMk/>
            <pc:sldMk cId="791484052" sldId="381"/>
            <ac:picMk id="3" creationId="{21EFCDD1-58D9-BB61-C5CE-294826BD11AE}"/>
          </ac:picMkLst>
        </pc:picChg>
        <pc:picChg chg="add mod ord">
          <ac:chgData name="Mark Hoelzer" userId="c1aeea86-90bb-4741-b180-fb5c104fbae7" providerId="ADAL" clId="{E6F15014-B3D9-4FFD-89FB-25CB86C0C00C}" dt="2023-10-04T02:33:45.333" v="12797" actId="167"/>
          <ac:picMkLst>
            <pc:docMk/>
            <pc:sldMk cId="791484052" sldId="381"/>
            <ac:picMk id="4" creationId="{B67368A0-F906-1305-A9E6-11FDF2678C44}"/>
          </ac:picMkLst>
        </pc:picChg>
        <pc:picChg chg="add del mod ord">
          <ac:chgData name="Mark Hoelzer" userId="c1aeea86-90bb-4741-b180-fb5c104fbae7" providerId="ADAL" clId="{E6F15014-B3D9-4FFD-89FB-25CB86C0C00C}" dt="2023-10-04T02:36:55.473" v="12822" actId="478"/>
          <ac:picMkLst>
            <pc:docMk/>
            <pc:sldMk cId="791484052" sldId="381"/>
            <ac:picMk id="5" creationId="{80522C3E-382A-BC19-1904-72B34F953C94}"/>
          </ac:picMkLst>
        </pc:picChg>
        <pc:picChg chg="del">
          <ac:chgData name="Mark Hoelzer" userId="c1aeea86-90bb-4741-b180-fb5c104fbae7" providerId="ADAL" clId="{E6F15014-B3D9-4FFD-89FB-25CB86C0C00C}" dt="2023-10-04T02:35:45.690" v="12811" actId="478"/>
          <ac:picMkLst>
            <pc:docMk/>
            <pc:sldMk cId="791484052" sldId="381"/>
            <ac:picMk id="6" creationId="{99A26817-0F85-8075-C568-0EB971F1534C}"/>
          </ac:picMkLst>
        </pc:picChg>
        <pc:picChg chg="add mod ord">
          <ac:chgData name="Mark Hoelzer" userId="c1aeea86-90bb-4741-b180-fb5c104fbae7" providerId="ADAL" clId="{E6F15014-B3D9-4FFD-89FB-25CB86C0C00C}" dt="2023-10-04T02:36:54.659" v="12821" actId="167"/>
          <ac:picMkLst>
            <pc:docMk/>
            <pc:sldMk cId="791484052" sldId="381"/>
            <ac:picMk id="10" creationId="{F31814EF-438B-3911-DCBB-CA9472234E0D}"/>
          </ac:picMkLst>
        </pc:picChg>
      </pc:sldChg>
      <pc:sldChg chg="addSp delSp modSp mod">
        <pc:chgData name="Mark Hoelzer" userId="c1aeea86-90bb-4741-b180-fb5c104fbae7" providerId="ADAL" clId="{E6F15014-B3D9-4FFD-89FB-25CB86C0C00C}" dt="2023-10-04T14:53:14.321" v="15419" actId="14100"/>
        <pc:sldMkLst>
          <pc:docMk/>
          <pc:sldMk cId="2308404823" sldId="385"/>
        </pc:sldMkLst>
        <pc:spChg chg="mod">
          <ac:chgData name="Mark Hoelzer" userId="c1aeea86-90bb-4741-b180-fb5c104fbae7" providerId="ADAL" clId="{E6F15014-B3D9-4FFD-89FB-25CB86C0C00C}" dt="2023-10-04T04:47:07.536" v="15135" actId="20577"/>
          <ac:spMkLst>
            <pc:docMk/>
            <pc:sldMk cId="2308404823" sldId="385"/>
            <ac:spMk id="2" creationId="{A90A24A1-7CA4-13F3-22A0-75B46CB3E375}"/>
          </ac:spMkLst>
        </pc:spChg>
        <pc:spChg chg="mod">
          <ac:chgData name="Mark Hoelzer" userId="c1aeea86-90bb-4741-b180-fb5c104fbae7" providerId="ADAL" clId="{E6F15014-B3D9-4FFD-89FB-25CB86C0C00C}" dt="2023-10-04T14:53:14.321" v="15419" actId="14100"/>
          <ac:spMkLst>
            <pc:docMk/>
            <pc:sldMk cId="2308404823" sldId="385"/>
            <ac:spMk id="7" creationId="{4EAA2A00-38FE-0DE8-E6C9-0E9F7B4856FB}"/>
          </ac:spMkLst>
        </pc:spChg>
        <pc:picChg chg="del">
          <ac:chgData name="Mark Hoelzer" userId="c1aeea86-90bb-4741-b180-fb5c104fbae7" providerId="ADAL" clId="{E6F15014-B3D9-4FFD-89FB-25CB86C0C00C}" dt="2023-10-04T02:37:22.599" v="12838" actId="478"/>
          <ac:picMkLst>
            <pc:docMk/>
            <pc:sldMk cId="2308404823" sldId="385"/>
            <ac:picMk id="4" creationId="{F61C9AFF-8B74-5856-9EA1-20537A73721A}"/>
          </ac:picMkLst>
        </pc:picChg>
        <pc:picChg chg="add mod">
          <ac:chgData name="Mark Hoelzer" userId="c1aeea86-90bb-4741-b180-fb5c104fbae7" providerId="ADAL" clId="{E6F15014-B3D9-4FFD-89FB-25CB86C0C00C}" dt="2023-10-04T02:39:06.854" v="12892" actId="1036"/>
          <ac:picMkLst>
            <pc:docMk/>
            <pc:sldMk cId="2308404823" sldId="385"/>
            <ac:picMk id="5" creationId="{D9262211-CFCD-A35E-B324-0D1A088FFFF3}"/>
          </ac:picMkLst>
        </pc:picChg>
      </pc:sldChg>
      <pc:sldChg chg="addSp delSp modSp mod">
        <pc:chgData name="Mark Hoelzer" userId="c1aeea86-90bb-4741-b180-fb5c104fbae7" providerId="ADAL" clId="{E6F15014-B3D9-4FFD-89FB-25CB86C0C00C}" dt="2023-10-11T21:11:47.260" v="17614" actId="14100"/>
        <pc:sldMkLst>
          <pc:docMk/>
          <pc:sldMk cId="2783379218" sldId="386"/>
        </pc:sldMkLst>
        <pc:spChg chg="mod">
          <ac:chgData name="Mark Hoelzer" userId="c1aeea86-90bb-4741-b180-fb5c104fbae7" providerId="ADAL" clId="{E6F15014-B3D9-4FFD-89FB-25CB86C0C00C}" dt="2023-10-03T21:59:26.189" v="5705" actId="404"/>
          <ac:spMkLst>
            <pc:docMk/>
            <pc:sldMk cId="2783379218" sldId="386"/>
            <ac:spMk id="2" creationId="{A90A24A1-7CA4-13F3-22A0-75B46CB3E375}"/>
          </ac:spMkLst>
        </pc:spChg>
        <pc:spChg chg="add mod">
          <ac:chgData name="Mark Hoelzer" userId="c1aeea86-90bb-4741-b180-fb5c104fbae7" providerId="ADAL" clId="{E6F15014-B3D9-4FFD-89FB-25CB86C0C00C}" dt="2023-10-04T03:49:30.003" v="13360" actId="14100"/>
          <ac:spMkLst>
            <pc:docMk/>
            <pc:sldMk cId="2783379218" sldId="386"/>
            <ac:spMk id="5" creationId="{F168F19D-C4E5-0D24-9489-D3B3CB120897}"/>
          </ac:spMkLst>
        </pc:spChg>
        <pc:spChg chg="mod">
          <ac:chgData name="Mark Hoelzer" userId="c1aeea86-90bb-4741-b180-fb5c104fbae7" providerId="ADAL" clId="{E6F15014-B3D9-4FFD-89FB-25CB86C0C00C}" dt="2023-10-03T23:08:43.350" v="7548" actId="1076"/>
          <ac:spMkLst>
            <pc:docMk/>
            <pc:sldMk cId="2783379218" sldId="386"/>
            <ac:spMk id="10" creationId="{28150B13-3742-9398-850A-998DC1E134ED}"/>
          </ac:spMkLst>
        </pc:spChg>
        <pc:spChg chg="mod">
          <ac:chgData name="Mark Hoelzer" userId="c1aeea86-90bb-4741-b180-fb5c104fbae7" providerId="ADAL" clId="{E6F15014-B3D9-4FFD-89FB-25CB86C0C00C}" dt="2023-10-03T23:08:43.350" v="7548" actId="1076"/>
          <ac:spMkLst>
            <pc:docMk/>
            <pc:sldMk cId="2783379218" sldId="386"/>
            <ac:spMk id="11" creationId="{B9F105CC-D9C3-ECD3-4BAB-46B2A144B2BC}"/>
          </ac:spMkLst>
        </pc:spChg>
        <pc:spChg chg="del mod">
          <ac:chgData name="Mark Hoelzer" userId="c1aeea86-90bb-4741-b180-fb5c104fbae7" providerId="ADAL" clId="{E6F15014-B3D9-4FFD-89FB-25CB86C0C00C}" dt="2023-10-03T22:56:31.633" v="7242" actId="478"/>
          <ac:spMkLst>
            <pc:docMk/>
            <pc:sldMk cId="2783379218" sldId="386"/>
            <ac:spMk id="12" creationId="{777B272F-1247-7586-8F10-DAF29DA343A7}"/>
          </ac:spMkLst>
        </pc:spChg>
        <pc:spChg chg="mod">
          <ac:chgData name="Mark Hoelzer" userId="c1aeea86-90bb-4741-b180-fb5c104fbae7" providerId="ADAL" clId="{E6F15014-B3D9-4FFD-89FB-25CB86C0C00C}" dt="2023-10-03T23:08:44.959" v="7549" actId="1076"/>
          <ac:spMkLst>
            <pc:docMk/>
            <pc:sldMk cId="2783379218" sldId="386"/>
            <ac:spMk id="13" creationId="{79E9328C-DB9D-5494-8D0B-FF7C4AB00516}"/>
          </ac:spMkLst>
        </pc:spChg>
        <pc:spChg chg="del mod">
          <ac:chgData name="Mark Hoelzer" userId="c1aeea86-90bb-4741-b180-fb5c104fbae7" providerId="ADAL" clId="{E6F15014-B3D9-4FFD-89FB-25CB86C0C00C}" dt="2023-10-03T22:56:30.056" v="7241" actId="478"/>
          <ac:spMkLst>
            <pc:docMk/>
            <pc:sldMk cId="2783379218" sldId="386"/>
            <ac:spMk id="14" creationId="{3676DB4C-3F84-9AD9-1189-A6E9602C0A09}"/>
          </ac:spMkLst>
        </pc:spChg>
        <pc:picChg chg="add mod ord">
          <ac:chgData name="Mark Hoelzer" userId="c1aeea86-90bb-4741-b180-fb5c104fbae7" providerId="ADAL" clId="{E6F15014-B3D9-4FFD-89FB-25CB86C0C00C}" dt="2023-10-03T23:08:43.350" v="7548" actId="1076"/>
          <ac:picMkLst>
            <pc:docMk/>
            <pc:sldMk cId="2783379218" sldId="386"/>
            <ac:picMk id="3" creationId="{FE58A7CD-1660-8545-4324-BF85F71CB97F}"/>
          </ac:picMkLst>
        </pc:picChg>
        <pc:picChg chg="add del mod ord">
          <ac:chgData name="Mark Hoelzer" userId="c1aeea86-90bb-4741-b180-fb5c104fbae7" providerId="ADAL" clId="{E6F15014-B3D9-4FFD-89FB-25CB86C0C00C}" dt="2023-10-03T22:56:28.442" v="7239" actId="478"/>
          <ac:picMkLst>
            <pc:docMk/>
            <pc:sldMk cId="2783379218" sldId="386"/>
            <ac:picMk id="4" creationId="{2EC2571D-A0E8-870D-3A6F-D849EEFAC678}"/>
          </ac:picMkLst>
        </pc:picChg>
        <pc:picChg chg="mod">
          <ac:chgData name="Mark Hoelzer" userId="c1aeea86-90bb-4741-b180-fb5c104fbae7" providerId="ADAL" clId="{E6F15014-B3D9-4FFD-89FB-25CB86C0C00C}" dt="2023-10-11T21:11:47.260" v="17614" actId="14100"/>
          <ac:picMkLst>
            <pc:docMk/>
            <pc:sldMk cId="2783379218" sldId="386"/>
            <ac:picMk id="9" creationId="{33F41AA5-B7F3-D855-847A-91563F69635C}"/>
          </ac:picMkLst>
        </pc:picChg>
        <pc:picChg chg="del">
          <ac:chgData name="Mark Hoelzer" userId="c1aeea86-90bb-4741-b180-fb5c104fbae7" providerId="ADAL" clId="{E6F15014-B3D9-4FFD-89FB-25CB86C0C00C}" dt="2023-10-03T21:39:19.130" v="5258" actId="478"/>
          <ac:picMkLst>
            <pc:docMk/>
            <pc:sldMk cId="2783379218" sldId="386"/>
            <ac:picMk id="17" creationId="{F1909C79-F58B-9D0A-1018-3F7F8E6E309B}"/>
          </ac:picMkLst>
        </pc:picChg>
        <pc:picChg chg="del">
          <ac:chgData name="Mark Hoelzer" userId="c1aeea86-90bb-4741-b180-fb5c104fbae7" providerId="ADAL" clId="{E6F15014-B3D9-4FFD-89FB-25CB86C0C00C}" dt="2023-10-03T21:35:40.345" v="5246" actId="478"/>
          <ac:picMkLst>
            <pc:docMk/>
            <pc:sldMk cId="2783379218" sldId="386"/>
            <ac:picMk id="3080" creationId="{0FBFE339-F6D9-715B-4FFE-AD54AB18BC88}"/>
          </ac:picMkLst>
        </pc:picChg>
      </pc:sldChg>
      <pc:sldChg chg="addSp delSp modSp mod modCm">
        <pc:chgData name="Mark Hoelzer" userId="c1aeea86-90bb-4741-b180-fb5c104fbae7" providerId="ADAL" clId="{E6F15014-B3D9-4FFD-89FB-25CB86C0C00C}" dt="2023-10-04T04:19:37.963" v="14427" actId="20577"/>
        <pc:sldMkLst>
          <pc:docMk/>
          <pc:sldMk cId="2372192985" sldId="388"/>
        </pc:sldMkLst>
        <pc:spChg chg="mod">
          <ac:chgData name="Mark Hoelzer" userId="c1aeea86-90bb-4741-b180-fb5c104fbae7" providerId="ADAL" clId="{E6F15014-B3D9-4FFD-89FB-25CB86C0C00C}" dt="2023-10-04T04:19:03.901" v="14417" actId="14100"/>
          <ac:spMkLst>
            <pc:docMk/>
            <pc:sldMk cId="2372192985" sldId="388"/>
            <ac:spMk id="2" creationId="{54321871-7CE8-C415-7A8A-18D1557E26B7}"/>
          </ac:spMkLst>
        </pc:spChg>
        <pc:spChg chg="add mod">
          <ac:chgData name="Mark Hoelzer" userId="c1aeea86-90bb-4741-b180-fb5c104fbae7" providerId="ADAL" clId="{E6F15014-B3D9-4FFD-89FB-25CB86C0C00C}" dt="2023-10-04T04:19:37.963" v="14427" actId="20577"/>
          <ac:spMkLst>
            <pc:docMk/>
            <pc:sldMk cId="2372192985" sldId="388"/>
            <ac:spMk id="9" creationId="{39CA8FF1-84B7-8B5E-683E-1185AC88D4A5}"/>
          </ac:spMkLst>
        </pc:spChg>
        <pc:spChg chg="add mod">
          <ac:chgData name="Mark Hoelzer" userId="c1aeea86-90bb-4741-b180-fb5c104fbae7" providerId="ADAL" clId="{E6F15014-B3D9-4FFD-89FB-25CB86C0C00C}" dt="2023-10-04T00:53:23.571" v="9380" actId="1076"/>
          <ac:spMkLst>
            <pc:docMk/>
            <pc:sldMk cId="2372192985" sldId="388"/>
            <ac:spMk id="12" creationId="{34A1C14A-70FF-06FD-1DAE-FA6B899CC4EF}"/>
          </ac:spMkLst>
        </pc:spChg>
        <pc:spChg chg="add mod">
          <ac:chgData name="Mark Hoelzer" userId="c1aeea86-90bb-4741-b180-fb5c104fbae7" providerId="ADAL" clId="{E6F15014-B3D9-4FFD-89FB-25CB86C0C00C}" dt="2023-10-04T00:53:23.571" v="9380" actId="1076"/>
          <ac:spMkLst>
            <pc:docMk/>
            <pc:sldMk cId="2372192985" sldId="388"/>
            <ac:spMk id="13" creationId="{662BDB4C-D700-623C-95B5-A7560CF2C602}"/>
          </ac:spMkLst>
        </pc:spChg>
        <pc:graphicFrameChg chg="add mod">
          <ac:chgData name="Mark Hoelzer" userId="c1aeea86-90bb-4741-b180-fb5c104fbae7" providerId="ADAL" clId="{E6F15014-B3D9-4FFD-89FB-25CB86C0C00C}" dt="2023-10-04T00:53:49.747" v="9386" actId="1038"/>
          <ac:graphicFrameMkLst>
            <pc:docMk/>
            <pc:sldMk cId="2372192985" sldId="388"/>
            <ac:graphicFrameMk id="7" creationId="{60285201-B2ED-F7D3-39EF-B11BE494F761}"/>
          </ac:graphicFrameMkLst>
        </pc:graphicFrameChg>
        <pc:picChg chg="add mod">
          <ac:chgData name="Mark Hoelzer" userId="c1aeea86-90bb-4741-b180-fb5c104fbae7" providerId="ADAL" clId="{E6F15014-B3D9-4FFD-89FB-25CB86C0C00C}" dt="2023-10-04T00:38:57.512" v="8977"/>
          <ac:picMkLst>
            <pc:docMk/>
            <pc:sldMk cId="2372192985" sldId="388"/>
            <ac:picMk id="3" creationId="{ACD257F1-0413-52BE-FED5-E8B1B499E1E7}"/>
          </ac:picMkLst>
        </pc:picChg>
        <pc:picChg chg="del">
          <ac:chgData name="Mark Hoelzer" userId="c1aeea86-90bb-4741-b180-fb5c104fbae7" providerId="ADAL" clId="{E6F15014-B3D9-4FFD-89FB-25CB86C0C00C}" dt="2023-10-04T00:39:02.660" v="8979" actId="478"/>
          <ac:picMkLst>
            <pc:docMk/>
            <pc:sldMk cId="2372192985" sldId="388"/>
            <ac:picMk id="6" creationId="{835D5A5D-EE1B-F0BB-3713-BAC204D4FB3E}"/>
          </ac:picMkLst>
        </pc:picChg>
        <pc:picChg chg="add mod">
          <ac:chgData name="Mark Hoelzer" userId="c1aeea86-90bb-4741-b180-fb5c104fbae7" providerId="ADAL" clId="{E6F15014-B3D9-4FFD-89FB-25CB86C0C00C}" dt="2023-10-04T00:56:34.692" v="9471" actId="14100"/>
          <ac:picMkLst>
            <pc:docMk/>
            <pc:sldMk cId="2372192985" sldId="388"/>
            <ac:picMk id="10" creationId="{AFCFA749-EBF0-3AF7-8E4D-0ECF67B4EBEC}"/>
          </ac:picMkLst>
        </pc:picChg>
        <pc:picChg chg="add mod">
          <ac:chgData name="Mark Hoelzer" userId="c1aeea86-90bb-4741-b180-fb5c104fbae7" providerId="ADAL" clId="{E6F15014-B3D9-4FFD-89FB-25CB86C0C00C}" dt="2023-10-04T00:53:25.331" v="9381" actId="1076"/>
          <ac:picMkLst>
            <pc:docMk/>
            <pc:sldMk cId="2372192985" sldId="388"/>
            <ac:picMk id="11" creationId="{FF7F3781-CE98-6EEE-7607-8CC5E9EBF71C}"/>
          </ac:picMkLst>
        </pc:picChg>
        <pc:picChg chg="add del mod">
          <ac:chgData name="Mark Hoelzer" userId="c1aeea86-90bb-4741-b180-fb5c104fbae7" providerId="ADAL" clId="{E6F15014-B3D9-4FFD-89FB-25CB86C0C00C}" dt="2023-10-04T01:55:18.197" v="11845" actId="21"/>
          <ac:picMkLst>
            <pc:docMk/>
            <pc:sldMk cId="2372192985" sldId="388"/>
            <ac:picMk id="14" creationId="{130DAC75-3D0A-8E29-648A-B0F780FA2C8B}"/>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E6F15014-B3D9-4FFD-89FB-25CB86C0C00C}" dt="2023-10-04T00:39:02.666" v="8980" actId="2056"/>
              <pc2:cmMkLst xmlns:pc2="http://schemas.microsoft.com/office/powerpoint/2019/9/main/command">
                <pc:docMk/>
                <pc:sldMk cId="2372192985" sldId="388"/>
                <pc2:cmMk id="{594C6657-E37C-4399-B98F-9E5077AE5CDC}"/>
              </pc2:cmMkLst>
            </pc226:cmChg>
          </p:ext>
        </pc:extLst>
      </pc:sldChg>
      <pc:sldChg chg="addSp delSp modSp mod modCm">
        <pc:chgData name="Mark Hoelzer" userId="c1aeea86-90bb-4741-b180-fb5c104fbae7" providerId="ADAL" clId="{E6F15014-B3D9-4FFD-89FB-25CB86C0C00C}" dt="2023-10-04T04:36:19.392" v="14783" actId="20577"/>
        <pc:sldMkLst>
          <pc:docMk/>
          <pc:sldMk cId="636884485" sldId="389"/>
        </pc:sldMkLst>
        <pc:spChg chg="mod">
          <ac:chgData name="Mark Hoelzer" userId="c1aeea86-90bb-4741-b180-fb5c104fbae7" providerId="ADAL" clId="{E6F15014-B3D9-4FFD-89FB-25CB86C0C00C}" dt="2023-10-04T04:36:19.392" v="14783" actId="20577"/>
          <ac:spMkLst>
            <pc:docMk/>
            <pc:sldMk cId="636884485" sldId="389"/>
            <ac:spMk id="2" creationId="{54321871-7CE8-C415-7A8A-18D1557E26B7}"/>
          </ac:spMkLst>
        </pc:spChg>
        <pc:spChg chg="del">
          <ac:chgData name="Mark Hoelzer" userId="c1aeea86-90bb-4741-b180-fb5c104fbae7" providerId="ADAL" clId="{E6F15014-B3D9-4FFD-89FB-25CB86C0C00C}" dt="2023-10-04T01:55:45.323" v="11861" actId="478"/>
          <ac:spMkLst>
            <pc:docMk/>
            <pc:sldMk cId="636884485" sldId="389"/>
            <ac:spMk id="5" creationId="{645127DE-E308-0C90-E4C4-BDF9781BFC32}"/>
          </ac:spMkLst>
        </pc:spChg>
        <pc:spChg chg="add mod">
          <ac:chgData name="Mark Hoelzer" userId="c1aeea86-90bb-4741-b180-fb5c104fbae7" providerId="ADAL" clId="{E6F15014-B3D9-4FFD-89FB-25CB86C0C00C}" dt="2023-10-04T02:09:27.169" v="12276" actId="1076"/>
          <ac:spMkLst>
            <pc:docMk/>
            <pc:sldMk cId="636884485" sldId="389"/>
            <ac:spMk id="9" creationId="{9C42A259-5CD1-D3AF-38D3-93E790628F49}"/>
          </ac:spMkLst>
        </pc:spChg>
        <pc:spChg chg="add mod">
          <ac:chgData name="Mark Hoelzer" userId="c1aeea86-90bb-4741-b180-fb5c104fbae7" providerId="ADAL" clId="{E6F15014-B3D9-4FFD-89FB-25CB86C0C00C}" dt="2023-10-04T02:09:27.169" v="12276" actId="1076"/>
          <ac:spMkLst>
            <pc:docMk/>
            <pc:sldMk cId="636884485" sldId="389"/>
            <ac:spMk id="10" creationId="{4390BCE9-F5EA-4964-63E1-DF10EFEDE7A4}"/>
          </ac:spMkLst>
        </pc:spChg>
        <pc:graphicFrameChg chg="add mod">
          <ac:chgData name="Mark Hoelzer" userId="c1aeea86-90bb-4741-b180-fb5c104fbae7" providerId="ADAL" clId="{E6F15014-B3D9-4FFD-89FB-25CB86C0C00C}" dt="2023-10-04T02:09:27.169" v="12276" actId="1076"/>
          <ac:graphicFrameMkLst>
            <pc:docMk/>
            <pc:sldMk cId="636884485" sldId="389"/>
            <ac:graphicFrameMk id="7" creationId="{ECEAABD3-4885-F03B-2627-18408358273D}"/>
          </ac:graphicFrameMkLst>
        </pc:graphicFrameChg>
        <pc:picChg chg="add mod">
          <ac:chgData name="Mark Hoelzer" userId="c1aeea86-90bb-4741-b180-fb5c104fbae7" providerId="ADAL" clId="{E6F15014-B3D9-4FFD-89FB-25CB86C0C00C}" dt="2023-10-04T01:55:19.465" v="11846"/>
          <ac:picMkLst>
            <pc:docMk/>
            <pc:sldMk cId="636884485" sldId="389"/>
            <ac:picMk id="3" creationId="{C5101822-B71C-C25A-AD91-D98D13634869}"/>
          </ac:picMkLst>
        </pc:picChg>
        <pc:picChg chg="del">
          <ac:chgData name="Mark Hoelzer" userId="c1aeea86-90bb-4741-b180-fb5c104fbae7" providerId="ADAL" clId="{E6F15014-B3D9-4FFD-89FB-25CB86C0C00C}" dt="2023-10-04T01:55:21.058" v="11847" actId="478"/>
          <ac:picMkLst>
            <pc:docMk/>
            <pc:sldMk cId="636884485" sldId="389"/>
            <ac:picMk id="6" creationId="{835D5A5D-EE1B-F0BB-3713-BAC204D4FB3E}"/>
          </ac:picMkLst>
        </pc:picChg>
        <pc:picChg chg="add mod">
          <ac:chgData name="Mark Hoelzer" userId="c1aeea86-90bb-4741-b180-fb5c104fbae7" providerId="ADAL" clId="{E6F15014-B3D9-4FFD-89FB-25CB86C0C00C}" dt="2023-10-04T02:09:27.169" v="12276" actId="1076"/>
          <ac:picMkLst>
            <pc:docMk/>
            <pc:sldMk cId="636884485" sldId="389"/>
            <ac:picMk id="8" creationId="{351D1F5B-C466-3F51-C4D6-CFDB8EA92C66}"/>
          </ac:picMkLst>
        </pc:picChg>
        <pc:picChg chg="add mod">
          <ac:chgData name="Mark Hoelzer" userId="c1aeea86-90bb-4741-b180-fb5c104fbae7" providerId="ADAL" clId="{E6F15014-B3D9-4FFD-89FB-25CB86C0C00C}" dt="2023-10-04T02:12:29.633" v="12419" actId="1076"/>
          <ac:picMkLst>
            <pc:docMk/>
            <pc:sldMk cId="636884485" sldId="389"/>
            <ac:picMk id="11" creationId="{DFEA0FCE-5DFA-E0E0-A96D-361D528BDE3C}"/>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E6F15014-B3D9-4FFD-89FB-25CB86C0C00C}" dt="2023-10-04T01:55:21.062" v="11848" actId="2056"/>
              <pc2:cmMkLst xmlns:pc2="http://schemas.microsoft.com/office/powerpoint/2019/9/main/command">
                <pc:docMk/>
                <pc:sldMk cId="636884485" sldId="389"/>
                <pc2:cmMk id="{39C3532B-7D8B-4B9B-9D70-75A7F93BD240}"/>
              </pc2:cmMkLst>
            </pc226:cmChg>
          </p:ext>
        </pc:extLst>
      </pc:sldChg>
      <pc:sldChg chg="addSp delSp modSp mod modCm">
        <pc:chgData name="Mark Hoelzer" userId="c1aeea86-90bb-4741-b180-fb5c104fbae7" providerId="ADAL" clId="{E6F15014-B3D9-4FFD-89FB-25CB86C0C00C}" dt="2023-10-04T02:33:01.332" v="12770" actId="1036"/>
        <pc:sldMkLst>
          <pc:docMk/>
          <pc:sldMk cId="3723928728" sldId="390"/>
        </pc:sldMkLst>
        <pc:spChg chg="mod">
          <ac:chgData name="Mark Hoelzer" userId="c1aeea86-90bb-4741-b180-fb5c104fbae7" providerId="ADAL" clId="{E6F15014-B3D9-4FFD-89FB-25CB86C0C00C}" dt="2023-10-04T02:25:25.304" v="12755" actId="20577"/>
          <ac:spMkLst>
            <pc:docMk/>
            <pc:sldMk cId="3723928728" sldId="390"/>
            <ac:spMk id="2" creationId="{54321871-7CE8-C415-7A8A-18D1557E26B7}"/>
          </ac:spMkLst>
        </pc:spChg>
        <pc:spChg chg="del">
          <ac:chgData name="Mark Hoelzer" userId="c1aeea86-90bb-4741-b180-fb5c104fbae7" providerId="ADAL" clId="{E6F15014-B3D9-4FFD-89FB-25CB86C0C00C}" dt="2023-10-04T02:32:36.537" v="12763" actId="478"/>
          <ac:spMkLst>
            <pc:docMk/>
            <pc:sldMk cId="3723928728" sldId="390"/>
            <ac:spMk id="5" creationId="{645127DE-E308-0C90-E4C4-BDF9781BFC32}"/>
          </ac:spMkLst>
        </pc:spChg>
        <pc:picChg chg="add del mod">
          <ac:chgData name="Mark Hoelzer" userId="c1aeea86-90bb-4741-b180-fb5c104fbae7" providerId="ADAL" clId="{E6F15014-B3D9-4FFD-89FB-25CB86C0C00C}" dt="2023-10-04T01:55:03.266" v="11841" actId="21"/>
          <ac:picMkLst>
            <pc:docMk/>
            <pc:sldMk cId="3723928728" sldId="390"/>
            <ac:picMk id="3" creationId="{3E2D02B6-7220-0B53-D3C8-92C2B8F29DB1}"/>
          </ac:picMkLst>
        </pc:picChg>
        <pc:picChg chg="del">
          <ac:chgData name="Mark Hoelzer" userId="c1aeea86-90bb-4741-b180-fb5c104fbae7" providerId="ADAL" clId="{E6F15014-B3D9-4FFD-89FB-25CB86C0C00C}" dt="2023-10-04T02:23:59.486" v="12660" actId="478"/>
          <ac:picMkLst>
            <pc:docMk/>
            <pc:sldMk cId="3723928728" sldId="390"/>
            <ac:picMk id="6" creationId="{835D5A5D-EE1B-F0BB-3713-BAC204D4FB3E}"/>
          </ac:picMkLst>
        </pc:picChg>
        <pc:picChg chg="add mod">
          <ac:chgData name="Mark Hoelzer" userId="c1aeea86-90bb-4741-b180-fb5c104fbae7" providerId="ADAL" clId="{E6F15014-B3D9-4FFD-89FB-25CB86C0C00C}" dt="2023-10-04T02:20:23.128" v="12659"/>
          <ac:picMkLst>
            <pc:docMk/>
            <pc:sldMk cId="3723928728" sldId="390"/>
            <ac:picMk id="7" creationId="{E986CA20-B39B-D607-856E-3003A9F2DC66}"/>
          </ac:picMkLst>
        </pc:picChg>
        <pc:picChg chg="add mod">
          <ac:chgData name="Mark Hoelzer" userId="c1aeea86-90bb-4741-b180-fb5c104fbae7" providerId="ADAL" clId="{E6F15014-B3D9-4FFD-89FB-25CB86C0C00C}" dt="2023-10-04T02:33:01.332" v="12770" actId="1036"/>
          <ac:picMkLst>
            <pc:docMk/>
            <pc:sldMk cId="3723928728" sldId="390"/>
            <ac:picMk id="8" creationId="{C442E635-8D00-AD3C-B567-5A02031BEEFA}"/>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E6F15014-B3D9-4FFD-89FB-25CB86C0C00C}" dt="2023-10-04T02:23:59.498" v="12661" actId="2056"/>
              <pc2:cmMkLst xmlns:pc2="http://schemas.microsoft.com/office/powerpoint/2019/9/main/command">
                <pc:docMk/>
                <pc:sldMk cId="3723928728" sldId="390"/>
                <pc2:cmMk id="{BDD095DA-2193-44E6-A502-77DA0E88D045}"/>
              </pc2:cmMkLst>
            </pc226:cmChg>
          </p:ext>
        </pc:extLst>
      </pc:sldChg>
      <pc:sldChg chg="addSp delSp modSp del mod">
        <pc:chgData name="Mark Hoelzer" userId="c1aeea86-90bb-4741-b180-fb5c104fbae7" providerId="ADAL" clId="{E6F15014-B3D9-4FFD-89FB-25CB86C0C00C}" dt="2023-10-04T01:45:51.651" v="11608" actId="47"/>
        <pc:sldMkLst>
          <pc:docMk/>
          <pc:sldMk cId="420236620" sldId="391"/>
        </pc:sldMkLst>
        <pc:spChg chg="del mod">
          <ac:chgData name="Mark Hoelzer" userId="c1aeea86-90bb-4741-b180-fb5c104fbae7" providerId="ADAL" clId="{E6F15014-B3D9-4FFD-89FB-25CB86C0C00C}" dt="2023-10-04T01:01:20.091" v="9502" actId="478"/>
          <ac:spMkLst>
            <pc:docMk/>
            <pc:sldMk cId="420236620" sldId="391"/>
            <ac:spMk id="2" creationId="{A90A24A1-7CA4-13F3-22A0-75B46CB3E375}"/>
          </ac:spMkLst>
        </pc:spChg>
        <pc:spChg chg="add del mod">
          <ac:chgData name="Mark Hoelzer" userId="c1aeea86-90bb-4741-b180-fb5c104fbae7" providerId="ADAL" clId="{E6F15014-B3D9-4FFD-89FB-25CB86C0C00C}" dt="2023-10-04T01:01:17.917" v="9501" actId="478"/>
          <ac:spMkLst>
            <pc:docMk/>
            <pc:sldMk cId="420236620" sldId="391"/>
            <ac:spMk id="5" creationId="{DBE0984C-55CD-A949-F9A1-5FE5A3FBC698}"/>
          </ac:spMkLst>
        </pc:spChg>
        <pc:spChg chg="add mod">
          <ac:chgData name="Mark Hoelzer" userId="c1aeea86-90bb-4741-b180-fb5c104fbae7" providerId="ADAL" clId="{E6F15014-B3D9-4FFD-89FB-25CB86C0C00C}" dt="2023-10-04T01:01:43.317" v="9514" actId="255"/>
          <ac:spMkLst>
            <pc:docMk/>
            <pc:sldMk cId="420236620" sldId="391"/>
            <ac:spMk id="6" creationId="{B43C4F30-91CD-D958-FBCD-6496A18FEBD1}"/>
          </ac:spMkLst>
        </pc:spChg>
        <pc:spChg chg="mod">
          <ac:chgData name="Mark Hoelzer" userId="c1aeea86-90bb-4741-b180-fb5c104fbae7" providerId="ADAL" clId="{E6F15014-B3D9-4FFD-89FB-25CB86C0C00C}" dt="2023-10-04T00:54:09.132" v="9416" actId="20577"/>
          <ac:spMkLst>
            <pc:docMk/>
            <pc:sldMk cId="420236620" sldId="391"/>
            <ac:spMk id="10" creationId="{28150B13-3742-9398-850A-998DC1E134ED}"/>
          </ac:spMkLst>
        </pc:spChg>
        <pc:spChg chg="mod">
          <ac:chgData name="Mark Hoelzer" userId="c1aeea86-90bb-4741-b180-fb5c104fbae7" providerId="ADAL" clId="{E6F15014-B3D9-4FFD-89FB-25CB86C0C00C}" dt="2023-10-04T00:54:55.235" v="9458" actId="20577"/>
          <ac:spMkLst>
            <pc:docMk/>
            <pc:sldMk cId="420236620" sldId="391"/>
            <ac:spMk id="12" creationId="{777B272F-1247-7586-8F10-DAF29DA343A7}"/>
          </ac:spMkLst>
        </pc:spChg>
        <pc:spChg chg="mod">
          <ac:chgData name="Mark Hoelzer" userId="c1aeea86-90bb-4741-b180-fb5c104fbae7" providerId="ADAL" clId="{E6F15014-B3D9-4FFD-89FB-25CB86C0C00C}" dt="2023-10-04T00:53:57.891" v="9393" actId="1037"/>
          <ac:spMkLst>
            <pc:docMk/>
            <pc:sldMk cId="420236620" sldId="391"/>
            <ac:spMk id="13" creationId="{79E9328C-DB9D-5494-8D0B-FF7C4AB00516}"/>
          </ac:spMkLst>
        </pc:spChg>
        <pc:spChg chg="mod">
          <ac:chgData name="Mark Hoelzer" userId="c1aeea86-90bb-4741-b180-fb5c104fbae7" providerId="ADAL" clId="{E6F15014-B3D9-4FFD-89FB-25CB86C0C00C}" dt="2023-10-04T01:00:53.163" v="9489" actId="1035"/>
          <ac:spMkLst>
            <pc:docMk/>
            <pc:sldMk cId="420236620" sldId="391"/>
            <ac:spMk id="14" creationId="{3676DB4C-3F84-9AD9-1189-A6E9602C0A09}"/>
          </ac:spMkLst>
        </pc:spChg>
        <pc:picChg chg="add mod ord">
          <ac:chgData name="Mark Hoelzer" userId="c1aeea86-90bb-4741-b180-fb5c104fbae7" providerId="ADAL" clId="{E6F15014-B3D9-4FFD-89FB-25CB86C0C00C}" dt="2023-10-04T00:54:29.623" v="9419" actId="167"/>
          <ac:picMkLst>
            <pc:docMk/>
            <pc:sldMk cId="420236620" sldId="391"/>
            <ac:picMk id="3" creationId="{2B8CB483-4372-DB9A-5E8F-C60BCD95A2F3}"/>
          </ac:picMkLst>
        </pc:picChg>
        <pc:picChg chg="add mod ord">
          <ac:chgData name="Mark Hoelzer" userId="c1aeea86-90bb-4741-b180-fb5c104fbae7" providerId="ADAL" clId="{E6F15014-B3D9-4FFD-89FB-25CB86C0C00C}" dt="2023-10-04T01:00:51.731" v="9484" actId="1037"/>
          <ac:picMkLst>
            <pc:docMk/>
            <pc:sldMk cId="420236620" sldId="391"/>
            <ac:picMk id="4" creationId="{95D3AD5E-90F7-3C8C-E10F-827EA759B1A8}"/>
          </ac:picMkLst>
        </pc:picChg>
        <pc:picChg chg="del">
          <ac:chgData name="Mark Hoelzer" userId="c1aeea86-90bb-4741-b180-fb5c104fbae7" providerId="ADAL" clId="{E6F15014-B3D9-4FFD-89FB-25CB86C0C00C}" dt="2023-10-04T01:00:47.334" v="9482" actId="478"/>
          <ac:picMkLst>
            <pc:docMk/>
            <pc:sldMk cId="420236620" sldId="391"/>
            <ac:picMk id="17" creationId="{F1909C79-F58B-9D0A-1018-3F7F8E6E309B}"/>
          </ac:picMkLst>
        </pc:picChg>
        <pc:picChg chg="del">
          <ac:chgData name="Mark Hoelzer" userId="c1aeea86-90bb-4741-b180-fb5c104fbae7" providerId="ADAL" clId="{E6F15014-B3D9-4FFD-89FB-25CB86C0C00C}" dt="2023-10-04T00:54:30.332" v="9420" actId="478"/>
          <ac:picMkLst>
            <pc:docMk/>
            <pc:sldMk cId="420236620" sldId="391"/>
            <ac:picMk id="3080" creationId="{0FBFE339-F6D9-715B-4FFE-AD54AB18BC88}"/>
          </ac:picMkLst>
        </pc:picChg>
      </pc:sldChg>
      <pc:sldChg chg="addSp delSp modSp mod">
        <pc:chgData name="Mark Hoelzer" userId="c1aeea86-90bb-4741-b180-fb5c104fbae7" providerId="ADAL" clId="{E6F15014-B3D9-4FFD-89FB-25CB86C0C00C}" dt="2023-10-04T04:39:46.208" v="14933" actId="1076"/>
        <pc:sldMkLst>
          <pc:docMk/>
          <pc:sldMk cId="2258741062" sldId="392"/>
        </pc:sldMkLst>
        <pc:spChg chg="del mod">
          <ac:chgData name="Mark Hoelzer" userId="c1aeea86-90bb-4741-b180-fb5c104fbae7" providerId="ADAL" clId="{E6F15014-B3D9-4FFD-89FB-25CB86C0C00C}" dt="2023-10-04T02:09:45.431" v="12283" actId="478"/>
          <ac:spMkLst>
            <pc:docMk/>
            <pc:sldMk cId="2258741062" sldId="392"/>
            <ac:spMk id="2" creationId="{A90A24A1-7CA4-13F3-22A0-75B46CB3E375}"/>
          </ac:spMkLst>
        </pc:spChg>
        <pc:spChg chg="add del mod ord">
          <ac:chgData name="Mark Hoelzer" userId="c1aeea86-90bb-4741-b180-fb5c104fbae7" providerId="ADAL" clId="{E6F15014-B3D9-4FFD-89FB-25CB86C0C00C}" dt="2023-10-04T02:09:49.705" v="12291" actId="20577"/>
          <ac:spMkLst>
            <pc:docMk/>
            <pc:sldMk cId="2258741062" sldId="392"/>
            <ac:spMk id="5" creationId="{EFB8A900-7A4A-BC5D-8479-9039950E7F32}"/>
          </ac:spMkLst>
        </pc:spChg>
        <pc:spChg chg="add mod">
          <ac:chgData name="Mark Hoelzer" userId="c1aeea86-90bb-4741-b180-fb5c104fbae7" providerId="ADAL" clId="{E6F15014-B3D9-4FFD-89FB-25CB86C0C00C}" dt="2023-10-04T04:39:46.208" v="14933" actId="1076"/>
          <ac:spMkLst>
            <pc:docMk/>
            <pc:sldMk cId="2258741062" sldId="392"/>
            <ac:spMk id="6" creationId="{D9D10C68-6EE5-7154-2A54-3BCAAF878AAC}"/>
          </ac:spMkLst>
        </pc:spChg>
        <pc:spChg chg="add mod">
          <ac:chgData name="Mark Hoelzer" userId="c1aeea86-90bb-4741-b180-fb5c104fbae7" providerId="ADAL" clId="{E6F15014-B3D9-4FFD-89FB-25CB86C0C00C}" dt="2023-10-04T02:11:37.619" v="12322" actId="20577"/>
          <ac:spMkLst>
            <pc:docMk/>
            <pc:sldMk cId="2258741062" sldId="392"/>
            <ac:spMk id="8" creationId="{9D6F620B-805E-7827-FFA9-35EDB3650D94}"/>
          </ac:spMkLst>
        </pc:spChg>
        <pc:spChg chg="del mod">
          <ac:chgData name="Mark Hoelzer" userId="c1aeea86-90bb-4741-b180-fb5c104fbae7" providerId="ADAL" clId="{E6F15014-B3D9-4FFD-89FB-25CB86C0C00C}" dt="2023-10-04T02:11:25.566" v="12309" actId="478"/>
          <ac:spMkLst>
            <pc:docMk/>
            <pc:sldMk cId="2258741062" sldId="392"/>
            <ac:spMk id="10" creationId="{28150B13-3742-9398-850A-998DC1E134ED}"/>
          </ac:spMkLst>
        </pc:spChg>
        <pc:spChg chg="del">
          <ac:chgData name="Mark Hoelzer" userId="c1aeea86-90bb-4741-b180-fb5c104fbae7" providerId="ADAL" clId="{E6F15014-B3D9-4FFD-89FB-25CB86C0C00C}" dt="2023-10-04T02:11:25.566" v="12309" actId="478"/>
          <ac:spMkLst>
            <pc:docMk/>
            <pc:sldMk cId="2258741062" sldId="392"/>
            <ac:spMk id="11" creationId="{B9F105CC-D9C3-ECD3-4BAB-46B2A144B2BC}"/>
          </ac:spMkLst>
        </pc:spChg>
        <pc:spChg chg="del mod">
          <ac:chgData name="Mark Hoelzer" userId="c1aeea86-90bb-4741-b180-fb5c104fbae7" providerId="ADAL" clId="{E6F15014-B3D9-4FFD-89FB-25CB86C0C00C}" dt="2023-10-04T02:11:21.905" v="12308" actId="478"/>
          <ac:spMkLst>
            <pc:docMk/>
            <pc:sldMk cId="2258741062" sldId="392"/>
            <ac:spMk id="12" creationId="{777B272F-1247-7586-8F10-DAF29DA343A7}"/>
          </ac:spMkLst>
        </pc:spChg>
        <pc:spChg chg="del">
          <ac:chgData name="Mark Hoelzer" userId="c1aeea86-90bb-4741-b180-fb5c104fbae7" providerId="ADAL" clId="{E6F15014-B3D9-4FFD-89FB-25CB86C0C00C}" dt="2023-10-04T02:11:25.566" v="12309" actId="478"/>
          <ac:spMkLst>
            <pc:docMk/>
            <pc:sldMk cId="2258741062" sldId="392"/>
            <ac:spMk id="13" creationId="{79E9328C-DB9D-5494-8D0B-FF7C4AB00516}"/>
          </ac:spMkLst>
        </pc:spChg>
        <pc:spChg chg="del mod">
          <ac:chgData name="Mark Hoelzer" userId="c1aeea86-90bb-4741-b180-fb5c104fbae7" providerId="ADAL" clId="{E6F15014-B3D9-4FFD-89FB-25CB86C0C00C}" dt="2023-10-04T02:11:19.758" v="12306" actId="478"/>
          <ac:spMkLst>
            <pc:docMk/>
            <pc:sldMk cId="2258741062" sldId="392"/>
            <ac:spMk id="14" creationId="{3676DB4C-3F84-9AD9-1189-A6E9602C0A09}"/>
          </ac:spMkLst>
        </pc:spChg>
        <pc:spChg chg="add mod">
          <ac:chgData name="Mark Hoelzer" userId="c1aeea86-90bb-4741-b180-fb5c104fbae7" providerId="ADAL" clId="{E6F15014-B3D9-4FFD-89FB-25CB86C0C00C}" dt="2023-10-04T02:11:29.961" v="12310"/>
          <ac:spMkLst>
            <pc:docMk/>
            <pc:sldMk cId="2258741062" sldId="392"/>
            <ac:spMk id="15" creationId="{18CF1D7E-A4F4-5134-52D5-BFE95EB3228F}"/>
          </ac:spMkLst>
        </pc:spChg>
        <pc:spChg chg="add mod">
          <ac:chgData name="Mark Hoelzer" userId="c1aeea86-90bb-4741-b180-fb5c104fbae7" providerId="ADAL" clId="{E6F15014-B3D9-4FFD-89FB-25CB86C0C00C}" dt="2023-10-04T02:11:35.419" v="12314" actId="1036"/>
          <ac:spMkLst>
            <pc:docMk/>
            <pc:sldMk cId="2258741062" sldId="392"/>
            <ac:spMk id="18" creationId="{3E7690D9-9012-E45B-882E-5DD324A8AEF3}"/>
          </ac:spMkLst>
        </pc:spChg>
        <pc:picChg chg="add del mod ord">
          <ac:chgData name="Mark Hoelzer" userId="c1aeea86-90bb-4741-b180-fb5c104fbae7" providerId="ADAL" clId="{E6F15014-B3D9-4FFD-89FB-25CB86C0C00C}" dt="2023-10-04T02:11:25.566" v="12309" actId="478"/>
          <ac:picMkLst>
            <pc:docMk/>
            <pc:sldMk cId="2258741062" sldId="392"/>
            <ac:picMk id="3" creationId="{012A7A0A-1A44-72DE-2F70-F2C4001270DF}"/>
          </ac:picMkLst>
        </pc:picChg>
        <pc:picChg chg="add del mod ord">
          <ac:chgData name="Mark Hoelzer" userId="c1aeea86-90bb-4741-b180-fb5c104fbae7" providerId="ADAL" clId="{E6F15014-B3D9-4FFD-89FB-25CB86C0C00C}" dt="2023-10-04T02:11:20.317" v="12307" actId="478"/>
          <ac:picMkLst>
            <pc:docMk/>
            <pc:sldMk cId="2258741062" sldId="392"/>
            <ac:picMk id="4" creationId="{F77B1DF9-083C-25A4-9618-3DF4F79C0ECD}"/>
          </ac:picMkLst>
        </pc:picChg>
        <pc:picChg chg="add mod">
          <ac:chgData name="Mark Hoelzer" userId="c1aeea86-90bb-4741-b180-fb5c104fbae7" providerId="ADAL" clId="{E6F15014-B3D9-4FFD-89FB-25CB86C0C00C}" dt="2023-10-04T02:11:29.961" v="12310"/>
          <ac:picMkLst>
            <pc:docMk/>
            <pc:sldMk cId="2258741062" sldId="392"/>
            <ac:picMk id="7" creationId="{94151D6B-916D-02A7-60E7-563D612EA36A}"/>
          </ac:picMkLst>
        </pc:picChg>
        <pc:picChg chg="del">
          <ac:chgData name="Mark Hoelzer" userId="c1aeea86-90bb-4741-b180-fb5c104fbae7" providerId="ADAL" clId="{E6F15014-B3D9-4FFD-89FB-25CB86C0C00C}" dt="2023-10-04T02:11:25.566" v="12309" actId="478"/>
          <ac:picMkLst>
            <pc:docMk/>
            <pc:sldMk cId="2258741062" sldId="392"/>
            <ac:picMk id="9" creationId="{33F41AA5-B7F3-D855-847A-91563F69635C}"/>
          </ac:picMkLst>
        </pc:picChg>
        <pc:picChg chg="add mod">
          <ac:chgData name="Mark Hoelzer" userId="c1aeea86-90bb-4741-b180-fb5c104fbae7" providerId="ADAL" clId="{E6F15014-B3D9-4FFD-89FB-25CB86C0C00C}" dt="2023-10-04T02:11:29.961" v="12310"/>
          <ac:picMkLst>
            <pc:docMk/>
            <pc:sldMk cId="2258741062" sldId="392"/>
            <ac:picMk id="16" creationId="{312C94C2-D8D6-E474-D0FA-59195BBB2EBD}"/>
          </ac:picMkLst>
        </pc:picChg>
        <pc:picChg chg="del mod">
          <ac:chgData name="Mark Hoelzer" userId="c1aeea86-90bb-4741-b180-fb5c104fbae7" providerId="ADAL" clId="{E6F15014-B3D9-4FFD-89FB-25CB86C0C00C}" dt="2023-10-04T02:03:55.859" v="11936" actId="478"/>
          <ac:picMkLst>
            <pc:docMk/>
            <pc:sldMk cId="2258741062" sldId="392"/>
            <ac:picMk id="17" creationId="{F1909C79-F58B-9D0A-1018-3F7F8E6E309B}"/>
          </ac:picMkLst>
        </pc:picChg>
        <pc:picChg chg="del">
          <ac:chgData name="Mark Hoelzer" userId="c1aeea86-90bb-4741-b180-fb5c104fbae7" providerId="ADAL" clId="{E6F15014-B3D9-4FFD-89FB-25CB86C0C00C}" dt="2023-10-04T02:02:08.929" v="11920" actId="478"/>
          <ac:picMkLst>
            <pc:docMk/>
            <pc:sldMk cId="2258741062" sldId="392"/>
            <ac:picMk id="3080" creationId="{0FBFE339-F6D9-715B-4FFE-AD54AB18BC88}"/>
          </ac:picMkLst>
        </pc:picChg>
      </pc:sldChg>
      <pc:sldChg chg="del">
        <pc:chgData name="Mark Hoelzer" userId="c1aeea86-90bb-4741-b180-fb5c104fbae7" providerId="ADAL" clId="{E6F15014-B3D9-4FFD-89FB-25CB86C0C00C}" dt="2023-10-03T22:52:13.360" v="7203" actId="47"/>
        <pc:sldMkLst>
          <pc:docMk/>
          <pc:sldMk cId="1915490234" sldId="393"/>
        </pc:sldMkLst>
      </pc:sldChg>
      <pc:sldChg chg="del ord">
        <pc:chgData name="Mark Hoelzer" userId="c1aeea86-90bb-4741-b180-fb5c104fbae7" providerId="ADAL" clId="{E6F15014-B3D9-4FFD-89FB-25CB86C0C00C}" dt="2023-10-04T02:06:20.069" v="12101" actId="47"/>
        <pc:sldMkLst>
          <pc:docMk/>
          <pc:sldMk cId="22522000" sldId="394"/>
        </pc:sldMkLst>
      </pc:sldChg>
      <pc:sldChg chg="addSp delSp modSp del mod ord">
        <pc:chgData name="Mark Hoelzer" userId="c1aeea86-90bb-4741-b180-fb5c104fbae7" providerId="ADAL" clId="{E6F15014-B3D9-4FFD-89FB-25CB86C0C00C}" dt="2023-10-04T01:45:47.232" v="11607" actId="47"/>
        <pc:sldMkLst>
          <pc:docMk/>
          <pc:sldMk cId="2999198727" sldId="395"/>
        </pc:sldMkLst>
        <pc:spChg chg="mod">
          <ac:chgData name="Mark Hoelzer" userId="c1aeea86-90bb-4741-b180-fb5c104fbae7" providerId="ADAL" clId="{E6F15014-B3D9-4FFD-89FB-25CB86C0C00C}" dt="2023-10-04T01:02:39.566" v="9574" actId="20577"/>
          <ac:spMkLst>
            <pc:docMk/>
            <pc:sldMk cId="2999198727" sldId="395"/>
            <ac:spMk id="2" creationId="{A90A24A1-7CA4-13F3-22A0-75B46CB3E375}"/>
          </ac:spMkLst>
        </pc:spChg>
        <pc:spChg chg="del mod">
          <ac:chgData name="Mark Hoelzer" userId="c1aeea86-90bb-4741-b180-fb5c104fbae7" providerId="ADAL" clId="{E6F15014-B3D9-4FFD-89FB-25CB86C0C00C}" dt="2023-10-04T01:45:41.974" v="11602" actId="478"/>
          <ac:spMkLst>
            <pc:docMk/>
            <pc:sldMk cId="2999198727" sldId="395"/>
            <ac:spMk id="3" creationId="{0AA460F3-BBD4-27A6-B445-4A3A714C6C0A}"/>
          </ac:spMkLst>
        </pc:spChg>
        <pc:spChg chg="add del mod">
          <ac:chgData name="Mark Hoelzer" userId="c1aeea86-90bb-4741-b180-fb5c104fbae7" providerId="ADAL" clId="{E6F15014-B3D9-4FFD-89FB-25CB86C0C00C}" dt="2023-10-04T01:45:44.133" v="11605" actId="478"/>
          <ac:spMkLst>
            <pc:docMk/>
            <pc:sldMk cId="2999198727" sldId="395"/>
            <ac:spMk id="4" creationId="{569B8C24-4ED2-A9EB-CBDB-1D407ED69476}"/>
          </ac:spMkLst>
        </pc:spChg>
        <pc:spChg chg="del">
          <ac:chgData name="Mark Hoelzer" userId="c1aeea86-90bb-4741-b180-fb5c104fbae7" providerId="ADAL" clId="{E6F15014-B3D9-4FFD-89FB-25CB86C0C00C}" dt="2023-10-04T01:03:00.252" v="9577" actId="478"/>
          <ac:spMkLst>
            <pc:docMk/>
            <pc:sldMk cId="2999198727" sldId="395"/>
            <ac:spMk id="6" creationId="{89ABF825-44CC-04A9-1A32-F369BC946CB7}"/>
          </ac:spMkLst>
        </pc:spChg>
        <pc:spChg chg="del">
          <ac:chgData name="Mark Hoelzer" userId="c1aeea86-90bb-4741-b180-fb5c104fbae7" providerId="ADAL" clId="{E6F15014-B3D9-4FFD-89FB-25CB86C0C00C}" dt="2023-10-04T01:45:43.309" v="11604" actId="478"/>
          <ac:spMkLst>
            <pc:docMk/>
            <pc:sldMk cId="2999198727" sldId="395"/>
            <ac:spMk id="12" creationId="{4B227AD4-9E5D-DB84-6BB6-4BD562B6A29F}"/>
          </ac:spMkLst>
        </pc:spChg>
        <pc:picChg chg="add del mod">
          <ac:chgData name="Mark Hoelzer" userId="c1aeea86-90bb-4741-b180-fb5c104fbae7" providerId="ADAL" clId="{E6F15014-B3D9-4FFD-89FB-25CB86C0C00C}" dt="2023-10-04T01:45:44.987" v="11606" actId="478"/>
          <ac:picMkLst>
            <pc:docMk/>
            <pc:sldMk cId="2999198727" sldId="395"/>
            <ac:picMk id="7" creationId="{F2AFBC94-FAB5-11EE-2137-190B3DB4285D}"/>
          </ac:picMkLst>
        </pc:picChg>
        <pc:picChg chg="del">
          <ac:chgData name="Mark Hoelzer" userId="c1aeea86-90bb-4741-b180-fb5c104fbae7" providerId="ADAL" clId="{E6F15014-B3D9-4FFD-89FB-25CB86C0C00C}" dt="2023-10-04T01:45:42.446" v="11603" actId="478"/>
          <ac:picMkLst>
            <pc:docMk/>
            <pc:sldMk cId="2999198727" sldId="395"/>
            <ac:picMk id="11" creationId="{E51DEA38-BC33-C184-9EE4-D254512B4980}"/>
          </ac:picMkLst>
        </pc:picChg>
      </pc:sldChg>
      <pc:sldChg chg="del">
        <pc:chgData name="Mark Hoelzer" userId="c1aeea86-90bb-4741-b180-fb5c104fbae7" providerId="ADAL" clId="{E6F15014-B3D9-4FFD-89FB-25CB86C0C00C}" dt="2023-10-03T23:42:57.267" v="8320" actId="47"/>
        <pc:sldMkLst>
          <pc:docMk/>
          <pc:sldMk cId="2656181724" sldId="396"/>
        </pc:sldMkLst>
      </pc:sldChg>
      <pc:sldChg chg="del">
        <pc:chgData name="Mark Hoelzer" userId="c1aeea86-90bb-4741-b180-fb5c104fbae7" providerId="ADAL" clId="{E6F15014-B3D9-4FFD-89FB-25CB86C0C00C}" dt="2023-10-03T23:42:59.626" v="8321" actId="47"/>
        <pc:sldMkLst>
          <pc:docMk/>
          <pc:sldMk cId="2270417213" sldId="397"/>
        </pc:sldMkLst>
      </pc:sldChg>
      <pc:sldChg chg="del ord">
        <pc:chgData name="Mark Hoelzer" userId="c1aeea86-90bb-4741-b180-fb5c104fbae7" providerId="ADAL" clId="{E6F15014-B3D9-4FFD-89FB-25CB86C0C00C}" dt="2023-10-04T02:06:19.113" v="12100" actId="47"/>
        <pc:sldMkLst>
          <pc:docMk/>
          <pc:sldMk cId="2944284102" sldId="398"/>
        </pc:sldMkLst>
      </pc:sldChg>
      <pc:sldChg chg="addSp delSp modSp del mod">
        <pc:chgData name="Mark Hoelzer" userId="c1aeea86-90bb-4741-b180-fb5c104fbae7" providerId="ADAL" clId="{E6F15014-B3D9-4FFD-89FB-25CB86C0C00C}" dt="2023-10-04T01:54:26.571" v="11838" actId="47"/>
        <pc:sldMkLst>
          <pc:docMk/>
          <pc:sldMk cId="2478292982" sldId="399"/>
        </pc:sldMkLst>
        <pc:picChg chg="add del mod">
          <ac:chgData name="Mark Hoelzer" userId="c1aeea86-90bb-4741-b180-fb5c104fbae7" providerId="ADAL" clId="{E6F15014-B3D9-4FFD-89FB-25CB86C0C00C}" dt="2023-10-04T00:48:54.504" v="9039" actId="21"/>
          <ac:picMkLst>
            <pc:docMk/>
            <pc:sldMk cId="2478292982" sldId="399"/>
            <ac:picMk id="7" creationId="{E6DB0B9D-03F8-38BF-C2B0-CB93A7A38322}"/>
          </ac:picMkLst>
        </pc:picChg>
        <pc:picChg chg="add del">
          <ac:chgData name="Mark Hoelzer" userId="c1aeea86-90bb-4741-b180-fb5c104fbae7" providerId="ADAL" clId="{E6F15014-B3D9-4FFD-89FB-25CB86C0C00C}" dt="2023-10-04T01:49:30.615" v="11675" actId="21"/>
          <ac:picMkLst>
            <pc:docMk/>
            <pc:sldMk cId="2478292982" sldId="399"/>
            <ac:picMk id="8" creationId="{471C0470-9BF9-23EC-5F0A-44811AC885B0}"/>
          </ac:picMkLst>
        </pc:picChg>
      </pc:sldChg>
      <pc:sldChg chg="addSp delSp modSp mod">
        <pc:chgData name="Mark Hoelzer" userId="c1aeea86-90bb-4741-b180-fb5c104fbae7" providerId="ADAL" clId="{E6F15014-B3D9-4FFD-89FB-25CB86C0C00C}" dt="2023-10-04T14:29:23.083" v="15392" actId="164"/>
        <pc:sldMkLst>
          <pc:docMk/>
          <pc:sldMk cId="3878989971" sldId="400"/>
        </pc:sldMkLst>
        <pc:spChg chg="del mod">
          <ac:chgData name="Mark Hoelzer" userId="c1aeea86-90bb-4741-b180-fb5c104fbae7" providerId="ADAL" clId="{E6F15014-B3D9-4FFD-89FB-25CB86C0C00C}" dt="2023-10-04T02:10:38.953" v="12302" actId="478"/>
          <ac:spMkLst>
            <pc:docMk/>
            <pc:sldMk cId="3878989971" sldId="400"/>
            <ac:spMk id="5" creationId="{E085024E-ADAA-C586-E060-3C6C8B017C53}"/>
          </ac:spMkLst>
        </pc:spChg>
        <pc:spChg chg="add mod">
          <ac:chgData name="Mark Hoelzer" userId="c1aeea86-90bb-4741-b180-fb5c104fbae7" providerId="ADAL" clId="{E6F15014-B3D9-4FFD-89FB-25CB86C0C00C}" dt="2023-10-04T04:41:32.247" v="14998" actId="20577"/>
          <ac:spMkLst>
            <pc:docMk/>
            <pc:sldMk cId="3878989971" sldId="400"/>
            <ac:spMk id="8" creationId="{94A64C14-6613-88AA-C611-6ED89EE85B8E}"/>
          </ac:spMkLst>
        </pc:spChg>
        <pc:spChg chg="add mod">
          <ac:chgData name="Mark Hoelzer" userId="c1aeea86-90bb-4741-b180-fb5c104fbae7" providerId="ADAL" clId="{E6F15014-B3D9-4FFD-89FB-25CB86C0C00C}" dt="2023-10-04T14:29:23.083" v="15392" actId="164"/>
          <ac:spMkLst>
            <pc:docMk/>
            <pc:sldMk cId="3878989971" sldId="400"/>
            <ac:spMk id="9" creationId="{638103B5-D2D0-F2DC-B512-D621604FFA53}"/>
          </ac:spMkLst>
        </pc:spChg>
        <pc:spChg chg="add mod">
          <ac:chgData name="Mark Hoelzer" userId="c1aeea86-90bb-4741-b180-fb5c104fbae7" providerId="ADAL" clId="{E6F15014-B3D9-4FFD-89FB-25CB86C0C00C}" dt="2023-10-04T14:29:23.083" v="15392" actId="164"/>
          <ac:spMkLst>
            <pc:docMk/>
            <pc:sldMk cId="3878989971" sldId="400"/>
            <ac:spMk id="10" creationId="{209782C5-F64C-38CF-3E61-39083EC47E34}"/>
          </ac:spMkLst>
        </pc:spChg>
        <pc:grpChg chg="add mod">
          <ac:chgData name="Mark Hoelzer" userId="c1aeea86-90bb-4741-b180-fb5c104fbae7" providerId="ADAL" clId="{E6F15014-B3D9-4FFD-89FB-25CB86C0C00C}" dt="2023-10-04T14:29:23.083" v="15392" actId="164"/>
          <ac:grpSpMkLst>
            <pc:docMk/>
            <pc:sldMk cId="3878989971" sldId="400"/>
            <ac:grpSpMk id="11" creationId="{ECA5BA9C-01EB-0406-68FC-B49DEFCA4238}"/>
          </ac:grpSpMkLst>
        </pc:grpChg>
        <pc:picChg chg="del">
          <ac:chgData name="Mark Hoelzer" userId="c1aeea86-90bb-4741-b180-fb5c104fbae7" providerId="ADAL" clId="{E6F15014-B3D9-4FFD-89FB-25CB86C0C00C}" dt="2023-10-04T02:10:23.180" v="12295" actId="478"/>
          <ac:picMkLst>
            <pc:docMk/>
            <pc:sldMk cId="3878989971" sldId="400"/>
            <ac:picMk id="4" creationId="{864AE2EE-7F6D-B554-D945-4D040C31848F}"/>
          </ac:picMkLst>
        </pc:picChg>
        <pc:picChg chg="add mod">
          <ac:chgData name="Mark Hoelzer" userId="c1aeea86-90bb-4741-b180-fb5c104fbae7" providerId="ADAL" clId="{E6F15014-B3D9-4FFD-89FB-25CB86C0C00C}" dt="2023-10-04T14:29:23.083" v="15392" actId="164"/>
          <ac:picMkLst>
            <pc:docMk/>
            <pc:sldMk cId="3878989971" sldId="400"/>
            <ac:picMk id="7" creationId="{00988C4C-9A05-DEAD-5511-AD5444427E8E}"/>
          </ac:picMkLst>
        </pc:picChg>
      </pc:sldChg>
      <pc:sldChg chg="del">
        <pc:chgData name="Mark Hoelzer" userId="c1aeea86-90bb-4741-b180-fb5c104fbae7" providerId="ADAL" clId="{E6F15014-B3D9-4FFD-89FB-25CB86C0C00C}" dt="2023-10-04T02:19:46.950" v="12654" actId="47"/>
        <pc:sldMkLst>
          <pc:docMk/>
          <pc:sldMk cId="3631193840" sldId="401"/>
        </pc:sldMkLst>
      </pc:sldChg>
      <pc:sldChg chg="modSp add del mod">
        <pc:chgData name="Mark Hoelzer" userId="c1aeea86-90bb-4741-b180-fb5c104fbae7" providerId="ADAL" clId="{E6F15014-B3D9-4FFD-89FB-25CB86C0C00C}" dt="2023-10-03T20:24:59.418" v="2555" actId="47"/>
        <pc:sldMkLst>
          <pc:docMk/>
          <pc:sldMk cId="1968494386" sldId="402"/>
        </pc:sldMkLst>
        <pc:spChg chg="mod">
          <ac:chgData name="Mark Hoelzer" userId="c1aeea86-90bb-4741-b180-fb5c104fbae7" providerId="ADAL" clId="{E6F15014-B3D9-4FFD-89FB-25CB86C0C00C}" dt="2023-10-03T18:54:45.606" v="2292" actId="20577"/>
          <ac:spMkLst>
            <pc:docMk/>
            <pc:sldMk cId="1968494386" sldId="402"/>
            <ac:spMk id="4" creationId="{9ACB9763-4C85-3EC9-A3AC-34E6BC45F17E}"/>
          </ac:spMkLst>
        </pc:spChg>
      </pc:sldChg>
      <pc:sldChg chg="addSp delSp modSp add mod">
        <pc:chgData name="Mark Hoelzer" userId="c1aeea86-90bb-4741-b180-fb5c104fbae7" providerId="ADAL" clId="{E6F15014-B3D9-4FFD-89FB-25CB86C0C00C}" dt="2023-10-04T03:38:44.586" v="13097" actId="20577"/>
        <pc:sldMkLst>
          <pc:docMk/>
          <pc:sldMk cId="2014445620" sldId="403"/>
        </pc:sldMkLst>
        <pc:spChg chg="mod">
          <ac:chgData name="Mark Hoelzer" userId="c1aeea86-90bb-4741-b180-fb5c104fbae7" providerId="ADAL" clId="{E6F15014-B3D9-4FFD-89FB-25CB86C0C00C}" dt="2023-10-04T03:38:44.586" v="13097" actId="20577"/>
          <ac:spMkLst>
            <pc:docMk/>
            <pc:sldMk cId="2014445620" sldId="403"/>
            <ac:spMk id="2" creationId="{54321871-7CE8-C415-7A8A-18D1557E26B7}"/>
          </ac:spMkLst>
        </pc:spChg>
        <pc:spChg chg="mod">
          <ac:chgData name="Mark Hoelzer" userId="c1aeea86-90bb-4741-b180-fb5c104fbae7" providerId="ADAL" clId="{E6F15014-B3D9-4FFD-89FB-25CB86C0C00C}" dt="2023-10-03T20:25:02.997" v="2567" actId="20577"/>
          <ac:spMkLst>
            <pc:docMk/>
            <pc:sldMk cId="2014445620" sldId="403"/>
            <ac:spMk id="4" creationId="{9ACB9763-4C85-3EC9-A3AC-34E6BC45F17E}"/>
          </ac:spMkLst>
        </pc:spChg>
        <pc:spChg chg="mod">
          <ac:chgData name="Mark Hoelzer" userId="c1aeea86-90bb-4741-b180-fb5c104fbae7" providerId="ADAL" clId="{E6F15014-B3D9-4FFD-89FB-25CB86C0C00C}" dt="2023-10-03T20:46:09.211" v="3892" actId="207"/>
          <ac:spMkLst>
            <pc:docMk/>
            <pc:sldMk cId="2014445620" sldId="403"/>
            <ac:spMk id="8" creationId="{F3FB807C-A391-B3AE-28A8-4546F135688E}"/>
          </ac:spMkLst>
        </pc:spChg>
        <pc:spChg chg="add mod">
          <ac:chgData name="Mark Hoelzer" userId="c1aeea86-90bb-4741-b180-fb5c104fbae7" providerId="ADAL" clId="{E6F15014-B3D9-4FFD-89FB-25CB86C0C00C}" dt="2023-10-03T23:12:27.071" v="7718" actId="20577"/>
          <ac:spMkLst>
            <pc:docMk/>
            <pc:sldMk cId="2014445620" sldId="403"/>
            <ac:spMk id="12" creationId="{65EE7204-6F37-0E7A-23D4-E35F03993B20}"/>
          </ac:spMkLst>
        </pc:spChg>
        <pc:spChg chg="add mod">
          <ac:chgData name="Mark Hoelzer" userId="c1aeea86-90bb-4741-b180-fb5c104fbae7" providerId="ADAL" clId="{E6F15014-B3D9-4FFD-89FB-25CB86C0C00C}" dt="2023-10-03T20:44:17.045" v="3824" actId="20577"/>
          <ac:spMkLst>
            <pc:docMk/>
            <pc:sldMk cId="2014445620" sldId="403"/>
            <ac:spMk id="14" creationId="{0E697DC8-E548-94A8-F3ED-D669F5A7FFA6}"/>
          </ac:spMkLst>
        </pc:spChg>
        <pc:spChg chg="add mod">
          <ac:chgData name="Mark Hoelzer" userId="c1aeea86-90bb-4741-b180-fb5c104fbae7" providerId="ADAL" clId="{E6F15014-B3D9-4FFD-89FB-25CB86C0C00C}" dt="2023-10-03T20:48:49.678" v="4121" actId="113"/>
          <ac:spMkLst>
            <pc:docMk/>
            <pc:sldMk cId="2014445620" sldId="403"/>
            <ac:spMk id="15" creationId="{FA53A8BC-D00F-986E-BC74-2E7344B3D520}"/>
          </ac:spMkLst>
        </pc:spChg>
        <pc:graphicFrameChg chg="add mod">
          <ac:chgData name="Mark Hoelzer" userId="c1aeea86-90bb-4741-b180-fb5c104fbae7" providerId="ADAL" clId="{E6F15014-B3D9-4FFD-89FB-25CB86C0C00C}" dt="2023-10-03T20:42:18.520" v="3602" actId="1035"/>
          <ac:graphicFrameMkLst>
            <pc:docMk/>
            <pc:sldMk cId="2014445620" sldId="403"/>
            <ac:graphicFrameMk id="5" creationId="{66B17EF6-D460-6267-B003-CA248A675AD2}"/>
          </ac:graphicFrameMkLst>
        </pc:graphicFrameChg>
        <pc:graphicFrameChg chg="add del mod">
          <ac:chgData name="Mark Hoelzer" userId="c1aeea86-90bb-4741-b180-fb5c104fbae7" providerId="ADAL" clId="{E6F15014-B3D9-4FFD-89FB-25CB86C0C00C}" dt="2023-10-03T20:38:06.555" v="3300" actId="478"/>
          <ac:graphicFrameMkLst>
            <pc:docMk/>
            <pc:sldMk cId="2014445620" sldId="403"/>
            <ac:graphicFrameMk id="6" creationId="{A5661FF6-0BBD-5FDD-91B2-7FCE9B083DEF}"/>
          </ac:graphicFrameMkLst>
        </pc:graphicFrameChg>
        <pc:graphicFrameChg chg="add mod">
          <ac:chgData name="Mark Hoelzer" userId="c1aeea86-90bb-4741-b180-fb5c104fbae7" providerId="ADAL" clId="{E6F15014-B3D9-4FFD-89FB-25CB86C0C00C}" dt="2023-10-03T20:42:22.532" v="3606" actId="1035"/>
          <ac:graphicFrameMkLst>
            <pc:docMk/>
            <pc:sldMk cId="2014445620" sldId="403"/>
            <ac:graphicFrameMk id="7" creationId="{98E7DCC0-1C5B-0768-6951-298ABB8350F2}"/>
          </ac:graphicFrameMkLst>
        </pc:graphicFrameChg>
        <pc:graphicFrameChg chg="add mod">
          <ac:chgData name="Mark Hoelzer" userId="c1aeea86-90bb-4741-b180-fb5c104fbae7" providerId="ADAL" clId="{E6F15014-B3D9-4FFD-89FB-25CB86C0C00C}" dt="2023-10-03T20:42:22.532" v="3606" actId="1035"/>
          <ac:graphicFrameMkLst>
            <pc:docMk/>
            <pc:sldMk cId="2014445620" sldId="403"/>
            <ac:graphicFrameMk id="10" creationId="{8A42674A-8CA1-F39E-432A-56CF127CC613}"/>
          </ac:graphicFrameMkLst>
        </pc:graphicFrameChg>
        <pc:graphicFrameChg chg="add del mod">
          <ac:chgData name="Mark Hoelzer" userId="c1aeea86-90bb-4741-b180-fb5c104fbae7" providerId="ADAL" clId="{E6F15014-B3D9-4FFD-89FB-25CB86C0C00C}" dt="2023-10-03T20:34:43.121" v="3170"/>
          <ac:graphicFrameMkLst>
            <pc:docMk/>
            <pc:sldMk cId="2014445620" sldId="403"/>
            <ac:graphicFrameMk id="11" creationId="{EF1AFB63-A447-A987-24E3-F6DB2E2A1331}"/>
          </ac:graphicFrameMkLst>
        </pc:graphicFrameChg>
        <pc:picChg chg="del">
          <ac:chgData name="Mark Hoelzer" userId="c1aeea86-90bb-4741-b180-fb5c104fbae7" providerId="ADAL" clId="{E6F15014-B3D9-4FFD-89FB-25CB86C0C00C}" dt="2023-10-03T20:33:48.486" v="3101" actId="478"/>
          <ac:picMkLst>
            <pc:docMk/>
            <pc:sldMk cId="2014445620" sldId="403"/>
            <ac:picMk id="9" creationId="{020F9B54-7874-A75B-CE15-67BE802B6F24}"/>
          </ac:picMkLst>
        </pc:picChg>
        <pc:picChg chg="add mod">
          <ac:chgData name="Mark Hoelzer" userId="c1aeea86-90bb-4741-b180-fb5c104fbae7" providerId="ADAL" clId="{E6F15014-B3D9-4FFD-89FB-25CB86C0C00C}" dt="2023-10-03T20:42:18.520" v="3602" actId="1035"/>
          <ac:picMkLst>
            <pc:docMk/>
            <pc:sldMk cId="2014445620" sldId="403"/>
            <ac:picMk id="13" creationId="{A6977458-82F7-1E9A-8AEA-0E3F15A756B6}"/>
          </ac:picMkLst>
        </pc:picChg>
      </pc:sldChg>
      <pc:sldChg chg="addSp delSp modSp add mod">
        <pc:chgData name="Mark Hoelzer" userId="c1aeea86-90bb-4741-b180-fb5c104fbae7" providerId="ADAL" clId="{E6F15014-B3D9-4FFD-89FB-25CB86C0C00C}" dt="2023-10-04T01:24:49.627" v="10657" actId="478"/>
        <pc:sldMkLst>
          <pc:docMk/>
          <pc:sldMk cId="4276134916" sldId="404"/>
        </pc:sldMkLst>
        <pc:spChg chg="mod">
          <ac:chgData name="Mark Hoelzer" userId="c1aeea86-90bb-4741-b180-fb5c104fbae7" providerId="ADAL" clId="{E6F15014-B3D9-4FFD-89FB-25CB86C0C00C}" dt="2023-10-03T22:50:34.505" v="7198" actId="14100"/>
          <ac:spMkLst>
            <pc:docMk/>
            <pc:sldMk cId="4276134916" sldId="404"/>
            <ac:spMk id="2" creationId="{622FCD45-8CFD-844F-A2C5-CF10527504F8}"/>
          </ac:spMkLst>
        </pc:spChg>
        <pc:spChg chg="mod">
          <ac:chgData name="Mark Hoelzer" userId="c1aeea86-90bb-4741-b180-fb5c104fbae7" providerId="ADAL" clId="{E6F15014-B3D9-4FFD-89FB-25CB86C0C00C}" dt="2023-10-03T21:59:47.195" v="5715" actId="20577"/>
          <ac:spMkLst>
            <pc:docMk/>
            <pc:sldMk cId="4276134916" sldId="404"/>
            <ac:spMk id="6" creationId="{21AE99C0-3B7C-42E7-0B50-E594D4ED6566}"/>
          </ac:spMkLst>
        </pc:spChg>
        <pc:picChg chg="mod">
          <ac:chgData name="Mark Hoelzer" userId="c1aeea86-90bb-4741-b180-fb5c104fbae7" providerId="ADAL" clId="{E6F15014-B3D9-4FFD-89FB-25CB86C0C00C}" dt="2023-10-03T22:00:18.324" v="5720" actId="1076"/>
          <ac:picMkLst>
            <pc:docMk/>
            <pc:sldMk cId="4276134916" sldId="404"/>
            <ac:picMk id="3" creationId="{31C6825C-4D1B-044E-02E8-DCA8EDCD0A72}"/>
          </ac:picMkLst>
        </pc:picChg>
        <pc:picChg chg="add del mod ord">
          <ac:chgData name="Mark Hoelzer" userId="c1aeea86-90bb-4741-b180-fb5c104fbae7" providerId="ADAL" clId="{E6F15014-B3D9-4FFD-89FB-25CB86C0C00C}" dt="2023-10-04T01:24:49.627" v="10657" actId="478"/>
          <ac:picMkLst>
            <pc:docMk/>
            <pc:sldMk cId="4276134916" sldId="404"/>
            <ac:picMk id="4" creationId="{3D0D0291-5FB2-F3ED-ADB3-7E27DEF01C30}"/>
          </ac:picMkLst>
        </pc:picChg>
        <pc:picChg chg="add mod">
          <ac:chgData name="Mark Hoelzer" userId="c1aeea86-90bb-4741-b180-fb5c104fbae7" providerId="ADAL" clId="{E6F15014-B3D9-4FFD-89FB-25CB86C0C00C}" dt="2023-10-04T01:24:48.937" v="10656" actId="167"/>
          <ac:picMkLst>
            <pc:docMk/>
            <pc:sldMk cId="4276134916" sldId="404"/>
            <ac:picMk id="5" creationId="{D0C858C4-4CE2-3538-8D28-FBAB3D6EB618}"/>
          </ac:picMkLst>
        </pc:picChg>
        <pc:picChg chg="del">
          <ac:chgData name="Mark Hoelzer" userId="c1aeea86-90bb-4741-b180-fb5c104fbae7" providerId="ADAL" clId="{E6F15014-B3D9-4FFD-89FB-25CB86C0C00C}" dt="2023-10-03T21:18:56.251" v="5116" actId="478"/>
          <ac:picMkLst>
            <pc:docMk/>
            <pc:sldMk cId="4276134916" sldId="404"/>
            <ac:picMk id="1026" creationId="{4664A24D-8EB1-07F9-461C-AB517EE413D2}"/>
          </ac:picMkLst>
        </pc:picChg>
      </pc:sldChg>
      <pc:sldChg chg="addSp delSp modSp add mod">
        <pc:chgData name="Mark Hoelzer" userId="c1aeea86-90bb-4741-b180-fb5c104fbae7" providerId="ADAL" clId="{E6F15014-B3D9-4FFD-89FB-25CB86C0C00C}" dt="2023-10-04T03:58:41.540" v="13609" actId="20577"/>
        <pc:sldMkLst>
          <pc:docMk/>
          <pc:sldMk cId="2514217810" sldId="405"/>
        </pc:sldMkLst>
        <pc:spChg chg="mod">
          <ac:chgData name="Mark Hoelzer" userId="c1aeea86-90bb-4741-b180-fb5c104fbae7" providerId="ADAL" clId="{E6F15014-B3D9-4FFD-89FB-25CB86C0C00C}" dt="2023-10-04T03:58:41.540" v="13609" actId="20577"/>
          <ac:spMkLst>
            <pc:docMk/>
            <pc:sldMk cId="2514217810" sldId="405"/>
            <ac:spMk id="2" creationId="{622FCD45-8CFD-844F-A2C5-CF10527504F8}"/>
          </ac:spMkLst>
        </pc:spChg>
        <pc:spChg chg="mod">
          <ac:chgData name="Mark Hoelzer" userId="c1aeea86-90bb-4741-b180-fb5c104fbae7" providerId="ADAL" clId="{E6F15014-B3D9-4FFD-89FB-25CB86C0C00C}" dt="2023-10-03T21:51:11.045" v="5498" actId="20577"/>
          <ac:spMkLst>
            <pc:docMk/>
            <pc:sldMk cId="2514217810" sldId="405"/>
            <ac:spMk id="6" creationId="{21AE99C0-3B7C-42E7-0B50-E594D4ED6566}"/>
          </ac:spMkLst>
        </pc:spChg>
        <pc:picChg chg="del mod">
          <ac:chgData name="Mark Hoelzer" userId="c1aeea86-90bb-4741-b180-fb5c104fbae7" providerId="ADAL" clId="{E6F15014-B3D9-4FFD-89FB-25CB86C0C00C}" dt="2023-10-03T21:13:06.753" v="4566" actId="478"/>
          <ac:picMkLst>
            <pc:docMk/>
            <pc:sldMk cId="2514217810" sldId="405"/>
            <ac:picMk id="3" creationId="{31C6825C-4D1B-044E-02E8-DCA8EDCD0A72}"/>
          </ac:picMkLst>
        </pc:picChg>
        <pc:picChg chg="add mod ord">
          <ac:chgData name="Mark Hoelzer" userId="c1aeea86-90bb-4741-b180-fb5c104fbae7" providerId="ADAL" clId="{E6F15014-B3D9-4FFD-89FB-25CB86C0C00C}" dt="2023-10-03T21:13:05.767" v="4565" actId="167"/>
          <ac:picMkLst>
            <pc:docMk/>
            <pc:sldMk cId="2514217810" sldId="405"/>
            <ac:picMk id="4" creationId="{1502EBE7-B060-2C43-5E52-5138B7E6FE33}"/>
          </ac:picMkLst>
        </pc:picChg>
        <pc:picChg chg="add mod ord">
          <ac:chgData name="Mark Hoelzer" userId="c1aeea86-90bb-4741-b180-fb5c104fbae7" providerId="ADAL" clId="{E6F15014-B3D9-4FFD-89FB-25CB86C0C00C}" dt="2023-10-04T01:24:44.782" v="10653" actId="167"/>
          <ac:picMkLst>
            <pc:docMk/>
            <pc:sldMk cId="2514217810" sldId="405"/>
            <ac:picMk id="5" creationId="{87E0E9AE-EBCD-99BD-3D89-E5E67C680D22}"/>
          </ac:picMkLst>
        </pc:picChg>
        <pc:picChg chg="del">
          <ac:chgData name="Mark Hoelzer" userId="c1aeea86-90bb-4741-b180-fb5c104fbae7" providerId="ADAL" clId="{E6F15014-B3D9-4FFD-89FB-25CB86C0C00C}" dt="2023-10-04T01:24:45.742" v="10654" actId="21"/>
          <ac:picMkLst>
            <pc:docMk/>
            <pc:sldMk cId="2514217810" sldId="405"/>
            <ac:picMk id="1026" creationId="{4664A24D-8EB1-07F9-461C-AB517EE413D2}"/>
          </ac:picMkLst>
        </pc:picChg>
      </pc:sldChg>
      <pc:sldChg chg="addSp delSp modSp add mod">
        <pc:chgData name="Mark Hoelzer" userId="c1aeea86-90bb-4741-b180-fb5c104fbae7" providerId="ADAL" clId="{E6F15014-B3D9-4FFD-89FB-25CB86C0C00C}" dt="2023-10-04T04:28:29.714" v="14685" actId="1076"/>
        <pc:sldMkLst>
          <pc:docMk/>
          <pc:sldMk cId="4168949253" sldId="406"/>
        </pc:sldMkLst>
        <pc:spChg chg="mod">
          <ac:chgData name="Mark Hoelzer" userId="c1aeea86-90bb-4741-b180-fb5c104fbae7" providerId="ADAL" clId="{E6F15014-B3D9-4FFD-89FB-25CB86C0C00C}" dt="2023-10-04T04:28:29.714" v="14685" actId="1076"/>
          <ac:spMkLst>
            <pc:docMk/>
            <pc:sldMk cId="4168949253" sldId="406"/>
            <ac:spMk id="2" creationId="{A90A24A1-7CA4-13F3-22A0-75B46CB3E375}"/>
          </ac:spMkLst>
        </pc:spChg>
        <pc:spChg chg="mod">
          <ac:chgData name="Mark Hoelzer" userId="c1aeea86-90bb-4741-b180-fb5c104fbae7" providerId="ADAL" clId="{E6F15014-B3D9-4FFD-89FB-25CB86C0C00C}" dt="2023-10-04T04:28:29.714" v="14685" actId="1076"/>
          <ac:spMkLst>
            <pc:docMk/>
            <pc:sldMk cId="4168949253" sldId="406"/>
            <ac:spMk id="5" creationId="{E085024E-ADAA-C586-E060-3C6C8B017C53}"/>
          </ac:spMkLst>
        </pc:spChg>
        <pc:spChg chg="del">
          <ac:chgData name="Mark Hoelzer" userId="c1aeea86-90bb-4741-b180-fb5c104fbae7" providerId="ADAL" clId="{E6F15014-B3D9-4FFD-89FB-25CB86C0C00C}" dt="2023-10-03T22:08:18.944" v="6244" actId="478"/>
          <ac:spMkLst>
            <pc:docMk/>
            <pc:sldMk cId="4168949253" sldId="406"/>
            <ac:spMk id="6" creationId="{89ABF825-44CC-04A9-1A32-F369BC946CB7}"/>
          </ac:spMkLst>
        </pc:spChg>
        <pc:spChg chg="add del mod">
          <ac:chgData name="Mark Hoelzer" userId="c1aeea86-90bb-4741-b180-fb5c104fbae7" providerId="ADAL" clId="{E6F15014-B3D9-4FFD-89FB-25CB86C0C00C}" dt="2023-10-03T23:04:11.743" v="7428" actId="478"/>
          <ac:spMkLst>
            <pc:docMk/>
            <pc:sldMk cId="4168949253" sldId="406"/>
            <ac:spMk id="15" creationId="{42312A8F-F054-ADBC-251D-9F9130C52AA4}"/>
          </ac:spMkLst>
        </pc:spChg>
        <pc:spChg chg="del">
          <ac:chgData name="Mark Hoelzer" userId="c1aeea86-90bb-4741-b180-fb5c104fbae7" providerId="ADAL" clId="{E6F15014-B3D9-4FFD-89FB-25CB86C0C00C}" dt="2023-10-03T22:03:07.653" v="5973" actId="478"/>
          <ac:spMkLst>
            <pc:docMk/>
            <pc:sldMk cId="4168949253" sldId="406"/>
            <ac:spMk id="20" creationId="{D277F015-BB2A-84F7-6708-7B2AB1D20828}"/>
          </ac:spMkLst>
        </pc:spChg>
        <pc:spChg chg="del">
          <ac:chgData name="Mark Hoelzer" userId="c1aeea86-90bb-4741-b180-fb5c104fbae7" providerId="ADAL" clId="{E6F15014-B3D9-4FFD-89FB-25CB86C0C00C}" dt="2023-10-03T22:25:41.545" v="6772" actId="478"/>
          <ac:spMkLst>
            <pc:docMk/>
            <pc:sldMk cId="4168949253" sldId="406"/>
            <ac:spMk id="21" creationId="{774C9EB4-12BE-C9B8-67E6-F14771960F86}"/>
          </ac:spMkLst>
        </pc:spChg>
        <pc:picChg chg="add del mod ord">
          <ac:chgData name="Mark Hoelzer" userId="c1aeea86-90bb-4741-b180-fb5c104fbae7" providerId="ADAL" clId="{E6F15014-B3D9-4FFD-89FB-25CB86C0C00C}" dt="2023-10-03T22:49:16.759" v="7184" actId="478"/>
          <ac:picMkLst>
            <pc:docMk/>
            <pc:sldMk cId="4168949253" sldId="406"/>
            <ac:picMk id="3" creationId="{B9DC0CB0-DB22-F0F7-2BBE-C524DB2C0A87}"/>
          </ac:picMkLst>
        </pc:picChg>
        <pc:picChg chg="add mod">
          <ac:chgData name="Mark Hoelzer" userId="c1aeea86-90bb-4741-b180-fb5c104fbae7" providerId="ADAL" clId="{E6F15014-B3D9-4FFD-89FB-25CB86C0C00C}" dt="2023-10-04T04:09:36.556" v="13983" actId="1035"/>
          <ac:picMkLst>
            <pc:docMk/>
            <pc:sldMk cId="4168949253" sldId="406"/>
            <ac:picMk id="4" creationId="{E54A04EB-39FE-DD93-33AD-5579442C4BC1}"/>
          </ac:picMkLst>
        </pc:picChg>
        <pc:picChg chg="add del">
          <ac:chgData name="Mark Hoelzer" userId="c1aeea86-90bb-4741-b180-fb5c104fbae7" providerId="ADAL" clId="{E6F15014-B3D9-4FFD-89FB-25CB86C0C00C}" dt="2023-10-03T22:34:41.889" v="6787" actId="478"/>
          <ac:picMkLst>
            <pc:docMk/>
            <pc:sldMk cId="4168949253" sldId="406"/>
            <ac:picMk id="7" creationId="{145E19CA-AF11-4554-8C6C-74A5BE3FC234}"/>
          </ac:picMkLst>
        </pc:picChg>
        <pc:picChg chg="del">
          <ac:chgData name="Mark Hoelzer" userId="c1aeea86-90bb-4741-b180-fb5c104fbae7" providerId="ADAL" clId="{E6F15014-B3D9-4FFD-89FB-25CB86C0C00C}" dt="2023-10-03T22:01:23.217" v="5782" actId="478"/>
          <ac:picMkLst>
            <pc:docMk/>
            <pc:sldMk cId="4168949253" sldId="406"/>
            <ac:picMk id="8" creationId="{0E9F8349-BB74-9A88-B171-550F8F0E31B6}"/>
          </ac:picMkLst>
        </pc:picChg>
        <pc:picChg chg="del">
          <ac:chgData name="Mark Hoelzer" userId="c1aeea86-90bb-4741-b180-fb5c104fbae7" providerId="ADAL" clId="{E6F15014-B3D9-4FFD-89FB-25CB86C0C00C}" dt="2023-10-03T22:04:23.929" v="6110" actId="478"/>
          <ac:picMkLst>
            <pc:docMk/>
            <pc:sldMk cId="4168949253" sldId="406"/>
            <ac:picMk id="9" creationId="{00FEB83E-5BDD-1F41-2F65-EBF9A15C4C78}"/>
          </ac:picMkLst>
        </pc:picChg>
        <pc:picChg chg="add del">
          <ac:chgData name="Mark Hoelzer" userId="c1aeea86-90bb-4741-b180-fb5c104fbae7" providerId="ADAL" clId="{E6F15014-B3D9-4FFD-89FB-25CB86C0C00C}" dt="2023-10-03T22:34:53.599" v="6789" actId="478"/>
          <ac:picMkLst>
            <pc:docMk/>
            <pc:sldMk cId="4168949253" sldId="406"/>
            <ac:picMk id="10" creationId="{1F9EF9F4-CD6B-E156-B5DF-04D8E83E4818}"/>
          </ac:picMkLst>
        </pc:picChg>
        <pc:picChg chg="add mod">
          <ac:chgData name="Mark Hoelzer" userId="c1aeea86-90bb-4741-b180-fb5c104fbae7" providerId="ADAL" clId="{E6F15014-B3D9-4FFD-89FB-25CB86C0C00C}" dt="2023-10-04T04:09:36.556" v="13983" actId="1035"/>
          <ac:picMkLst>
            <pc:docMk/>
            <pc:sldMk cId="4168949253" sldId="406"/>
            <ac:picMk id="11" creationId="{AAE96C25-B8BE-BF22-B607-18B1BA0DFA54}"/>
          </ac:picMkLst>
        </pc:picChg>
        <pc:picChg chg="add mod">
          <ac:chgData name="Mark Hoelzer" userId="c1aeea86-90bb-4741-b180-fb5c104fbae7" providerId="ADAL" clId="{E6F15014-B3D9-4FFD-89FB-25CB86C0C00C}" dt="2023-10-04T04:28:29.714" v="14685" actId="1076"/>
          <ac:picMkLst>
            <pc:docMk/>
            <pc:sldMk cId="4168949253" sldId="406"/>
            <ac:picMk id="13" creationId="{A810C6E4-0F51-BF03-D8F5-466467C41294}"/>
          </ac:picMkLst>
        </pc:picChg>
        <pc:picChg chg="add mod ord">
          <ac:chgData name="Mark Hoelzer" userId="c1aeea86-90bb-4741-b180-fb5c104fbae7" providerId="ADAL" clId="{E6F15014-B3D9-4FFD-89FB-25CB86C0C00C}" dt="2023-10-03T22:49:16.050" v="7183" actId="167"/>
          <ac:picMkLst>
            <pc:docMk/>
            <pc:sldMk cId="4168949253" sldId="406"/>
            <ac:picMk id="14" creationId="{C317863D-FB65-0B67-C0A2-482DA6522782}"/>
          </ac:picMkLst>
        </pc:picChg>
      </pc:sldChg>
      <pc:sldChg chg="addSp delSp modSp add mod ord">
        <pc:chgData name="Mark Hoelzer" userId="c1aeea86-90bb-4741-b180-fb5c104fbae7" providerId="ADAL" clId="{E6F15014-B3D9-4FFD-89FB-25CB86C0C00C}" dt="2023-10-03T23:47:40.773" v="8769" actId="20577"/>
        <pc:sldMkLst>
          <pc:docMk/>
          <pc:sldMk cId="2310115323" sldId="407"/>
        </pc:sldMkLst>
        <pc:spChg chg="mod">
          <ac:chgData name="Mark Hoelzer" userId="c1aeea86-90bb-4741-b180-fb5c104fbae7" providerId="ADAL" clId="{E6F15014-B3D9-4FFD-89FB-25CB86C0C00C}" dt="2023-10-03T23:47:40.773" v="8769" actId="20577"/>
          <ac:spMkLst>
            <pc:docMk/>
            <pc:sldMk cId="2310115323" sldId="407"/>
            <ac:spMk id="2" creationId="{A90A24A1-7CA4-13F3-22A0-75B46CB3E375}"/>
          </ac:spMkLst>
        </pc:spChg>
        <pc:spChg chg="add del mod">
          <ac:chgData name="Mark Hoelzer" userId="c1aeea86-90bb-4741-b180-fb5c104fbae7" providerId="ADAL" clId="{E6F15014-B3D9-4FFD-89FB-25CB86C0C00C}" dt="2023-10-03T23:05:20.608" v="7441" actId="478"/>
          <ac:spMkLst>
            <pc:docMk/>
            <pc:sldMk cId="2310115323" sldId="407"/>
            <ac:spMk id="6" creationId="{EFAE29A2-B69D-9DB1-B64A-09E5736BB741}"/>
          </ac:spMkLst>
        </pc:spChg>
        <pc:spChg chg="add del mod">
          <ac:chgData name="Mark Hoelzer" userId="c1aeea86-90bb-4741-b180-fb5c104fbae7" providerId="ADAL" clId="{E6F15014-B3D9-4FFD-89FB-25CB86C0C00C}" dt="2023-10-03T22:53:44.993" v="7221"/>
          <ac:spMkLst>
            <pc:docMk/>
            <pc:sldMk cId="2310115323" sldId="407"/>
            <ac:spMk id="8" creationId="{4BFC0DF8-18A4-32A4-5AAC-49C6B6F74CCE}"/>
          </ac:spMkLst>
        </pc:spChg>
        <pc:spChg chg="del">
          <ac:chgData name="Mark Hoelzer" userId="c1aeea86-90bb-4741-b180-fb5c104fbae7" providerId="ADAL" clId="{E6F15014-B3D9-4FFD-89FB-25CB86C0C00C}" dt="2023-10-03T22:06:48.055" v="6146" actId="478"/>
          <ac:spMkLst>
            <pc:docMk/>
            <pc:sldMk cId="2310115323" sldId="407"/>
            <ac:spMk id="10" creationId="{28150B13-3742-9398-850A-998DC1E134ED}"/>
          </ac:spMkLst>
        </pc:spChg>
        <pc:spChg chg="del mod">
          <ac:chgData name="Mark Hoelzer" userId="c1aeea86-90bb-4741-b180-fb5c104fbae7" providerId="ADAL" clId="{E6F15014-B3D9-4FFD-89FB-25CB86C0C00C}" dt="2023-10-03T22:06:46.722" v="6145" actId="478"/>
          <ac:spMkLst>
            <pc:docMk/>
            <pc:sldMk cId="2310115323" sldId="407"/>
            <ac:spMk id="11" creationId="{B9F105CC-D9C3-ECD3-4BAB-46B2A144B2BC}"/>
          </ac:spMkLst>
        </pc:spChg>
        <pc:spChg chg="mod">
          <ac:chgData name="Mark Hoelzer" userId="c1aeea86-90bb-4741-b180-fb5c104fbae7" providerId="ADAL" clId="{E6F15014-B3D9-4FFD-89FB-25CB86C0C00C}" dt="2023-10-03T22:14:33.272" v="6379" actId="1076"/>
          <ac:spMkLst>
            <pc:docMk/>
            <pc:sldMk cId="2310115323" sldId="407"/>
            <ac:spMk id="12" creationId="{777B272F-1247-7586-8F10-DAF29DA343A7}"/>
          </ac:spMkLst>
        </pc:spChg>
        <pc:spChg chg="del">
          <ac:chgData name="Mark Hoelzer" userId="c1aeea86-90bb-4741-b180-fb5c104fbae7" providerId="ADAL" clId="{E6F15014-B3D9-4FFD-89FB-25CB86C0C00C}" dt="2023-10-03T22:06:49.441" v="6148" actId="478"/>
          <ac:spMkLst>
            <pc:docMk/>
            <pc:sldMk cId="2310115323" sldId="407"/>
            <ac:spMk id="13" creationId="{79E9328C-DB9D-5494-8D0B-FF7C4AB00516}"/>
          </ac:spMkLst>
        </pc:spChg>
        <pc:spChg chg="mod">
          <ac:chgData name="Mark Hoelzer" userId="c1aeea86-90bb-4741-b180-fb5c104fbae7" providerId="ADAL" clId="{E6F15014-B3D9-4FFD-89FB-25CB86C0C00C}" dt="2023-10-03T22:14:33.272" v="6379" actId="1076"/>
          <ac:spMkLst>
            <pc:docMk/>
            <pc:sldMk cId="2310115323" sldId="407"/>
            <ac:spMk id="14" creationId="{3676DB4C-3F84-9AD9-1189-A6E9602C0A09}"/>
          </ac:spMkLst>
        </pc:spChg>
        <pc:spChg chg="add del mod">
          <ac:chgData name="Mark Hoelzer" userId="c1aeea86-90bb-4741-b180-fb5c104fbae7" providerId="ADAL" clId="{E6F15014-B3D9-4FFD-89FB-25CB86C0C00C}" dt="2023-10-03T23:05:19.263" v="7440" actId="478"/>
          <ac:spMkLst>
            <pc:docMk/>
            <pc:sldMk cId="2310115323" sldId="407"/>
            <ac:spMk id="16" creationId="{CE5406BF-4B63-9646-A690-8DBDB0857827}"/>
          </ac:spMkLst>
        </pc:spChg>
        <pc:picChg chg="del">
          <ac:chgData name="Mark Hoelzer" userId="c1aeea86-90bb-4741-b180-fb5c104fbae7" providerId="ADAL" clId="{E6F15014-B3D9-4FFD-89FB-25CB86C0C00C}" dt="2023-10-03T22:06:45.230" v="6144" actId="478"/>
          <ac:picMkLst>
            <pc:docMk/>
            <pc:sldMk cId="2310115323" sldId="407"/>
            <ac:picMk id="3" creationId="{FE58A7CD-1660-8545-4324-BF85F71CB97F}"/>
          </ac:picMkLst>
        </pc:picChg>
        <pc:picChg chg="del mod">
          <ac:chgData name="Mark Hoelzer" userId="c1aeea86-90bb-4741-b180-fb5c104fbae7" providerId="ADAL" clId="{E6F15014-B3D9-4FFD-89FB-25CB86C0C00C}" dt="2023-10-03T22:16:13.887" v="6394" actId="478"/>
          <ac:picMkLst>
            <pc:docMk/>
            <pc:sldMk cId="2310115323" sldId="407"/>
            <ac:picMk id="4" creationId="{2EC2571D-A0E8-870D-3A6F-D849EEFAC678}"/>
          </ac:picMkLst>
        </pc:picChg>
        <pc:picChg chg="add mod ord">
          <ac:chgData name="Mark Hoelzer" userId="c1aeea86-90bb-4741-b180-fb5c104fbae7" providerId="ADAL" clId="{E6F15014-B3D9-4FFD-89FB-25CB86C0C00C}" dt="2023-10-03T23:05:31.361" v="7454" actId="167"/>
          <ac:picMkLst>
            <pc:docMk/>
            <pc:sldMk cId="2310115323" sldId="407"/>
            <ac:picMk id="5" creationId="{2F86668A-F3BC-9979-FC58-E5FF2F83B63E}"/>
          </ac:picMkLst>
        </pc:picChg>
        <pc:picChg chg="add mod ord">
          <ac:chgData name="Mark Hoelzer" userId="c1aeea86-90bb-4741-b180-fb5c104fbae7" providerId="ADAL" clId="{E6F15014-B3D9-4FFD-89FB-25CB86C0C00C}" dt="2023-10-03T22:16:13.041" v="6393" actId="167"/>
          <ac:picMkLst>
            <pc:docMk/>
            <pc:sldMk cId="2310115323" sldId="407"/>
            <ac:picMk id="7" creationId="{AAFBD8E5-5BE9-4549-8CE0-53666C67C997}"/>
          </ac:picMkLst>
        </pc:picChg>
        <pc:picChg chg="del">
          <ac:chgData name="Mark Hoelzer" userId="c1aeea86-90bb-4741-b180-fb5c104fbae7" providerId="ADAL" clId="{E6F15014-B3D9-4FFD-89FB-25CB86C0C00C}" dt="2023-10-03T22:06:49.091" v="6147" actId="478"/>
          <ac:picMkLst>
            <pc:docMk/>
            <pc:sldMk cId="2310115323" sldId="407"/>
            <ac:picMk id="9" creationId="{33F41AA5-B7F3-D855-847A-91563F69635C}"/>
          </ac:picMkLst>
        </pc:picChg>
        <pc:picChg chg="add del mod ord">
          <ac:chgData name="Mark Hoelzer" userId="c1aeea86-90bb-4741-b180-fb5c104fbae7" providerId="ADAL" clId="{E6F15014-B3D9-4FFD-89FB-25CB86C0C00C}" dt="2023-10-03T23:05:32.382" v="7455" actId="478"/>
          <ac:picMkLst>
            <pc:docMk/>
            <pc:sldMk cId="2310115323" sldId="407"/>
            <ac:picMk id="15" creationId="{D3896F6E-504C-8ACF-9383-4C047F3D4704}"/>
          </ac:picMkLst>
        </pc:picChg>
      </pc:sldChg>
      <pc:sldChg chg="addSp delSp modSp add mod ord">
        <pc:chgData name="Mark Hoelzer" userId="c1aeea86-90bb-4741-b180-fb5c104fbae7" providerId="ADAL" clId="{E6F15014-B3D9-4FFD-89FB-25CB86C0C00C}" dt="2023-10-04T04:28:19.294" v="14684" actId="1076"/>
        <pc:sldMkLst>
          <pc:docMk/>
          <pc:sldMk cId="783610582" sldId="408"/>
        </pc:sldMkLst>
        <pc:spChg chg="mod">
          <ac:chgData name="Mark Hoelzer" userId="c1aeea86-90bb-4741-b180-fb5c104fbae7" providerId="ADAL" clId="{E6F15014-B3D9-4FFD-89FB-25CB86C0C00C}" dt="2023-10-04T04:28:19.294" v="14684" actId="1076"/>
          <ac:spMkLst>
            <pc:docMk/>
            <pc:sldMk cId="783610582" sldId="408"/>
            <ac:spMk id="2" creationId="{A90A24A1-7CA4-13F3-22A0-75B46CB3E375}"/>
          </ac:spMkLst>
        </pc:spChg>
        <pc:spChg chg="add del mod">
          <ac:chgData name="Mark Hoelzer" userId="c1aeea86-90bb-4741-b180-fb5c104fbae7" providerId="ADAL" clId="{E6F15014-B3D9-4FFD-89FB-25CB86C0C00C}" dt="2023-10-04T04:28:19.294" v="14684" actId="1076"/>
          <ac:spMkLst>
            <pc:docMk/>
            <pc:sldMk cId="783610582" sldId="408"/>
            <ac:spMk id="5" creationId="{E085024E-ADAA-C586-E060-3C6C8B017C53}"/>
          </ac:spMkLst>
        </pc:spChg>
        <pc:spChg chg="add del mod ord">
          <ac:chgData name="Mark Hoelzer" userId="c1aeea86-90bb-4741-b180-fb5c104fbae7" providerId="ADAL" clId="{E6F15014-B3D9-4FFD-89FB-25CB86C0C00C}" dt="2023-10-03T22:40:02.794" v="6895" actId="478"/>
          <ac:spMkLst>
            <pc:docMk/>
            <pc:sldMk cId="783610582" sldId="408"/>
            <ac:spMk id="11" creationId="{D0B1242F-BE53-03DF-184B-F8C281E1FB3A}"/>
          </ac:spMkLst>
        </pc:spChg>
        <pc:spChg chg="mod">
          <ac:chgData name="Mark Hoelzer" userId="c1aeea86-90bb-4741-b180-fb5c104fbae7" providerId="ADAL" clId="{E6F15014-B3D9-4FFD-89FB-25CB86C0C00C}" dt="2023-10-04T04:09:29.836" v="13973" actId="1035"/>
          <ac:spMkLst>
            <pc:docMk/>
            <pc:sldMk cId="783610582" sldId="408"/>
            <ac:spMk id="21" creationId="{774C9EB4-12BE-C9B8-67E6-F14771960F86}"/>
          </ac:spMkLst>
        </pc:spChg>
        <pc:picChg chg="del">
          <ac:chgData name="Mark Hoelzer" userId="c1aeea86-90bb-4741-b180-fb5c104fbae7" providerId="ADAL" clId="{E6F15014-B3D9-4FFD-89FB-25CB86C0C00C}" dt="2023-10-03T22:21:58.229" v="6653" actId="478"/>
          <ac:picMkLst>
            <pc:docMk/>
            <pc:sldMk cId="783610582" sldId="408"/>
            <ac:picMk id="3" creationId="{B9DC0CB0-DB22-F0F7-2BBE-C524DB2C0A87}"/>
          </ac:picMkLst>
        </pc:picChg>
        <pc:picChg chg="del">
          <ac:chgData name="Mark Hoelzer" userId="c1aeea86-90bb-4741-b180-fb5c104fbae7" providerId="ADAL" clId="{E6F15014-B3D9-4FFD-89FB-25CB86C0C00C}" dt="2023-10-03T22:16:41.376" v="6403" actId="478"/>
          <ac:picMkLst>
            <pc:docMk/>
            <pc:sldMk cId="783610582" sldId="408"/>
            <ac:picMk id="4" creationId="{E54A04EB-39FE-DD93-33AD-5579442C4BC1}"/>
          </ac:picMkLst>
        </pc:picChg>
        <pc:picChg chg="add mod ord">
          <ac:chgData name="Mark Hoelzer" userId="c1aeea86-90bb-4741-b180-fb5c104fbae7" providerId="ADAL" clId="{E6F15014-B3D9-4FFD-89FB-25CB86C0C00C}" dt="2023-10-04T04:09:29.836" v="13973" actId="1035"/>
          <ac:picMkLst>
            <pc:docMk/>
            <pc:sldMk cId="783610582" sldId="408"/>
            <ac:picMk id="6" creationId="{8FC5C7CB-6153-5465-934E-E5C8712D4567}"/>
          </ac:picMkLst>
        </pc:picChg>
        <pc:picChg chg="add mod ord">
          <ac:chgData name="Mark Hoelzer" userId="c1aeea86-90bb-4741-b180-fb5c104fbae7" providerId="ADAL" clId="{E6F15014-B3D9-4FFD-89FB-25CB86C0C00C}" dt="2023-10-03T22:21:57.459" v="6652" actId="167"/>
          <ac:picMkLst>
            <pc:docMk/>
            <pc:sldMk cId="783610582" sldId="408"/>
            <ac:picMk id="7" creationId="{F70784C6-EBB9-1CB2-CCE2-28FE6FA0141F}"/>
          </ac:picMkLst>
        </pc:picChg>
        <pc:picChg chg="add del mod">
          <ac:chgData name="Mark Hoelzer" userId="c1aeea86-90bb-4741-b180-fb5c104fbae7" providerId="ADAL" clId="{E6F15014-B3D9-4FFD-89FB-25CB86C0C00C}" dt="2023-10-03T22:38:23.326" v="6852" actId="478"/>
          <ac:picMkLst>
            <pc:docMk/>
            <pc:sldMk cId="783610582" sldId="408"/>
            <ac:picMk id="8" creationId="{0E209AE1-78D5-E1B8-20D8-19C85E82DF78}"/>
          </ac:picMkLst>
        </pc:picChg>
        <pc:picChg chg="add del mod">
          <ac:chgData name="Mark Hoelzer" userId="c1aeea86-90bb-4741-b180-fb5c104fbae7" providerId="ADAL" clId="{E6F15014-B3D9-4FFD-89FB-25CB86C0C00C}" dt="2023-10-03T22:41:38.136" v="6919" actId="478"/>
          <ac:picMkLst>
            <pc:docMk/>
            <pc:sldMk cId="783610582" sldId="408"/>
            <ac:picMk id="9" creationId="{F0734A5B-4D8C-08C6-F84A-50E5E1357442}"/>
          </ac:picMkLst>
        </pc:picChg>
        <pc:picChg chg="add del mod">
          <ac:chgData name="Mark Hoelzer" userId="c1aeea86-90bb-4741-b180-fb5c104fbae7" providerId="ADAL" clId="{E6F15014-B3D9-4FFD-89FB-25CB86C0C00C}" dt="2023-10-03T22:39:45.105" v="6891" actId="478"/>
          <ac:picMkLst>
            <pc:docMk/>
            <pc:sldMk cId="783610582" sldId="408"/>
            <ac:picMk id="10" creationId="{F23D6F33-94D4-0F38-9727-B929DCB578E3}"/>
          </ac:picMkLst>
        </pc:picChg>
        <pc:picChg chg="add del mod">
          <ac:chgData name="Mark Hoelzer" userId="c1aeea86-90bb-4741-b180-fb5c104fbae7" providerId="ADAL" clId="{E6F15014-B3D9-4FFD-89FB-25CB86C0C00C}" dt="2023-10-03T22:39:40.415" v="6889" actId="478"/>
          <ac:picMkLst>
            <pc:docMk/>
            <pc:sldMk cId="783610582" sldId="408"/>
            <ac:picMk id="12" creationId="{6346DC3F-1ED9-D46B-FAD2-2AC4FD8FAA1E}"/>
          </ac:picMkLst>
        </pc:picChg>
        <pc:picChg chg="add del mod">
          <ac:chgData name="Mark Hoelzer" userId="c1aeea86-90bb-4741-b180-fb5c104fbae7" providerId="ADAL" clId="{E6F15014-B3D9-4FFD-89FB-25CB86C0C00C}" dt="2023-10-03T22:41:36.687" v="6918" actId="478"/>
          <ac:picMkLst>
            <pc:docMk/>
            <pc:sldMk cId="783610582" sldId="408"/>
            <ac:picMk id="13" creationId="{F485F5E8-6B7E-DC4C-46E1-282240C64621}"/>
          </ac:picMkLst>
        </pc:picChg>
        <pc:picChg chg="add mod ord modCrop">
          <ac:chgData name="Mark Hoelzer" userId="c1aeea86-90bb-4741-b180-fb5c104fbae7" providerId="ADAL" clId="{E6F15014-B3D9-4FFD-89FB-25CB86C0C00C}" dt="2023-10-04T04:28:19.294" v="14684" actId="1076"/>
          <ac:picMkLst>
            <pc:docMk/>
            <pc:sldMk cId="783610582" sldId="408"/>
            <ac:picMk id="14" creationId="{E02A4DA9-B0E8-6D4B-1938-222B92A2E92E}"/>
          </ac:picMkLst>
        </pc:picChg>
        <pc:picChg chg="add mod ord">
          <ac:chgData name="Mark Hoelzer" userId="c1aeea86-90bb-4741-b180-fb5c104fbae7" providerId="ADAL" clId="{E6F15014-B3D9-4FFD-89FB-25CB86C0C00C}" dt="2023-10-04T04:09:29.836" v="13973" actId="1035"/>
          <ac:picMkLst>
            <pc:docMk/>
            <pc:sldMk cId="783610582" sldId="408"/>
            <ac:picMk id="15" creationId="{F47FC65A-4A0F-0EA0-59DD-72B103AAC1E0}"/>
          </ac:picMkLst>
        </pc:picChg>
        <pc:picChg chg="add del mod ord">
          <ac:chgData name="Mark Hoelzer" userId="c1aeea86-90bb-4741-b180-fb5c104fbae7" providerId="ADAL" clId="{E6F15014-B3D9-4FFD-89FB-25CB86C0C00C}" dt="2023-10-03T22:42:11.690" v="6956" actId="478"/>
          <ac:picMkLst>
            <pc:docMk/>
            <pc:sldMk cId="783610582" sldId="408"/>
            <ac:picMk id="16" creationId="{5BF9ECF2-E3A2-0606-B0DE-2A937B1FA9E5}"/>
          </ac:picMkLst>
        </pc:picChg>
      </pc:sldChg>
      <pc:sldChg chg="addSp delSp modSp add mod">
        <pc:chgData name="Mark Hoelzer" userId="c1aeea86-90bb-4741-b180-fb5c104fbae7" providerId="ADAL" clId="{E6F15014-B3D9-4FFD-89FB-25CB86C0C00C}" dt="2023-10-03T23:48:28.830" v="8824" actId="20577"/>
        <pc:sldMkLst>
          <pc:docMk/>
          <pc:sldMk cId="3122536816" sldId="409"/>
        </pc:sldMkLst>
        <pc:spChg chg="mod">
          <ac:chgData name="Mark Hoelzer" userId="c1aeea86-90bb-4741-b180-fb5c104fbae7" providerId="ADAL" clId="{E6F15014-B3D9-4FFD-89FB-25CB86C0C00C}" dt="2023-10-03T23:48:28.830" v="8824" actId="20577"/>
          <ac:spMkLst>
            <pc:docMk/>
            <pc:sldMk cId="3122536816" sldId="409"/>
            <ac:spMk id="2" creationId="{A90A24A1-7CA4-13F3-22A0-75B46CB3E375}"/>
          </ac:spMkLst>
        </pc:spChg>
        <pc:spChg chg="del">
          <ac:chgData name="Mark Hoelzer" userId="c1aeea86-90bb-4741-b180-fb5c104fbae7" providerId="ADAL" clId="{E6F15014-B3D9-4FFD-89FB-25CB86C0C00C}" dt="2023-10-03T23:07:56.598" v="7537" actId="478"/>
          <ac:spMkLst>
            <pc:docMk/>
            <pc:sldMk cId="3122536816" sldId="409"/>
            <ac:spMk id="6" creationId="{EFAE29A2-B69D-9DB1-B64A-09E5736BB741}"/>
          </ac:spMkLst>
        </pc:spChg>
        <pc:spChg chg="add mod">
          <ac:chgData name="Mark Hoelzer" userId="c1aeea86-90bb-4741-b180-fb5c104fbae7" providerId="ADAL" clId="{E6F15014-B3D9-4FFD-89FB-25CB86C0C00C}" dt="2023-10-03T23:07:53.726" v="7536"/>
          <ac:spMkLst>
            <pc:docMk/>
            <pc:sldMk cId="3122536816" sldId="409"/>
            <ac:spMk id="9" creationId="{4072F49D-3ECD-E5A1-2F34-8F071E32972F}"/>
          </ac:spMkLst>
        </pc:spChg>
        <pc:spChg chg="mod">
          <ac:chgData name="Mark Hoelzer" userId="c1aeea86-90bb-4741-b180-fb5c104fbae7" providerId="ADAL" clId="{E6F15014-B3D9-4FFD-89FB-25CB86C0C00C}" dt="2023-10-03T22:46:01.210" v="6981" actId="20577"/>
          <ac:spMkLst>
            <pc:docMk/>
            <pc:sldMk cId="3122536816" sldId="409"/>
            <ac:spMk id="12" creationId="{777B272F-1247-7586-8F10-DAF29DA343A7}"/>
          </ac:spMkLst>
        </pc:spChg>
        <pc:spChg chg="mod">
          <ac:chgData name="Mark Hoelzer" userId="c1aeea86-90bb-4741-b180-fb5c104fbae7" providerId="ADAL" clId="{E6F15014-B3D9-4FFD-89FB-25CB86C0C00C}" dt="2023-10-03T22:45:58.115" v="6975" actId="1037"/>
          <ac:spMkLst>
            <pc:docMk/>
            <pc:sldMk cId="3122536816" sldId="409"/>
            <ac:spMk id="14" creationId="{3676DB4C-3F84-9AD9-1189-A6E9602C0A09}"/>
          </ac:spMkLst>
        </pc:spChg>
        <pc:picChg chg="add mod ord">
          <ac:chgData name="Mark Hoelzer" userId="c1aeea86-90bb-4741-b180-fb5c104fbae7" providerId="ADAL" clId="{E6F15014-B3D9-4FFD-89FB-25CB86C0C00C}" dt="2023-10-03T22:45:55.360" v="6970" actId="1076"/>
          <ac:picMkLst>
            <pc:docMk/>
            <pc:sldMk cId="3122536816" sldId="409"/>
            <ac:picMk id="3" creationId="{04049433-EF8F-B290-B0D9-16328C0E4694}"/>
          </ac:picMkLst>
        </pc:picChg>
        <pc:picChg chg="add mod ord">
          <ac:chgData name="Mark Hoelzer" userId="c1aeea86-90bb-4741-b180-fb5c104fbae7" providerId="ADAL" clId="{E6F15014-B3D9-4FFD-89FB-25CB86C0C00C}" dt="2023-10-03T23:08:10.518" v="7545" actId="1035"/>
          <ac:picMkLst>
            <pc:docMk/>
            <pc:sldMk cId="3122536816" sldId="409"/>
            <ac:picMk id="4" creationId="{FE64DFFF-1ECA-D903-9268-11CB153E4E66}"/>
          </ac:picMkLst>
        </pc:picChg>
        <pc:picChg chg="del">
          <ac:chgData name="Mark Hoelzer" userId="c1aeea86-90bb-4741-b180-fb5c104fbae7" providerId="ADAL" clId="{E6F15014-B3D9-4FFD-89FB-25CB86C0C00C}" dt="2023-10-03T22:46:28.201" v="6996" actId="478"/>
          <ac:picMkLst>
            <pc:docMk/>
            <pc:sldMk cId="3122536816" sldId="409"/>
            <ac:picMk id="5" creationId="{2F86668A-F3BC-9979-FC58-E5FF2F83B63E}"/>
          </ac:picMkLst>
        </pc:picChg>
        <pc:picChg chg="del">
          <ac:chgData name="Mark Hoelzer" userId="c1aeea86-90bb-4741-b180-fb5c104fbae7" providerId="ADAL" clId="{E6F15014-B3D9-4FFD-89FB-25CB86C0C00C}" dt="2023-10-03T22:45:53.341" v="6968" actId="478"/>
          <ac:picMkLst>
            <pc:docMk/>
            <pc:sldMk cId="3122536816" sldId="409"/>
            <ac:picMk id="7" creationId="{AAFBD8E5-5BE9-4549-8CE0-53666C67C997}"/>
          </ac:picMkLst>
        </pc:picChg>
        <pc:picChg chg="add del mod ord">
          <ac:chgData name="Mark Hoelzer" userId="c1aeea86-90bb-4741-b180-fb5c104fbae7" providerId="ADAL" clId="{E6F15014-B3D9-4FFD-89FB-25CB86C0C00C}" dt="2023-10-03T23:08:09.839" v="7543" actId="478"/>
          <ac:picMkLst>
            <pc:docMk/>
            <pc:sldMk cId="3122536816" sldId="409"/>
            <ac:picMk id="8" creationId="{9A0D4535-F406-9458-69EC-959FA3D3230D}"/>
          </ac:picMkLst>
        </pc:picChg>
      </pc:sldChg>
      <pc:sldChg chg="addSp delSp modSp add mod replId">
        <pc:chgData name="Mark Hoelzer" userId="c1aeea86-90bb-4741-b180-fb5c104fbae7" providerId="ADAL" clId="{E6F15014-B3D9-4FFD-89FB-25CB86C0C00C}" dt="2023-10-04T04:31:38.722" v="14734" actId="1076"/>
        <pc:sldMkLst>
          <pc:docMk/>
          <pc:sldMk cId="3657102637" sldId="410"/>
        </pc:sldMkLst>
        <pc:spChg chg="mod">
          <ac:chgData name="Mark Hoelzer" userId="c1aeea86-90bb-4741-b180-fb5c104fbae7" providerId="ADAL" clId="{E6F15014-B3D9-4FFD-89FB-25CB86C0C00C}" dt="2023-10-04T04:27:49.157" v="14679" actId="1076"/>
          <ac:spMkLst>
            <pc:docMk/>
            <pc:sldMk cId="3657102637" sldId="410"/>
            <ac:spMk id="2" creationId="{A90A24A1-7CA4-13F3-22A0-75B46CB3E375}"/>
          </ac:spMkLst>
        </pc:spChg>
        <pc:spChg chg="mod">
          <ac:chgData name="Mark Hoelzer" userId="c1aeea86-90bb-4741-b180-fb5c104fbae7" providerId="ADAL" clId="{E6F15014-B3D9-4FFD-89FB-25CB86C0C00C}" dt="2023-10-04T04:31:17.376" v="14725" actId="21"/>
          <ac:spMkLst>
            <pc:docMk/>
            <pc:sldMk cId="3657102637" sldId="410"/>
            <ac:spMk id="5" creationId="{E085024E-ADAA-C586-E060-3C6C8B017C53}"/>
          </ac:spMkLst>
        </pc:spChg>
        <pc:spChg chg="add mod">
          <ac:chgData name="Mark Hoelzer" userId="c1aeea86-90bb-4741-b180-fb5c104fbae7" providerId="ADAL" clId="{E6F15014-B3D9-4FFD-89FB-25CB86C0C00C}" dt="2023-10-04T04:31:28.116" v="14729" actId="14100"/>
          <ac:spMkLst>
            <pc:docMk/>
            <pc:sldMk cId="3657102637" sldId="410"/>
            <ac:spMk id="11" creationId="{13191838-949D-4E3F-E18A-ACE7A67CEAC2}"/>
          </ac:spMkLst>
        </pc:spChg>
        <pc:spChg chg="mod">
          <ac:chgData name="Mark Hoelzer" userId="c1aeea86-90bb-4741-b180-fb5c104fbae7" providerId="ADAL" clId="{E6F15014-B3D9-4FFD-89FB-25CB86C0C00C}" dt="2023-10-04T04:09:22.265" v="13963" actId="1035"/>
          <ac:spMkLst>
            <pc:docMk/>
            <pc:sldMk cId="3657102637" sldId="410"/>
            <ac:spMk id="21" creationId="{774C9EB4-12BE-C9B8-67E6-F14771960F86}"/>
          </ac:spMkLst>
        </pc:spChg>
        <pc:picChg chg="add mod ord">
          <ac:chgData name="Mark Hoelzer" userId="c1aeea86-90bb-4741-b180-fb5c104fbae7" providerId="ADAL" clId="{E6F15014-B3D9-4FFD-89FB-25CB86C0C00C}" dt="2023-10-04T04:09:22.265" v="13963" actId="1035"/>
          <ac:picMkLst>
            <pc:docMk/>
            <pc:sldMk cId="3657102637" sldId="410"/>
            <ac:picMk id="3" creationId="{C16E2DE3-EED0-8C6C-4383-E44CEB2E5B0A}"/>
          </ac:picMkLst>
        </pc:picChg>
        <pc:picChg chg="add mod">
          <ac:chgData name="Mark Hoelzer" userId="c1aeea86-90bb-4741-b180-fb5c104fbae7" providerId="ADAL" clId="{E6F15014-B3D9-4FFD-89FB-25CB86C0C00C}" dt="2023-10-04T04:31:38.722" v="14734" actId="1076"/>
          <ac:picMkLst>
            <pc:docMk/>
            <pc:sldMk cId="3657102637" sldId="410"/>
            <ac:picMk id="4" creationId="{7DB6521D-0E7F-444F-FF9C-10C168933EF0}"/>
          </ac:picMkLst>
        </pc:picChg>
        <pc:picChg chg="del">
          <ac:chgData name="Mark Hoelzer" userId="c1aeea86-90bb-4741-b180-fb5c104fbae7" providerId="ADAL" clId="{E6F15014-B3D9-4FFD-89FB-25CB86C0C00C}" dt="2023-10-03T22:49:40.065" v="7189" actId="478"/>
          <ac:picMkLst>
            <pc:docMk/>
            <pc:sldMk cId="3657102637" sldId="410"/>
            <ac:picMk id="6" creationId="{8FC5C7CB-6153-5465-934E-E5C8712D4567}"/>
          </ac:picMkLst>
        </pc:picChg>
        <pc:picChg chg="add mod ord">
          <ac:chgData name="Mark Hoelzer" userId="c1aeea86-90bb-4741-b180-fb5c104fbae7" providerId="ADAL" clId="{E6F15014-B3D9-4FFD-89FB-25CB86C0C00C}" dt="2023-10-04T04:09:22.265" v="13963" actId="1035"/>
          <ac:picMkLst>
            <pc:docMk/>
            <pc:sldMk cId="3657102637" sldId="410"/>
            <ac:picMk id="8" creationId="{AF976B5D-8B5B-F9B6-316C-38EF67C59C09}"/>
          </ac:picMkLst>
        </pc:picChg>
        <pc:picChg chg="add mod">
          <ac:chgData name="Mark Hoelzer" userId="c1aeea86-90bb-4741-b180-fb5c104fbae7" providerId="ADAL" clId="{E6F15014-B3D9-4FFD-89FB-25CB86C0C00C}" dt="2023-10-04T04:31:08.821" v="14723" actId="1036"/>
          <ac:picMkLst>
            <pc:docMk/>
            <pc:sldMk cId="3657102637" sldId="410"/>
            <ac:picMk id="9" creationId="{765A3DBD-83E3-DCEF-B80B-64DDA562B2D1}"/>
          </ac:picMkLst>
        </pc:picChg>
        <pc:picChg chg="del mod">
          <ac:chgData name="Mark Hoelzer" userId="c1aeea86-90bb-4741-b180-fb5c104fbae7" providerId="ADAL" clId="{E6F15014-B3D9-4FFD-89FB-25CB86C0C00C}" dt="2023-10-03T23:13:53.441" v="7821" actId="478"/>
          <ac:picMkLst>
            <pc:docMk/>
            <pc:sldMk cId="3657102637" sldId="410"/>
            <ac:picMk id="14" creationId="{E02A4DA9-B0E8-6D4B-1938-222B92A2E92E}"/>
          </ac:picMkLst>
        </pc:picChg>
        <pc:picChg chg="del">
          <ac:chgData name="Mark Hoelzer" userId="c1aeea86-90bb-4741-b180-fb5c104fbae7" providerId="ADAL" clId="{E6F15014-B3D9-4FFD-89FB-25CB86C0C00C}" dt="2023-10-03T23:17:48.935" v="7838" actId="478"/>
          <ac:picMkLst>
            <pc:docMk/>
            <pc:sldMk cId="3657102637" sldId="410"/>
            <ac:picMk id="15" creationId="{F47FC65A-4A0F-0EA0-59DD-72B103AAC1E0}"/>
          </ac:picMkLst>
        </pc:picChg>
      </pc:sldChg>
      <pc:sldChg chg="addSp delSp modSp add mod">
        <pc:chgData name="Mark Hoelzer" userId="c1aeea86-90bb-4741-b180-fb5c104fbae7" providerId="ADAL" clId="{E6F15014-B3D9-4FFD-89FB-25CB86C0C00C}" dt="2023-10-04T00:56:06.677" v="9470" actId="20577"/>
        <pc:sldMkLst>
          <pc:docMk/>
          <pc:sldMk cId="2997200441" sldId="411"/>
        </pc:sldMkLst>
        <pc:spChg chg="mod">
          <ac:chgData name="Mark Hoelzer" userId="c1aeea86-90bb-4741-b180-fb5c104fbae7" providerId="ADAL" clId="{E6F15014-B3D9-4FFD-89FB-25CB86C0C00C}" dt="2023-10-04T00:56:06.677" v="9470" actId="20577"/>
          <ac:spMkLst>
            <pc:docMk/>
            <pc:sldMk cId="2997200441" sldId="411"/>
            <ac:spMk id="2" creationId="{A90A24A1-7CA4-13F3-22A0-75B46CB3E375}"/>
          </ac:spMkLst>
        </pc:spChg>
        <pc:spChg chg="mod">
          <ac:chgData name="Mark Hoelzer" userId="c1aeea86-90bb-4741-b180-fb5c104fbae7" providerId="ADAL" clId="{E6F15014-B3D9-4FFD-89FB-25CB86C0C00C}" dt="2023-10-03T23:30:26.257" v="8056" actId="20577"/>
          <ac:spMkLst>
            <pc:docMk/>
            <pc:sldMk cId="2997200441" sldId="411"/>
            <ac:spMk id="12" creationId="{777B272F-1247-7586-8F10-DAF29DA343A7}"/>
          </ac:spMkLst>
        </pc:spChg>
        <pc:spChg chg="mod">
          <ac:chgData name="Mark Hoelzer" userId="c1aeea86-90bb-4741-b180-fb5c104fbae7" providerId="ADAL" clId="{E6F15014-B3D9-4FFD-89FB-25CB86C0C00C}" dt="2023-10-03T23:31:38.720" v="8072" actId="1038"/>
          <ac:spMkLst>
            <pc:docMk/>
            <pc:sldMk cId="2997200441" sldId="411"/>
            <ac:spMk id="14" creationId="{3676DB4C-3F84-9AD9-1189-A6E9602C0A09}"/>
          </ac:spMkLst>
        </pc:spChg>
        <pc:picChg chg="del">
          <ac:chgData name="Mark Hoelzer" userId="c1aeea86-90bb-4741-b180-fb5c104fbae7" providerId="ADAL" clId="{E6F15014-B3D9-4FFD-89FB-25CB86C0C00C}" dt="2023-10-03T23:31:35.400" v="8067" actId="478"/>
          <ac:picMkLst>
            <pc:docMk/>
            <pc:sldMk cId="2997200441" sldId="411"/>
            <ac:picMk id="3" creationId="{04049433-EF8F-B290-B0D9-16328C0E4694}"/>
          </ac:picMkLst>
        </pc:picChg>
        <pc:picChg chg="del">
          <ac:chgData name="Mark Hoelzer" userId="c1aeea86-90bb-4741-b180-fb5c104fbae7" providerId="ADAL" clId="{E6F15014-B3D9-4FFD-89FB-25CB86C0C00C}" dt="2023-10-03T23:33:29.937" v="8082" actId="478"/>
          <ac:picMkLst>
            <pc:docMk/>
            <pc:sldMk cId="2997200441" sldId="411"/>
            <ac:picMk id="4" creationId="{FE64DFFF-1ECA-D903-9268-11CB153E4E66}"/>
          </ac:picMkLst>
        </pc:picChg>
        <pc:picChg chg="add mod ord">
          <ac:chgData name="Mark Hoelzer" userId="c1aeea86-90bb-4741-b180-fb5c104fbae7" providerId="ADAL" clId="{E6F15014-B3D9-4FFD-89FB-25CB86C0C00C}" dt="2023-10-03T23:31:34.498" v="8066" actId="167"/>
          <ac:picMkLst>
            <pc:docMk/>
            <pc:sldMk cId="2997200441" sldId="411"/>
            <ac:picMk id="5" creationId="{C115FB63-3DC6-DB93-27E3-E8FDFC9C7169}"/>
          </ac:picMkLst>
        </pc:picChg>
        <pc:picChg chg="add mod ord">
          <ac:chgData name="Mark Hoelzer" userId="c1aeea86-90bb-4741-b180-fb5c104fbae7" providerId="ADAL" clId="{E6F15014-B3D9-4FFD-89FB-25CB86C0C00C}" dt="2023-10-03T23:33:31.719" v="8083" actId="1036"/>
          <ac:picMkLst>
            <pc:docMk/>
            <pc:sldMk cId="2997200441" sldId="411"/>
            <ac:picMk id="6" creationId="{B03E4156-7AD5-B8FB-BDDE-B8D1EE1359EC}"/>
          </ac:picMkLst>
        </pc:picChg>
      </pc:sldChg>
      <pc:sldChg chg="addSp delSp modSp add mod replId">
        <pc:chgData name="Mark Hoelzer" userId="c1aeea86-90bb-4741-b180-fb5c104fbae7" providerId="ADAL" clId="{E6F15014-B3D9-4FFD-89FB-25CB86C0C00C}" dt="2023-10-04T04:28:44.449" v="14688" actId="1076"/>
        <pc:sldMkLst>
          <pc:docMk/>
          <pc:sldMk cId="1796497611" sldId="412"/>
        </pc:sldMkLst>
        <pc:spChg chg="mod">
          <ac:chgData name="Mark Hoelzer" userId="c1aeea86-90bb-4741-b180-fb5c104fbae7" providerId="ADAL" clId="{E6F15014-B3D9-4FFD-89FB-25CB86C0C00C}" dt="2023-10-04T04:27:38.776" v="14678" actId="1076"/>
          <ac:spMkLst>
            <pc:docMk/>
            <pc:sldMk cId="1796497611" sldId="412"/>
            <ac:spMk id="2" creationId="{A90A24A1-7CA4-13F3-22A0-75B46CB3E375}"/>
          </ac:spMkLst>
        </pc:spChg>
        <pc:spChg chg="add del mod">
          <ac:chgData name="Mark Hoelzer" userId="c1aeea86-90bb-4741-b180-fb5c104fbae7" providerId="ADAL" clId="{E6F15014-B3D9-4FFD-89FB-25CB86C0C00C}" dt="2023-10-04T04:27:38.776" v="14678" actId="1076"/>
          <ac:spMkLst>
            <pc:docMk/>
            <pc:sldMk cId="1796497611" sldId="412"/>
            <ac:spMk id="5" creationId="{E085024E-ADAA-C586-E060-3C6C8B017C53}"/>
          </ac:spMkLst>
        </pc:spChg>
        <pc:spChg chg="mod">
          <ac:chgData name="Mark Hoelzer" userId="c1aeea86-90bb-4741-b180-fb5c104fbae7" providerId="ADAL" clId="{E6F15014-B3D9-4FFD-89FB-25CB86C0C00C}" dt="2023-10-04T04:10:24.917" v="13995" actId="1035"/>
          <ac:spMkLst>
            <pc:docMk/>
            <pc:sldMk cId="1796497611" sldId="412"/>
            <ac:spMk id="21" creationId="{774C9EB4-12BE-C9B8-67E6-F14771960F86}"/>
          </ac:spMkLst>
        </pc:spChg>
        <pc:picChg chg="del">
          <ac:chgData name="Mark Hoelzer" userId="c1aeea86-90bb-4741-b180-fb5c104fbae7" providerId="ADAL" clId="{E6F15014-B3D9-4FFD-89FB-25CB86C0C00C}" dt="2023-10-03T23:33:58.859" v="8089" actId="478"/>
          <ac:picMkLst>
            <pc:docMk/>
            <pc:sldMk cId="1796497611" sldId="412"/>
            <ac:picMk id="3" creationId="{C16E2DE3-EED0-8C6C-4383-E44CEB2E5B0A}"/>
          </ac:picMkLst>
        </pc:picChg>
        <pc:picChg chg="mod">
          <ac:chgData name="Mark Hoelzer" userId="c1aeea86-90bb-4741-b180-fb5c104fbae7" providerId="ADAL" clId="{E6F15014-B3D9-4FFD-89FB-25CB86C0C00C}" dt="2023-10-04T04:28:44.449" v="14688" actId="1076"/>
          <ac:picMkLst>
            <pc:docMk/>
            <pc:sldMk cId="1796497611" sldId="412"/>
            <ac:picMk id="4" creationId="{7DB6521D-0E7F-444F-FF9C-10C168933EF0}"/>
          </ac:picMkLst>
        </pc:picChg>
        <pc:picChg chg="add mod ord">
          <ac:chgData name="Mark Hoelzer" userId="c1aeea86-90bb-4741-b180-fb5c104fbae7" providerId="ADAL" clId="{E6F15014-B3D9-4FFD-89FB-25CB86C0C00C}" dt="2023-10-04T04:10:24.917" v="13995" actId="1035"/>
          <ac:picMkLst>
            <pc:docMk/>
            <pc:sldMk cId="1796497611" sldId="412"/>
            <ac:picMk id="6" creationId="{7666EC09-CD86-C17E-EE02-2CE8BBA30731}"/>
          </ac:picMkLst>
        </pc:picChg>
        <pc:picChg chg="del">
          <ac:chgData name="Mark Hoelzer" userId="c1aeea86-90bb-4741-b180-fb5c104fbae7" providerId="ADAL" clId="{E6F15014-B3D9-4FFD-89FB-25CB86C0C00C}" dt="2023-10-03T23:41:34.399" v="8289" actId="478"/>
          <ac:picMkLst>
            <pc:docMk/>
            <pc:sldMk cId="1796497611" sldId="412"/>
            <ac:picMk id="8" creationId="{AF976B5D-8B5B-F9B6-316C-38EF67C59C09}"/>
          </ac:picMkLst>
        </pc:picChg>
        <pc:picChg chg="del">
          <ac:chgData name="Mark Hoelzer" userId="c1aeea86-90bb-4741-b180-fb5c104fbae7" providerId="ADAL" clId="{E6F15014-B3D9-4FFD-89FB-25CB86C0C00C}" dt="2023-10-03T23:34:45.902" v="8091" actId="478"/>
          <ac:picMkLst>
            <pc:docMk/>
            <pc:sldMk cId="1796497611" sldId="412"/>
            <ac:picMk id="9" creationId="{765A3DBD-83E3-DCEF-B80B-64DDA562B2D1}"/>
          </ac:picMkLst>
        </pc:picChg>
        <pc:picChg chg="add del mod ord">
          <ac:chgData name="Mark Hoelzer" userId="c1aeea86-90bb-4741-b180-fb5c104fbae7" providerId="ADAL" clId="{E6F15014-B3D9-4FFD-89FB-25CB86C0C00C}" dt="2023-10-04T04:10:24.917" v="13995" actId="1035"/>
          <ac:picMkLst>
            <pc:docMk/>
            <pc:sldMk cId="1796497611" sldId="412"/>
            <ac:picMk id="10" creationId="{CA6E1C46-E3AC-A40D-B219-478A93A07C04}"/>
          </ac:picMkLst>
        </pc:picChg>
      </pc:sldChg>
      <pc:sldChg chg="addSp delSp modSp add mod">
        <pc:chgData name="Mark Hoelzer" userId="c1aeea86-90bb-4741-b180-fb5c104fbae7" providerId="ADAL" clId="{E6F15014-B3D9-4FFD-89FB-25CB86C0C00C}" dt="2023-10-04T15:48:10.031" v="17594" actId="732"/>
        <pc:sldMkLst>
          <pc:docMk/>
          <pc:sldMk cId="3741129750" sldId="413"/>
        </pc:sldMkLst>
        <pc:spChg chg="del mod">
          <ac:chgData name="Mark Hoelzer" userId="c1aeea86-90bb-4741-b180-fb5c104fbae7" providerId="ADAL" clId="{E6F15014-B3D9-4FFD-89FB-25CB86C0C00C}" dt="2023-10-04T02:08:42.163" v="12257" actId="478"/>
          <ac:spMkLst>
            <pc:docMk/>
            <pc:sldMk cId="3741129750" sldId="413"/>
            <ac:spMk id="2" creationId="{A90A24A1-7CA4-13F3-22A0-75B46CB3E375}"/>
          </ac:spMkLst>
        </pc:spChg>
        <pc:spChg chg="del">
          <ac:chgData name="Mark Hoelzer" userId="c1aeea86-90bb-4741-b180-fb5c104fbae7" providerId="ADAL" clId="{E6F15014-B3D9-4FFD-89FB-25CB86C0C00C}" dt="2023-10-04T01:04:17.863" v="9641" actId="478"/>
          <ac:spMkLst>
            <pc:docMk/>
            <pc:sldMk cId="3741129750" sldId="413"/>
            <ac:spMk id="3" creationId="{0AA460F3-BBD4-27A6-B445-4A3A714C6C0A}"/>
          </ac:spMkLst>
        </pc:spChg>
        <pc:spChg chg="mod">
          <ac:chgData name="Mark Hoelzer" userId="c1aeea86-90bb-4741-b180-fb5c104fbae7" providerId="ADAL" clId="{E6F15014-B3D9-4FFD-89FB-25CB86C0C00C}" dt="2023-10-04T15:46:08.057" v="17548" actId="14100"/>
          <ac:spMkLst>
            <pc:docMk/>
            <pc:sldMk cId="3741129750" sldId="413"/>
            <ac:spMk id="4" creationId="{569B8C24-4ED2-A9EB-CBDB-1D407ED69476}"/>
          </ac:spMkLst>
        </pc:spChg>
        <pc:spChg chg="add del mod">
          <ac:chgData name="Mark Hoelzer" userId="c1aeea86-90bb-4741-b180-fb5c104fbae7" providerId="ADAL" clId="{E6F15014-B3D9-4FFD-89FB-25CB86C0C00C}" dt="2023-10-04T01:28:22.756" v="10773" actId="478"/>
          <ac:spMkLst>
            <pc:docMk/>
            <pc:sldMk cId="3741129750" sldId="413"/>
            <ac:spMk id="8" creationId="{D7DB40C9-F1B4-3504-67AA-0F01E7A02A8A}"/>
          </ac:spMkLst>
        </pc:spChg>
        <pc:spChg chg="add del mod">
          <ac:chgData name="Mark Hoelzer" userId="c1aeea86-90bb-4741-b180-fb5c104fbae7" providerId="ADAL" clId="{E6F15014-B3D9-4FFD-89FB-25CB86C0C00C}" dt="2023-10-04T04:23:08.215" v="14500" actId="478"/>
          <ac:spMkLst>
            <pc:docMk/>
            <pc:sldMk cId="3741129750" sldId="413"/>
            <ac:spMk id="10" creationId="{214343EE-F678-B7E1-D1B3-7CDF8326F26B}"/>
          </ac:spMkLst>
        </pc:spChg>
        <pc:spChg chg="del">
          <ac:chgData name="Mark Hoelzer" userId="c1aeea86-90bb-4741-b180-fb5c104fbae7" providerId="ADAL" clId="{E6F15014-B3D9-4FFD-89FB-25CB86C0C00C}" dt="2023-10-04T01:04:15.677" v="9639" actId="478"/>
          <ac:spMkLst>
            <pc:docMk/>
            <pc:sldMk cId="3741129750" sldId="413"/>
            <ac:spMk id="12" creationId="{4B227AD4-9E5D-DB84-6BB6-4BD562B6A29F}"/>
          </ac:spMkLst>
        </pc:spChg>
        <pc:spChg chg="add del mod">
          <ac:chgData name="Mark Hoelzer" userId="c1aeea86-90bb-4741-b180-fb5c104fbae7" providerId="ADAL" clId="{E6F15014-B3D9-4FFD-89FB-25CB86C0C00C}" dt="2023-10-04T04:23:10.730" v="14503" actId="478"/>
          <ac:spMkLst>
            <pc:docMk/>
            <pc:sldMk cId="3741129750" sldId="413"/>
            <ac:spMk id="13" creationId="{D80C5746-DBA5-7B93-98ED-76CE7C9B89B0}"/>
          </ac:spMkLst>
        </pc:spChg>
        <pc:spChg chg="add del mod">
          <ac:chgData name="Mark Hoelzer" userId="c1aeea86-90bb-4741-b180-fb5c104fbae7" providerId="ADAL" clId="{E6F15014-B3D9-4FFD-89FB-25CB86C0C00C}" dt="2023-10-04T04:23:09.036" v="14501" actId="478"/>
          <ac:spMkLst>
            <pc:docMk/>
            <pc:sldMk cId="3741129750" sldId="413"/>
            <ac:spMk id="15" creationId="{BF009978-2078-8CDE-C2D2-95C4956393C4}"/>
          </ac:spMkLst>
        </pc:spChg>
        <pc:spChg chg="add mod">
          <ac:chgData name="Mark Hoelzer" userId="c1aeea86-90bb-4741-b180-fb5c104fbae7" providerId="ADAL" clId="{E6F15014-B3D9-4FFD-89FB-25CB86C0C00C}" dt="2023-10-04T01:28:33.819" v="10775" actId="164"/>
          <ac:spMkLst>
            <pc:docMk/>
            <pc:sldMk cId="3741129750" sldId="413"/>
            <ac:spMk id="17" creationId="{DBE12DB1-CDD0-B963-1F8D-A358FE47C259}"/>
          </ac:spMkLst>
        </pc:spChg>
        <pc:spChg chg="add mod">
          <ac:chgData name="Mark Hoelzer" userId="c1aeea86-90bb-4741-b180-fb5c104fbae7" providerId="ADAL" clId="{E6F15014-B3D9-4FFD-89FB-25CB86C0C00C}" dt="2023-10-04T01:28:33.819" v="10775" actId="164"/>
          <ac:spMkLst>
            <pc:docMk/>
            <pc:sldMk cId="3741129750" sldId="413"/>
            <ac:spMk id="18" creationId="{A5FA8400-0005-74C2-B7B0-6D69D9EA34B0}"/>
          </ac:spMkLst>
        </pc:spChg>
        <pc:spChg chg="add mod">
          <ac:chgData name="Mark Hoelzer" userId="c1aeea86-90bb-4741-b180-fb5c104fbae7" providerId="ADAL" clId="{E6F15014-B3D9-4FFD-89FB-25CB86C0C00C}" dt="2023-10-04T01:28:33.819" v="10775" actId="164"/>
          <ac:spMkLst>
            <pc:docMk/>
            <pc:sldMk cId="3741129750" sldId="413"/>
            <ac:spMk id="20" creationId="{A228C962-FB49-5A99-0DE6-35F9C0300C61}"/>
          </ac:spMkLst>
        </pc:spChg>
        <pc:spChg chg="add mod">
          <ac:chgData name="Mark Hoelzer" userId="c1aeea86-90bb-4741-b180-fb5c104fbae7" providerId="ADAL" clId="{E6F15014-B3D9-4FFD-89FB-25CB86C0C00C}" dt="2023-10-04T01:28:33.819" v="10775" actId="164"/>
          <ac:spMkLst>
            <pc:docMk/>
            <pc:sldMk cId="3741129750" sldId="413"/>
            <ac:spMk id="21" creationId="{DFF83D77-FBE8-4A55-3D66-E7E1047998AC}"/>
          </ac:spMkLst>
        </pc:spChg>
        <pc:spChg chg="add del mod">
          <ac:chgData name="Mark Hoelzer" userId="c1aeea86-90bb-4741-b180-fb5c104fbae7" providerId="ADAL" clId="{E6F15014-B3D9-4FFD-89FB-25CB86C0C00C}" dt="2023-10-04T01:43:59.362" v="11577" actId="478"/>
          <ac:spMkLst>
            <pc:docMk/>
            <pc:sldMk cId="3741129750" sldId="413"/>
            <ac:spMk id="23" creationId="{BF6E1757-850D-9158-01F0-BCA93DC6B972}"/>
          </ac:spMkLst>
        </pc:spChg>
        <pc:spChg chg="add mod">
          <ac:chgData name="Mark Hoelzer" userId="c1aeea86-90bb-4741-b180-fb5c104fbae7" providerId="ADAL" clId="{E6F15014-B3D9-4FFD-89FB-25CB86C0C00C}" dt="2023-10-04T04:22:56.752" v="14497" actId="255"/>
          <ac:spMkLst>
            <pc:docMk/>
            <pc:sldMk cId="3741129750" sldId="413"/>
            <ac:spMk id="24" creationId="{7362ED11-3EA8-BA95-932B-40016F24674E}"/>
          </ac:spMkLst>
        </pc:spChg>
        <pc:spChg chg="add del">
          <ac:chgData name="Mark Hoelzer" userId="c1aeea86-90bb-4741-b180-fb5c104fbae7" providerId="ADAL" clId="{E6F15014-B3D9-4FFD-89FB-25CB86C0C00C}" dt="2023-10-04T04:23:14.498" v="14505" actId="22"/>
          <ac:spMkLst>
            <pc:docMk/>
            <pc:sldMk cId="3741129750" sldId="413"/>
            <ac:spMk id="26" creationId="{F686B8AF-72C6-1FE5-19F1-08488A8F23B1}"/>
          </ac:spMkLst>
        </pc:spChg>
        <pc:spChg chg="add mod ord">
          <ac:chgData name="Mark Hoelzer" userId="c1aeea86-90bb-4741-b180-fb5c104fbae7" providerId="ADAL" clId="{E6F15014-B3D9-4FFD-89FB-25CB86C0C00C}" dt="2023-10-04T15:47:53.175" v="17570" actId="1076"/>
          <ac:spMkLst>
            <pc:docMk/>
            <pc:sldMk cId="3741129750" sldId="413"/>
            <ac:spMk id="28" creationId="{C9FC2DD8-335D-3140-E9A9-04623B7A0DE5}"/>
          </ac:spMkLst>
        </pc:spChg>
        <pc:spChg chg="add mod ord">
          <ac:chgData name="Mark Hoelzer" userId="c1aeea86-90bb-4741-b180-fb5c104fbae7" providerId="ADAL" clId="{E6F15014-B3D9-4FFD-89FB-25CB86C0C00C}" dt="2023-10-04T15:45:46.080" v="17545" actId="1076"/>
          <ac:spMkLst>
            <pc:docMk/>
            <pc:sldMk cId="3741129750" sldId="413"/>
            <ac:spMk id="30" creationId="{D538F02C-4ADD-8E3D-0784-3BF568B07D09}"/>
          </ac:spMkLst>
        </pc:spChg>
        <pc:spChg chg="add del mod">
          <ac:chgData name="Mark Hoelzer" userId="c1aeea86-90bb-4741-b180-fb5c104fbae7" providerId="ADAL" clId="{E6F15014-B3D9-4FFD-89FB-25CB86C0C00C}" dt="2023-10-04T04:34:13.192" v="14767" actId="478"/>
          <ac:spMkLst>
            <pc:docMk/>
            <pc:sldMk cId="3741129750" sldId="413"/>
            <ac:spMk id="33" creationId="{44472ABA-75D1-9470-1807-6F7D0616D36C}"/>
          </ac:spMkLst>
        </pc:spChg>
        <pc:grpChg chg="add del mod ord">
          <ac:chgData name="Mark Hoelzer" userId="c1aeea86-90bb-4741-b180-fb5c104fbae7" providerId="ADAL" clId="{E6F15014-B3D9-4FFD-89FB-25CB86C0C00C}" dt="2023-10-04T01:28:54.074" v="10783" actId="478"/>
          <ac:grpSpMkLst>
            <pc:docMk/>
            <pc:sldMk cId="3741129750" sldId="413"/>
            <ac:grpSpMk id="22" creationId="{EF231156-FB09-87DD-D4B9-BFCDD8EBC365}"/>
          </ac:grpSpMkLst>
        </pc:grpChg>
        <pc:picChg chg="del">
          <ac:chgData name="Mark Hoelzer" userId="c1aeea86-90bb-4741-b180-fb5c104fbae7" providerId="ADAL" clId="{E6F15014-B3D9-4FFD-89FB-25CB86C0C00C}" dt="2023-10-04T04:29:13.141" v="14695" actId="478"/>
          <ac:picMkLst>
            <pc:docMk/>
            <pc:sldMk cId="3741129750" sldId="413"/>
            <ac:picMk id="5" creationId="{FC9FEB9C-F067-BB6E-A663-BC2BCA334174}"/>
          </ac:picMkLst>
        </pc:picChg>
        <pc:picChg chg="del mod">
          <ac:chgData name="Mark Hoelzer" userId="c1aeea86-90bb-4741-b180-fb5c104fbae7" providerId="ADAL" clId="{E6F15014-B3D9-4FFD-89FB-25CB86C0C00C}" dt="2023-10-04T01:28:21.818" v="10771" actId="478"/>
          <ac:picMkLst>
            <pc:docMk/>
            <pc:sldMk cId="3741129750" sldId="413"/>
            <ac:picMk id="7" creationId="{F2AFBC94-FAB5-11EE-2137-190B3DB4285D}"/>
          </ac:picMkLst>
        </pc:picChg>
        <pc:picChg chg="add del mod">
          <ac:chgData name="Mark Hoelzer" userId="c1aeea86-90bb-4741-b180-fb5c104fbae7" providerId="ADAL" clId="{E6F15014-B3D9-4FFD-89FB-25CB86C0C00C}" dt="2023-10-04T04:23:09.404" v="14502" actId="478"/>
          <ac:picMkLst>
            <pc:docMk/>
            <pc:sldMk cId="3741129750" sldId="413"/>
            <ac:picMk id="9" creationId="{0536BA10-22F2-CA6C-F35B-71E034EEC49F}"/>
          </ac:picMkLst>
        </pc:picChg>
        <pc:picChg chg="del">
          <ac:chgData name="Mark Hoelzer" userId="c1aeea86-90bb-4741-b180-fb5c104fbae7" providerId="ADAL" clId="{E6F15014-B3D9-4FFD-89FB-25CB86C0C00C}" dt="2023-10-04T01:04:16.067" v="9640" actId="478"/>
          <ac:picMkLst>
            <pc:docMk/>
            <pc:sldMk cId="3741129750" sldId="413"/>
            <ac:picMk id="11" creationId="{E51DEA38-BC33-C184-9EE4-D254512B4980}"/>
          </ac:picMkLst>
        </pc:picChg>
        <pc:picChg chg="add del mod">
          <ac:chgData name="Mark Hoelzer" userId="c1aeea86-90bb-4741-b180-fb5c104fbae7" providerId="ADAL" clId="{E6F15014-B3D9-4FFD-89FB-25CB86C0C00C}" dt="2023-10-04T04:23:06.896" v="14498" actId="478"/>
          <ac:picMkLst>
            <pc:docMk/>
            <pc:sldMk cId="3741129750" sldId="413"/>
            <ac:picMk id="14" creationId="{6F7125AC-6D75-0DF0-B11D-F9D07F682469}"/>
          </ac:picMkLst>
        </pc:picChg>
        <pc:picChg chg="add mod">
          <ac:chgData name="Mark Hoelzer" userId="c1aeea86-90bb-4741-b180-fb5c104fbae7" providerId="ADAL" clId="{E6F15014-B3D9-4FFD-89FB-25CB86C0C00C}" dt="2023-10-04T01:28:33.819" v="10775" actId="164"/>
          <ac:picMkLst>
            <pc:docMk/>
            <pc:sldMk cId="3741129750" sldId="413"/>
            <ac:picMk id="16" creationId="{2B3176D5-7F45-8583-5E3F-A926656046DE}"/>
          </ac:picMkLst>
        </pc:picChg>
        <pc:picChg chg="add mod">
          <ac:chgData name="Mark Hoelzer" userId="c1aeea86-90bb-4741-b180-fb5c104fbae7" providerId="ADAL" clId="{E6F15014-B3D9-4FFD-89FB-25CB86C0C00C}" dt="2023-10-04T01:28:33.819" v="10775" actId="164"/>
          <ac:picMkLst>
            <pc:docMk/>
            <pc:sldMk cId="3741129750" sldId="413"/>
            <ac:picMk id="19" creationId="{B94820F7-8F4F-C645-19BF-32E77A6C7C96}"/>
          </ac:picMkLst>
        </pc:picChg>
        <pc:picChg chg="add mod ord modCrop">
          <ac:chgData name="Mark Hoelzer" userId="c1aeea86-90bb-4741-b180-fb5c104fbae7" providerId="ADAL" clId="{E6F15014-B3D9-4FFD-89FB-25CB86C0C00C}" dt="2023-10-04T15:47:55.872" v="17571" actId="1076"/>
          <ac:picMkLst>
            <pc:docMk/>
            <pc:sldMk cId="3741129750" sldId="413"/>
            <ac:picMk id="27" creationId="{3F60F0BA-8F48-D37E-906D-EBC267D746B0}"/>
          </ac:picMkLst>
        </pc:picChg>
        <pc:picChg chg="add mod">
          <ac:chgData name="Mark Hoelzer" userId="c1aeea86-90bb-4741-b180-fb5c104fbae7" providerId="ADAL" clId="{E6F15014-B3D9-4FFD-89FB-25CB86C0C00C}" dt="2023-10-04T04:29:18.750" v="14696"/>
          <ac:picMkLst>
            <pc:docMk/>
            <pc:sldMk cId="3741129750" sldId="413"/>
            <ac:picMk id="31" creationId="{62917761-F5EC-C2B0-41F6-D6BB9CB1F036}"/>
          </ac:picMkLst>
        </pc:picChg>
        <pc:picChg chg="add mod ord modCrop">
          <ac:chgData name="Mark Hoelzer" userId="c1aeea86-90bb-4741-b180-fb5c104fbae7" providerId="ADAL" clId="{E6F15014-B3D9-4FFD-89FB-25CB86C0C00C}" dt="2023-10-04T15:46:19.143" v="17549" actId="1076"/>
          <ac:picMkLst>
            <pc:docMk/>
            <pc:sldMk cId="3741129750" sldId="413"/>
            <ac:picMk id="32" creationId="{908D3EF9-E5BA-602A-C5B8-83128BF30F6C}"/>
          </ac:picMkLst>
        </pc:picChg>
        <pc:picChg chg="add del mod">
          <ac:chgData name="Mark Hoelzer" userId="c1aeea86-90bb-4741-b180-fb5c104fbae7" providerId="ADAL" clId="{E6F15014-B3D9-4FFD-89FB-25CB86C0C00C}" dt="2023-10-04T15:42:01.664" v="17498" actId="478"/>
          <ac:picMkLst>
            <pc:docMk/>
            <pc:sldMk cId="3741129750" sldId="413"/>
            <ac:picMk id="34" creationId="{3D21DAFB-C977-594A-D009-69A536788FA0}"/>
          </ac:picMkLst>
        </pc:picChg>
        <pc:picChg chg="add del mod">
          <ac:chgData name="Mark Hoelzer" userId="c1aeea86-90bb-4741-b180-fb5c104fbae7" providerId="ADAL" clId="{E6F15014-B3D9-4FFD-89FB-25CB86C0C00C}" dt="2023-10-04T15:42:54.266" v="17525" actId="478"/>
          <ac:picMkLst>
            <pc:docMk/>
            <pc:sldMk cId="3741129750" sldId="413"/>
            <ac:picMk id="35" creationId="{2036DD78-A146-429D-FA26-144D054FBD03}"/>
          </ac:picMkLst>
        </pc:picChg>
        <pc:picChg chg="add mod ord modCrop">
          <ac:chgData name="Mark Hoelzer" userId="c1aeea86-90bb-4741-b180-fb5c104fbae7" providerId="ADAL" clId="{E6F15014-B3D9-4FFD-89FB-25CB86C0C00C}" dt="2023-10-04T15:48:10.031" v="17594" actId="732"/>
          <ac:picMkLst>
            <pc:docMk/>
            <pc:sldMk cId="3741129750" sldId="413"/>
            <ac:picMk id="36" creationId="{ACB14615-94B8-6D6E-9A1C-29E387D17D79}"/>
          </ac:picMkLst>
        </pc:picChg>
        <pc:picChg chg="add mod">
          <ac:chgData name="Mark Hoelzer" userId="c1aeea86-90bb-4741-b180-fb5c104fbae7" providerId="ADAL" clId="{E6F15014-B3D9-4FFD-89FB-25CB86C0C00C}" dt="2023-10-04T15:45:10.328" v="17532" actId="14100"/>
          <ac:picMkLst>
            <pc:docMk/>
            <pc:sldMk cId="3741129750" sldId="413"/>
            <ac:picMk id="37" creationId="{096D8C96-D36F-D968-69B3-99ED3F2C1CF5}"/>
          </ac:picMkLst>
        </pc:picChg>
      </pc:sldChg>
      <pc:sldChg chg="addSp delSp modSp add mod">
        <pc:chgData name="Mark Hoelzer" userId="c1aeea86-90bb-4741-b180-fb5c104fbae7" providerId="ADAL" clId="{E6F15014-B3D9-4FFD-89FB-25CB86C0C00C}" dt="2023-10-04T15:34:43.520" v="17232" actId="21"/>
        <pc:sldMkLst>
          <pc:docMk/>
          <pc:sldMk cId="4056552160" sldId="414"/>
        </pc:sldMkLst>
        <pc:spChg chg="mod">
          <ac:chgData name="Mark Hoelzer" userId="c1aeea86-90bb-4741-b180-fb5c104fbae7" providerId="ADAL" clId="{E6F15014-B3D9-4FFD-89FB-25CB86C0C00C}" dt="2023-10-04T04:16:18.264" v="14201" actId="20577"/>
          <ac:spMkLst>
            <pc:docMk/>
            <pc:sldMk cId="4056552160" sldId="414"/>
            <ac:spMk id="2" creationId="{A90A24A1-7CA4-13F3-22A0-75B46CB3E375}"/>
          </ac:spMkLst>
        </pc:spChg>
        <pc:spChg chg="del">
          <ac:chgData name="Mark Hoelzer" userId="c1aeea86-90bb-4741-b180-fb5c104fbae7" providerId="ADAL" clId="{E6F15014-B3D9-4FFD-89FB-25CB86C0C00C}" dt="2023-10-04T01:10:57.575" v="10200" actId="478"/>
          <ac:spMkLst>
            <pc:docMk/>
            <pc:sldMk cId="4056552160" sldId="414"/>
            <ac:spMk id="5" creationId="{E085024E-ADAA-C586-E060-3C6C8B017C53}"/>
          </ac:spMkLst>
        </pc:spChg>
        <pc:spChg chg="add mod">
          <ac:chgData name="Mark Hoelzer" userId="c1aeea86-90bb-4741-b180-fb5c104fbae7" providerId="ADAL" clId="{E6F15014-B3D9-4FFD-89FB-25CB86C0C00C}" dt="2023-10-04T14:47:40.154" v="15406" actId="14100"/>
          <ac:spMkLst>
            <pc:docMk/>
            <pc:sldMk cId="4056552160" sldId="414"/>
            <ac:spMk id="8" creationId="{AE739182-EF32-6DE9-0774-EA854D9B285B}"/>
          </ac:spMkLst>
        </pc:spChg>
        <pc:picChg chg="add mod">
          <ac:chgData name="Mark Hoelzer" userId="c1aeea86-90bb-4741-b180-fb5c104fbae7" providerId="ADAL" clId="{E6F15014-B3D9-4FFD-89FB-25CB86C0C00C}" dt="2023-10-04T04:18:23.295" v="14390" actId="1076"/>
          <ac:picMkLst>
            <pc:docMk/>
            <pc:sldMk cId="4056552160" sldId="414"/>
            <ac:picMk id="3" creationId="{41503801-9896-21C5-B433-908F3B917C59}"/>
          </ac:picMkLst>
        </pc:picChg>
        <pc:picChg chg="del">
          <ac:chgData name="Mark Hoelzer" userId="c1aeea86-90bb-4741-b180-fb5c104fbae7" providerId="ADAL" clId="{E6F15014-B3D9-4FFD-89FB-25CB86C0C00C}" dt="2023-10-04T01:11:01.939" v="10202" actId="478"/>
          <ac:picMkLst>
            <pc:docMk/>
            <pc:sldMk cId="4056552160" sldId="414"/>
            <ac:picMk id="4" creationId="{7DB6521D-0E7F-444F-FF9C-10C168933EF0}"/>
          </ac:picMkLst>
        </pc:picChg>
        <pc:picChg chg="del">
          <ac:chgData name="Mark Hoelzer" userId="c1aeea86-90bb-4741-b180-fb5c104fbae7" providerId="ADAL" clId="{E6F15014-B3D9-4FFD-89FB-25CB86C0C00C}" dt="2023-10-04T01:10:56.118" v="10199" actId="478"/>
          <ac:picMkLst>
            <pc:docMk/>
            <pc:sldMk cId="4056552160" sldId="414"/>
            <ac:picMk id="6" creationId="{7666EC09-CD86-C17E-EE02-2CE8BBA30731}"/>
          </ac:picMkLst>
        </pc:picChg>
        <pc:picChg chg="del">
          <ac:chgData name="Mark Hoelzer" userId="c1aeea86-90bb-4741-b180-fb5c104fbae7" providerId="ADAL" clId="{E6F15014-B3D9-4FFD-89FB-25CB86C0C00C}" dt="2023-10-04T01:25:00.572" v="10660" actId="478"/>
          <ac:picMkLst>
            <pc:docMk/>
            <pc:sldMk cId="4056552160" sldId="414"/>
            <ac:picMk id="7" creationId="{F70784C6-EBB9-1CB2-CCE2-28FE6FA0141F}"/>
          </ac:picMkLst>
        </pc:picChg>
        <pc:picChg chg="add mod ord">
          <ac:chgData name="Mark Hoelzer" userId="c1aeea86-90bb-4741-b180-fb5c104fbae7" providerId="ADAL" clId="{E6F15014-B3D9-4FFD-89FB-25CB86C0C00C}" dt="2023-10-04T01:24:59.874" v="10659" actId="167"/>
          <ac:picMkLst>
            <pc:docMk/>
            <pc:sldMk cId="4056552160" sldId="414"/>
            <ac:picMk id="9" creationId="{C4EF6489-74CB-E295-2071-FCCCFECA7A40}"/>
          </ac:picMkLst>
        </pc:picChg>
        <pc:picChg chg="del mod">
          <ac:chgData name="Mark Hoelzer" userId="c1aeea86-90bb-4741-b180-fb5c104fbae7" providerId="ADAL" clId="{E6F15014-B3D9-4FFD-89FB-25CB86C0C00C}" dt="2023-10-04T01:11:06.985" v="10203" actId="478"/>
          <ac:picMkLst>
            <pc:docMk/>
            <pc:sldMk cId="4056552160" sldId="414"/>
            <ac:picMk id="10" creationId="{CA6E1C46-E3AC-A40D-B219-478A93A07C04}"/>
          </ac:picMkLst>
        </pc:picChg>
        <pc:picChg chg="add del">
          <ac:chgData name="Mark Hoelzer" userId="c1aeea86-90bb-4741-b180-fb5c104fbae7" providerId="ADAL" clId="{E6F15014-B3D9-4FFD-89FB-25CB86C0C00C}" dt="2023-10-04T15:34:43.520" v="17232" actId="21"/>
          <ac:picMkLst>
            <pc:docMk/>
            <pc:sldMk cId="4056552160" sldId="414"/>
            <ac:picMk id="11" creationId="{DC724A7D-A99D-9C76-D35D-6FBDA6FC0673}"/>
          </ac:picMkLst>
        </pc:picChg>
      </pc:sldChg>
      <pc:sldChg chg="addSp delSp modSp add mod">
        <pc:chgData name="Mark Hoelzer" userId="c1aeea86-90bb-4741-b180-fb5c104fbae7" providerId="ADAL" clId="{E6F15014-B3D9-4FFD-89FB-25CB86C0C00C}" dt="2023-10-04T02:05:10.828" v="12053" actId="20577"/>
        <pc:sldMkLst>
          <pc:docMk/>
          <pc:sldMk cId="2301007658" sldId="415"/>
        </pc:sldMkLst>
        <pc:spChg chg="mod">
          <ac:chgData name="Mark Hoelzer" userId="c1aeea86-90bb-4741-b180-fb5c104fbae7" providerId="ADAL" clId="{E6F15014-B3D9-4FFD-89FB-25CB86C0C00C}" dt="2023-10-04T02:05:10.828" v="12053" actId="20577"/>
          <ac:spMkLst>
            <pc:docMk/>
            <pc:sldMk cId="2301007658" sldId="415"/>
            <ac:spMk id="2" creationId="{A90A24A1-7CA4-13F3-22A0-75B46CB3E375}"/>
          </ac:spMkLst>
        </pc:spChg>
        <pc:spChg chg="mod">
          <ac:chgData name="Mark Hoelzer" userId="c1aeea86-90bb-4741-b180-fb5c104fbae7" providerId="ADAL" clId="{E6F15014-B3D9-4FFD-89FB-25CB86C0C00C}" dt="2023-10-04T01:35:55.223" v="11285" actId="20577"/>
          <ac:spMkLst>
            <pc:docMk/>
            <pc:sldMk cId="2301007658" sldId="415"/>
            <ac:spMk id="4" creationId="{569B8C24-4ED2-A9EB-CBDB-1D407ED69476}"/>
          </ac:spMkLst>
        </pc:spChg>
        <pc:spChg chg="add del mod">
          <ac:chgData name="Mark Hoelzer" userId="c1aeea86-90bb-4741-b180-fb5c104fbae7" providerId="ADAL" clId="{E6F15014-B3D9-4FFD-89FB-25CB86C0C00C}" dt="2023-10-04T01:33:36.651" v="11237" actId="478"/>
          <ac:spMkLst>
            <pc:docMk/>
            <pc:sldMk cId="2301007658" sldId="415"/>
            <ac:spMk id="6" creationId="{343D3EF5-6B35-78A0-D69D-CFFE57B85474}"/>
          </ac:spMkLst>
        </pc:spChg>
        <pc:spChg chg="del mod">
          <ac:chgData name="Mark Hoelzer" userId="c1aeea86-90bb-4741-b180-fb5c104fbae7" providerId="ADAL" clId="{E6F15014-B3D9-4FFD-89FB-25CB86C0C00C}" dt="2023-10-04T01:32:20.840" v="11008" actId="478"/>
          <ac:spMkLst>
            <pc:docMk/>
            <pc:sldMk cId="2301007658" sldId="415"/>
            <ac:spMk id="8" creationId="{D7DB40C9-F1B4-3504-67AA-0F01E7A02A8A}"/>
          </ac:spMkLst>
        </pc:spChg>
        <pc:spChg chg="add mod ord">
          <ac:chgData name="Mark Hoelzer" userId="c1aeea86-90bb-4741-b180-fb5c104fbae7" providerId="ADAL" clId="{E6F15014-B3D9-4FFD-89FB-25CB86C0C00C}" dt="2023-10-04T01:39:31.914" v="11438" actId="1076"/>
          <ac:spMkLst>
            <pc:docMk/>
            <pc:sldMk cId="2301007658" sldId="415"/>
            <ac:spMk id="9" creationId="{CFCC1DEC-0894-EF5B-235B-9BD39F6117EF}"/>
          </ac:spMkLst>
        </pc:spChg>
        <pc:spChg chg="add mod">
          <ac:chgData name="Mark Hoelzer" userId="c1aeea86-90bb-4741-b180-fb5c104fbae7" providerId="ADAL" clId="{E6F15014-B3D9-4FFD-89FB-25CB86C0C00C}" dt="2023-10-04T01:39:38.115" v="11440" actId="1076"/>
          <ac:spMkLst>
            <pc:docMk/>
            <pc:sldMk cId="2301007658" sldId="415"/>
            <ac:spMk id="14" creationId="{2DFC90FC-1E12-7E35-0999-E30174AC78BF}"/>
          </ac:spMkLst>
        </pc:spChg>
        <pc:spChg chg="add mod">
          <ac:chgData name="Mark Hoelzer" userId="c1aeea86-90bb-4741-b180-fb5c104fbae7" providerId="ADAL" clId="{E6F15014-B3D9-4FFD-89FB-25CB86C0C00C}" dt="2023-10-04T01:39:53.411" v="11455" actId="1036"/>
          <ac:spMkLst>
            <pc:docMk/>
            <pc:sldMk cId="2301007658" sldId="415"/>
            <ac:spMk id="15" creationId="{D4120395-3330-4B29-1905-C334C1AA3362}"/>
          </ac:spMkLst>
        </pc:spChg>
        <pc:spChg chg="add del mod">
          <ac:chgData name="Mark Hoelzer" userId="c1aeea86-90bb-4741-b180-fb5c104fbae7" providerId="ADAL" clId="{E6F15014-B3D9-4FFD-89FB-25CB86C0C00C}" dt="2023-10-04T01:44:30.344" v="11583" actId="478"/>
          <ac:spMkLst>
            <pc:docMk/>
            <pc:sldMk cId="2301007658" sldId="415"/>
            <ac:spMk id="16" creationId="{93870DAC-9384-6160-33D7-1D7D9747810B}"/>
          </ac:spMkLst>
        </pc:spChg>
        <pc:spChg chg="add del mod">
          <ac:chgData name="Mark Hoelzer" userId="c1aeea86-90bb-4741-b180-fb5c104fbae7" providerId="ADAL" clId="{E6F15014-B3D9-4FFD-89FB-25CB86C0C00C}" dt="2023-10-04T01:44:32.065" v="11584" actId="478"/>
          <ac:spMkLst>
            <pc:docMk/>
            <pc:sldMk cId="2301007658" sldId="415"/>
            <ac:spMk id="17" creationId="{E46FB9A5-5275-2011-4299-3AA7BEEDAF23}"/>
          </ac:spMkLst>
        </pc:spChg>
        <pc:picChg chg="add mod">
          <ac:chgData name="Mark Hoelzer" userId="c1aeea86-90bb-4741-b180-fb5c104fbae7" providerId="ADAL" clId="{E6F15014-B3D9-4FFD-89FB-25CB86C0C00C}" dt="2023-10-04T01:44:37.349" v="11586" actId="1035"/>
          <ac:picMkLst>
            <pc:docMk/>
            <pc:sldMk cId="2301007658" sldId="415"/>
            <ac:picMk id="3" creationId="{C8540D78-0FA4-906E-420C-B79C02A36AD7}"/>
          </ac:picMkLst>
        </pc:picChg>
        <pc:picChg chg="del">
          <ac:chgData name="Mark Hoelzer" userId="c1aeea86-90bb-4741-b180-fb5c104fbae7" providerId="ADAL" clId="{E6F15014-B3D9-4FFD-89FB-25CB86C0C00C}" dt="2023-10-04T01:32:19.581" v="11007" actId="478"/>
          <ac:picMkLst>
            <pc:docMk/>
            <pc:sldMk cId="2301007658" sldId="415"/>
            <ac:picMk id="7" creationId="{F2AFBC94-FAB5-11EE-2137-190B3DB4285D}"/>
          </ac:picMkLst>
        </pc:picChg>
        <pc:picChg chg="add del mod">
          <ac:chgData name="Mark Hoelzer" userId="c1aeea86-90bb-4741-b180-fb5c104fbae7" providerId="ADAL" clId="{E6F15014-B3D9-4FFD-89FB-25CB86C0C00C}" dt="2023-10-04T01:36:06.012" v="11286" actId="478"/>
          <ac:picMkLst>
            <pc:docMk/>
            <pc:sldMk cId="2301007658" sldId="415"/>
            <ac:picMk id="10" creationId="{B58E6953-0C54-30E5-AB7C-5E41D66F5B0F}"/>
          </ac:picMkLst>
        </pc:picChg>
        <pc:picChg chg="add del mod">
          <ac:chgData name="Mark Hoelzer" userId="c1aeea86-90bb-4741-b180-fb5c104fbae7" providerId="ADAL" clId="{E6F15014-B3D9-4FFD-89FB-25CB86C0C00C}" dt="2023-10-04T01:36:50.221" v="11294" actId="478"/>
          <ac:picMkLst>
            <pc:docMk/>
            <pc:sldMk cId="2301007658" sldId="415"/>
            <ac:picMk id="11" creationId="{8C5B7930-8781-9010-70D0-66A530437501}"/>
          </ac:picMkLst>
        </pc:picChg>
        <pc:picChg chg="add mod">
          <ac:chgData name="Mark Hoelzer" userId="c1aeea86-90bb-4741-b180-fb5c104fbae7" providerId="ADAL" clId="{E6F15014-B3D9-4FFD-89FB-25CB86C0C00C}" dt="2023-10-04T01:39:31.914" v="11438" actId="1076"/>
          <ac:picMkLst>
            <pc:docMk/>
            <pc:sldMk cId="2301007658" sldId="415"/>
            <ac:picMk id="12" creationId="{DEB3223F-120D-87B9-69AB-96D371B8B79F}"/>
          </ac:picMkLst>
        </pc:picChg>
      </pc:sldChg>
      <pc:sldChg chg="addSp delSp modSp add mod">
        <pc:chgData name="Mark Hoelzer" userId="c1aeea86-90bb-4741-b180-fb5c104fbae7" providerId="ADAL" clId="{E6F15014-B3D9-4FFD-89FB-25CB86C0C00C}" dt="2023-10-04T15:49:51.987" v="17612" actId="14100"/>
        <pc:sldMkLst>
          <pc:docMk/>
          <pc:sldMk cId="929125918" sldId="416"/>
        </pc:sldMkLst>
        <pc:spChg chg="mod">
          <ac:chgData name="Mark Hoelzer" userId="c1aeea86-90bb-4741-b180-fb5c104fbae7" providerId="ADAL" clId="{E6F15014-B3D9-4FFD-89FB-25CB86C0C00C}" dt="2023-10-04T02:05:25.039" v="12089" actId="20577"/>
          <ac:spMkLst>
            <pc:docMk/>
            <pc:sldMk cId="929125918" sldId="416"/>
            <ac:spMk id="2" creationId="{A90A24A1-7CA4-13F3-22A0-75B46CB3E375}"/>
          </ac:spMkLst>
        </pc:spChg>
        <pc:spChg chg="add del mod">
          <ac:chgData name="Mark Hoelzer" userId="c1aeea86-90bb-4741-b180-fb5c104fbae7" providerId="ADAL" clId="{E6F15014-B3D9-4FFD-89FB-25CB86C0C00C}" dt="2023-10-04T01:50:42.701" v="11692" actId="478"/>
          <ac:spMkLst>
            <pc:docMk/>
            <pc:sldMk cId="929125918" sldId="416"/>
            <ac:spMk id="4" creationId="{569B8C24-4ED2-A9EB-CBDB-1D407ED69476}"/>
          </ac:spMkLst>
        </pc:spChg>
        <pc:spChg chg="del">
          <ac:chgData name="Mark Hoelzer" userId="c1aeea86-90bb-4741-b180-fb5c104fbae7" providerId="ADAL" clId="{E6F15014-B3D9-4FFD-89FB-25CB86C0C00C}" dt="2023-10-04T01:48:36.158" v="11670" actId="478"/>
          <ac:spMkLst>
            <pc:docMk/>
            <pc:sldMk cId="929125918" sldId="416"/>
            <ac:spMk id="6" creationId="{343D3EF5-6B35-78A0-D69D-CFFE57B85474}"/>
          </ac:spMkLst>
        </pc:spChg>
        <pc:spChg chg="del mod">
          <ac:chgData name="Mark Hoelzer" userId="c1aeea86-90bb-4741-b180-fb5c104fbae7" providerId="ADAL" clId="{E6F15014-B3D9-4FFD-89FB-25CB86C0C00C}" dt="2023-10-04T01:47:59.059" v="11665" actId="478"/>
          <ac:spMkLst>
            <pc:docMk/>
            <pc:sldMk cId="929125918" sldId="416"/>
            <ac:spMk id="8" creationId="{D7DB40C9-F1B4-3504-67AA-0F01E7A02A8A}"/>
          </ac:spMkLst>
        </pc:spChg>
        <pc:spChg chg="del">
          <ac:chgData name="Mark Hoelzer" userId="c1aeea86-90bb-4741-b180-fb5c104fbae7" providerId="ADAL" clId="{E6F15014-B3D9-4FFD-89FB-25CB86C0C00C}" dt="2023-10-04T01:40:10.144" v="11457" actId="478"/>
          <ac:spMkLst>
            <pc:docMk/>
            <pc:sldMk cId="929125918" sldId="416"/>
            <ac:spMk id="9" creationId="{CFCC1DEC-0894-EF5B-235B-9BD39F6117EF}"/>
          </ac:spMkLst>
        </pc:spChg>
        <pc:spChg chg="add del mod">
          <ac:chgData name="Mark Hoelzer" userId="c1aeea86-90bb-4741-b180-fb5c104fbae7" providerId="ADAL" clId="{E6F15014-B3D9-4FFD-89FB-25CB86C0C00C}" dt="2023-10-04T01:50:41.728" v="11691" actId="478"/>
          <ac:spMkLst>
            <pc:docMk/>
            <pc:sldMk cId="929125918" sldId="416"/>
            <ac:spMk id="10" creationId="{5C4F05B0-CB00-2F82-9B83-539D7DA2AB43}"/>
          </ac:spMkLst>
        </pc:spChg>
        <pc:spChg chg="add mod">
          <ac:chgData name="Mark Hoelzer" userId="c1aeea86-90bb-4741-b180-fb5c104fbae7" providerId="ADAL" clId="{E6F15014-B3D9-4FFD-89FB-25CB86C0C00C}" dt="2023-10-04T15:49:51.987" v="17612" actId="14100"/>
          <ac:spMkLst>
            <pc:docMk/>
            <pc:sldMk cId="929125918" sldId="416"/>
            <ac:spMk id="14" creationId="{063FCB19-28F2-6465-0D36-22B1F97A1F86}"/>
          </ac:spMkLst>
        </pc:spChg>
        <pc:spChg chg="add del mod">
          <ac:chgData name="Mark Hoelzer" userId="c1aeea86-90bb-4741-b180-fb5c104fbae7" providerId="ADAL" clId="{E6F15014-B3D9-4FFD-89FB-25CB86C0C00C}" dt="2023-10-04T01:52:28.268" v="11718" actId="478"/>
          <ac:spMkLst>
            <pc:docMk/>
            <pc:sldMk cId="929125918" sldId="416"/>
            <ac:spMk id="15" creationId="{BAE5FF9D-1CBC-AC55-9BB9-6B73F1F3D444}"/>
          </ac:spMkLst>
        </pc:spChg>
        <pc:picChg chg="del">
          <ac:chgData name="Mark Hoelzer" userId="c1aeea86-90bb-4741-b180-fb5c104fbae7" providerId="ADAL" clId="{E6F15014-B3D9-4FFD-89FB-25CB86C0C00C}" dt="2023-10-04T01:40:09.461" v="11456" actId="478"/>
          <ac:picMkLst>
            <pc:docMk/>
            <pc:sldMk cId="929125918" sldId="416"/>
            <ac:picMk id="3" creationId="{C8540D78-0FA4-906E-420C-B79C02A36AD7}"/>
          </ac:picMkLst>
        </pc:picChg>
        <pc:picChg chg="del">
          <ac:chgData name="Mark Hoelzer" userId="c1aeea86-90bb-4741-b180-fb5c104fbae7" providerId="ADAL" clId="{E6F15014-B3D9-4FFD-89FB-25CB86C0C00C}" dt="2023-10-04T01:48:42.981" v="11673" actId="478"/>
          <ac:picMkLst>
            <pc:docMk/>
            <pc:sldMk cId="929125918" sldId="416"/>
            <ac:picMk id="5" creationId="{FC9FEB9C-F067-BB6E-A663-BC2BCA334174}"/>
          </ac:picMkLst>
        </pc:picChg>
        <pc:picChg chg="del mod modCrop">
          <ac:chgData name="Mark Hoelzer" userId="c1aeea86-90bb-4741-b180-fb5c104fbae7" providerId="ADAL" clId="{E6F15014-B3D9-4FFD-89FB-25CB86C0C00C}" dt="2023-10-04T01:48:26.187" v="11667" actId="478"/>
          <ac:picMkLst>
            <pc:docMk/>
            <pc:sldMk cId="929125918" sldId="416"/>
            <ac:picMk id="7" creationId="{F2AFBC94-FAB5-11EE-2137-190B3DB4285D}"/>
          </ac:picMkLst>
        </pc:picChg>
        <pc:picChg chg="add del mod modCrop">
          <ac:chgData name="Mark Hoelzer" userId="c1aeea86-90bb-4741-b180-fb5c104fbae7" providerId="ADAL" clId="{E6F15014-B3D9-4FFD-89FB-25CB86C0C00C}" dt="2023-10-04T01:48:24.774" v="11666" actId="478"/>
          <ac:picMkLst>
            <pc:docMk/>
            <pc:sldMk cId="929125918" sldId="416"/>
            <ac:picMk id="11" creationId="{9ED88EEE-5342-611C-8725-6A74D165873F}"/>
          </ac:picMkLst>
        </pc:picChg>
        <pc:picChg chg="add del mod ord">
          <ac:chgData name="Mark Hoelzer" userId="c1aeea86-90bb-4741-b180-fb5c104fbae7" providerId="ADAL" clId="{E6F15014-B3D9-4FFD-89FB-25CB86C0C00C}" dt="2023-10-04T02:06:07.561" v="12097" actId="1076"/>
          <ac:picMkLst>
            <pc:docMk/>
            <pc:sldMk cId="929125918" sldId="416"/>
            <ac:picMk id="12" creationId="{AF206395-B080-9ACC-CFE0-14D48F07C3F7}"/>
          </ac:picMkLst>
        </pc:picChg>
        <pc:picChg chg="add mod">
          <ac:chgData name="Mark Hoelzer" userId="c1aeea86-90bb-4741-b180-fb5c104fbae7" providerId="ADAL" clId="{E6F15014-B3D9-4FFD-89FB-25CB86C0C00C}" dt="2023-10-04T02:07:05.330" v="12237" actId="1076"/>
          <ac:picMkLst>
            <pc:docMk/>
            <pc:sldMk cId="929125918" sldId="416"/>
            <ac:picMk id="13" creationId="{12A47506-CC59-1045-3414-629CB60424E7}"/>
          </ac:picMkLst>
        </pc:picChg>
        <pc:picChg chg="add del mod">
          <ac:chgData name="Mark Hoelzer" userId="c1aeea86-90bb-4741-b180-fb5c104fbae7" providerId="ADAL" clId="{E6F15014-B3D9-4FFD-89FB-25CB86C0C00C}" dt="2023-10-04T01:58:35.036" v="11866" actId="478"/>
          <ac:picMkLst>
            <pc:docMk/>
            <pc:sldMk cId="929125918" sldId="416"/>
            <ac:picMk id="16" creationId="{D8E9DB3C-502D-A059-DED9-D986D7DB8CE4}"/>
          </ac:picMkLst>
        </pc:picChg>
        <pc:picChg chg="add del mod ord">
          <ac:chgData name="Mark Hoelzer" userId="c1aeea86-90bb-4741-b180-fb5c104fbae7" providerId="ADAL" clId="{E6F15014-B3D9-4FFD-89FB-25CB86C0C00C}" dt="2023-10-04T02:06:05.720" v="12095"/>
          <ac:picMkLst>
            <pc:docMk/>
            <pc:sldMk cId="929125918" sldId="416"/>
            <ac:picMk id="17" creationId="{E78BD54B-B260-CB0D-F7A2-6E7EEE4432DA}"/>
          </ac:picMkLst>
        </pc:picChg>
      </pc:sldChg>
      <pc:sldChg chg="addSp new del mod">
        <pc:chgData name="Mark Hoelzer" userId="c1aeea86-90bb-4741-b180-fb5c104fbae7" providerId="ADAL" clId="{E6F15014-B3D9-4FFD-89FB-25CB86C0C00C}" dt="2023-10-04T01:54:22.970" v="11837" actId="47"/>
        <pc:sldMkLst>
          <pc:docMk/>
          <pc:sldMk cId="1542597172" sldId="417"/>
        </pc:sldMkLst>
        <pc:spChg chg="add">
          <ac:chgData name="Mark Hoelzer" userId="c1aeea86-90bb-4741-b180-fb5c104fbae7" providerId="ADAL" clId="{E6F15014-B3D9-4FFD-89FB-25CB86C0C00C}" dt="2023-10-04T01:52:19.215" v="11711" actId="22"/>
          <ac:spMkLst>
            <pc:docMk/>
            <pc:sldMk cId="1542597172" sldId="417"/>
            <ac:spMk id="5" creationId="{DEE96242-F522-79C3-BD16-18947D89ADE2}"/>
          </ac:spMkLst>
        </pc:spChg>
      </pc:sldChg>
      <pc:sldChg chg="add del ord">
        <pc:chgData name="Mark Hoelzer" userId="c1aeea86-90bb-4741-b180-fb5c104fbae7" providerId="ADAL" clId="{E6F15014-B3D9-4FFD-89FB-25CB86C0C00C}" dt="2023-10-04T02:07:57.782" v="12251" actId="47"/>
        <pc:sldMkLst>
          <pc:docMk/>
          <pc:sldMk cId="2185502325" sldId="417"/>
        </pc:sldMkLst>
      </pc:sldChg>
      <pc:sldChg chg="addSp delSp modSp add mod">
        <pc:chgData name="Mark Hoelzer" userId="c1aeea86-90bb-4741-b180-fb5c104fbae7" providerId="ADAL" clId="{E6F15014-B3D9-4FFD-89FB-25CB86C0C00C}" dt="2023-10-04T14:29:41.433" v="15397" actId="478"/>
        <pc:sldMkLst>
          <pc:docMk/>
          <pc:sldMk cId="2774593337" sldId="417"/>
        </pc:sldMkLst>
        <pc:spChg chg="mod">
          <ac:chgData name="Mark Hoelzer" userId="c1aeea86-90bb-4741-b180-fb5c104fbae7" providerId="ADAL" clId="{E6F15014-B3D9-4FFD-89FB-25CB86C0C00C}" dt="2023-10-04T04:41:50.550" v="15003" actId="20577"/>
          <ac:spMkLst>
            <pc:docMk/>
            <pc:sldMk cId="2774593337" sldId="417"/>
            <ac:spMk id="8" creationId="{94A64C14-6613-88AA-C611-6ED89EE85B8E}"/>
          </ac:spMkLst>
        </pc:spChg>
        <pc:spChg chg="del">
          <ac:chgData name="Mark Hoelzer" userId="c1aeea86-90bb-4741-b180-fb5c104fbae7" providerId="ADAL" clId="{E6F15014-B3D9-4FFD-89FB-25CB86C0C00C}" dt="2023-10-04T14:29:41.433" v="15397" actId="478"/>
          <ac:spMkLst>
            <pc:docMk/>
            <pc:sldMk cId="2774593337" sldId="417"/>
            <ac:spMk id="9" creationId="{638103B5-D2D0-F2DC-B512-D621604FFA53}"/>
          </ac:spMkLst>
        </pc:spChg>
        <pc:spChg chg="mod">
          <ac:chgData name="Mark Hoelzer" userId="c1aeea86-90bb-4741-b180-fb5c104fbae7" providerId="ADAL" clId="{E6F15014-B3D9-4FFD-89FB-25CB86C0C00C}" dt="2023-10-04T14:29:32.128" v="15393"/>
          <ac:spMkLst>
            <pc:docMk/>
            <pc:sldMk cId="2774593337" sldId="417"/>
            <ac:spMk id="11" creationId="{39D1DA88-C75D-D041-E1F9-ADD83931076D}"/>
          </ac:spMkLst>
        </pc:spChg>
        <pc:spChg chg="mod">
          <ac:chgData name="Mark Hoelzer" userId="c1aeea86-90bb-4741-b180-fb5c104fbae7" providerId="ADAL" clId="{E6F15014-B3D9-4FFD-89FB-25CB86C0C00C}" dt="2023-10-04T14:29:32.128" v="15393"/>
          <ac:spMkLst>
            <pc:docMk/>
            <pc:sldMk cId="2774593337" sldId="417"/>
            <ac:spMk id="12" creationId="{9F16B42C-AF69-22BF-ED12-55F78D7E16F1}"/>
          </ac:spMkLst>
        </pc:spChg>
        <pc:grpChg chg="add mod ord">
          <ac:chgData name="Mark Hoelzer" userId="c1aeea86-90bb-4741-b180-fb5c104fbae7" providerId="ADAL" clId="{E6F15014-B3D9-4FFD-89FB-25CB86C0C00C}" dt="2023-10-04T14:29:39.306" v="15395" actId="167"/>
          <ac:grpSpMkLst>
            <pc:docMk/>
            <pc:sldMk cId="2774593337" sldId="417"/>
            <ac:grpSpMk id="5" creationId="{F09D93D8-AE45-8827-EECA-14BB75F8BDEC}"/>
          </ac:grpSpMkLst>
        </pc:grpChg>
        <pc:picChg chg="add mod ord">
          <ac:chgData name="Mark Hoelzer" userId="c1aeea86-90bb-4741-b180-fb5c104fbae7" providerId="ADAL" clId="{E6F15014-B3D9-4FFD-89FB-25CB86C0C00C}" dt="2023-10-04T02:39:22.703" v="12894" actId="167"/>
          <ac:picMkLst>
            <pc:docMk/>
            <pc:sldMk cId="2774593337" sldId="417"/>
            <ac:picMk id="4" creationId="{29DA55E8-8B65-F508-8954-57391C19C5DF}"/>
          </ac:picMkLst>
        </pc:picChg>
        <pc:picChg chg="del">
          <ac:chgData name="Mark Hoelzer" userId="c1aeea86-90bb-4741-b180-fb5c104fbae7" providerId="ADAL" clId="{E6F15014-B3D9-4FFD-89FB-25CB86C0C00C}" dt="2023-10-04T14:29:41.049" v="15396" actId="478"/>
          <ac:picMkLst>
            <pc:docMk/>
            <pc:sldMk cId="2774593337" sldId="417"/>
            <ac:picMk id="7" creationId="{00988C4C-9A05-DEAD-5511-AD5444427E8E}"/>
          </ac:picMkLst>
        </pc:picChg>
        <pc:picChg chg="mod">
          <ac:chgData name="Mark Hoelzer" userId="c1aeea86-90bb-4741-b180-fb5c104fbae7" providerId="ADAL" clId="{E6F15014-B3D9-4FFD-89FB-25CB86C0C00C}" dt="2023-10-04T14:29:32.128" v="15393"/>
          <ac:picMkLst>
            <pc:docMk/>
            <pc:sldMk cId="2774593337" sldId="417"/>
            <ac:picMk id="10" creationId="{E14CA3A8-04CD-1657-1B9D-25D89EDA4535}"/>
          </ac:picMkLst>
        </pc:picChg>
        <pc:picChg chg="del">
          <ac:chgData name="Mark Hoelzer" userId="c1aeea86-90bb-4741-b180-fb5c104fbae7" providerId="ADAL" clId="{E6F15014-B3D9-4FFD-89FB-25CB86C0C00C}" dt="2023-10-04T02:39:23.347" v="12895" actId="478"/>
          <ac:picMkLst>
            <pc:docMk/>
            <pc:sldMk cId="2774593337" sldId="417"/>
            <ac:picMk id="16" creationId="{9A29EF30-8567-5DEB-6770-2E2D10A03635}"/>
          </ac:picMkLst>
        </pc:picChg>
      </pc:sldChg>
      <pc:sldChg chg="addSp delSp modSp add mod">
        <pc:chgData name="Mark Hoelzer" userId="c1aeea86-90bb-4741-b180-fb5c104fbae7" providerId="ADAL" clId="{E6F15014-B3D9-4FFD-89FB-25CB86C0C00C}" dt="2023-10-04T15:38:58.817" v="17484" actId="478"/>
        <pc:sldMkLst>
          <pc:docMk/>
          <pc:sldMk cId="908764176" sldId="418"/>
        </pc:sldMkLst>
        <pc:spChg chg="mod">
          <ac:chgData name="Mark Hoelzer" userId="c1aeea86-90bb-4741-b180-fb5c104fbae7" providerId="ADAL" clId="{E6F15014-B3D9-4FFD-89FB-25CB86C0C00C}" dt="2023-10-04T04:47:32.068" v="15184" actId="404"/>
          <ac:spMkLst>
            <pc:docMk/>
            <pc:sldMk cId="908764176" sldId="418"/>
            <ac:spMk id="2" creationId="{A90A24A1-7CA4-13F3-22A0-75B46CB3E375}"/>
          </ac:spMkLst>
        </pc:spChg>
        <pc:spChg chg="mod">
          <ac:chgData name="Mark Hoelzer" userId="c1aeea86-90bb-4741-b180-fb5c104fbae7" providerId="ADAL" clId="{E6F15014-B3D9-4FFD-89FB-25CB86C0C00C}" dt="2023-10-04T15:37:08.842" v="17402" actId="20577"/>
          <ac:spMkLst>
            <pc:docMk/>
            <pc:sldMk cId="908764176" sldId="418"/>
            <ac:spMk id="7" creationId="{4EAA2A00-38FE-0DE8-E6C9-0E9F7B4856FB}"/>
          </ac:spMkLst>
        </pc:spChg>
        <pc:picChg chg="del">
          <ac:chgData name="Mark Hoelzer" userId="c1aeea86-90bb-4741-b180-fb5c104fbae7" providerId="ADAL" clId="{E6F15014-B3D9-4FFD-89FB-25CB86C0C00C}" dt="2023-10-04T15:38:58.817" v="17484" actId="478"/>
          <ac:picMkLst>
            <pc:docMk/>
            <pc:sldMk cId="908764176" sldId="418"/>
            <ac:picMk id="3" creationId="{6D6EFD69-7058-DFCD-4251-9AACCEED7C43}"/>
          </ac:picMkLst>
        </pc:picChg>
        <pc:picChg chg="add mod">
          <ac:chgData name="Mark Hoelzer" userId="c1aeea86-90bb-4741-b180-fb5c104fbae7" providerId="ADAL" clId="{E6F15014-B3D9-4FFD-89FB-25CB86C0C00C}" dt="2023-10-04T15:01:31.034" v="15423" actId="1076"/>
          <ac:picMkLst>
            <pc:docMk/>
            <pc:sldMk cId="908764176" sldId="418"/>
            <ac:picMk id="4" creationId="{58FB9CE8-CEE8-4F1C-6C64-F673266D964F}"/>
          </ac:picMkLst>
        </pc:picChg>
        <pc:picChg chg="del">
          <ac:chgData name="Mark Hoelzer" userId="c1aeea86-90bb-4741-b180-fb5c104fbae7" providerId="ADAL" clId="{E6F15014-B3D9-4FFD-89FB-25CB86C0C00C}" dt="2023-10-04T02:41:17.705" v="12980" actId="478"/>
          <ac:picMkLst>
            <pc:docMk/>
            <pc:sldMk cId="908764176" sldId="418"/>
            <ac:picMk id="5" creationId="{D9262211-CFCD-A35E-B324-0D1A088FFFF3}"/>
          </ac:picMkLst>
        </pc:picChg>
        <pc:picChg chg="add mod ord">
          <ac:chgData name="Mark Hoelzer" userId="c1aeea86-90bb-4741-b180-fb5c104fbae7" providerId="ADAL" clId="{E6F15014-B3D9-4FFD-89FB-25CB86C0C00C}" dt="2023-10-04T15:38:58.148" v="17483" actId="167"/>
          <ac:picMkLst>
            <pc:docMk/>
            <pc:sldMk cId="908764176" sldId="418"/>
            <ac:picMk id="6" creationId="{0F45B927-9522-4E1B-6D27-0501F4BB7607}"/>
          </ac:picMkLst>
        </pc:picChg>
      </pc:sldChg>
      <pc:sldChg chg="modSp add mod">
        <pc:chgData name="Mark Hoelzer" userId="c1aeea86-90bb-4741-b180-fb5c104fbae7" providerId="ADAL" clId="{E6F15014-B3D9-4FFD-89FB-25CB86C0C00C}" dt="2023-10-04T04:26:13.330" v="14622" actId="21"/>
        <pc:sldMkLst>
          <pc:docMk/>
          <pc:sldMk cId="3744171803" sldId="419"/>
        </pc:sldMkLst>
        <pc:spChg chg="mod">
          <ac:chgData name="Mark Hoelzer" userId="c1aeea86-90bb-4741-b180-fb5c104fbae7" providerId="ADAL" clId="{E6F15014-B3D9-4FFD-89FB-25CB86C0C00C}" dt="2023-10-04T04:26:13.330" v="14622" actId="21"/>
          <ac:spMkLst>
            <pc:docMk/>
            <pc:sldMk cId="3744171803" sldId="419"/>
            <ac:spMk id="4" creationId="{569B8C24-4ED2-A9EB-CBDB-1D407ED69476}"/>
          </ac:spMkLst>
        </pc:spChg>
      </pc:sldChg>
      <pc:sldChg chg="modSp add del mod">
        <pc:chgData name="Mark Hoelzer" userId="c1aeea86-90bb-4741-b180-fb5c104fbae7" providerId="ADAL" clId="{E6F15014-B3D9-4FFD-89FB-25CB86C0C00C}" dt="2023-10-04T14:53:34.800" v="15420" actId="47"/>
        <pc:sldMkLst>
          <pc:docMk/>
          <pc:sldMk cId="693804946" sldId="420"/>
        </pc:sldMkLst>
        <pc:spChg chg="mod">
          <ac:chgData name="Mark Hoelzer" userId="c1aeea86-90bb-4741-b180-fb5c104fbae7" providerId="ADAL" clId="{E6F15014-B3D9-4FFD-89FB-25CB86C0C00C}" dt="2023-10-04T04:48:19.293" v="15220" actId="20577"/>
          <ac:spMkLst>
            <pc:docMk/>
            <pc:sldMk cId="693804946" sldId="420"/>
            <ac:spMk id="2" creationId="{A90A24A1-7CA4-13F3-22A0-75B46CB3E375}"/>
          </ac:spMkLst>
        </pc:spChg>
        <pc:spChg chg="mod">
          <ac:chgData name="Mark Hoelzer" userId="c1aeea86-90bb-4741-b180-fb5c104fbae7" providerId="ADAL" clId="{E6F15014-B3D9-4FFD-89FB-25CB86C0C00C}" dt="2023-10-04T04:48:59.747" v="15384" actId="20577"/>
          <ac:spMkLst>
            <pc:docMk/>
            <pc:sldMk cId="693804946" sldId="420"/>
            <ac:spMk id="7" creationId="{4EAA2A00-38FE-0DE8-E6C9-0E9F7B4856FB}"/>
          </ac:spMkLst>
        </pc:spChg>
      </pc:sldChg>
      <pc:sldChg chg="addSp delSp modSp add mod">
        <pc:chgData name="Mark Hoelzer" userId="c1aeea86-90bb-4741-b180-fb5c104fbae7" providerId="ADAL" clId="{E6F15014-B3D9-4FFD-89FB-25CB86C0C00C}" dt="2023-10-04T15:36:54.669" v="17401" actId="20577"/>
        <pc:sldMkLst>
          <pc:docMk/>
          <pc:sldMk cId="3796438012" sldId="420"/>
        </pc:sldMkLst>
        <pc:spChg chg="mod">
          <ac:chgData name="Mark Hoelzer" userId="c1aeea86-90bb-4741-b180-fb5c104fbae7" providerId="ADAL" clId="{E6F15014-B3D9-4FFD-89FB-25CB86C0C00C}" dt="2023-10-04T15:05:24.338" v="15734" actId="20577"/>
          <ac:spMkLst>
            <pc:docMk/>
            <pc:sldMk cId="3796438012" sldId="420"/>
            <ac:spMk id="2" creationId="{A90A24A1-7CA4-13F3-22A0-75B46CB3E375}"/>
          </ac:spMkLst>
        </pc:spChg>
        <pc:spChg chg="mod">
          <ac:chgData name="Mark Hoelzer" userId="c1aeea86-90bb-4741-b180-fb5c104fbae7" providerId="ADAL" clId="{E6F15014-B3D9-4FFD-89FB-25CB86C0C00C}" dt="2023-10-04T15:36:54.669" v="17401" actId="20577"/>
          <ac:spMkLst>
            <pc:docMk/>
            <pc:sldMk cId="3796438012" sldId="420"/>
            <ac:spMk id="7" creationId="{4EAA2A00-38FE-0DE8-E6C9-0E9F7B4856FB}"/>
          </ac:spMkLst>
        </pc:spChg>
        <pc:picChg chg="add mod ord">
          <ac:chgData name="Mark Hoelzer" userId="c1aeea86-90bb-4741-b180-fb5c104fbae7" providerId="ADAL" clId="{E6F15014-B3D9-4FFD-89FB-25CB86C0C00C}" dt="2023-10-04T15:04:50.830" v="15621" actId="1076"/>
          <ac:picMkLst>
            <pc:docMk/>
            <pc:sldMk cId="3796438012" sldId="420"/>
            <ac:picMk id="4" creationId="{F0E8F803-8B1D-052E-96CB-9F24707B5772}"/>
          </ac:picMkLst>
        </pc:picChg>
        <pc:picChg chg="del">
          <ac:chgData name="Mark Hoelzer" userId="c1aeea86-90bb-4741-b180-fb5c104fbae7" providerId="ADAL" clId="{E6F15014-B3D9-4FFD-89FB-25CB86C0C00C}" dt="2023-10-04T15:03:08.882" v="15433" actId="478"/>
          <ac:picMkLst>
            <pc:docMk/>
            <pc:sldMk cId="3796438012" sldId="420"/>
            <ac:picMk id="5" creationId="{D9262211-CFCD-A35E-B324-0D1A088FFFF3}"/>
          </ac:picMkLst>
        </pc:picChg>
      </pc:sldChg>
      <pc:sldChg chg="addSp delSp modSp add mod">
        <pc:chgData name="Mark Hoelzer" userId="c1aeea86-90bb-4741-b180-fb5c104fbae7" providerId="ADAL" clId="{E6F15014-B3D9-4FFD-89FB-25CB86C0C00C}" dt="2023-10-04T15:38:46.544" v="17481" actId="113"/>
        <pc:sldMkLst>
          <pc:docMk/>
          <pc:sldMk cId="1249256181" sldId="421"/>
        </pc:sldMkLst>
        <pc:spChg chg="mod">
          <ac:chgData name="Mark Hoelzer" userId="c1aeea86-90bb-4741-b180-fb5c104fbae7" providerId="ADAL" clId="{E6F15014-B3D9-4FFD-89FB-25CB86C0C00C}" dt="2023-10-04T15:09:51.158" v="15821" actId="20577"/>
          <ac:spMkLst>
            <pc:docMk/>
            <pc:sldMk cId="1249256181" sldId="421"/>
            <ac:spMk id="2" creationId="{A90A24A1-7CA4-13F3-22A0-75B46CB3E375}"/>
          </ac:spMkLst>
        </pc:spChg>
        <pc:spChg chg="mod">
          <ac:chgData name="Mark Hoelzer" userId="c1aeea86-90bb-4741-b180-fb5c104fbae7" providerId="ADAL" clId="{E6F15014-B3D9-4FFD-89FB-25CB86C0C00C}" dt="2023-10-04T15:38:46.544" v="17481" actId="113"/>
          <ac:spMkLst>
            <pc:docMk/>
            <pc:sldMk cId="1249256181" sldId="421"/>
            <ac:spMk id="7" creationId="{4EAA2A00-38FE-0DE8-E6C9-0E9F7B4856FB}"/>
          </ac:spMkLst>
        </pc:spChg>
        <pc:spChg chg="add mod">
          <ac:chgData name="Mark Hoelzer" userId="c1aeea86-90bb-4741-b180-fb5c104fbae7" providerId="ADAL" clId="{E6F15014-B3D9-4FFD-89FB-25CB86C0C00C}" dt="2023-10-04T15:25:52.823" v="16829" actId="1037"/>
          <ac:spMkLst>
            <pc:docMk/>
            <pc:sldMk cId="1249256181" sldId="421"/>
            <ac:spMk id="12" creationId="{10A2D3BC-BE13-713D-96A3-C2CF7C596EDE}"/>
          </ac:spMkLst>
        </pc:spChg>
        <pc:spChg chg="add mod">
          <ac:chgData name="Mark Hoelzer" userId="c1aeea86-90bb-4741-b180-fb5c104fbae7" providerId="ADAL" clId="{E6F15014-B3D9-4FFD-89FB-25CB86C0C00C}" dt="2023-10-04T15:25:52.823" v="16829" actId="1037"/>
          <ac:spMkLst>
            <pc:docMk/>
            <pc:sldMk cId="1249256181" sldId="421"/>
            <ac:spMk id="13" creationId="{7430BDA5-7DD3-C45F-1B9B-47DB625793C8}"/>
          </ac:spMkLst>
        </pc:spChg>
        <pc:spChg chg="add mod">
          <ac:chgData name="Mark Hoelzer" userId="c1aeea86-90bb-4741-b180-fb5c104fbae7" providerId="ADAL" clId="{E6F15014-B3D9-4FFD-89FB-25CB86C0C00C}" dt="2023-10-04T15:25:52.823" v="16829" actId="1037"/>
          <ac:spMkLst>
            <pc:docMk/>
            <pc:sldMk cId="1249256181" sldId="421"/>
            <ac:spMk id="14" creationId="{E3C02474-77D8-AA3B-5763-6D862C2BF86A}"/>
          </ac:spMkLst>
        </pc:spChg>
        <pc:spChg chg="add mod">
          <ac:chgData name="Mark Hoelzer" userId="c1aeea86-90bb-4741-b180-fb5c104fbae7" providerId="ADAL" clId="{E6F15014-B3D9-4FFD-89FB-25CB86C0C00C}" dt="2023-10-04T15:25:52.823" v="16829" actId="1037"/>
          <ac:spMkLst>
            <pc:docMk/>
            <pc:sldMk cId="1249256181" sldId="421"/>
            <ac:spMk id="15" creationId="{65A86FB8-790F-4B3E-C30D-A7374C51B49A}"/>
          </ac:spMkLst>
        </pc:spChg>
        <pc:spChg chg="add mod">
          <ac:chgData name="Mark Hoelzer" userId="c1aeea86-90bb-4741-b180-fb5c104fbae7" providerId="ADAL" clId="{E6F15014-B3D9-4FFD-89FB-25CB86C0C00C}" dt="2023-10-04T15:25:52.823" v="16829" actId="1037"/>
          <ac:spMkLst>
            <pc:docMk/>
            <pc:sldMk cId="1249256181" sldId="421"/>
            <ac:spMk id="16" creationId="{1C7A59F1-A841-FBB4-DCDA-15E600C5FD81}"/>
          </ac:spMkLst>
        </pc:spChg>
        <pc:graphicFrameChg chg="add del mod">
          <ac:chgData name="Mark Hoelzer" userId="c1aeea86-90bb-4741-b180-fb5c104fbae7" providerId="ADAL" clId="{E6F15014-B3D9-4FFD-89FB-25CB86C0C00C}" dt="2023-10-04T15:22:33.602" v="16636" actId="478"/>
          <ac:graphicFrameMkLst>
            <pc:docMk/>
            <pc:sldMk cId="1249256181" sldId="421"/>
            <ac:graphicFrameMk id="5" creationId="{53A86095-B911-B18D-394D-794198A92E19}"/>
          </ac:graphicFrameMkLst>
        </pc:graphicFrameChg>
        <pc:graphicFrameChg chg="add mod ord">
          <ac:chgData name="Mark Hoelzer" userId="c1aeea86-90bb-4741-b180-fb5c104fbae7" providerId="ADAL" clId="{E6F15014-B3D9-4FFD-89FB-25CB86C0C00C}" dt="2023-10-04T15:25:52.823" v="16829" actId="1037"/>
          <ac:graphicFrameMkLst>
            <pc:docMk/>
            <pc:sldMk cId="1249256181" sldId="421"/>
            <ac:graphicFrameMk id="6" creationId="{942B94D0-D039-0087-8B3E-A11F6CCE6B11}"/>
          </ac:graphicFrameMkLst>
        </pc:graphicFrameChg>
        <pc:graphicFrameChg chg="add mod">
          <ac:chgData name="Mark Hoelzer" userId="c1aeea86-90bb-4741-b180-fb5c104fbae7" providerId="ADAL" clId="{E6F15014-B3D9-4FFD-89FB-25CB86C0C00C}" dt="2023-10-04T15:25:52.823" v="16829" actId="1037"/>
          <ac:graphicFrameMkLst>
            <pc:docMk/>
            <pc:sldMk cId="1249256181" sldId="421"/>
            <ac:graphicFrameMk id="8" creationId="{8D83E16F-59EF-2963-AE7F-B4C21C174256}"/>
          </ac:graphicFrameMkLst>
        </pc:graphicFrameChg>
        <pc:graphicFrameChg chg="add mod">
          <ac:chgData name="Mark Hoelzer" userId="c1aeea86-90bb-4741-b180-fb5c104fbae7" providerId="ADAL" clId="{E6F15014-B3D9-4FFD-89FB-25CB86C0C00C}" dt="2023-10-04T15:25:52.823" v="16829" actId="1037"/>
          <ac:graphicFrameMkLst>
            <pc:docMk/>
            <pc:sldMk cId="1249256181" sldId="421"/>
            <ac:graphicFrameMk id="9" creationId="{6FF8908A-9514-C36D-C5F4-4FDA91A7D130}"/>
          </ac:graphicFrameMkLst>
        </pc:graphicFrameChg>
        <pc:graphicFrameChg chg="add mod">
          <ac:chgData name="Mark Hoelzer" userId="c1aeea86-90bb-4741-b180-fb5c104fbae7" providerId="ADAL" clId="{E6F15014-B3D9-4FFD-89FB-25CB86C0C00C}" dt="2023-10-04T15:25:52.823" v="16829" actId="1037"/>
          <ac:graphicFrameMkLst>
            <pc:docMk/>
            <pc:sldMk cId="1249256181" sldId="421"/>
            <ac:graphicFrameMk id="10" creationId="{6239DAC3-1408-7E60-AD36-00F38E9A16BD}"/>
          </ac:graphicFrameMkLst>
        </pc:graphicFrameChg>
        <pc:graphicFrameChg chg="add mod">
          <ac:chgData name="Mark Hoelzer" userId="c1aeea86-90bb-4741-b180-fb5c104fbae7" providerId="ADAL" clId="{E6F15014-B3D9-4FFD-89FB-25CB86C0C00C}" dt="2023-10-04T15:25:52.823" v="16829" actId="1037"/>
          <ac:graphicFrameMkLst>
            <pc:docMk/>
            <pc:sldMk cId="1249256181" sldId="421"/>
            <ac:graphicFrameMk id="11" creationId="{7E9E6429-F372-397D-BA67-763F0241E094}"/>
          </ac:graphicFrameMkLst>
        </pc:graphicFrameChg>
        <pc:picChg chg="del">
          <ac:chgData name="Mark Hoelzer" userId="c1aeea86-90bb-4741-b180-fb5c104fbae7" providerId="ADAL" clId="{E6F15014-B3D9-4FFD-89FB-25CB86C0C00C}" dt="2023-10-04T15:10:12.772" v="15912" actId="478"/>
          <ac:picMkLst>
            <pc:docMk/>
            <pc:sldMk cId="1249256181" sldId="421"/>
            <ac:picMk id="4" creationId="{58FB9CE8-CEE8-4F1C-6C64-F673266D964F}"/>
          </ac:picMkLst>
        </pc:picChg>
      </pc:sldChg>
      <pc:sldChg chg="delSp add del mod setBg">
        <pc:chgData name="Mark Hoelzer" userId="c1aeea86-90bb-4741-b180-fb5c104fbae7" providerId="ADAL" clId="{E6F15014-B3D9-4FFD-89FB-25CB86C0C00C}" dt="2023-10-04T15:29:31.479" v="17137" actId="47"/>
        <pc:sldMkLst>
          <pc:docMk/>
          <pc:sldMk cId="442018070" sldId="422"/>
        </pc:sldMkLst>
        <pc:spChg chg="del">
          <ac:chgData name="Mark Hoelzer" userId="c1aeea86-90bb-4741-b180-fb5c104fbae7" providerId="ADAL" clId="{E6F15014-B3D9-4FFD-89FB-25CB86C0C00C}" dt="2023-10-04T15:29:29.975" v="17136" actId="478"/>
          <ac:spMkLst>
            <pc:docMk/>
            <pc:sldMk cId="442018070" sldId="422"/>
            <ac:spMk id="11" creationId="{F11BBFEB-EF81-5533-8BF2-FD6BFFF7945F}"/>
          </ac:spMkLst>
        </pc:spChg>
        <pc:picChg chg="del">
          <ac:chgData name="Mark Hoelzer" userId="c1aeea86-90bb-4741-b180-fb5c104fbae7" providerId="ADAL" clId="{E6F15014-B3D9-4FFD-89FB-25CB86C0C00C}" dt="2023-10-04T15:29:29.550" v="17135" actId="478"/>
          <ac:picMkLst>
            <pc:docMk/>
            <pc:sldMk cId="442018070" sldId="422"/>
            <ac:picMk id="10" creationId="{F2CB6B4A-F36B-7556-119C-FF464A509B4D}"/>
          </ac:picMkLst>
        </pc:picChg>
        <pc:picChg chg="del">
          <ac:chgData name="Mark Hoelzer" userId="c1aeea86-90bb-4741-b180-fb5c104fbae7" providerId="ADAL" clId="{E6F15014-B3D9-4FFD-89FB-25CB86C0C00C}" dt="2023-10-04T15:29:29.119" v="17134" actId="478"/>
          <ac:picMkLst>
            <pc:docMk/>
            <pc:sldMk cId="442018070" sldId="422"/>
            <ac:picMk id="14" creationId="{CA6CCD32-CF97-961D-533F-72B6D75C4F1C}"/>
          </ac:picMkLst>
        </pc:picChg>
      </pc:sldChg>
    </pc:docChg>
  </pc:docChgLst>
  <pc:docChgLst>
    <pc:chgData name="Mark Hoelzer" userId="c1aeea86-90bb-4741-b180-fb5c104fbae7" providerId="ADAL" clId="{D032D702-B4DA-4C3C-BAB9-26BEF12C6C1C}"/>
    <pc:docChg chg="undo custSel addSld delSld modSld sldOrd">
      <pc:chgData name="Mark Hoelzer" userId="c1aeea86-90bb-4741-b180-fb5c104fbae7" providerId="ADAL" clId="{D032D702-B4DA-4C3C-BAB9-26BEF12C6C1C}" dt="2023-12-19T18:38:29.889" v="15210" actId="20577"/>
      <pc:docMkLst>
        <pc:docMk/>
      </pc:docMkLst>
      <pc:sldChg chg="addSp delSp modSp mod">
        <pc:chgData name="Mark Hoelzer" userId="c1aeea86-90bb-4741-b180-fb5c104fbae7" providerId="ADAL" clId="{D032D702-B4DA-4C3C-BAB9-26BEF12C6C1C}" dt="2023-12-18T02:17:29.201" v="15109" actId="1076"/>
        <pc:sldMkLst>
          <pc:docMk/>
          <pc:sldMk cId="1709039618" sldId="264"/>
        </pc:sldMkLst>
        <pc:spChg chg="mod">
          <ac:chgData name="Mark Hoelzer" userId="c1aeea86-90bb-4741-b180-fb5c104fbae7" providerId="ADAL" clId="{D032D702-B4DA-4C3C-BAB9-26BEF12C6C1C}" dt="2023-12-18T01:36:35.902" v="14645" actId="14100"/>
          <ac:spMkLst>
            <pc:docMk/>
            <pc:sldMk cId="1709039618" sldId="264"/>
            <ac:spMk id="7" creationId="{745F7E19-ACE4-80F3-66FF-3098D5DCDC6C}"/>
          </ac:spMkLst>
        </pc:spChg>
        <pc:spChg chg="mod">
          <ac:chgData name="Mark Hoelzer" userId="c1aeea86-90bb-4741-b180-fb5c104fbae7" providerId="ADAL" clId="{D032D702-B4DA-4C3C-BAB9-26BEF12C6C1C}" dt="2023-12-18T01:41:23.883" v="14855" actId="20577"/>
          <ac:spMkLst>
            <pc:docMk/>
            <pc:sldMk cId="1709039618" sldId="264"/>
            <ac:spMk id="8" creationId="{9741CBCD-C85F-23EA-F546-0668331B7B72}"/>
          </ac:spMkLst>
        </pc:spChg>
        <pc:spChg chg="mod">
          <ac:chgData name="Mark Hoelzer" userId="c1aeea86-90bb-4741-b180-fb5c104fbae7" providerId="ADAL" clId="{D032D702-B4DA-4C3C-BAB9-26BEF12C6C1C}" dt="2023-12-18T02:17:05.273" v="15099" actId="1076"/>
          <ac:spMkLst>
            <pc:docMk/>
            <pc:sldMk cId="1709039618" sldId="264"/>
            <ac:spMk id="9" creationId="{19CFD822-C30F-C1F6-6BB2-1F2187A4F317}"/>
          </ac:spMkLst>
        </pc:spChg>
        <pc:spChg chg="add mod">
          <ac:chgData name="Mark Hoelzer" userId="c1aeea86-90bb-4741-b180-fb5c104fbae7" providerId="ADAL" clId="{D032D702-B4DA-4C3C-BAB9-26BEF12C6C1C}" dt="2023-12-18T01:40:11.771" v="14853" actId="1076"/>
          <ac:spMkLst>
            <pc:docMk/>
            <pc:sldMk cId="1709039618" sldId="264"/>
            <ac:spMk id="10" creationId="{E3AC5556-B423-E476-4BE8-302A16362C5E}"/>
          </ac:spMkLst>
        </pc:spChg>
        <pc:spChg chg="add mod">
          <ac:chgData name="Mark Hoelzer" userId="c1aeea86-90bb-4741-b180-fb5c104fbae7" providerId="ADAL" clId="{D032D702-B4DA-4C3C-BAB9-26BEF12C6C1C}" dt="2023-12-18T01:40:11.771" v="14853" actId="1076"/>
          <ac:spMkLst>
            <pc:docMk/>
            <pc:sldMk cId="1709039618" sldId="264"/>
            <ac:spMk id="11" creationId="{5B568206-0D56-C82A-8CC0-4756612B34C3}"/>
          </ac:spMkLst>
        </pc:spChg>
        <pc:spChg chg="mod">
          <ac:chgData name="Mark Hoelzer" userId="c1aeea86-90bb-4741-b180-fb5c104fbae7" providerId="ADAL" clId="{D032D702-B4DA-4C3C-BAB9-26BEF12C6C1C}" dt="2023-12-18T02:17:07.184" v="15100" actId="1076"/>
          <ac:spMkLst>
            <pc:docMk/>
            <pc:sldMk cId="1709039618" sldId="264"/>
            <ac:spMk id="12" creationId="{A8F25726-33D5-F206-4BB8-6C5EB9A4B3AA}"/>
          </ac:spMkLst>
        </pc:spChg>
        <pc:spChg chg="add mod">
          <ac:chgData name="Mark Hoelzer" userId="c1aeea86-90bb-4741-b180-fb5c104fbae7" providerId="ADAL" clId="{D032D702-B4DA-4C3C-BAB9-26BEF12C6C1C}" dt="2023-12-18T01:40:11.771" v="14853" actId="1076"/>
          <ac:spMkLst>
            <pc:docMk/>
            <pc:sldMk cId="1709039618" sldId="264"/>
            <ac:spMk id="14" creationId="{DDC49C40-CAF5-BC52-F78D-AAFF5E315B86}"/>
          </ac:spMkLst>
        </pc:spChg>
        <pc:picChg chg="add del mod">
          <ac:chgData name="Mark Hoelzer" userId="c1aeea86-90bb-4741-b180-fb5c104fbae7" providerId="ADAL" clId="{D032D702-B4DA-4C3C-BAB9-26BEF12C6C1C}" dt="2023-12-18T02:15:27.962" v="15003" actId="478"/>
          <ac:picMkLst>
            <pc:docMk/>
            <pc:sldMk cId="1709039618" sldId="264"/>
            <ac:picMk id="2" creationId="{B592BE60-B9D0-54F5-5032-BC35BEB088E1}"/>
          </ac:picMkLst>
        </pc:picChg>
        <pc:picChg chg="add mod">
          <ac:chgData name="Mark Hoelzer" userId="c1aeea86-90bb-4741-b180-fb5c104fbae7" providerId="ADAL" clId="{D032D702-B4DA-4C3C-BAB9-26BEF12C6C1C}" dt="2023-12-18T01:40:11.771" v="14853" actId="1076"/>
          <ac:picMkLst>
            <pc:docMk/>
            <pc:sldMk cId="1709039618" sldId="264"/>
            <ac:picMk id="4" creationId="{62F9B164-6998-0344-DA30-9C7733293A38}"/>
          </ac:picMkLst>
        </pc:picChg>
        <pc:picChg chg="add mod ord">
          <ac:chgData name="Mark Hoelzer" userId="c1aeea86-90bb-4741-b180-fb5c104fbae7" providerId="ADAL" clId="{D032D702-B4DA-4C3C-BAB9-26BEF12C6C1C}" dt="2023-12-18T01:40:11.771" v="14853" actId="1076"/>
          <ac:picMkLst>
            <pc:docMk/>
            <pc:sldMk cId="1709039618" sldId="264"/>
            <ac:picMk id="13" creationId="{1496D650-112A-A806-37A0-B946F119F0BB}"/>
          </ac:picMkLst>
        </pc:picChg>
        <pc:picChg chg="add mod">
          <ac:chgData name="Mark Hoelzer" userId="c1aeea86-90bb-4741-b180-fb5c104fbae7" providerId="ADAL" clId="{D032D702-B4DA-4C3C-BAB9-26BEF12C6C1C}" dt="2023-12-18T02:17:27.985" v="15108" actId="14100"/>
          <ac:picMkLst>
            <pc:docMk/>
            <pc:sldMk cId="1709039618" sldId="264"/>
            <ac:picMk id="15" creationId="{B747575E-08F1-302F-FCF4-6042532A3AED}"/>
          </ac:picMkLst>
        </pc:picChg>
        <pc:picChg chg="add mod">
          <ac:chgData name="Mark Hoelzer" userId="c1aeea86-90bb-4741-b180-fb5c104fbae7" providerId="ADAL" clId="{D032D702-B4DA-4C3C-BAB9-26BEF12C6C1C}" dt="2023-12-18T02:17:29.201" v="15109" actId="1076"/>
          <ac:picMkLst>
            <pc:docMk/>
            <pc:sldMk cId="1709039618" sldId="264"/>
            <ac:picMk id="16" creationId="{4CB0AABB-F026-DFB1-EB76-505B459E7B8D}"/>
          </ac:picMkLst>
        </pc:picChg>
        <pc:picChg chg="add mod">
          <ac:chgData name="Mark Hoelzer" userId="c1aeea86-90bb-4741-b180-fb5c104fbae7" providerId="ADAL" clId="{D032D702-B4DA-4C3C-BAB9-26BEF12C6C1C}" dt="2023-12-18T02:15:29.754" v="15004" actId="1076"/>
          <ac:picMkLst>
            <pc:docMk/>
            <pc:sldMk cId="1709039618" sldId="264"/>
            <ac:picMk id="17" creationId="{D086AA6D-D50C-079E-5B5A-EB0F079DA572}"/>
          </ac:picMkLst>
        </pc:picChg>
        <pc:picChg chg="add del mod">
          <ac:chgData name="Mark Hoelzer" userId="c1aeea86-90bb-4741-b180-fb5c104fbae7" providerId="ADAL" clId="{D032D702-B4DA-4C3C-BAB9-26BEF12C6C1C}" dt="2023-12-18T02:16:47.649" v="15092"/>
          <ac:picMkLst>
            <pc:docMk/>
            <pc:sldMk cId="1709039618" sldId="264"/>
            <ac:picMk id="18" creationId="{2B4AAA6B-77ED-A849-54FD-5735A645CDFA}"/>
          </ac:picMkLst>
        </pc:picChg>
        <pc:picChg chg="add del mod">
          <ac:chgData name="Mark Hoelzer" userId="c1aeea86-90bb-4741-b180-fb5c104fbae7" providerId="ADAL" clId="{D032D702-B4DA-4C3C-BAB9-26BEF12C6C1C}" dt="2023-12-18T02:16:47.649" v="15092"/>
          <ac:picMkLst>
            <pc:docMk/>
            <pc:sldMk cId="1709039618" sldId="264"/>
            <ac:picMk id="19" creationId="{BACD1199-CD17-51AE-C8D6-C0DC4E7DC7D5}"/>
          </ac:picMkLst>
        </pc:picChg>
        <pc:picChg chg="add del mod">
          <ac:chgData name="Mark Hoelzer" userId="c1aeea86-90bb-4741-b180-fb5c104fbae7" providerId="ADAL" clId="{D032D702-B4DA-4C3C-BAB9-26BEF12C6C1C}" dt="2023-12-18T02:16:47.649" v="15092"/>
          <ac:picMkLst>
            <pc:docMk/>
            <pc:sldMk cId="1709039618" sldId="264"/>
            <ac:picMk id="20" creationId="{0B5EA71D-C174-F35B-4EFD-A07AA6C3993B}"/>
          </ac:picMkLst>
        </pc:picChg>
        <pc:picChg chg="add mod">
          <ac:chgData name="Mark Hoelzer" userId="c1aeea86-90bb-4741-b180-fb5c104fbae7" providerId="ADAL" clId="{D032D702-B4DA-4C3C-BAB9-26BEF12C6C1C}" dt="2023-12-18T02:17:22.841" v="15107" actId="1035"/>
          <ac:picMkLst>
            <pc:docMk/>
            <pc:sldMk cId="1709039618" sldId="264"/>
            <ac:picMk id="21" creationId="{80F07564-0D1C-494E-5100-E6E7BFF6FB79}"/>
          </ac:picMkLst>
        </pc:picChg>
        <pc:picChg chg="add mod">
          <ac:chgData name="Mark Hoelzer" userId="c1aeea86-90bb-4741-b180-fb5c104fbae7" providerId="ADAL" clId="{D032D702-B4DA-4C3C-BAB9-26BEF12C6C1C}" dt="2023-12-18T02:17:20.089" v="15105" actId="1076"/>
          <ac:picMkLst>
            <pc:docMk/>
            <pc:sldMk cId="1709039618" sldId="264"/>
            <ac:picMk id="22" creationId="{62841EAB-EC1E-041F-1B3F-FA0CBE3C2A8A}"/>
          </ac:picMkLst>
        </pc:picChg>
        <pc:picChg chg="add del mod">
          <ac:chgData name="Mark Hoelzer" userId="c1aeea86-90bb-4741-b180-fb5c104fbae7" providerId="ADAL" clId="{D032D702-B4DA-4C3C-BAB9-26BEF12C6C1C}" dt="2023-12-18T02:16:58.172" v="15096" actId="478"/>
          <ac:picMkLst>
            <pc:docMk/>
            <pc:sldMk cId="1709039618" sldId="264"/>
            <ac:picMk id="23" creationId="{E9867CF8-0EE5-DF48-5730-BAC1D65836CC}"/>
          </ac:picMkLst>
        </pc:picChg>
        <pc:picChg chg="add mod">
          <ac:chgData name="Mark Hoelzer" userId="c1aeea86-90bb-4741-b180-fb5c104fbae7" providerId="ADAL" clId="{D032D702-B4DA-4C3C-BAB9-26BEF12C6C1C}" dt="2023-12-18T02:17:17.729" v="15103" actId="1076"/>
          <ac:picMkLst>
            <pc:docMk/>
            <pc:sldMk cId="1709039618" sldId="264"/>
            <ac:picMk id="24" creationId="{D9C56CA7-8A35-89B9-910B-BD12B91F56B0}"/>
          </ac:picMkLst>
        </pc:picChg>
      </pc:sldChg>
      <pc:sldChg chg="addSp delSp modSp mod modCm">
        <pc:chgData name="Mark Hoelzer" userId="c1aeea86-90bb-4741-b180-fb5c104fbae7" providerId="ADAL" clId="{D032D702-B4DA-4C3C-BAB9-26BEF12C6C1C}" dt="2023-12-10T19:29:53.288" v="187" actId="1076"/>
        <pc:sldMkLst>
          <pc:docMk/>
          <pc:sldMk cId="4254708795" sldId="274"/>
        </pc:sldMkLst>
        <pc:spChg chg="mod ord">
          <ac:chgData name="Mark Hoelzer" userId="c1aeea86-90bb-4741-b180-fb5c104fbae7" providerId="ADAL" clId="{D032D702-B4DA-4C3C-BAB9-26BEF12C6C1C}" dt="2023-12-10T18:50:02.639" v="51" actId="1076"/>
          <ac:spMkLst>
            <pc:docMk/>
            <pc:sldMk cId="4254708795" sldId="274"/>
            <ac:spMk id="3" creationId="{CE0C0C11-8AF7-A08F-5708-0676D1D2B1D5}"/>
          </ac:spMkLst>
        </pc:spChg>
        <pc:spChg chg="mod">
          <ac:chgData name="Mark Hoelzer" userId="c1aeea86-90bb-4741-b180-fb5c104fbae7" providerId="ADAL" clId="{D032D702-B4DA-4C3C-BAB9-26BEF12C6C1C}" dt="2023-12-10T19:29:53.288" v="187" actId="1076"/>
          <ac:spMkLst>
            <pc:docMk/>
            <pc:sldMk cId="4254708795" sldId="274"/>
            <ac:spMk id="6" creationId="{B6707C56-ABDD-BEE2-D353-53FB5BF0B1E8}"/>
          </ac:spMkLst>
        </pc:spChg>
        <pc:spChg chg="mod">
          <ac:chgData name="Mark Hoelzer" userId="c1aeea86-90bb-4741-b180-fb5c104fbae7" providerId="ADAL" clId="{D032D702-B4DA-4C3C-BAB9-26BEF12C6C1C}" dt="2023-12-10T18:49:54.322" v="50" actId="1076"/>
          <ac:spMkLst>
            <pc:docMk/>
            <pc:sldMk cId="4254708795" sldId="274"/>
            <ac:spMk id="11" creationId="{667D1994-F1BB-457F-FFBD-3C2F21C3B326}"/>
          </ac:spMkLst>
        </pc:spChg>
        <pc:picChg chg="mod">
          <ac:chgData name="Mark Hoelzer" userId="c1aeea86-90bb-4741-b180-fb5c104fbae7" providerId="ADAL" clId="{D032D702-B4DA-4C3C-BAB9-26BEF12C6C1C}" dt="2023-12-10T18:36:41.642" v="3" actId="1076"/>
          <ac:picMkLst>
            <pc:docMk/>
            <pc:sldMk cId="4254708795" sldId="274"/>
            <ac:picMk id="2" creationId="{57E446CD-EF7D-90C3-0829-E5409168276C}"/>
          </ac:picMkLst>
        </pc:picChg>
        <pc:picChg chg="mod">
          <ac:chgData name="Mark Hoelzer" userId="c1aeea86-90bb-4741-b180-fb5c104fbae7" providerId="ADAL" clId="{D032D702-B4DA-4C3C-BAB9-26BEF12C6C1C}" dt="2023-12-10T18:49:54.322" v="50" actId="1076"/>
          <ac:picMkLst>
            <pc:docMk/>
            <pc:sldMk cId="4254708795" sldId="274"/>
            <ac:picMk id="5" creationId="{B9A5543A-AC98-3E56-E869-258F72132D7D}"/>
          </ac:picMkLst>
        </pc:picChg>
        <pc:picChg chg="add del mod">
          <ac:chgData name="Mark Hoelzer" userId="c1aeea86-90bb-4741-b180-fb5c104fbae7" providerId="ADAL" clId="{D032D702-B4DA-4C3C-BAB9-26BEF12C6C1C}" dt="2023-12-10T18:48:12.893" v="35" actId="478"/>
          <ac:picMkLst>
            <pc:docMk/>
            <pc:sldMk cId="4254708795" sldId="274"/>
            <ac:picMk id="8" creationId="{69B2CA46-B87E-9D09-FCA0-1FEB77601438}"/>
          </ac:picMkLst>
        </pc:picChg>
        <pc:picChg chg="add mod">
          <ac:chgData name="Mark Hoelzer" userId="c1aeea86-90bb-4741-b180-fb5c104fbae7" providerId="ADAL" clId="{D032D702-B4DA-4C3C-BAB9-26BEF12C6C1C}" dt="2023-12-10T18:50:02.639" v="51" actId="1076"/>
          <ac:picMkLst>
            <pc:docMk/>
            <pc:sldMk cId="4254708795" sldId="274"/>
            <ac:picMk id="10" creationId="{E1B9F9F6-51C2-904F-D75E-CC15C85202A5}"/>
          </ac:picMkLst>
        </pc:picChg>
        <pc:picChg chg="del">
          <ac:chgData name="Mark Hoelzer" userId="c1aeea86-90bb-4741-b180-fb5c104fbae7" providerId="ADAL" clId="{D032D702-B4DA-4C3C-BAB9-26BEF12C6C1C}" dt="2023-12-10T18:36:37.849" v="0" actId="478"/>
          <ac:picMkLst>
            <pc:docMk/>
            <pc:sldMk cId="4254708795" sldId="274"/>
            <ac:picMk id="13" creationId="{44430104-BF7D-76CD-EC66-E746B4D70363}"/>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D032D702-B4DA-4C3C-BAB9-26BEF12C6C1C}" dt="2023-12-10T18:36:37.862" v="1" actId="2056"/>
              <pc2:cmMkLst xmlns:pc2="http://schemas.microsoft.com/office/powerpoint/2019/9/main/command">
                <pc:docMk/>
                <pc:sldMk cId="4254708795" sldId="274"/>
                <pc2:cmMk id="{C2205FBF-3EF1-49A8-A9A5-F437705B5A8A}"/>
              </pc2:cmMkLst>
            </pc226:cmChg>
          </p:ext>
        </pc:extLst>
      </pc:sldChg>
      <pc:sldChg chg="addSp delSp modSp mod">
        <pc:chgData name="Mark Hoelzer" userId="c1aeea86-90bb-4741-b180-fb5c104fbae7" providerId="ADAL" clId="{D032D702-B4DA-4C3C-BAB9-26BEF12C6C1C}" dt="2023-12-18T02:52:56.058" v="15118" actId="20577"/>
        <pc:sldMkLst>
          <pc:docMk/>
          <pc:sldMk cId="2253341434" sldId="288"/>
        </pc:sldMkLst>
        <pc:spChg chg="mod">
          <ac:chgData name="Mark Hoelzer" userId="c1aeea86-90bb-4741-b180-fb5c104fbae7" providerId="ADAL" clId="{D032D702-B4DA-4C3C-BAB9-26BEF12C6C1C}" dt="2023-12-12T23:43:00.102" v="11158" actId="14100"/>
          <ac:spMkLst>
            <pc:docMk/>
            <pc:sldMk cId="2253341434" sldId="288"/>
            <ac:spMk id="2" creationId="{54321871-7CE8-C415-7A8A-18D1557E26B7}"/>
          </ac:spMkLst>
        </pc:spChg>
        <pc:spChg chg="mod ord">
          <ac:chgData name="Mark Hoelzer" userId="c1aeea86-90bb-4741-b180-fb5c104fbae7" providerId="ADAL" clId="{D032D702-B4DA-4C3C-BAB9-26BEF12C6C1C}" dt="2023-12-12T17:37:24.979" v="2031" actId="1076"/>
          <ac:spMkLst>
            <pc:docMk/>
            <pc:sldMk cId="2253341434" sldId="288"/>
            <ac:spMk id="8" creationId="{F3FB807C-A391-B3AE-28A8-4546F135688E}"/>
          </ac:spMkLst>
        </pc:spChg>
        <pc:spChg chg="add del mod">
          <ac:chgData name="Mark Hoelzer" userId="c1aeea86-90bb-4741-b180-fb5c104fbae7" providerId="ADAL" clId="{D032D702-B4DA-4C3C-BAB9-26BEF12C6C1C}" dt="2023-12-18T02:52:56.058" v="15118" actId="20577"/>
          <ac:spMkLst>
            <pc:docMk/>
            <pc:sldMk cId="2253341434" sldId="288"/>
            <ac:spMk id="16" creationId="{98DC2219-A1C5-C28D-1912-05092BD6C662}"/>
          </ac:spMkLst>
        </pc:spChg>
        <pc:spChg chg="add mod ord">
          <ac:chgData name="Mark Hoelzer" userId="c1aeea86-90bb-4741-b180-fb5c104fbae7" providerId="ADAL" clId="{D032D702-B4DA-4C3C-BAB9-26BEF12C6C1C}" dt="2023-12-12T17:37:21.035" v="2029" actId="1076"/>
          <ac:spMkLst>
            <pc:docMk/>
            <pc:sldMk cId="2253341434" sldId="288"/>
            <ac:spMk id="17" creationId="{D89684CE-DBE1-F4C6-DE99-175A0E65123F}"/>
          </ac:spMkLst>
        </pc:spChg>
        <pc:spChg chg="add mod ord">
          <ac:chgData name="Mark Hoelzer" userId="c1aeea86-90bb-4741-b180-fb5c104fbae7" providerId="ADAL" clId="{D032D702-B4DA-4C3C-BAB9-26BEF12C6C1C}" dt="2023-12-10T19:53:25.940" v="1036" actId="948"/>
          <ac:spMkLst>
            <pc:docMk/>
            <pc:sldMk cId="2253341434" sldId="288"/>
            <ac:spMk id="18" creationId="{347E636C-D305-39E3-986E-057570F25204}"/>
          </ac:spMkLst>
        </pc:spChg>
        <pc:graphicFrameChg chg="add mod">
          <ac:chgData name="Mark Hoelzer" userId="c1aeea86-90bb-4741-b180-fb5c104fbae7" providerId="ADAL" clId="{D032D702-B4DA-4C3C-BAB9-26BEF12C6C1C}" dt="2023-12-12T23:43:02.518" v="11160" actId="14100"/>
          <ac:graphicFrameMkLst>
            <pc:docMk/>
            <pc:sldMk cId="2253341434" sldId="288"/>
            <ac:graphicFrameMk id="3" creationId="{64C41F95-EDBE-FDD1-8127-E3DF6B03B003}"/>
          </ac:graphicFrameMkLst>
        </pc:graphicFrameChg>
        <pc:graphicFrameChg chg="add del mod">
          <ac:chgData name="Mark Hoelzer" userId="c1aeea86-90bb-4741-b180-fb5c104fbae7" providerId="ADAL" clId="{D032D702-B4DA-4C3C-BAB9-26BEF12C6C1C}" dt="2023-12-10T19:27:19.192" v="139" actId="478"/>
          <ac:graphicFrameMkLst>
            <pc:docMk/>
            <pc:sldMk cId="2253341434" sldId="288"/>
            <ac:graphicFrameMk id="9" creationId="{7FF09BA2-399C-2BDB-B3CE-D2D1F785F35C}"/>
          </ac:graphicFrameMkLst>
        </pc:graphicFrameChg>
        <pc:graphicFrameChg chg="add del mod">
          <ac:chgData name="Mark Hoelzer" userId="c1aeea86-90bb-4741-b180-fb5c104fbae7" providerId="ADAL" clId="{D032D702-B4DA-4C3C-BAB9-26BEF12C6C1C}" dt="2023-12-10T19:27:18.609" v="138" actId="478"/>
          <ac:graphicFrameMkLst>
            <pc:docMk/>
            <pc:sldMk cId="2253341434" sldId="288"/>
            <ac:graphicFrameMk id="12" creationId="{F66DC5A1-91F2-B027-FC80-7919B3FA57E2}"/>
          </ac:graphicFrameMkLst>
        </pc:graphicFrameChg>
        <pc:graphicFrameChg chg="add mod ord">
          <ac:chgData name="Mark Hoelzer" userId="c1aeea86-90bb-4741-b180-fb5c104fbae7" providerId="ADAL" clId="{D032D702-B4DA-4C3C-BAB9-26BEF12C6C1C}" dt="2023-12-12T17:37:24.979" v="2031" actId="1076"/>
          <ac:graphicFrameMkLst>
            <pc:docMk/>
            <pc:sldMk cId="2253341434" sldId="288"/>
            <ac:graphicFrameMk id="13" creationId="{BC7AB98B-A0CD-7665-D668-D5C95411D35E}"/>
          </ac:graphicFrameMkLst>
        </pc:graphicFrameChg>
        <pc:graphicFrameChg chg="add mod ord">
          <ac:chgData name="Mark Hoelzer" userId="c1aeea86-90bb-4741-b180-fb5c104fbae7" providerId="ADAL" clId="{D032D702-B4DA-4C3C-BAB9-26BEF12C6C1C}" dt="2023-12-12T17:37:21.035" v="2029" actId="1076"/>
          <ac:graphicFrameMkLst>
            <pc:docMk/>
            <pc:sldMk cId="2253341434" sldId="288"/>
            <ac:graphicFrameMk id="14" creationId="{E64DBE2E-20F1-9694-C6F4-DCDA27324852}"/>
          </ac:graphicFrameMkLst>
        </pc:graphicFrameChg>
        <pc:graphicFrameChg chg="add mod ord">
          <ac:chgData name="Mark Hoelzer" userId="c1aeea86-90bb-4741-b180-fb5c104fbae7" providerId="ADAL" clId="{D032D702-B4DA-4C3C-BAB9-26BEF12C6C1C}" dt="2023-12-10T19:48:20.406" v="784" actId="1076"/>
          <ac:graphicFrameMkLst>
            <pc:docMk/>
            <pc:sldMk cId="2253341434" sldId="288"/>
            <ac:graphicFrameMk id="15" creationId="{BADE858B-DA80-A61C-5B7B-59BA15C478F0}"/>
          </ac:graphicFrameMkLst>
        </pc:graphicFrameChg>
        <pc:graphicFrameChg chg="add mod">
          <ac:chgData name="Mark Hoelzer" userId="c1aeea86-90bb-4741-b180-fb5c104fbae7" providerId="ADAL" clId="{D032D702-B4DA-4C3C-BAB9-26BEF12C6C1C}" dt="2023-12-10T19:48:20.406" v="784" actId="1076"/>
          <ac:graphicFrameMkLst>
            <pc:docMk/>
            <pc:sldMk cId="2253341434" sldId="288"/>
            <ac:graphicFrameMk id="19" creationId="{CDBA4D81-1221-65A1-2E3B-6BD4AD0AB09E}"/>
          </ac:graphicFrameMkLst>
        </pc:graphicFrameChg>
        <pc:graphicFrameChg chg="add mod">
          <ac:chgData name="Mark Hoelzer" userId="c1aeea86-90bb-4741-b180-fb5c104fbae7" providerId="ADAL" clId="{D032D702-B4DA-4C3C-BAB9-26BEF12C6C1C}" dt="2023-12-12T17:37:24.979" v="2031" actId="1076"/>
          <ac:graphicFrameMkLst>
            <pc:docMk/>
            <pc:sldMk cId="2253341434" sldId="288"/>
            <ac:graphicFrameMk id="20" creationId="{AD12424C-219B-BF67-BBA1-6A96304A5787}"/>
          </ac:graphicFrameMkLst>
        </pc:graphicFrameChg>
        <pc:graphicFrameChg chg="add mod">
          <ac:chgData name="Mark Hoelzer" userId="c1aeea86-90bb-4741-b180-fb5c104fbae7" providerId="ADAL" clId="{D032D702-B4DA-4C3C-BAB9-26BEF12C6C1C}" dt="2023-12-18T01:25:34.024" v="14222" actId="14100"/>
          <ac:graphicFrameMkLst>
            <pc:docMk/>
            <pc:sldMk cId="2253341434" sldId="288"/>
            <ac:graphicFrameMk id="21" creationId="{144910D8-B900-8449-5E95-EC39A22019E3}"/>
          </ac:graphicFrameMkLst>
        </pc:graphicFrameChg>
        <pc:graphicFrameChg chg="add mod">
          <ac:chgData name="Mark Hoelzer" userId="c1aeea86-90bb-4741-b180-fb5c104fbae7" providerId="ADAL" clId="{D032D702-B4DA-4C3C-BAB9-26BEF12C6C1C}" dt="2023-12-10T19:48:20.406" v="784" actId="1076"/>
          <ac:graphicFrameMkLst>
            <pc:docMk/>
            <pc:sldMk cId="2253341434" sldId="288"/>
            <ac:graphicFrameMk id="22" creationId="{3E3B7606-E912-144F-B915-C3F7FC709B13}"/>
          </ac:graphicFrameMkLst>
        </pc:graphicFrameChg>
        <pc:picChg chg="del">
          <ac:chgData name="Mark Hoelzer" userId="c1aeea86-90bb-4741-b180-fb5c104fbae7" providerId="ADAL" clId="{D032D702-B4DA-4C3C-BAB9-26BEF12C6C1C}" dt="2023-12-10T19:09:11.421" v="109" actId="478"/>
          <ac:picMkLst>
            <pc:docMk/>
            <pc:sldMk cId="2253341434" sldId="288"/>
            <ac:picMk id="5" creationId="{AD7C6077-E848-908A-1E99-C3AB1DDE4154}"/>
          </ac:picMkLst>
        </pc:picChg>
        <pc:picChg chg="del mod">
          <ac:chgData name="Mark Hoelzer" userId="c1aeea86-90bb-4741-b180-fb5c104fbae7" providerId="ADAL" clId="{D032D702-B4DA-4C3C-BAB9-26BEF12C6C1C}" dt="2023-12-10T19:27:19.969" v="140" actId="478"/>
          <ac:picMkLst>
            <pc:docMk/>
            <pc:sldMk cId="2253341434" sldId="288"/>
            <ac:picMk id="6" creationId="{9D1BB207-99EF-7FF8-2542-95C1B9BDD6F0}"/>
          </ac:picMkLst>
        </pc:picChg>
        <pc:picChg chg="del mod">
          <ac:chgData name="Mark Hoelzer" userId="c1aeea86-90bb-4741-b180-fb5c104fbae7" providerId="ADAL" clId="{D032D702-B4DA-4C3C-BAB9-26BEF12C6C1C}" dt="2023-12-10T19:27:20.396" v="141" actId="478"/>
          <ac:picMkLst>
            <pc:docMk/>
            <pc:sldMk cId="2253341434" sldId="288"/>
            <ac:picMk id="7" creationId="{FD3C5535-9AF2-25F1-F539-BBA6F90E0A5B}"/>
          </ac:picMkLst>
        </pc:picChg>
        <pc:picChg chg="del mod">
          <ac:chgData name="Mark Hoelzer" userId="c1aeea86-90bb-4741-b180-fb5c104fbae7" providerId="ADAL" clId="{D032D702-B4DA-4C3C-BAB9-26BEF12C6C1C}" dt="2023-12-10T19:27:22.752" v="143" actId="478"/>
          <ac:picMkLst>
            <pc:docMk/>
            <pc:sldMk cId="2253341434" sldId="288"/>
            <ac:picMk id="10" creationId="{DD2A08F2-BA0F-6B64-B539-E00B9066DF4D}"/>
          </ac:picMkLst>
        </pc:picChg>
        <pc:picChg chg="del mod">
          <ac:chgData name="Mark Hoelzer" userId="c1aeea86-90bb-4741-b180-fb5c104fbae7" providerId="ADAL" clId="{D032D702-B4DA-4C3C-BAB9-26BEF12C6C1C}" dt="2023-12-10T19:27:22.068" v="142" actId="478"/>
          <ac:picMkLst>
            <pc:docMk/>
            <pc:sldMk cId="2253341434" sldId="288"/>
            <ac:picMk id="11" creationId="{0575B044-9E37-6DBC-8F0E-A9FEADF57347}"/>
          </ac:picMkLst>
        </pc:picChg>
      </pc:sldChg>
      <pc:sldChg chg="addSp delSp modSp mod">
        <pc:chgData name="Mark Hoelzer" userId="c1aeea86-90bb-4741-b180-fb5c104fbae7" providerId="ADAL" clId="{D032D702-B4DA-4C3C-BAB9-26BEF12C6C1C}" dt="2023-12-10T19:08:26.986" v="104" actId="1076"/>
        <pc:sldMkLst>
          <pc:docMk/>
          <pc:sldMk cId="905867743" sldId="305"/>
        </pc:sldMkLst>
        <pc:spChg chg="mod">
          <ac:chgData name="Mark Hoelzer" userId="c1aeea86-90bb-4741-b180-fb5c104fbae7" providerId="ADAL" clId="{D032D702-B4DA-4C3C-BAB9-26BEF12C6C1C}" dt="2023-12-10T19:08:23.117" v="102" actId="1076"/>
          <ac:spMkLst>
            <pc:docMk/>
            <pc:sldMk cId="905867743" sldId="305"/>
            <ac:spMk id="3" creationId="{DB4044E3-9B8D-E489-3637-74F91440A195}"/>
          </ac:spMkLst>
        </pc:spChg>
        <pc:spChg chg="mod">
          <ac:chgData name="Mark Hoelzer" userId="c1aeea86-90bb-4741-b180-fb5c104fbae7" providerId="ADAL" clId="{D032D702-B4DA-4C3C-BAB9-26BEF12C6C1C}" dt="2023-12-10T19:08:23.117" v="102" actId="1076"/>
          <ac:spMkLst>
            <pc:docMk/>
            <pc:sldMk cId="905867743" sldId="305"/>
            <ac:spMk id="6" creationId="{33F54071-E39B-AD9C-71D1-824E1731688B}"/>
          </ac:spMkLst>
        </pc:spChg>
        <pc:spChg chg="del">
          <ac:chgData name="Mark Hoelzer" userId="c1aeea86-90bb-4741-b180-fb5c104fbae7" providerId="ADAL" clId="{D032D702-B4DA-4C3C-BAB9-26BEF12C6C1C}" dt="2023-12-10T19:08:01.306" v="91" actId="478"/>
          <ac:spMkLst>
            <pc:docMk/>
            <pc:sldMk cId="905867743" sldId="305"/>
            <ac:spMk id="7" creationId="{5DE87FAD-F6C5-9D79-159D-BE3734CD8CCA}"/>
          </ac:spMkLst>
        </pc:spChg>
        <pc:spChg chg="del">
          <ac:chgData name="Mark Hoelzer" userId="c1aeea86-90bb-4741-b180-fb5c104fbae7" providerId="ADAL" clId="{D032D702-B4DA-4C3C-BAB9-26BEF12C6C1C}" dt="2023-12-10T18:57:39.976" v="58" actId="478"/>
          <ac:spMkLst>
            <pc:docMk/>
            <pc:sldMk cId="905867743" sldId="305"/>
            <ac:spMk id="8" creationId="{3C8613E6-4F75-6165-7DFC-2AE970144C26}"/>
          </ac:spMkLst>
        </pc:spChg>
        <pc:graphicFrameChg chg="add mod">
          <ac:chgData name="Mark Hoelzer" userId="c1aeea86-90bb-4741-b180-fb5c104fbae7" providerId="ADAL" clId="{D032D702-B4DA-4C3C-BAB9-26BEF12C6C1C}" dt="2023-12-10T19:08:23.117" v="102" actId="1076"/>
          <ac:graphicFrameMkLst>
            <pc:docMk/>
            <pc:sldMk cId="905867743" sldId="305"/>
            <ac:graphicFrameMk id="10" creationId="{B9BFB548-A93D-1418-2394-22079CFD18EE}"/>
          </ac:graphicFrameMkLst>
        </pc:graphicFrameChg>
        <pc:graphicFrameChg chg="add mod">
          <ac:chgData name="Mark Hoelzer" userId="c1aeea86-90bb-4741-b180-fb5c104fbae7" providerId="ADAL" clId="{D032D702-B4DA-4C3C-BAB9-26BEF12C6C1C}" dt="2023-12-10T19:08:26.986" v="104" actId="1076"/>
          <ac:graphicFrameMkLst>
            <pc:docMk/>
            <pc:sldMk cId="905867743" sldId="305"/>
            <ac:graphicFrameMk id="11" creationId="{EDFA71E1-B54B-98A5-2A41-173E59DF7EBC}"/>
          </ac:graphicFrameMkLst>
        </pc:graphicFrameChg>
        <pc:picChg chg="del">
          <ac:chgData name="Mark Hoelzer" userId="c1aeea86-90bb-4741-b180-fb5c104fbae7" providerId="ADAL" clId="{D032D702-B4DA-4C3C-BAB9-26BEF12C6C1C}" dt="2023-12-10T18:57:34.115" v="56" actId="478"/>
          <ac:picMkLst>
            <pc:docMk/>
            <pc:sldMk cId="905867743" sldId="305"/>
            <ac:picMk id="5" creationId="{8E024406-5611-1B39-9BDC-C77B419DA56A}"/>
          </ac:picMkLst>
        </pc:picChg>
        <pc:picChg chg="del">
          <ac:chgData name="Mark Hoelzer" userId="c1aeea86-90bb-4741-b180-fb5c104fbae7" providerId="ADAL" clId="{D032D702-B4DA-4C3C-BAB9-26BEF12C6C1C}" dt="2023-12-10T18:57:32.895" v="55" actId="478"/>
          <ac:picMkLst>
            <pc:docMk/>
            <pc:sldMk cId="905867743" sldId="305"/>
            <ac:picMk id="9" creationId="{98FA5075-D188-068D-FEB1-CCAC1049D0DD}"/>
          </ac:picMkLst>
        </pc:picChg>
      </pc:sldChg>
      <pc:sldChg chg="del ord">
        <pc:chgData name="Mark Hoelzer" userId="c1aeea86-90bb-4741-b180-fb5c104fbae7" providerId="ADAL" clId="{D032D702-B4DA-4C3C-BAB9-26BEF12C6C1C}" dt="2023-12-12T22:41:47.023" v="9776" actId="47"/>
        <pc:sldMkLst>
          <pc:docMk/>
          <pc:sldMk cId="2174006926" sldId="363"/>
        </pc:sldMkLst>
      </pc:sldChg>
      <pc:sldChg chg="addSp delSp modSp mod">
        <pc:chgData name="Mark Hoelzer" userId="c1aeea86-90bb-4741-b180-fb5c104fbae7" providerId="ADAL" clId="{D032D702-B4DA-4C3C-BAB9-26BEF12C6C1C}" dt="2023-12-12T21:34:32.102" v="8282" actId="255"/>
        <pc:sldMkLst>
          <pc:docMk/>
          <pc:sldMk cId="2783379218" sldId="386"/>
        </pc:sldMkLst>
        <pc:spChg chg="mod">
          <ac:chgData name="Mark Hoelzer" userId="c1aeea86-90bb-4741-b180-fb5c104fbae7" providerId="ADAL" clId="{D032D702-B4DA-4C3C-BAB9-26BEF12C6C1C}" dt="2023-12-12T21:34:32.102" v="8282" actId="255"/>
          <ac:spMkLst>
            <pc:docMk/>
            <pc:sldMk cId="2783379218" sldId="386"/>
            <ac:spMk id="2" creationId="{A90A24A1-7CA4-13F3-22A0-75B46CB3E375}"/>
          </ac:spMkLst>
        </pc:spChg>
        <pc:spChg chg="del mod">
          <ac:chgData name="Mark Hoelzer" userId="c1aeea86-90bb-4741-b180-fb5c104fbae7" providerId="ADAL" clId="{D032D702-B4DA-4C3C-BAB9-26BEF12C6C1C}" dt="2023-12-12T18:25:11.545" v="3568" actId="478"/>
          <ac:spMkLst>
            <pc:docMk/>
            <pc:sldMk cId="2783379218" sldId="386"/>
            <ac:spMk id="5" creationId="{F168F19D-C4E5-0D24-9489-D3B3CB120897}"/>
          </ac:spMkLst>
        </pc:spChg>
        <pc:spChg chg="del mod">
          <ac:chgData name="Mark Hoelzer" userId="c1aeea86-90bb-4741-b180-fb5c104fbae7" providerId="ADAL" clId="{D032D702-B4DA-4C3C-BAB9-26BEF12C6C1C}" dt="2023-12-12T18:25:10.135" v="3567" actId="478"/>
          <ac:spMkLst>
            <pc:docMk/>
            <pc:sldMk cId="2783379218" sldId="386"/>
            <ac:spMk id="10" creationId="{28150B13-3742-9398-850A-998DC1E134ED}"/>
          </ac:spMkLst>
        </pc:spChg>
        <pc:spChg chg="del mod">
          <ac:chgData name="Mark Hoelzer" userId="c1aeea86-90bb-4741-b180-fb5c104fbae7" providerId="ADAL" clId="{D032D702-B4DA-4C3C-BAB9-26BEF12C6C1C}" dt="2023-12-12T18:25:12.394" v="3569" actId="478"/>
          <ac:spMkLst>
            <pc:docMk/>
            <pc:sldMk cId="2783379218" sldId="386"/>
            <ac:spMk id="11" creationId="{B9F105CC-D9C3-ECD3-4BAB-46B2A144B2BC}"/>
          </ac:spMkLst>
        </pc:spChg>
        <pc:spChg chg="add mod">
          <ac:chgData name="Mark Hoelzer" userId="c1aeea86-90bb-4741-b180-fb5c104fbae7" providerId="ADAL" clId="{D032D702-B4DA-4C3C-BAB9-26BEF12C6C1C}" dt="2023-12-12T18:25:50.199" v="3601" actId="20577"/>
          <ac:spMkLst>
            <pc:docMk/>
            <pc:sldMk cId="2783379218" sldId="386"/>
            <ac:spMk id="12" creationId="{EEEC0074-092D-B13D-65D8-D5916C25A957}"/>
          </ac:spMkLst>
        </pc:spChg>
        <pc:spChg chg="del">
          <ac:chgData name="Mark Hoelzer" userId="c1aeea86-90bb-4741-b180-fb5c104fbae7" providerId="ADAL" clId="{D032D702-B4DA-4C3C-BAB9-26BEF12C6C1C}" dt="2023-12-12T18:25:08.537" v="3565" actId="478"/>
          <ac:spMkLst>
            <pc:docMk/>
            <pc:sldMk cId="2783379218" sldId="386"/>
            <ac:spMk id="13" creationId="{79E9328C-DB9D-5494-8D0B-FF7C4AB00516}"/>
          </ac:spMkLst>
        </pc:spChg>
        <pc:spChg chg="add mod">
          <ac:chgData name="Mark Hoelzer" userId="c1aeea86-90bb-4741-b180-fb5c104fbae7" providerId="ADAL" clId="{D032D702-B4DA-4C3C-BAB9-26BEF12C6C1C}" dt="2023-12-12T18:26:09.381" v="3655" actId="14100"/>
          <ac:spMkLst>
            <pc:docMk/>
            <pc:sldMk cId="2783379218" sldId="386"/>
            <ac:spMk id="14" creationId="{1396CE0D-D4EA-2C49-DAED-6D8C6A580979}"/>
          </ac:spMkLst>
        </pc:spChg>
        <pc:spChg chg="add mod">
          <ac:chgData name="Mark Hoelzer" userId="c1aeea86-90bb-4741-b180-fb5c104fbae7" providerId="ADAL" clId="{D032D702-B4DA-4C3C-BAB9-26BEF12C6C1C}" dt="2023-12-12T18:25:21.098" v="3571"/>
          <ac:spMkLst>
            <pc:docMk/>
            <pc:sldMk cId="2783379218" sldId="386"/>
            <ac:spMk id="15" creationId="{FA7AEDC8-780A-689B-24DA-AFC43F7CE659}"/>
          </ac:spMkLst>
        </pc:spChg>
        <pc:spChg chg="add mod">
          <ac:chgData name="Mark Hoelzer" userId="c1aeea86-90bb-4741-b180-fb5c104fbae7" providerId="ADAL" clId="{D032D702-B4DA-4C3C-BAB9-26BEF12C6C1C}" dt="2023-12-12T18:37:32.755" v="3676" actId="1038"/>
          <ac:spMkLst>
            <pc:docMk/>
            <pc:sldMk cId="2783379218" sldId="386"/>
            <ac:spMk id="16" creationId="{31096877-9CE7-9494-8848-E7AE045F502C}"/>
          </ac:spMkLst>
        </pc:spChg>
        <pc:spChg chg="add mod">
          <ac:chgData name="Mark Hoelzer" userId="c1aeea86-90bb-4741-b180-fb5c104fbae7" providerId="ADAL" clId="{D032D702-B4DA-4C3C-BAB9-26BEF12C6C1C}" dt="2023-12-12T18:43:34.722" v="3717" actId="1035"/>
          <ac:spMkLst>
            <pc:docMk/>
            <pc:sldMk cId="2783379218" sldId="386"/>
            <ac:spMk id="17" creationId="{D4FD4B7B-F965-6865-9625-560C38ED08F5}"/>
          </ac:spMkLst>
        </pc:spChg>
        <pc:graphicFrameChg chg="add del mod ord">
          <ac:chgData name="Mark Hoelzer" userId="c1aeea86-90bb-4741-b180-fb5c104fbae7" providerId="ADAL" clId="{D032D702-B4DA-4C3C-BAB9-26BEF12C6C1C}" dt="2023-12-12T18:37:22.619" v="3669" actId="478"/>
          <ac:graphicFrameMkLst>
            <pc:docMk/>
            <pc:sldMk cId="2783379218" sldId="386"/>
            <ac:graphicFrameMk id="4" creationId="{3D33F4FF-C1D2-A807-D244-0E27A06C99EC}"/>
          </ac:graphicFrameMkLst>
        </pc:graphicFrameChg>
        <pc:graphicFrameChg chg="add mod ord">
          <ac:chgData name="Mark Hoelzer" userId="c1aeea86-90bb-4741-b180-fb5c104fbae7" providerId="ADAL" clId="{D032D702-B4DA-4C3C-BAB9-26BEF12C6C1C}" dt="2023-12-12T18:25:36.160" v="3579" actId="167"/>
          <ac:graphicFrameMkLst>
            <pc:docMk/>
            <pc:sldMk cId="2783379218" sldId="386"/>
            <ac:graphicFrameMk id="18" creationId="{1EA5B6FE-95B4-F0FC-BE88-D256A3BA7582}"/>
          </ac:graphicFrameMkLst>
        </pc:graphicFrameChg>
        <pc:picChg chg="del mod">
          <ac:chgData name="Mark Hoelzer" userId="c1aeea86-90bb-4741-b180-fb5c104fbae7" providerId="ADAL" clId="{D032D702-B4DA-4C3C-BAB9-26BEF12C6C1C}" dt="2023-12-12T18:25:13.354" v="3570" actId="478"/>
          <ac:picMkLst>
            <pc:docMk/>
            <pc:sldMk cId="2783379218" sldId="386"/>
            <ac:picMk id="3" creationId="{FE58A7CD-1660-8545-4324-BF85F71CB97F}"/>
          </ac:picMkLst>
        </pc:picChg>
        <pc:picChg chg="add del mod">
          <ac:chgData name="Mark Hoelzer" userId="c1aeea86-90bb-4741-b180-fb5c104fbae7" providerId="ADAL" clId="{D032D702-B4DA-4C3C-BAB9-26BEF12C6C1C}" dt="2023-12-12T18:43:23.319" v="3694" actId="478"/>
          <ac:picMkLst>
            <pc:docMk/>
            <pc:sldMk cId="2783379218" sldId="386"/>
            <ac:picMk id="6" creationId="{F7574735-647F-2F02-AE71-7839133B3C2B}"/>
          </ac:picMkLst>
        </pc:picChg>
        <pc:picChg chg="add del mod">
          <ac:chgData name="Mark Hoelzer" userId="c1aeea86-90bb-4741-b180-fb5c104fbae7" providerId="ADAL" clId="{D032D702-B4DA-4C3C-BAB9-26BEF12C6C1C}" dt="2023-12-12T18:25:27.465" v="3575" actId="478"/>
          <ac:picMkLst>
            <pc:docMk/>
            <pc:sldMk cId="2783379218" sldId="386"/>
            <ac:picMk id="7" creationId="{C0695B53-8B5D-784C-81A3-C84B745126FE}"/>
          </ac:picMkLst>
        </pc:picChg>
        <pc:picChg chg="add del mod">
          <ac:chgData name="Mark Hoelzer" userId="c1aeea86-90bb-4741-b180-fb5c104fbae7" providerId="ADAL" clId="{D032D702-B4DA-4C3C-BAB9-26BEF12C6C1C}" dt="2023-12-12T18:25:36.861" v="3580" actId="478"/>
          <ac:picMkLst>
            <pc:docMk/>
            <pc:sldMk cId="2783379218" sldId="386"/>
            <ac:picMk id="8" creationId="{341821B3-183A-DE05-6B12-39C0D1C3A6E0}"/>
          </ac:picMkLst>
        </pc:picChg>
        <pc:picChg chg="del">
          <ac:chgData name="Mark Hoelzer" userId="c1aeea86-90bb-4741-b180-fb5c104fbae7" providerId="ADAL" clId="{D032D702-B4DA-4C3C-BAB9-26BEF12C6C1C}" dt="2023-12-10T20:05:28.002" v="1459" actId="478"/>
          <ac:picMkLst>
            <pc:docMk/>
            <pc:sldMk cId="2783379218" sldId="386"/>
            <ac:picMk id="9" creationId="{33F41AA5-B7F3-D855-847A-91563F69635C}"/>
          </ac:picMkLst>
        </pc:picChg>
        <pc:picChg chg="add del mod ord">
          <ac:chgData name="Mark Hoelzer" userId="c1aeea86-90bb-4741-b180-fb5c104fbae7" providerId="ADAL" clId="{D032D702-B4DA-4C3C-BAB9-26BEF12C6C1C}" dt="2023-12-12T18:37:41.500" v="3677" actId="478"/>
          <ac:picMkLst>
            <pc:docMk/>
            <pc:sldMk cId="2783379218" sldId="386"/>
            <ac:picMk id="19" creationId="{50F209F6-AC71-23AB-A6C9-47245C61A2E0}"/>
          </ac:picMkLst>
        </pc:picChg>
        <pc:picChg chg="add mod">
          <ac:chgData name="Mark Hoelzer" userId="c1aeea86-90bb-4741-b180-fb5c104fbae7" providerId="ADAL" clId="{D032D702-B4DA-4C3C-BAB9-26BEF12C6C1C}" dt="2023-12-12T18:43:25.854" v="3700" actId="1038"/>
          <ac:picMkLst>
            <pc:docMk/>
            <pc:sldMk cId="2783379218" sldId="386"/>
            <ac:picMk id="20" creationId="{4E24AA82-71DB-D0AF-2885-D0D9621C33B3}"/>
          </ac:picMkLst>
        </pc:picChg>
        <pc:picChg chg="add mod ord">
          <ac:chgData name="Mark Hoelzer" userId="c1aeea86-90bb-4741-b180-fb5c104fbae7" providerId="ADAL" clId="{D032D702-B4DA-4C3C-BAB9-26BEF12C6C1C}" dt="2023-12-12T18:43:28.159" v="3702" actId="1076"/>
          <ac:picMkLst>
            <pc:docMk/>
            <pc:sldMk cId="2783379218" sldId="386"/>
            <ac:picMk id="21" creationId="{F1EE1583-3110-45BF-8423-B7F7A4CA6210}"/>
          </ac:picMkLst>
        </pc:picChg>
        <pc:picChg chg="mod">
          <ac:chgData name="Mark Hoelzer" userId="c1aeea86-90bb-4741-b180-fb5c104fbae7" providerId="ADAL" clId="{D032D702-B4DA-4C3C-BAB9-26BEF12C6C1C}" dt="2023-12-12T19:53:36.753" v="6098" actId="1076"/>
          <ac:picMkLst>
            <pc:docMk/>
            <pc:sldMk cId="2783379218" sldId="386"/>
            <ac:picMk id="22" creationId="{D09ACE9E-4D31-578F-29DE-5B4EB53CD29F}"/>
          </ac:picMkLst>
        </pc:picChg>
      </pc:sldChg>
      <pc:sldChg chg="addSp delSp modSp mod modCm">
        <pc:chgData name="Mark Hoelzer" userId="c1aeea86-90bb-4741-b180-fb5c104fbae7" providerId="ADAL" clId="{D032D702-B4DA-4C3C-BAB9-26BEF12C6C1C}" dt="2023-12-12T17:37:52.594" v="2039" actId="1037"/>
        <pc:sldMkLst>
          <pc:docMk/>
          <pc:sldMk cId="2014445620" sldId="403"/>
        </pc:sldMkLst>
        <pc:spChg chg="mod">
          <ac:chgData name="Mark Hoelzer" userId="c1aeea86-90bb-4741-b180-fb5c104fbae7" providerId="ADAL" clId="{D032D702-B4DA-4C3C-BAB9-26BEF12C6C1C}" dt="2023-12-10T19:42:08.330" v="474" actId="20577"/>
          <ac:spMkLst>
            <pc:docMk/>
            <pc:sldMk cId="2014445620" sldId="403"/>
            <ac:spMk id="2" creationId="{54321871-7CE8-C415-7A8A-18D1557E26B7}"/>
          </ac:spMkLst>
        </pc:spChg>
        <pc:spChg chg="add del mod">
          <ac:chgData name="Mark Hoelzer" userId="c1aeea86-90bb-4741-b180-fb5c104fbae7" providerId="ADAL" clId="{D032D702-B4DA-4C3C-BAB9-26BEF12C6C1C}" dt="2023-12-10T19:38:28.153" v="378" actId="478"/>
          <ac:spMkLst>
            <pc:docMk/>
            <pc:sldMk cId="2014445620" sldId="403"/>
            <ac:spMk id="3" creationId="{90C94E09-EA93-AE2E-5C76-FA009D78135B}"/>
          </ac:spMkLst>
        </pc:spChg>
        <pc:spChg chg="del mod">
          <ac:chgData name="Mark Hoelzer" userId="c1aeea86-90bb-4741-b180-fb5c104fbae7" providerId="ADAL" clId="{D032D702-B4DA-4C3C-BAB9-26BEF12C6C1C}" dt="2023-12-10T19:52:20.476" v="996" actId="478"/>
          <ac:spMkLst>
            <pc:docMk/>
            <pc:sldMk cId="2014445620" sldId="403"/>
            <ac:spMk id="8" creationId="{F3FB807C-A391-B3AE-28A8-4546F135688E}"/>
          </ac:spMkLst>
        </pc:spChg>
        <pc:spChg chg="add mod">
          <ac:chgData name="Mark Hoelzer" userId="c1aeea86-90bb-4741-b180-fb5c104fbae7" providerId="ADAL" clId="{D032D702-B4DA-4C3C-BAB9-26BEF12C6C1C}" dt="2023-12-12T17:37:52.594" v="2039" actId="1037"/>
          <ac:spMkLst>
            <pc:docMk/>
            <pc:sldMk cId="2014445620" sldId="403"/>
            <ac:spMk id="11" creationId="{1033BADF-866F-1E97-FBF4-3CF9E8D2A1B0}"/>
          </ac:spMkLst>
        </pc:spChg>
        <pc:spChg chg="add del mod">
          <ac:chgData name="Mark Hoelzer" userId="c1aeea86-90bb-4741-b180-fb5c104fbae7" providerId="ADAL" clId="{D032D702-B4DA-4C3C-BAB9-26BEF12C6C1C}" dt="2023-12-10T19:57:54.670" v="1313" actId="478"/>
          <ac:spMkLst>
            <pc:docMk/>
            <pc:sldMk cId="2014445620" sldId="403"/>
            <ac:spMk id="12" creationId="{65EE7204-6F37-0E7A-23D4-E35F03993B20}"/>
          </ac:spMkLst>
        </pc:spChg>
        <pc:spChg chg="add mod">
          <ac:chgData name="Mark Hoelzer" userId="c1aeea86-90bb-4741-b180-fb5c104fbae7" providerId="ADAL" clId="{D032D702-B4DA-4C3C-BAB9-26BEF12C6C1C}" dt="2023-12-10T19:58:15.087" v="1318" actId="1076"/>
          <ac:spMkLst>
            <pc:docMk/>
            <pc:sldMk cId="2014445620" sldId="403"/>
            <ac:spMk id="13" creationId="{10FFA021-F5CD-D55F-2350-70B986A2466A}"/>
          </ac:spMkLst>
        </pc:spChg>
        <pc:spChg chg="del mod">
          <ac:chgData name="Mark Hoelzer" userId="c1aeea86-90bb-4741-b180-fb5c104fbae7" providerId="ADAL" clId="{D032D702-B4DA-4C3C-BAB9-26BEF12C6C1C}" dt="2023-12-10T19:55:06.653" v="1088" actId="478"/>
          <ac:spMkLst>
            <pc:docMk/>
            <pc:sldMk cId="2014445620" sldId="403"/>
            <ac:spMk id="14" creationId="{0E697DC8-E548-94A8-F3ED-D669F5A7FFA6}"/>
          </ac:spMkLst>
        </pc:spChg>
        <pc:spChg chg="add mod">
          <ac:chgData name="Mark Hoelzer" userId="c1aeea86-90bb-4741-b180-fb5c104fbae7" providerId="ADAL" clId="{D032D702-B4DA-4C3C-BAB9-26BEF12C6C1C}" dt="2023-12-12T17:37:50.554" v="2035" actId="1076"/>
          <ac:spMkLst>
            <pc:docMk/>
            <pc:sldMk cId="2014445620" sldId="403"/>
            <ac:spMk id="15" creationId="{A55CDA18-4307-0B2F-7576-91152F7295CF}"/>
          </ac:spMkLst>
        </pc:spChg>
        <pc:spChg chg="add mod">
          <ac:chgData name="Mark Hoelzer" userId="c1aeea86-90bb-4741-b180-fb5c104fbae7" providerId="ADAL" clId="{D032D702-B4DA-4C3C-BAB9-26BEF12C6C1C}" dt="2023-12-10T19:59:32.369" v="1423" actId="1076"/>
          <ac:spMkLst>
            <pc:docMk/>
            <pc:sldMk cId="2014445620" sldId="403"/>
            <ac:spMk id="17" creationId="{5A12338F-514B-601D-989A-C4439E2A0492}"/>
          </ac:spMkLst>
        </pc:spChg>
        <pc:graphicFrameChg chg="add del mod">
          <ac:chgData name="Mark Hoelzer" userId="c1aeea86-90bb-4741-b180-fb5c104fbae7" providerId="ADAL" clId="{D032D702-B4DA-4C3C-BAB9-26BEF12C6C1C}" dt="2023-12-10T19:42:09.943" v="475" actId="478"/>
          <ac:graphicFrameMkLst>
            <pc:docMk/>
            <pc:sldMk cId="2014445620" sldId="403"/>
            <ac:graphicFrameMk id="5" creationId="{8A81985A-636C-F9B9-FE6E-39F09018859F}"/>
          </ac:graphicFrameMkLst>
        </pc:graphicFrameChg>
        <pc:graphicFrameChg chg="add del mod">
          <ac:chgData name="Mark Hoelzer" userId="c1aeea86-90bb-4741-b180-fb5c104fbae7" providerId="ADAL" clId="{D032D702-B4DA-4C3C-BAB9-26BEF12C6C1C}" dt="2023-12-10T19:48:39.923" v="787" actId="478"/>
          <ac:graphicFrameMkLst>
            <pc:docMk/>
            <pc:sldMk cId="2014445620" sldId="403"/>
            <ac:graphicFrameMk id="6" creationId="{9C4F6E48-16C6-3E07-00A9-C3E864D9D19B}"/>
          </ac:graphicFrameMkLst>
        </pc:graphicFrameChg>
        <pc:graphicFrameChg chg="add del mod">
          <ac:chgData name="Mark Hoelzer" userId="c1aeea86-90bb-4741-b180-fb5c104fbae7" providerId="ADAL" clId="{D032D702-B4DA-4C3C-BAB9-26BEF12C6C1C}" dt="2023-12-10T19:48:40.865" v="788" actId="478"/>
          <ac:graphicFrameMkLst>
            <pc:docMk/>
            <pc:sldMk cId="2014445620" sldId="403"/>
            <ac:graphicFrameMk id="7" creationId="{F150E858-2EDB-B13B-41D9-4538EE86489F}"/>
          </ac:graphicFrameMkLst>
        </pc:graphicFrameChg>
        <pc:graphicFrameChg chg="add del mod">
          <ac:chgData name="Mark Hoelzer" userId="c1aeea86-90bb-4741-b180-fb5c104fbae7" providerId="ADAL" clId="{D032D702-B4DA-4C3C-BAB9-26BEF12C6C1C}" dt="2023-12-10T19:48:41.698" v="789" actId="478"/>
          <ac:graphicFrameMkLst>
            <pc:docMk/>
            <pc:sldMk cId="2014445620" sldId="403"/>
            <ac:graphicFrameMk id="10" creationId="{BE58C7B8-6AAE-D593-0912-CDBA682B450B}"/>
          </ac:graphicFrameMkLst>
        </pc:graphicFrameChg>
        <pc:graphicFrameChg chg="add mod">
          <ac:chgData name="Mark Hoelzer" userId="c1aeea86-90bb-4741-b180-fb5c104fbae7" providerId="ADAL" clId="{D032D702-B4DA-4C3C-BAB9-26BEF12C6C1C}" dt="2023-12-10T19:58:15.087" v="1318" actId="1076"/>
          <ac:graphicFrameMkLst>
            <pc:docMk/>
            <pc:sldMk cId="2014445620" sldId="403"/>
            <ac:graphicFrameMk id="19" creationId="{03DE8FFD-5876-6468-127F-B34C5EA13981}"/>
          </ac:graphicFrameMkLst>
        </pc:graphicFrameChg>
        <pc:graphicFrameChg chg="add mod">
          <ac:chgData name="Mark Hoelzer" userId="c1aeea86-90bb-4741-b180-fb5c104fbae7" providerId="ADAL" clId="{D032D702-B4DA-4C3C-BAB9-26BEF12C6C1C}" dt="2023-12-12T17:37:52.594" v="2039" actId="1037"/>
          <ac:graphicFrameMkLst>
            <pc:docMk/>
            <pc:sldMk cId="2014445620" sldId="403"/>
            <ac:graphicFrameMk id="21" creationId="{AC1987AE-17C8-9CBA-A26C-BCFD902062E9}"/>
          </ac:graphicFrameMkLst>
        </pc:graphicFrameChg>
        <pc:graphicFrameChg chg="add mod">
          <ac:chgData name="Mark Hoelzer" userId="c1aeea86-90bb-4741-b180-fb5c104fbae7" providerId="ADAL" clId="{D032D702-B4DA-4C3C-BAB9-26BEF12C6C1C}" dt="2023-12-12T17:37:50.554" v="2035" actId="1076"/>
          <ac:graphicFrameMkLst>
            <pc:docMk/>
            <pc:sldMk cId="2014445620" sldId="403"/>
            <ac:graphicFrameMk id="22" creationId="{8EED4261-816C-5EF2-D34B-CF605E1CE9F6}"/>
          </ac:graphicFrameMkLst>
        </pc:graphicFrameChg>
        <pc:graphicFrameChg chg="add mod">
          <ac:chgData name="Mark Hoelzer" userId="c1aeea86-90bb-4741-b180-fb5c104fbae7" providerId="ADAL" clId="{D032D702-B4DA-4C3C-BAB9-26BEF12C6C1C}" dt="2023-12-10T19:59:44.403" v="1427" actId="1076"/>
          <ac:graphicFrameMkLst>
            <pc:docMk/>
            <pc:sldMk cId="2014445620" sldId="403"/>
            <ac:graphicFrameMk id="23" creationId="{2A7196F5-79C7-3504-B9A2-3C9B1F7765E8}"/>
          </ac:graphicFrameMkLst>
        </pc:graphicFrameChg>
        <pc:picChg chg="del">
          <ac:chgData name="Mark Hoelzer" userId="c1aeea86-90bb-4741-b180-fb5c104fbae7" providerId="ADAL" clId="{D032D702-B4DA-4C3C-BAB9-26BEF12C6C1C}" dt="2023-12-10T19:38:14.865" v="371" actId="478"/>
          <ac:picMkLst>
            <pc:docMk/>
            <pc:sldMk cId="2014445620" sldId="403"/>
            <ac:picMk id="9" creationId="{85A63D1A-38DC-18CC-A095-A4F2AD6C9A32}"/>
          </ac:picMkLst>
        </pc:picChg>
        <pc:picChg chg="del">
          <ac:chgData name="Mark Hoelzer" userId="c1aeea86-90bb-4741-b180-fb5c104fbae7" providerId="ADAL" clId="{D032D702-B4DA-4C3C-BAB9-26BEF12C6C1C}" dt="2023-12-10T19:38:54.937" v="385" actId="478"/>
          <ac:picMkLst>
            <pc:docMk/>
            <pc:sldMk cId="2014445620" sldId="403"/>
            <ac:picMk id="16" creationId="{81FCB8BE-588E-8CB8-760A-F7EAC5193AE7}"/>
          </ac:picMkLst>
        </pc:picChg>
        <pc:picChg chg="del">
          <ac:chgData name="Mark Hoelzer" userId="c1aeea86-90bb-4741-b180-fb5c104fbae7" providerId="ADAL" clId="{D032D702-B4DA-4C3C-BAB9-26BEF12C6C1C}" dt="2023-12-10T19:38:52.766" v="383" actId="478"/>
          <ac:picMkLst>
            <pc:docMk/>
            <pc:sldMk cId="2014445620" sldId="403"/>
            <ac:picMk id="18" creationId="{752F5E5B-8B21-8A50-C3F1-9199A42FDD47}"/>
          </ac:picMkLst>
        </pc:picChg>
        <pc:picChg chg="del">
          <ac:chgData name="Mark Hoelzer" userId="c1aeea86-90bb-4741-b180-fb5c104fbae7" providerId="ADAL" clId="{D032D702-B4DA-4C3C-BAB9-26BEF12C6C1C}" dt="2023-12-10T19:38:53.364" v="384" actId="478"/>
          <ac:picMkLst>
            <pc:docMk/>
            <pc:sldMk cId="2014445620" sldId="403"/>
            <ac:picMk id="20" creationId="{B8EEEB97-8977-8C43-1345-238F1DFC200B}"/>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D032D702-B4DA-4C3C-BAB9-26BEF12C6C1C}" dt="2023-12-10T19:38:14.873" v="372" actId="2056"/>
              <pc2:cmMkLst xmlns:pc2="http://schemas.microsoft.com/office/powerpoint/2019/9/main/command">
                <pc:docMk/>
                <pc:sldMk cId="2014445620" sldId="403"/>
                <pc2:cmMk id="{03267F05-4C6B-4914-846A-31DD31E8AE7D}"/>
              </pc2:cmMkLst>
            </pc226:cmChg>
          </p:ext>
        </pc:extLst>
      </pc:sldChg>
      <pc:sldChg chg="addSp delSp modSp mod">
        <pc:chgData name="Mark Hoelzer" userId="c1aeea86-90bb-4741-b180-fb5c104fbae7" providerId="ADAL" clId="{D032D702-B4DA-4C3C-BAB9-26BEF12C6C1C}" dt="2023-12-18T21:47:44.209" v="15135" actId="20577"/>
        <pc:sldMkLst>
          <pc:docMk/>
          <pc:sldMk cId="2514217810" sldId="405"/>
        </pc:sldMkLst>
        <pc:spChg chg="mod">
          <ac:chgData name="Mark Hoelzer" userId="c1aeea86-90bb-4741-b180-fb5c104fbae7" providerId="ADAL" clId="{D032D702-B4DA-4C3C-BAB9-26BEF12C6C1C}" dt="2023-12-18T21:47:44.209" v="15135" actId="20577"/>
          <ac:spMkLst>
            <pc:docMk/>
            <pc:sldMk cId="2514217810" sldId="405"/>
            <ac:spMk id="2" creationId="{622FCD45-8CFD-844F-A2C5-CF10527504F8}"/>
          </ac:spMkLst>
        </pc:spChg>
        <pc:spChg chg="mod">
          <ac:chgData name="Mark Hoelzer" userId="c1aeea86-90bb-4741-b180-fb5c104fbae7" providerId="ADAL" clId="{D032D702-B4DA-4C3C-BAB9-26BEF12C6C1C}" dt="2023-12-10T20:03:17.913" v="1454" actId="1076"/>
          <ac:spMkLst>
            <pc:docMk/>
            <pc:sldMk cId="2514217810" sldId="405"/>
            <ac:spMk id="6" creationId="{21AE99C0-3B7C-42E7-0B50-E594D4ED6566}"/>
          </ac:spMkLst>
        </pc:spChg>
        <pc:picChg chg="del mod">
          <ac:chgData name="Mark Hoelzer" userId="c1aeea86-90bb-4741-b180-fb5c104fbae7" providerId="ADAL" clId="{D032D702-B4DA-4C3C-BAB9-26BEF12C6C1C}" dt="2023-12-10T20:02:33.010" v="1442" actId="478"/>
          <ac:picMkLst>
            <pc:docMk/>
            <pc:sldMk cId="2514217810" sldId="405"/>
            <ac:picMk id="3" creationId="{9656703E-7CAF-F14C-13D0-010EE63C3184}"/>
          </ac:picMkLst>
        </pc:picChg>
        <pc:picChg chg="add del mod">
          <ac:chgData name="Mark Hoelzer" userId="c1aeea86-90bb-4741-b180-fb5c104fbae7" providerId="ADAL" clId="{D032D702-B4DA-4C3C-BAB9-26BEF12C6C1C}" dt="2023-12-12T16:47:10.890" v="1513" actId="478"/>
          <ac:picMkLst>
            <pc:docMk/>
            <pc:sldMk cId="2514217810" sldId="405"/>
            <ac:picMk id="4" creationId="{161C4348-C945-C9E5-90BC-131F7C4560BD}"/>
          </ac:picMkLst>
        </pc:picChg>
        <pc:picChg chg="add mod">
          <ac:chgData name="Mark Hoelzer" userId="c1aeea86-90bb-4741-b180-fb5c104fbae7" providerId="ADAL" clId="{D032D702-B4DA-4C3C-BAB9-26BEF12C6C1C}" dt="2023-12-10T20:03:11.713" v="1452" actId="1076"/>
          <ac:picMkLst>
            <pc:docMk/>
            <pc:sldMk cId="2514217810" sldId="405"/>
            <ac:picMk id="1026" creationId="{F8BF0DD7-5171-0210-D681-12BB1B7AE1EA}"/>
          </ac:picMkLst>
        </pc:picChg>
      </pc:sldChg>
      <pc:sldChg chg="addSp modSp mod">
        <pc:chgData name="Mark Hoelzer" userId="c1aeea86-90bb-4741-b180-fb5c104fbae7" providerId="ADAL" clId="{D032D702-B4DA-4C3C-BAB9-26BEF12C6C1C}" dt="2023-12-12T23:39:25.230" v="10842" actId="14734"/>
        <pc:sldMkLst>
          <pc:docMk/>
          <pc:sldMk cId="4168949253" sldId="406"/>
        </pc:sldMkLst>
        <pc:spChg chg="add mod">
          <ac:chgData name="Mark Hoelzer" userId="c1aeea86-90bb-4741-b180-fb5c104fbae7" providerId="ADAL" clId="{D032D702-B4DA-4C3C-BAB9-26BEF12C6C1C}" dt="2023-12-12T23:38:14.257" v="10687" actId="20577"/>
          <ac:spMkLst>
            <pc:docMk/>
            <pc:sldMk cId="4168949253" sldId="406"/>
            <ac:spMk id="4" creationId="{E8F5941E-65A7-FF10-279A-F9B54E4ABFF9}"/>
          </ac:spMkLst>
        </pc:spChg>
        <pc:graphicFrameChg chg="mod modGraphic">
          <ac:chgData name="Mark Hoelzer" userId="c1aeea86-90bb-4741-b180-fb5c104fbae7" providerId="ADAL" clId="{D032D702-B4DA-4C3C-BAB9-26BEF12C6C1C}" dt="2023-12-12T23:39:25.230" v="10842" actId="14734"/>
          <ac:graphicFrameMkLst>
            <pc:docMk/>
            <pc:sldMk cId="4168949253" sldId="406"/>
            <ac:graphicFrameMk id="3" creationId="{09C80C9B-9759-DF19-E609-359E4725E226}"/>
          </ac:graphicFrameMkLst>
        </pc:graphicFrameChg>
      </pc:sldChg>
      <pc:sldChg chg="del">
        <pc:chgData name="Mark Hoelzer" userId="c1aeea86-90bb-4741-b180-fb5c104fbae7" providerId="ADAL" clId="{D032D702-B4DA-4C3C-BAB9-26BEF12C6C1C}" dt="2023-12-12T23:39:45.504" v="10843" actId="47"/>
        <pc:sldMkLst>
          <pc:docMk/>
          <pc:sldMk cId="2310115323" sldId="407"/>
        </pc:sldMkLst>
      </pc:sldChg>
      <pc:sldChg chg="addSp delSp modSp mod">
        <pc:chgData name="Mark Hoelzer" userId="c1aeea86-90bb-4741-b180-fb5c104fbae7" providerId="ADAL" clId="{D032D702-B4DA-4C3C-BAB9-26BEF12C6C1C}" dt="2023-12-14T22:28:11.298" v="12137" actId="404"/>
        <pc:sldMkLst>
          <pc:docMk/>
          <pc:sldMk cId="3122536816" sldId="409"/>
        </pc:sldMkLst>
        <pc:spChg chg="mod">
          <ac:chgData name="Mark Hoelzer" userId="c1aeea86-90bb-4741-b180-fb5c104fbae7" providerId="ADAL" clId="{D032D702-B4DA-4C3C-BAB9-26BEF12C6C1C}" dt="2023-12-14T22:28:11.298" v="12137" actId="404"/>
          <ac:spMkLst>
            <pc:docMk/>
            <pc:sldMk cId="3122536816" sldId="409"/>
            <ac:spMk id="2" creationId="{A90A24A1-7CA4-13F3-22A0-75B46CB3E375}"/>
          </ac:spMkLst>
        </pc:spChg>
        <pc:spChg chg="add del mod">
          <ac:chgData name="Mark Hoelzer" userId="c1aeea86-90bb-4741-b180-fb5c104fbae7" providerId="ADAL" clId="{D032D702-B4DA-4C3C-BAB9-26BEF12C6C1C}" dt="2023-12-14T22:18:53.408" v="11681" actId="478"/>
          <ac:spMkLst>
            <pc:docMk/>
            <pc:sldMk cId="3122536816" sldId="409"/>
            <ac:spMk id="6" creationId="{62D25C31-4865-778F-EBB6-1B7D25FC4F23}"/>
          </ac:spMkLst>
        </pc:spChg>
        <pc:spChg chg="mod ord">
          <ac:chgData name="Mark Hoelzer" userId="c1aeea86-90bb-4741-b180-fb5c104fbae7" providerId="ADAL" clId="{D032D702-B4DA-4C3C-BAB9-26BEF12C6C1C}" dt="2023-12-14T22:26:06.401" v="11991" actId="14100"/>
          <ac:spMkLst>
            <pc:docMk/>
            <pc:sldMk cId="3122536816" sldId="409"/>
            <ac:spMk id="9" creationId="{4072F49D-3ECD-E5A1-2F34-8F071E32972F}"/>
          </ac:spMkLst>
        </pc:spChg>
        <pc:picChg chg="add del mod">
          <ac:chgData name="Mark Hoelzer" userId="c1aeea86-90bb-4741-b180-fb5c104fbae7" providerId="ADAL" clId="{D032D702-B4DA-4C3C-BAB9-26BEF12C6C1C}" dt="2023-12-14T22:19:53.105" v="11697" actId="478"/>
          <ac:picMkLst>
            <pc:docMk/>
            <pc:sldMk cId="3122536816" sldId="409"/>
            <ac:picMk id="3" creationId="{2FF44E9B-7693-8FC2-8BD7-3BC1AE97D490}"/>
          </ac:picMkLst>
        </pc:picChg>
        <pc:picChg chg="add del mod">
          <ac:chgData name="Mark Hoelzer" userId="c1aeea86-90bb-4741-b180-fb5c104fbae7" providerId="ADAL" clId="{D032D702-B4DA-4C3C-BAB9-26BEF12C6C1C}" dt="2023-12-14T22:27:34.857" v="12106" actId="1038"/>
          <ac:picMkLst>
            <pc:docMk/>
            <pc:sldMk cId="3122536816" sldId="409"/>
            <ac:picMk id="4" creationId="{CA852399-A0BA-EC00-772E-064F5EB90D16}"/>
          </ac:picMkLst>
        </pc:picChg>
        <pc:picChg chg="del">
          <ac:chgData name="Mark Hoelzer" userId="c1aeea86-90bb-4741-b180-fb5c104fbae7" providerId="ADAL" clId="{D032D702-B4DA-4C3C-BAB9-26BEF12C6C1C}" dt="2023-12-14T22:10:56.587" v="11517" actId="478"/>
          <ac:picMkLst>
            <pc:docMk/>
            <pc:sldMk cId="3122536816" sldId="409"/>
            <ac:picMk id="5" creationId="{B17E3E41-CB21-E361-B69F-8052435943B2}"/>
          </ac:picMkLst>
        </pc:picChg>
        <pc:picChg chg="add mod">
          <ac:chgData name="Mark Hoelzer" userId="c1aeea86-90bb-4741-b180-fb5c104fbae7" providerId="ADAL" clId="{D032D702-B4DA-4C3C-BAB9-26BEF12C6C1C}" dt="2023-12-14T22:19:41.572" v="11691" actId="167"/>
          <ac:picMkLst>
            <pc:docMk/>
            <pc:sldMk cId="3122536816" sldId="409"/>
            <ac:picMk id="7" creationId="{AB5D8678-B2B3-4FBF-9436-60EEB86EBD1F}"/>
          </ac:picMkLst>
        </pc:picChg>
        <pc:picChg chg="del">
          <ac:chgData name="Mark Hoelzer" userId="c1aeea86-90bb-4741-b180-fb5c104fbae7" providerId="ADAL" clId="{D032D702-B4DA-4C3C-BAB9-26BEF12C6C1C}" dt="2023-12-14T22:19:42.811" v="11692" actId="478"/>
          <ac:picMkLst>
            <pc:docMk/>
            <pc:sldMk cId="3122536816" sldId="409"/>
            <ac:picMk id="22" creationId="{D09ACE9E-4D31-578F-29DE-5B4EB53CD29F}"/>
          </ac:picMkLst>
        </pc:picChg>
      </pc:sldChg>
      <pc:sldChg chg="addSp delSp modSp mod ord modCm">
        <pc:chgData name="Mark Hoelzer" userId="c1aeea86-90bb-4741-b180-fb5c104fbae7" providerId="ADAL" clId="{D032D702-B4DA-4C3C-BAB9-26BEF12C6C1C}" dt="2023-12-18T01:02:05.536" v="13174" actId="20577"/>
        <pc:sldMkLst>
          <pc:docMk/>
          <pc:sldMk cId="2997200441" sldId="411"/>
        </pc:sldMkLst>
        <pc:spChg chg="del mod">
          <ac:chgData name="Mark Hoelzer" userId="c1aeea86-90bb-4741-b180-fb5c104fbae7" providerId="ADAL" clId="{D032D702-B4DA-4C3C-BAB9-26BEF12C6C1C}" dt="2023-12-18T00:48:36.841" v="12479" actId="478"/>
          <ac:spMkLst>
            <pc:docMk/>
            <pc:sldMk cId="2997200441" sldId="411"/>
            <ac:spMk id="2" creationId="{A90A24A1-7CA4-13F3-22A0-75B46CB3E375}"/>
          </ac:spMkLst>
        </pc:spChg>
        <pc:spChg chg="add mod">
          <ac:chgData name="Mark Hoelzer" userId="c1aeea86-90bb-4741-b180-fb5c104fbae7" providerId="ADAL" clId="{D032D702-B4DA-4C3C-BAB9-26BEF12C6C1C}" dt="2023-12-18T00:48:44.194" v="12483" actId="404"/>
          <ac:spMkLst>
            <pc:docMk/>
            <pc:sldMk cId="2997200441" sldId="411"/>
            <ac:spMk id="7" creationId="{A12F5B21-242D-9118-338B-66271FD0B3C6}"/>
          </ac:spMkLst>
        </pc:spChg>
        <pc:spChg chg="add del mod">
          <ac:chgData name="Mark Hoelzer" userId="c1aeea86-90bb-4741-b180-fb5c104fbae7" providerId="ADAL" clId="{D032D702-B4DA-4C3C-BAB9-26BEF12C6C1C}" dt="2023-12-18T01:01:59.229" v="13170" actId="478"/>
          <ac:spMkLst>
            <pc:docMk/>
            <pc:sldMk cId="2997200441" sldId="411"/>
            <ac:spMk id="8" creationId="{F49FF747-F8C7-A503-27BF-E26EF8F98FD5}"/>
          </ac:spMkLst>
        </pc:spChg>
        <pc:spChg chg="del mod">
          <ac:chgData name="Mark Hoelzer" userId="c1aeea86-90bb-4741-b180-fb5c104fbae7" providerId="ADAL" clId="{D032D702-B4DA-4C3C-BAB9-26BEF12C6C1C}" dt="2023-12-18T00:54:55.862" v="12788" actId="478"/>
          <ac:spMkLst>
            <pc:docMk/>
            <pc:sldMk cId="2997200441" sldId="411"/>
            <ac:spMk id="9" creationId="{4072F49D-3ECD-E5A1-2F34-8F071E32972F}"/>
          </ac:spMkLst>
        </pc:spChg>
        <pc:spChg chg="del">
          <ac:chgData name="Mark Hoelzer" userId="c1aeea86-90bb-4741-b180-fb5c104fbae7" providerId="ADAL" clId="{D032D702-B4DA-4C3C-BAB9-26BEF12C6C1C}" dt="2023-12-18T00:28:50.559" v="12370" actId="478"/>
          <ac:spMkLst>
            <pc:docMk/>
            <pc:sldMk cId="2997200441" sldId="411"/>
            <ac:spMk id="12" creationId="{777B272F-1247-7586-8F10-DAF29DA343A7}"/>
          </ac:spMkLst>
        </pc:spChg>
        <pc:spChg chg="add del">
          <ac:chgData name="Mark Hoelzer" userId="c1aeea86-90bb-4741-b180-fb5c104fbae7" providerId="ADAL" clId="{D032D702-B4DA-4C3C-BAB9-26BEF12C6C1C}" dt="2023-12-18T00:56:52.645" v="12921" actId="22"/>
          <ac:spMkLst>
            <pc:docMk/>
            <pc:sldMk cId="2997200441" sldId="411"/>
            <ac:spMk id="13" creationId="{CC292B23-9D7F-EF8E-82EE-7DBB42408426}"/>
          </ac:spMkLst>
        </pc:spChg>
        <pc:spChg chg="del">
          <ac:chgData name="Mark Hoelzer" userId="c1aeea86-90bb-4741-b180-fb5c104fbae7" providerId="ADAL" clId="{D032D702-B4DA-4C3C-BAB9-26BEF12C6C1C}" dt="2023-12-18T00:28:51.414" v="12371" actId="478"/>
          <ac:spMkLst>
            <pc:docMk/>
            <pc:sldMk cId="2997200441" sldId="411"/>
            <ac:spMk id="14" creationId="{3676DB4C-3F84-9AD9-1189-A6E9602C0A09}"/>
          </ac:spMkLst>
        </pc:spChg>
        <pc:spChg chg="add del mod">
          <ac:chgData name="Mark Hoelzer" userId="c1aeea86-90bb-4741-b180-fb5c104fbae7" providerId="ADAL" clId="{D032D702-B4DA-4C3C-BAB9-26BEF12C6C1C}" dt="2023-12-18T00:57:05.905" v="12930"/>
          <ac:spMkLst>
            <pc:docMk/>
            <pc:sldMk cId="2997200441" sldId="411"/>
            <ac:spMk id="16" creationId="{2A3EF866-08EF-FA88-6C84-F3F031E0088D}"/>
          </ac:spMkLst>
        </pc:spChg>
        <pc:spChg chg="add del mod">
          <ac:chgData name="Mark Hoelzer" userId="c1aeea86-90bb-4741-b180-fb5c104fbae7" providerId="ADAL" clId="{D032D702-B4DA-4C3C-BAB9-26BEF12C6C1C}" dt="2023-12-18T01:02:00.692" v="13171" actId="478"/>
          <ac:spMkLst>
            <pc:docMk/>
            <pc:sldMk cId="2997200441" sldId="411"/>
            <ac:spMk id="17" creationId="{DD22F30B-E275-EFC7-F1AC-A5CFD56E0394}"/>
          </ac:spMkLst>
        </pc:spChg>
        <pc:spChg chg="add mod">
          <ac:chgData name="Mark Hoelzer" userId="c1aeea86-90bb-4741-b180-fb5c104fbae7" providerId="ADAL" clId="{D032D702-B4DA-4C3C-BAB9-26BEF12C6C1C}" dt="2023-12-18T01:02:03.510" v="13173" actId="20577"/>
          <ac:spMkLst>
            <pc:docMk/>
            <pc:sldMk cId="2997200441" sldId="411"/>
            <ac:spMk id="18" creationId="{BCED7892-CC9D-0DE4-EC2E-9D1BC9A48A62}"/>
          </ac:spMkLst>
        </pc:spChg>
        <pc:spChg chg="add mod">
          <ac:chgData name="Mark Hoelzer" userId="c1aeea86-90bb-4741-b180-fb5c104fbae7" providerId="ADAL" clId="{D032D702-B4DA-4C3C-BAB9-26BEF12C6C1C}" dt="2023-12-18T01:02:05.536" v="13174" actId="20577"/>
          <ac:spMkLst>
            <pc:docMk/>
            <pc:sldMk cId="2997200441" sldId="411"/>
            <ac:spMk id="19" creationId="{CC41523B-709D-52E9-9355-03E494807011}"/>
          </ac:spMkLst>
        </pc:spChg>
        <pc:picChg chg="del">
          <ac:chgData name="Mark Hoelzer" userId="c1aeea86-90bb-4741-b180-fb5c104fbae7" providerId="ADAL" clId="{D032D702-B4DA-4C3C-BAB9-26BEF12C6C1C}" dt="2023-12-18T00:28:57.365" v="12372" actId="478"/>
          <ac:picMkLst>
            <pc:docMk/>
            <pc:sldMk cId="2997200441" sldId="411"/>
            <ac:picMk id="3" creationId="{F9467DE3-9D3E-7320-EAAE-19368BBF43FF}"/>
          </ac:picMkLst>
        </pc:picChg>
        <pc:picChg chg="del">
          <ac:chgData name="Mark Hoelzer" userId="c1aeea86-90bb-4741-b180-fb5c104fbae7" providerId="ADAL" clId="{D032D702-B4DA-4C3C-BAB9-26BEF12C6C1C}" dt="2023-12-18T00:28:48.813" v="12367" actId="478"/>
          <ac:picMkLst>
            <pc:docMk/>
            <pc:sldMk cId="2997200441" sldId="411"/>
            <ac:picMk id="4" creationId="{4CC338EB-4CDF-57C3-C422-7D351C31BE33}"/>
          </ac:picMkLst>
        </pc:picChg>
        <pc:picChg chg="del">
          <ac:chgData name="Mark Hoelzer" userId="c1aeea86-90bb-4741-b180-fb5c104fbae7" providerId="ADAL" clId="{D032D702-B4DA-4C3C-BAB9-26BEF12C6C1C}" dt="2023-12-18T00:28:49.178" v="12369" actId="478"/>
          <ac:picMkLst>
            <pc:docMk/>
            <pc:sldMk cId="2997200441" sldId="411"/>
            <ac:picMk id="5" creationId="{C115FB63-3DC6-DB93-27E3-E8FDFC9C7169}"/>
          </ac:picMkLst>
        </pc:picChg>
        <pc:picChg chg="add mod">
          <ac:chgData name="Mark Hoelzer" userId="c1aeea86-90bb-4741-b180-fb5c104fbae7" providerId="ADAL" clId="{D032D702-B4DA-4C3C-BAB9-26BEF12C6C1C}" dt="2023-12-18T00:55:19.949" v="12799" actId="1076"/>
          <ac:picMkLst>
            <pc:docMk/>
            <pc:sldMk cId="2997200441" sldId="411"/>
            <ac:picMk id="6" creationId="{FECC95B8-CC78-49F3-B51A-F93525B23DD8}"/>
          </ac:picMkLst>
        </pc:picChg>
        <pc:picChg chg="add mod ord">
          <ac:chgData name="Mark Hoelzer" userId="c1aeea86-90bb-4741-b180-fb5c104fbae7" providerId="ADAL" clId="{D032D702-B4DA-4C3C-BAB9-26BEF12C6C1C}" dt="2023-12-18T00:50:26.123" v="12525" actId="167"/>
          <ac:picMkLst>
            <pc:docMk/>
            <pc:sldMk cId="2997200441" sldId="411"/>
            <ac:picMk id="10" creationId="{D3028736-08BE-326A-175B-AAC83E573DE6}"/>
          </ac:picMkLst>
        </pc:picChg>
        <pc:picChg chg="del">
          <ac:chgData name="Mark Hoelzer" userId="c1aeea86-90bb-4741-b180-fb5c104fbae7" providerId="ADAL" clId="{D032D702-B4DA-4C3C-BAB9-26BEF12C6C1C}" dt="2023-12-18T00:50:26.767" v="12526" actId="478"/>
          <ac:picMkLst>
            <pc:docMk/>
            <pc:sldMk cId="2997200441" sldId="411"/>
            <ac:picMk id="22" creationId="{D09ACE9E-4D31-578F-29DE-5B4EB53CD29F}"/>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D032D702-B4DA-4C3C-BAB9-26BEF12C6C1C}" dt="2023-12-18T00:28:48.818" v="12368" actId="2056"/>
              <pc2:cmMkLst xmlns:pc2="http://schemas.microsoft.com/office/powerpoint/2019/9/main/command">
                <pc:docMk/>
                <pc:sldMk cId="2997200441" sldId="411"/>
                <pc2:cmMk id="{1DCB7037-80E9-40E2-BB46-488029E08585}"/>
              </pc2:cmMkLst>
            </pc226:cmChg>
          </p:ext>
        </pc:extLst>
      </pc:sldChg>
      <pc:sldChg chg="del">
        <pc:chgData name="Mark Hoelzer" userId="c1aeea86-90bb-4741-b180-fb5c104fbae7" providerId="ADAL" clId="{D032D702-B4DA-4C3C-BAB9-26BEF12C6C1C}" dt="2023-12-12T22:43:57.738" v="9908" actId="47"/>
        <pc:sldMkLst>
          <pc:docMk/>
          <pc:sldMk cId="2897509851" sldId="422"/>
        </pc:sldMkLst>
      </pc:sldChg>
      <pc:sldChg chg="addSp delSp modSp del mod ord">
        <pc:chgData name="Mark Hoelzer" userId="c1aeea86-90bb-4741-b180-fb5c104fbae7" providerId="ADAL" clId="{D032D702-B4DA-4C3C-BAB9-26BEF12C6C1C}" dt="2023-12-12T21:56:19.308" v="8723" actId="47"/>
        <pc:sldMkLst>
          <pc:docMk/>
          <pc:sldMk cId="251215926" sldId="423"/>
        </pc:sldMkLst>
        <pc:spChg chg="del">
          <ac:chgData name="Mark Hoelzer" userId="c1aeea86-90bb-4741-b180-fb5c104fbae7" providerId="ADAL" clId="{D032D702-B4DA-4C3C-BAB9-26BEF12C6C1C}" dt="2023-12-12T21:19:04.653" v="7533" actId="478"/>
          <ac:spMkLst>
            <pc:docMk/>
            <pc:sldMk cId="251215926" sldId="423"/>
            <ac:spMk id="13" creationId="{02FD1498-21DC-EAD8-2087-8059D301D3FC}"/>
          </ac:spMkLst>
        </pc:spChg>
        <pc:spChg chg="del">
          <ac:chgData name="Mark Hoelzer" userId="c1aeea86-90bb-4741-b180-fb5c104fbae7" providerId="ADAL" clId="{D032D702-B4DA-4C3C-BAB9-26BEF12C6C1C}" dt="2023-12-12T21:19:06.801" v="7535" actId="478"/>
          <ac:spMkLst>
            <pc:docMk/>
            <pc:sldMk cId="251215926" sldId="423"/>
            <ac:spMk id="17" creationId="{D50DA8E0-386E-0C62-D6ED-942C544941C4}"/>
          </ac:spMkLst>
        </pc:spChg>
        <pc:spChg chg="del">
          <ac:chgData name="Mark Hoelzer" userId="c1aeea86-90bb-4741-b180-fb5c104fbae7" providerId="ADAL" clId="{D032D702-B4DA-4C3C-BAB9-26BEF12C6C1C}" dt="2023-12-12T21:19:07.370" v="7536" actId="478"/>
          <ac:spMkLst>
            <pc:docMk/>
            <pc:sldMk cId="251215926" sldId="423"/>
            <ac:spMk id="18" creationId="{99A82C1E-2E6B-62D2-A9B1-8051B1D01B02}"/>
          </ac:spMkLst>
        </pc:spChg>
        <pc:picChg chg="add del mod">
          <ac:chgData name="Mark Hoelzer" userId="c1aeea86-90bb-4741-b180-fb5c104fbae7" providerId="ADAL" clId="{D032D702-B4DA-4C3C-BAB9-26BEF12C6C1C}" dt="2023-12-12T21:18:58.593" v="7532" actId="478"/>
          <ac:picMkLst>
            <pc:docMk/>
            <pc:sldMk cId="251215926" sldId="423"/>
            <ac:picMk id="3" creationId="{BA04D139-3F73-35E3-C011-4EEE0DE584F0}"/>
          </ac:picMkLst>
        </pc:picChg>
        <pc:picChg chg="add mod ord">
          <ac:chgData name="Mark Hoelzer" userId="c1aeea86-90bb-4741-b180-fb5c104fbae7" providerId="ADAL" clId="{D032D702-B4DA-4C3C-BAB9-26BEF12C6C1C}" dt="2023-12-12T21:18:57.957" v="7531" actId="167"/>
          <ac:picMkLst>
            <pc:docMk/>
            <pc:sldMk cId="251215926" sldId="423"/>
            <ac:picMk id="4" creationId="{FD059AB6-83D4-896A-570D-C8F48F3FE960}"/>
          </ac:picMkLst>
        </pc:picChg>
        <pc:picChg chg="del">
          <ac:chgData name="Mark Hoelzer" userId="c1aeea86-90bb-4741-b180-fb5c104fbae7" providerId="ADAL" clId="{D032D702-B4DA-4C3C-BAB9-26BEF12C6C1C}" dt="2023-12-12T21:19:05.801" v="7534" actId="478"/>
          <ac:picMkLst>
            <pc:docMk/>
            <pc:sldMk cId="251215926" sldId="423"/>
            <ac:picMk id="5" creationId="{C6D5EEEB-FD5B-0EEA-8691-9FDC8D7B416A}"/>
          </ac:picMkLst>
        </pc:picChg>
        <pc:picChg chg="del">
          <ac:chgData name="Mark Hoelzer" userId="c1aeea86-90bb-4741-b180-fb5c104fbae7" providerId="ADAL" clId="{D032D702-B4DA-4C3C-BAB9-26BEF12C6C1C}" dt="2023-12-12T16:47:21.767" v="1514" actId="478"/>
          <ac:picMkLst>
            <pc:docMk/>
            <pc:sldMk cId="251215926" sldId="423"/>
            <ac:picMk id="9" creationId="{8B79C2D0-069E-D6AD-5778-5858B404EBEB}"/>
          </ac:picMkLst>
        </pc:picChg>
        <pc:picChg chg="del">
          <ac:chgData name="Mark Hoelzer" userId="c1aeea86-90bb-4741-b180-fb5c104fbae7" providerId="ADAL" clId="{D032D702-B4DA-4C3C-BAB9-26BEF12C6C1C}" dt="2023-12-12T21:19:07.681" v="7537" actId="478"/>
          <ac:picMkLst>
            <pc:docMk/>
            <pc:sldMk cId="251215926" sldId="423"/>
            <ac:picMk id="16" creationId="{98DD48A1-F0B5-A67A-0A76-ED02195583F7}"/>
          </ac:picMkLst>
        </pc:picChg>
      </pc:sldChg>
      <pc:sldChg chg="addSp delSp modSp del mod ord">
        <pc:chgData name="Mark Hoelzer" userId="c1aeea86-90bb-4741-b180-fb5c104fbae7" providerId="ADAL" clId="{D032D702-B4DA-4C3C-BAB9-26BEF12C6C1C}" dt="2023-12-12T23:32:22.908" v="10368" actId="47"/>
        <pc:sldMkLst>
          <pc:docMk/>
          <pc:sldMk cId="2999925312" sldId="424"/>
        </pc:sldMkLst>
        <pc:graphicFrameChg chg="add del mod">
          <ac:chgData name="Mark Hoelzer" userId="c1aeea86-90bb-4741-b180-fb5c104fbae7" providerId="ADAL" clId="{D032D702-B4DA-4C3C-BAB9-26BEF12C6C1C}" dt="2023-12-12T18:47:33.442" v="3931" actId="21"/>
          <ac:graphicFrameMkLst>
            <pc:docMk/>
            <pc:sldMk cId="2999925312" sldId="424"/>
            <ac:graphicFrameMk id="3" creationId="{79A2011C-6B27-2C5E-F461-8A6478CB0CB4}"/>
          </ac:graphicFrameMkLst>
        </pc:graphicFrameChg>
      </pc:sldChg>
      <pc:sldChg chg="del">
        <pc:chgData name="Mark Hoelzer" userId="c1aeea86-90bb-4741-b180-fb5c104fbae7" providerId="ADAL" clId="{D032D702-B4DA-4C3C-BAB9-26BEF12C6C1C}" dt="2023-12-12T23:32:21.609" v="10367" actId="47"/>
        <pc:sldMkLst>
          <pc:docMk/>
          <pc:sldMk cId="2868268858" sldId="425"/>
        </pc:sldMkLst>
      </pc:sldChg>
      <pc:sldChg chg="addSp delSp modSp mod ord modCm">
        <pc:chgData name="Mark Hoelzer" userId="c1aeea86-90bb-4741-b180-fb5c104fbae7" providerId="ADAL" clId="{D032D702-B4DA-4C3C-BAB9-26BEF12C6C1C}" dt="2023-12-18T01:16:00.232" v="13644" actId="20577"/>
        <pc:sldMkLst>
          <pc:docMk/>
          <pc:sldMk cId="635636543" sldId="426"/>
        </pc:sldMkLst>
        <pc:spChg chg="del">
          <ac:chgData name="Mark Hoelzer" userId="c1aeea86-90bb-4741-b180-fb5c104fbae7" providerId="ADAL" clId="{D032D702-B4DA-4C3C-BAB9-26BEF12C6C1C}" dt="2023-12-18T00:48:49.585" v="12484" actId="478"/>
          <ac:spMkLst>
            <pc:docMk/>
            <pc:sldMk cId="635636543" sldId="426"/>
            <ac:spMk id="2" creationId="{A90A24A1-7CA4-13F3-22A0-75B46CB3E375}"/>
          </ac:spMkLst>
        </pc:spChg>
        <pc:spChg chg="add del mod">
          <ac:chgData name="Mark Hoelzer" userId="c1aeea86-90bb-4741-b180-fb5c104fbae7" providerId="ADAL" clId="{D032D702-B4DA-4C3C-BAB9-26BEF12C6C1C}" dt="2023-12-18T01:09:17.549" v="13444" actId="478"/>
          <ac:spMkLst>
            <pc:docMk/>
            <pc:sldMk cId="635636543" sldId="426"/>
            <ac:spMk id="8" creationId="{8AF53C5B-0A45-F3D3-679A-9F3A3F296549}"/>
          </ac:spMkLst>
        </pc:spChg>
        <pc:spChg chg="del">
          <ac:chgData name="Mark Hoelzer" userId="c1aeea86-90bb-4741-b180-fb5c104fbae7" providerId="ADAL" clId="{D032D702-B4DA-4C3C-BAB9-26BEF12C6C1C}" dt="2023-12-18T01:09:16.170" v="13443" actId="478"/>
          <ac:spMkLst>
            <pc:docMk/>
            <pc:sldMk cId="635636543" sldId="426"/>
            <ac:spMk id="9" creationId="{4072F49D-3ECD-E5A1-2F34-8F071E32972F}"/>
          </ac:spMkLst>
        </pc:spChg>
        <pc:spChg chg="add mod">
          <ac:chgData name="Mark Hoelzer" userId="c1aeea86-90bb-4741-b180-fb5c104fbae7" providerId="ADAL" clId="{D032D702-B4DA-4C3C-BAB9-26BEF12C6C1C}" dt="2023-12-18T00:49:01.736" v="12504" actId="255"/>
          <ac:spMkLst>
            <pc:docMk/>
            <pc:sldMk cId="635636543" sldId="426"/>
            <ac:spMk id="10" creationId="{9689CB31-9C64-47A0-46FE-42C494F715C3}"/>
          </ac:spMkLst>
        </pc:spChg>
        <pc:spChg chg="del">
          <ac:chgData name="Mark Hoelzer" userId="c1aeea86-90bb-4741-b180-fb5c104fbae7" providerId="ADAL" clId="{D032D702-B4DA-4C3C-BAB9-26BEF12C6C1C}" dt="2023-12-18T00:29:34.756" v="12379" actId="478"/>
          <ac:spMkLst>
            <pc:docMk/>
            <pc:sldMk cId="635636543" sldId="426"/>
            <ac:spMk id="12" creationId="{777B272F-1247-7586-8F10-DAF29DA343A7}"/>
          </ac:spMkLst>
        </pc:spChg>
        <pc:spChg chg="add mod">
          <ac:chgData name="Mark Hoelzer" userId="c1aeea86-90bb-4741-b180-fb5c104fbae7" providerId="ADAL" clId="{D032D702-B4DA-4C3C-BAB9-26BEF12C6C1C}" dt="2023-12-18T01:15:57.871" v="13643" actId="20577"/>
          <ac:spMkLst>
            <pc:docMk/>
            <pc:sldMk cId="635636543" sldId="426"/>
            <ac:spMk id="13" creationId="{3283AB71-D565-4ECB-EF31-DCAFC9411159}"/>
          </ac:spMkLst>
        </pc:spChg>
        <pc:spChg chg="del">
          <ac:chgData name="Mark Hoelzer" userId="c1aeea86-90bb-4741-b180-fb5c104fbae7" providerId="ADAL" clId="{D032D702-B4DA-4C3C-BAB9-26BEF12C6C1C}" dt="2023-12-18T00:29:33.711" v="12378" actId="478"/>
          <ac:spMkLst>
            <pc:docMk/>
            <pc:sldMk cId="635636543" sldId="426"/>
            <ac:spMk id="14" creationId="{3676DB4C-3F84-9AD9-1189-A6E9602C0A09}"/>
          </ac:spMkLst>
        </pc:spChg>
        <pc:spChg chg="add mod">
          <ac:chgData name="Mark Hoelzer" userId="c1aeea86-90bb-4741-b180-fb5c104fbae7" providerId="ADAL" clId="{D032D702-B4DA-4C3C-BAB9-26BEF12C6C1C}" dt="2023-12-18T01:16:00.232" v="13644" actId="20577"/>
          <ac:spMkLst>
            <pc:docMk/>
            <pc:sldMk cId="635636543" sldId="426"/>
            <ac:spMk id="15" creationId="{C26F305D-A391-8DD7-5C7B-46236FE8F5F3}"/>
          </ac:spMkLst>
        </pc:spChg>
        <pc:graphicFrameChg chg="add del mod">
          <ac:chgData name="Mark Hoelzer" userId="c1aeea86-90bb-4741-b180-fb5c104fbae7" providerId="ADAL" clId="{D032D702-B4DA-4C3C-BAB9-26BEF12C6C1C}" dt="2023-12-18T00:39:17.525" v="12391" actId="478"/>
          <ac:graphicFrameMkLst>
            <pc:docMk/>
            <pc:sldMk cId="635636543" sldId="426"/>
            <ac:graphicFrameMk id="3" creationId="{93F1087D-62F7-E1B4-D29C-F65C95CE033E}"/>
          </ac:graphicFrameMkLst>
        </pc:graphicFrameChg>
        <pc:picChg chg="add mod">
          <ac:chgData name="Mark Hoelzer" userId="c1aeea86-90bb-4741-b180-fb5c104fbae7" providerId="ADAL" clId="{D032D702-B4DA-4C3C-BAB9-26BEF12C6C1C}" dt="2023-12-18T01:10:37.700" v="13616" actId="1076"/>
          <ac:picMkLst>
            <pc:docMk/>
            <pc:sldMk cId="635636543" sldId="426"/>
            <ac:picMk id="4" creationId="{CDC73201-5089-139F-1816-25A893C9E34C}"/>
          </ac:picMkLst>
        </pc:picChg>
        <pc:picChg chg="del">
          <ac:chgData name="Mark Hoelzer" userId="c1aeea86-90bb-4741-b180-fb5c104fbae7" providerId="ADAL" clId="{D032D702-B4DA-4C3C-BAB9-26BEF12C6C1C}" dt="2023-12-18T00:29:27.452" v="12377" actId="478"/>
          <ac:picMkLst>
            <pc:docMk/>
            <pc:sldMk cId="635636543" sldId="426"/>
            <ac:picMk id="5" creationId="{C115FB63-3DC6-DB93-27E3-E8FDFC9C7169}"/>
          </ac:picMkLst>
        </pc:picChg>
        <pc:picChg chg="del">
          <ac:chgData name="Mark Hoelzer" userId="c1aeea86-90bb-4741-b180-fb5c104fbae7" providerId="ADAL" clId="{D032D702-B4DA-4C3C-BAB9-26BEF12C6C1C}" dt="2023-12-18T00:39:17.877" v="12392" actId="478"/>
          <ac:picMkLst>
            <pc:docMk/>
            <pc:sldMk cId="635636543" sldId="426"/>
            <ac:picMk id="6" creationId="{88666C43-6675-2075-DE67-3327B385523B}"/>
          </ac:picMkLst>
        </pc:picChg>
        <pc:picChg chg="del">
          <ac:chgData name="Mark Hoelzer" userId="c1aeea86-90bb-4741-b180-fb5c104fbae7" providerId="ADAL" clId="{D032D702-B4DA-4C3C-BAB9-26BEF12C6C1C}" dt="2023-12-18T00:29:27.206" v="12375" actId="478"/>
          <ac:picMkLst>
            <pc:docMk/>
            <pc:sldMk cId="635636543" sldId="426"/>
            <ac:picMk id="7" creationId="{C1426A79-3849-EFF3-AD4F-5461D54D99AB}"/>
          </ac:picMkLst>
        </pc:picChg>
        <pc:picChg chg="add mod ord">
          <ac:chgData name="Mark Hoelzer" userId="c1aeea86-90bb-4741-b180-fb5c104fbae7" providerId="ADAL" clId="{D032D702-B4DA-4C3C-BAB9-26BEF12C6C1C}" dt="2023-12-18T00:50:30.824" v="12528" actId="167"/>
          <ac:picMkLst>
            <pc:docMk/>
            <pc:sldMk cId="635636543" sldId="426"/>
            <ac:picMk id="11" creationId="{735DD5FB-D761-D69E-6DC8-FEBFB5DB1337}"/>
          </ac:picMkLst>
        </pc:picChg>
        <pc:picChg chg="add del mod">
          <ac:chgData name="Mark Hoelzer" userId="c1aeea86-90bb-4741-b180-fb5c104fbae7" providerId="ADAL" clId="{D032D702-B4DA-4C3C-BAB9-26BEF12C6C1C}" dt="2023-12-18T01:15:54.753" v="13642" actId="478"/>
          <ac:picMkLst>
            <pc:docMk/>
            <pc:sldMk cId="635636543" sldId="426"/>
            <ac:picMk id="17" creationId="{792C88FF-834C-9F5E-BE2A-4C2974AF2BF5}"/>
          </ac:picMkLst>
        </pc:picChg>
        <pc:picChg chg="del">
          <ac:chgData name="Mark Hoelzer" userId="c1aeea86-90bb-4741-b180-fb5c104fbae7" providerId="ADAL" clId="{D032D702-B4DA-4C3C-BAB9-26BEF12C6C1C}" dt="2023-12-18T00:50:31.528" v="12529" actId="478"/>
          <ac:picMkLst>
            <pc:docMk/>
            <pc:sldMk cId="635636543" sldId="426"/>
            <ac:picMk id="22" creationId="{D09ACE9E-4D31-578F-29DE-5B4EB53CD29F}"/>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D032D702-B4DA-4C3C-BAB9-26BEF12C6C1C}" dt="2023-12-18T00:29:27.208" v="12376" actId="2056"/>
              <pc2:cmMkLst xmlns:pc2="http://schemas.microsoft.com/office/powerpoint/2019/9/main/command">
                <pc:docMk/>
                <pc:sldMk cId="635636543" sldId="426"/>
                <pc2:cmMk id="{2D1AB797-8D46-48B6-8B4A-ADC8B987E7E9}"/>
              </pc2:cmMkLst>
            </pc226:cmChg>
          </p:ext>
        </pc:extLst>
      </pc:sldChg>
      <pc:sldChg chg="delSp del mod">
        <pc:chgData name="Mark Hoelzer" userId="c1aeea86-90bb-4741-b180-fb5c104fbae7" providerId="ADAL" clId="{D032D702-B4DA-4C3C-BAB9-26BEF12C6C1C}" dt="2023-12-18T00:40:03.060" v="12402" actId="2696"/>
        <pc:sldMkLst>
          <pc:docMk/>
          <pc:sldMk cId="1963310084" sldId="427"/>
        </pc:sldMkLst>
        <pc:spChg chg="del">
          <ac:chgData name="Mark Hoelzer" userId="c1aeea86-90bb-4741-b180-fb5c104fbae7" providerId="ADAL" clId="{D032D702-B4DA-4C3C-BAB9-26BEF12C6C1C}" dt="2023-12-18T00:39:58.986" v="12401" actId="478"/>
          <ac:spMkLst>
            <pc:docMk/>
            <pc:sldMk cId="1963310084" sldId="427"/>
            <ac:spMk id="9" creationId="{4072F49D-3ECD-E5A1-2F34-8F071E32972F}"/>
          </ac:spMkLst>
        </pc:spChg>
        <pc:picChg chg="del">
          <ac:chgData name="Mark Hoelzer" userId="c1aeea86-90bb-4741-b180-fb5c104fbae7" providerId="ADAL" clId="{D032D702-B4DA-4C3C-BAB9-26BEF12C6C1C}" dt="2023-12-18T00:39:57.795" v="12400" actId="478"/>
          <ac:picMkLst>
            <pc:docMk/>
            <pc:sldMk cId="1963310084" sldId="427"/>
            <ac:picMk id="6" creationId="{88666C43-6675-2075-DE67-3327B385523B}"/>
          </ac:picMkLst>
        </pc:picChg>
      </pc:sldChg>
      <pc:sldChg chg="addSp delSp modSp mod modCm">
        <pc:chgData name="Mark Hoelzer" userId="c1aeea86-90bb-4741-b180-fb5c104fbae7" providerId="ADAL" clId="{D032D702-B4DA-4C3C-BAB9-26BEF12C6C1C}" dt="2023-12-18T01:24:43.767" v="14220" actId="20577"/>
        <pc:sldMkLst>
          <pc:docMk/>
          <pc:sldMk cId="3292911189" sldId="428"/>
        </pc:sldMkLst>
        <pc:spChg chg="del">
          <ac:chgData name="Mark Hoelzer" userId="c1aeea86-90bb-4741-b180-fb5c104fbae7" providerId="ADAL" clId="{D032D702-B4DA-4C3C-BAB9-26BEF12C6C1C}" dt="2023-12-18T00:49:07.576" v="12506" actId="478"/>
          <ac:spMkLst>
            <pc:docMk/>
            <pc:sldMk cId="3292911189" sldId="428"/>
            <ac:spMk id="2" creationId="{A90A24A1-7CA4-13F3-22A0-75B46CB3E375}"/>
          </ac:spMkLst>
        </pc:spChg>
        <pc:spChg chg="add mod">
          <ac:chgData name="Mark Hoelzer" userId="c1aeea86-90bb-4741-b180-fb5c104fbae7" providerId="ADAL" clId="{D032D702-B4DA-4C3C-BAB9-26BEF12C6C1C}" dt="2023-12-18T00:49:12.978" v="12518" actId="20577"/>
          <ac:spMkLst>
            <pc:docMk/>
            <pc:sldMk cId="3292911189" sldId="428"/>
            <ac:spMk id="6" creationId="{DA322402-8416-A65F-2CDF-9596A0E39375}"/>
          </ac:spMkLst>
        </pc:spChg>
        <pc:spChg chg="del">
          <ac:chgData name="Mark Hoelzer" userId="c1aeea86-90bb-4741-b180-fb5c104fbae7" providerId="ADAL" clId="{D032D702-B4DA-4C3C-BAB9-26BEF12C6C1C}" dt="2023-12-18T01:16:31.147" v="13648" actId="478"/>
          <ac:spMkLst>
            <pc:docMk/>
            <pc:sldMk cId="3292911189" sldId="428"/>
            <ac:spMk id="9" creationId="{4072F49D-3ECD-E5A1-2F34-8F071E32972F}"/>
          </ac:spMkLst>
        </pc:spChg>
        <pc:spChg chg="add mod">
          <ac:chgData name="Mark Hoelzer" userId="c1aeea86-90bb-4741-b180-fb5c104fbae7" providerId="ADAL" clId="{D032D702-B4DA-4C3C-BAB9-26BEF12C6C1C}" dt="2023-12-18T01:24:43.767" v="14220" actId="20577"/>
          <ac:spMkLst>
            <pc:docMk/>
            <pc:sldMk cId="3292911189" sldId="428"/>
            <ac:spMk id="10" creationId="{4DF89E5F-CA1F-DF32-BC0E-FD59DFA64F0D}"/>
          </ac:spMkLst>
        </pc:spChg>
        <pc:spChg chg="add mod">
          <ac:chgData name="Mark Hoelzer" userId="c1aeea86-90bb-4741-b180-fb5c104fbae7" providerId="ADAL" clId="{D032D702-B4DA-4C3C-BAB9-26BEF12C6C1C}" dt="2023-12-18T01:24:42.019" v="14219" actId="20577"/>
          <ac:spMkLst>
            <pc:docMk/>
            <pc:sldMk cId="3292911189" sldId="428"/>
            <ac:spMk id="11" creationId="{C43DD894-36CB-4B37-6C5B-A5A466B1438D}"/>
          </ac:spMkLst>
        </pc:spChg>
        <pc:spChg chg="del">
          <ac:chgData name="Mark Hoelzer" userId="c1aeea86-90bb-4741-b180-fb5c104fbae7" providerId="ADAL" clId="{D032D702-B4DA-4C3C-BAB9-26BEF12C6C1C}" dt="2023-12-18T00:40:08.133" v="12405" actId="478"/>
          <ac:spMkLst>
            <pc:docMk/>
            <pc:sldMk cId="3292911189" sldId="428"/>
            <ac:spMk id="12" creationId="{777B272F-1247-7586-8F10-DAF29DA343A7}"/>
          </ac:spMkLst>
        </pc:spChg>
        <pc:spChg chg="del">
          <ac:chgData name="Mark Hoelzer" userId="c1aeea86-90bb-4741-b180-fb5c104fbae7" providerId="ADAL" clId="{D032D702-B4DA-4C3C-BAB9-26BEF12C6C1C}" dt="2023-12-18T00:40:08.937" v="12406" actId="478"/>
          <ac:spMkLst>
            <pc:docMk/>
            <pc:sldMk cId="3292911189" sldId="428"/>
            <ac:spMk id="14" creationId="{3676DB4C-3F84-9AD9-1189-A6E9602C0A09}"/>
          </ac:spMkLst>
        </pc:spChg>
        <pc:picChg chg="del">
          <ac:chgData name="Mark Hoelzer" userId="c1aeea86-90bb-4741-b180-fb5c104fbae7" providerId="ADAL" clId="{D032D702-B4DA-4C3C-BAB9-26BEF12C6C1C}" dt="2023-12-18T00:42:59.825" v="12414" actId="478"/>
          <ac:picMkLst>
            <pc:docMk/>
            <pc:sldMk cId="3292911189" sldId="428"/>
            <ac:picMk id="3" creationId="{B7FDA92F-747E-EE5F-6946-9662A869BE38}"/>
          </ac:picMkLst>
        </pc:picChg>
        <pc:picChg chg="add mod">
          <ac:chgData name="Mark Hoelzer" userId="c1aeea86-90bb-4741-b180-fb5c104fbae7" providerId="ADAL" clId="{D032D702-B4DA-4C3C-BAB9-26BEF12C6C1C}" dt="2023-12-18T01:16:35.568" v="13651" actId="1076"/>
          <ac:picMkLst>
            <pc:docMk/>
            <pc:sldMk cId="3292911189" sldId="428"/>
            <ac:picMk id="4" creationId="{E248A313-CDD0-1C0D-903C-2E17BFD9DEDD}"/>
          </ac:picMkLst>
        </pc:picChg>
        <pc:picChg chg="del">
          <ac:chgData name="Mark Hoelzer" userId="c1aeea86-90bb-4741-b180-fb5c104fbae7" providerId="ADAL" clId="{D032D702-B4DA-4C3C-BAB9-26BEF12C6C1C}" dt="2023-12-18T00:40:06.714" v="12403" actId="478"/>
          <ac:picMkLst>
            <pc:docMk/>
            <pc:sldMk cId="3292911189" sldId="428"/>
            <ac:picMk id="5" creationId="{C115FB63-3DC6-DB93-27E3-E8FDFC9C7169}"/>
          </ac:picMkLst>
        </pc:picChg>
        <pc:picChg chg="add mod ord">
          <ac:chgData name="Mark Hoelzer" userId="c1aeea86-90bb-4741-b180-fb5c104fbae7" providerId="ADAL" clId="{D032D702-B4DA-4C3C-BAB9-26BEF12C6C1C}" dt="2023-12-18T00:50:35.117" v="12531" actId="167"/>
          <ac:picMkLst>
            <pc:docMk/>
            <pc:sldMk cId="3292911189" sldId="428"/>
            <ac:picMk id="7" creationId="{A36C5867-9903-354B-7E01-8B2995E61CFD}"/>
          </ac:picMkLst>
        </pc:picChg>
        <pc:picChg chg="add del mod">
          <ac:chgData name="Mark Hoelzer" userId="c1aeea86-90bb-4741-b180-fb5c104fbae7" providerId="ADAL" clId="{D032D702-B4DA-4C3C-BAB9-26BEF12C6C1C}" dt="2023-12-18T01:24:39.088" v="14216" actId="478"/>
          <ac:picMkLst>
            <pc:docMk/>
            <pc:sldMk cId="3292911189" sldId="428"/>
            <ac:picMk id="8" creationId="{72F2D2A1-564A-9BCF-120A-0BEB77CF02A5}"/>
          </ac:picMkLst>
        </pc:picChg>
        <pc:picChg chg="add del mod">
          <ac:chgData name="Mark Hoelzer" userId="c1aeea86-90bb-4741-b180-fb5c104fbae7" providerId="ADAL" clId="{D032D702-B4DA-4C3C-BAB9-26BEF12C6C1C}" dt="2023-12-18T01:24:39.696" v="14217" actId="478"/>
          <ac:picMkLst>
            <pc:docMk/>
            <pc:sldMk cId="3292911189" sldId="428"/>
            <ac:picMk id="15" creationId="{96718CF9-7D46-80C2-2EB1-75D685716C08}"/>
          </ac:picMkLst>
        </pc:picChg>
        <pc:picChg chg="add del mod">
          <ac:chgData name="Mark Hoelzer" userId="c1aeea86-90bb-4741-b180-fb5c104fbae7" providerId="ADAL" clId="{D032D702-B4DA-4C3C-BAB9-26BEF12C6C1C}" dt="2023-12-18T01:24:40.471" v="14218" actId="478"/>
          <ac:picMkLst>
            <pc:docMk/>
            <pc:sldMk cId="3292911189" sldId="428"/>
            <ac:picMk id="16" creationId="{96881D88-E479-C283-0493-B034B74EC310}"/>
          </ac:picMkLst>
        </pc:picChg>
        <pc:picChg chg="del">
          <ac:chgData name="Mark Hoelzer" userId="c1aeea86-90bb-4741-b180-fb5c104fbae7" providerId="ADAL" clId="{D032D702-B4DA-4C3C-BAB9-26BEF12C6C1C}" dt="2023-12-18T00:50:35.807" v="12532" actId="478"/>
          <ac:picMkLst>
            <pc:docMk/>
            <pc:sldMk cId="3292911189" sldId="428"/>
            <ac:picMk id="22" creationId="{D09ACE9E-4D31-578F-29DE-5B4EB53CD29F}"/>
          </ac:picMkLst>
        </pc:picChg>
        <pc:extLst>
          <p:ext xmlns:p="http://schemas.openxmlformats.org/presentationml/2006/main" uri="{D6D511B9-2390-475A-947B-AFAB55BFBCF1}">
            <pc226:cmChg xmlns:pc226="http://schemas.microsoft.com/office/powerpoint/2022/06/main/command" chg="mod">
              <pc226:chgData name="Mark Hoelzer" userId="c1aeea86-90bb-4741-b180-fb5c104fbae7" providerId="ADAL" clId="{D032D702-B4DA-4C3C-BAB9-26BEF12C6C1C}" dt="2023-12-18T00:40:06.716" v="12404" actId="2056"/>
              <pc2:cmMkLst xmlns:pc2="http://schemas.microsoft.com/office/powerpoint/2019/9/main/command">
                <pc:docMk/>
                <pc:sldMk cId="3292911189" sldId="428"/>
                <pc2:cmMk id="{3E032AEA-3E1E-4964-A766-5D6ED247DFB9}"/>
              </pc2:cmMkLst>
            </pc226:cmChg>
          </p:ext>
        </pc:extLst>
      </pc:sldChg>
      <pc:sldChg chg="addSp delSp modSp add mod">
        <pc:chgData name="Mark Hoelzer" userId="c1aeea86-90bb-4741-b180-fb5c104fbae7" providerId="ADAL" clId="{D032D702-B4DA-4C3C-BAB9-26BEF12C6C1C}" dt="2023-12-18T01:31:55.967" v="14350" actId="404"/>
        <pc:sldMkLst>
          <pc:docMk/>
          <pc:sldMk cId="357970893" sldId="429"/>
        </pc:sldMkLst>
        <pc:spChg chg="mod">
          <ac:chgData name="Mark Hoelzer" userId="c1aeea86-90bb-4741-b180-fb5c104fbae7" providerId="ADAL" clId="{D032D702-B4DA-4C3C-BAB9-26BEF12C6C1C}" dt="2023-12-12T19:51:40.962" v="6064" actId="948"/>
          <ac:spMkLst>
            <pc:docMk/>
            <pc:sldMk cId="357970893" sldId="429"/>
            <ac:spMk id="2" creationId="{622FCD45-8CFD-844F-A2C5-CF10527504F8}"/>
          </ac:spMkLst>
        </pc:spChg>
        <pc:spChg chg="mod">
          <ac:chgData name="Mark Hoelzer" userId="c1aeea86-90bb-4741-b180-fb5c104fbae7" providerId="ADAL" clId="{D032D702-B4DA-4C3C-BAB9-26BEF12C6C1C}" dt="2023-12-18T01:31:55.967" v="14350" actId="404"/>
          <ac:spMkLst>
            <pc:docMk/>
            <pc:sldMk cId="357970893" sldId="429"/>
            <ac:spMk id="6" creationId="{21AE99C0-3B7C-42E7-0B50-E594D4ED6566}"/>
          </ac:spMkLst>
        </pc:spChg>
        <pc:graphicFrameChg chg="add mod">
          <ac:chgData name="Mark Hoelzer" userId="c1aeea86-90bb-4741-b180-fb5c104fbae7" providerId="ADAL" clId="{D032D702-B4DA-4C3C-BAB9-26BEF12C6C1C}" dt="2023-12-12T17:39:29.785" v="2126" actId="1076"/>
          <ac:graphicFrameMkLst>
            <pc:docMk/>
            <pc:sldMk cId="357970893" sldId="429"/>
            <ac:graphicFrameMk id="7" creationId="{B8C8EC7F-BD8D-67EB-9C03-F4A19AD9C4F4}"/>
          </ac:graphicFrameMkLst>
        </pc:graphicFrameChg>
        <pc:picChg chg="add mod">
          <ac:chgData name="Mark Hoelzer" userId="c1aeea86-90bb-4741-b180-fb5c104fbae7" providerId="ADAL" clId="{D032D702-B4DA-4C3C-BAB9-26BEF12C6C1C}" dt="2023-12-12T16:47:34.724" v="1517" actId="167"/>
          <ac:picMkLst>
            <pc:docMk/>
            <pc:sldMk cId="357970893" sldId="429"/>
            <ac:picMk id="3" creationId="{45B4138B-4B62-49FB-9FF4-5C56E3DAC153}"/>
          </ac:picMkLst>
        </pc:picChg>
        <pc:picChg chg="add mod">
          <ac:chgData name="Mark Hoelzer" userId="c1aeea86-90bb-4741-b180-fb5c104fbae7" providerId="ADAL" clId="{D032D702-B4DA-4C3C-BAB9-26BEF12C6C1C}" dt="2023-12-12T17:25:04.124" v="1521" actId="167"/>
          <ac:picMkLst>
            <pc:docMk/>
            <pc:sldMk cId="357970893" sldId="429"/>
            <ac:picMk id="4" creationId="{587ECD1E-7277-E1E2-723F-8B2AD7FD48D3}"/>
          </ac:picMkLst>
        </pc:picChg>
        <pc:picChg chg="del">
          <ac:chgData name="Mark Hoelzer" userId="c1aeea86-90bb-4741-b180-fb5c104fbae7" providerId="ADAL" clId="{D032D702-B4DA-4C3C-BAB9-26BEF12C6C1C}" dt="2023-12-12T17:25:04.851" v="1522" actId="478"/>
          <ac:picMkLst>
            <pc:docMk/>
            <pc:sldMk cId="357970893" sldId="429"/>
            <ac:picMk id="5" creationId="{87E0E9AE-EBCD-99BD-3D89-E5E67C680D22}"/>
          </ac:picMkLst>
        </pc:picChg>
        <pc:picChg chg="del">
          <ac:chgData name="Mark Hoelzer" userId="c1aeea86-90bb-4741-b180-fb5c104fbae7" providerId="ADAL" clId="{D032D702-B4DA-4C3C-BAB9-26BEF12C6C1C}" dt="2023-12-12T16:47:35.357" v="1518" actId="478"/>
          <ac:picMkLst>
            <pc:docMk/>
            <pc:sldMk cId="357970893" sldId="429"/>
            <ac:picMk id="8" creationId="{48BC0F1F-5B4F-D306-6309-5A7948C5F2B1}"/>
          </ac:picMkLst>
        </pc:picChg>
        <pc:picChg chg="del">
          <ac:chgData name="Mark Hoelzer" userId="c1aeea86-90bb-4741-b180-fb5c104fbae7" providerId="ADAL" clId="{D032D702-B4DA-4C3C-BAB9-26BEF12C6C1C}" dt="2023-12-12T16:46:08.950" v="1507" actId="478"/>
          <ac:picMkLst>
            <pc:docMk/>
            <pc:sldMk cId="357970893" sldId="429"/>
            <ac:picMk id="1026" creationId="{F8BF0DD7-5171-0210-D681-12BB1B7AE1EA}"/>
          </ac:picMkLst>
        </pc:picChg>
      </pc:sldChg>
      <pc:sldChg chg="addSp delSp modSp add mod ord">
        <pc:chgData name="Mark Hoelzer" userId="c1aeea86-90bb-4741-b180-fb5c104fbae7" providerId="ADAL" clId="{D032D702-B4DA-4C3C-BAB9-26BEF12C6C1C}" dt="2023-12-18T21:52:26.159" v="15137"/>
        <pc:sldMkLst>
          <pc:docMk/>
          <pc:sldMk cId="1438986053" sldId="430"/>
        </pc:sldMkLst>
        <pc:spChg chg="del mod">
          <ac:chgData name="Mark Hoelzer" userId="c1aeea86-90bb-4741-b180-fb5c104fbae7" providerId="ADAL" clId="{D032D702-B4DA-4C3C-BAB9-26BEF12C6C1C}" dt="2023-12-12T19:37:41.756" v="5969"/>
          <ac:spMkLst>
            <pc:docMk/>
            <pc:sldMk cId="1438986053" sldId="430"/>
            <ac:spMk id="2" creationId="{622FCD45-8CFD-844F-A2C5-CF10527504F8}"/>
          </ac:spMkLst>
        </pc:spChg>
        <pc:spChg chg="mod">
          <ac:chgData name="Mark Hoelzer" userId="c1aeea86-90bb-4741-b180-fb5c104fbae7" providerId="ADAL" clId="{D032D702-B4DA-4C3C-BAB9-26BEF12C6C1C}" dt="2023-12-12T21:36:05.870" v="8392" actId="20577"/>
          <ac:spMkLst>
            <pc:docMk/>
            <pc:sldMk cId="1438986053" sldId="430"/>
            <ac:spMk id="6" creationId="{21AE99C0-3B7C-42E7-0B50-E594D4ED6566}"/>
          </ac:spMkLst>
        </pc:spChg>
        <pc:spChg chg="add mod">
          <ac:chgData name="Mark Hoelzer" userId="c1aeea86-90bb-4741-b180-fb5c104fbae7" providerId="ADAL" clId="{D032D702-B4DA-4C3C-BAB9-26BEF12C6C1C}" dt="2023-12-12T19:54:59.025" v="6177" actId="1035"/>
          <ac:spMkLst>
            <pc:docMk/>
            <pc:sldMk cId="1438986053" sldId="430"/>
            <ac:spMk id="10" creationId="{2487AC19-6C33-6458-FA83-B719CC0372AD}"/>
          </ac:spMkLst>
        </pc:spChg>
        <pc:spChg chg="add mod">
          <ac:chgData name="Mark Hoelzer" userId="c1aeea86-90bb-4741-b180-fb5c104fbae7" providerId="ADAL" clId="{D032D702-B4DA-4C3C-BAB9-26BEF12C6C1C}" dt="2023-12-12T21:15:07.826" v="7495" actId="20577"/>
          <ac:spMkLst>
            <pc:docMk/>
            <pc:sldMk cId="1438986053" sldId="430"/>
            <ac:spMk id="12" creationId="{00732444-5BFD-4C73-229A-E8B646343D10}"/>
          </ac:spMkLst>
        </pc:spChg>
        <pc:spChg chg="add del mod">
          <ac:chgData name="Mark Hoelzer" userId="c1aeea86-90bb-4741-b180-fb5c104fbae7" providerId="ADAL" clId="{D032D702-B4DA-4C3C-BAB9-26BEF12C6C1C}" dt="2023-12-12T18:22:13.130" v="3498"/>
          <ac:spMkLst>
            <pc:docMk/>
            <pc:sldMk cId="1438986053" sldId="430"/>
            <ac:spMk id="13" creationId="{567053A3-E4D7-3594-B271-3BE12CAEBF19}"/>
          </ac:spMkLst>
        </pc:spChg>
        <pc:spChg chg="add del mod">
          <ac:chgData name="Mark Hoelzer" userId="c1aeea86-90bb-4741-b180-fb5c104fbae7" providerId="ADAL" clId="{D032D702-B4DA-4C3C-BAB9-26BEF12C6C1C}" dt="2023-12-12T18:22:29.126" v="3506" actId="478"/>
          <ac:spMkLst>
            <pc:docMk/>
            <pc:sldMk cId="1438986053" sldId="430"/>
            <ac:spMk id="14" creationId="{BE1A0684-1F12-2156-9205-67C44D471B60}"/>
          </ac:spMkLst>
        </pc:spChg>
        <pc:spChg chg="add del mod">
          <ac:chgData name="Mark Hoelzer" userId="c1aeea86-90bb-4741-b180-fb5c104fbae7" providerId="ADAL" clId="{D032D702-B4DA-4C3C-BAB9-26BEF12C6C1C}" dt="2023-12-12T18:22:23.118" v="3503"/>
          <ac:spMkLst>
            <pc:docMk/>
            <pc:sldMk cId="1438986053" sldId="430"/>
            <ac:spMk id="15" creationId="{5349C094-470D-2D03-4FB1-DEDE3C70FA53}"/>
          </ac:spMkLst>
        </pc:spChg>
        <pc:spChg chg="add del mod">
          <ac:chgData name="Mark Hoelzer" userId="c1aeea86-90bb-4741-b180-fb5c104fbae7" providerId="ADAL" clId="{D032D702-B4DA-4C3C-BAB9-26BEF12C6C1C}" dt="2023-12-12T19:39:18.845" v="6035" actId="478"/>
          <ac:spMkLst>
            <pc:docMk/>
            <pc:sldMk cId="1438986053" sldId="430"/>
            <ac:spMk id="16" creationId="{47ED0A36-BEFF-8920-E964-ABB4D215682F}"/>
          </ac:spMkLst>
        </pc:spChg>
        <pc:graphicFrameChg chg="del mod">
          <ac:chgData name="Mark Hoelzer" userId="c1aeea86-90bb-4741-b180-fb5c104fbae7" providerId="ADAL" clId="{D032D702-B4DA-4C3C-BAB9-26BEF12C6C1C}" dt="2023-12-12T17:55:29.277" v="3100" actId="478"/>
          <ac:graphicFrameMkLst>
            <pc:docMk/>
            <pc:sldMk cId="1438986053" sldId="430"/>
            <ac:graphicFrameMk id="7" creationId="{B8C8EC7F-BD8D-67EB-9C03-F4A19AD9C4F4}"/>
          </ac:graphicFrameMkLst>
        </pc:graphicFrameChg>
        <pc:picChg chg="del">
          <ac:chgData name="Mark Hoelzer" userId="c1aeea86-90bb-4741-b180-fb5c104fbae7" providerId="ADAL" clId="{D032D702-B4DA-4C3C-BAB9-26BEF12C6C1C}" dt="2023-12-12T18:00:52.493" v="3178" actId="478"/>
          <ac:picMkLst>
            <pc:docMk/>
            <pc:sldMk cId="1438986053" sldId="430"/>
            <ac:picMk id="3" creationId="{45B4138B-4B62-49FB-9FF4-5C56E3DAC153}"/>
          </ac:picMkLst>
        </pc:picChg>
        <pc:picChg chg="del">
          <ac:chgData name="Mark Hoelzer" userId="c1aeea86-90bb-4741-b180-fb5c104fbae7" providerId="ADAL" clId="{D032D702-B4DA-4C3C-BAB9-26BEF12C6C1C}" dt="2023-12-12T18:00:54.055" v="3179" actId="478"/>
          <ac:picMkLst>
            <pc:docMk/>
            <pc:sldMk cId="1438986053" sldId="430"/>
            <ac:picMk id="4" creationId="{587ECD1E-7277-E1E2-723F-8B2AD7FD48D3}"/>
          </ac:picMkLst>
        </pc:picChg>
        <pc:picChg chg="add mod ord">
          <ac:chgData name="Mark Hoelzer" userId="c1aeea86-90bb-4741-b180-fb5c104fbae7" providerId="ADAL" clId="{D032D702-B4DA-4C3C-BAB9-26BEF12C6C1C}" dt="2023-12-12T18:00:51.745" v="3177" actId="167"/>
          <ac:picMkLst>
            <pc:docMk/>
            <pc:sldMk cId="1438986053" sldId="430"/>
            <ac:picMk id="5" creationId="{7D469E5D-0CD3-FCF7-27A0-3331C2C1DC34}"/>
          </ac:picMkLst>
        </pc:picChg>
        <pc:picChg chg="add mod">
          <ac:chgData name="Mark Hoelzer" userId="c1aeea86-90bb-4741-b180-fb5c104fbae7" providerId="ADAL" clId="{D032D702-B4DA-4C3C-BAB9-26BEF12C6C1C}" dt="2023-12-12T22:05:24.413" v="9226" actId="1076"/>
          <ac:picMkLst>
            <pc:docMk/>
            <pc:sldMk cId="1438986053" sldId="430"/>
            <ac:picMk id="8" creationId="{02F89F62-A307-AB48-F934-78DAEFEAFDFB}"/>
          </ac:picMkLst>
        </pc:picChg>
      </pc:sldChg>
      <pc:sldChg chg="addSp delSp modSp add del mod">
        <pc:chgData name="Mark Hoelzer" userId="c1aeea86-90bb-4741-b180-fb5c104fbae7" providerId="ADAL" clId="{D032D702-B4DA-4C3C-BAB9-26BEF12C6C1C}" dt="2023-12-12T17:51:08.669" v="2775" actId="47"/>
        <pc:sldMkLst>
          <pc:docMk/>
          <pc:sldMk cId="2599313001" sldId="430"/>
        </pc:sldMkLst>
        <pc:spChg chg="del mod">
          <ac:chgData name="Mark Hoelzer" userId="c1aeea86-90bb-4741-b180-fb5c104fbae7" providerId="ADAL" clId="{D032D702-B4DA-4C3C-BAB9-26BEF12C6C1C}" dt="2023-12-12T17:51:02.636" v="2773"/>
          <ac:spMkLst>
            <pc:docMk/>
            <pc:sldMk cId="2599313001" sldId="430"/>
            <ac:spMk id="2" creationId="{622FCD45-8CFD-844F-A2C5-CF10527504F8}"/>
          </ac:spMkLst>
        </pc:spChg>
        <pc:spChg chg="mod">
          <ac:chgData name="Mark Hoelzer" userId="c1aeea86-90bb-4741-b180-fb5c104fbae7" providerId="ADAL" clId="{D032D702-B4DA-4C3C-BAB9-26BEF12C6C1C}" dt="2023-12-12T17:38:30.208" v="2100" actId="1035"/>
          <ac:spMkLst>
            <pc:docMk/>
            <pc:sldMk cId="2599313001" sldId="430"/>
            <ac:spMk id="6" creationId="{21AE99C0-3B7C-42E7-0B50-E594D4ED6566}"/>
          </ac:spMkLst>
        </pc:spChg>
        <pc:graphicFrameChg chg="add mod">
          <ac:chgData name="Mark Hoelzer" userId="c1aeea86-90bb-4741-b180-fb5c104fbae7" providerId="ADAL" clId="{D032D702-B4DA-4C3C-BAB9-26BEF12C6C1C}" dt="2023-12-12T17:39:34.392" v="2127"/>
          <ac:graphicFrameMkLst>
            <pc:docMk/>
            <pc:sldMk cId="2599313001" sldId="430"/>
            <ac:graphicFrameMk id="5" creationId="{41858421-CC97-0782-3256-95AAEC6DD689}"/>
          </ac:graphicFrameMkLst>
        </pc:graphicFrameChg>
        <pc:graphicFrameChg chg="del">
          <ac:chgData name="Mark Hoelzer" userId="c1aeea86-90bb-4741-b180-fb5c104fbae7" providerId="ADAL" clId="{D032D702-B4DA-4C3C-BAB9-26BEF12C6C1C}" dt="2023-12-12T17:39:35.499" v="2128" actId="478"/>
          <ac:graphicFrameMkLst>
            <pc:docMk/>
            <pc:sldMk cId="2599313001" sldId="430"/>
            <ac:graphicFrameMk id="7" creationId="{B8C8EC7F-BD8D-67EB-9C03-F4A19AD9C4F4}"/>
          </ac:graphicFrameMkLst>
        </pc:graphicFrameChg>
      </pc:sldChg>
      <pc:sldChg chg="add del setBg">
        <pc:chgData name="Mark Hoelzer" userId="c1aeea86-90bb-4741-b180-fb5c104fbae7" providerId="ADAL" clId="{D032D702-B4DA-4C3C-BAB9-26BEF12C6C1C}" dt="2023-12-12T18:46:00.933" v="3791"/>
        <pc:sldMkLst>
          <pc:docMk/>
          <pc:sldMk cId="601462323" sldId="431"/>
        </pc:sldMkLst>
      </pc:sldChg>
      <pc:sldChg chg="addSp delSp modSp add mod ord">
        <pc:chgData name="Mark Hoelzer" userId="c1aeea86-90bb-4741-b180-fb5c104fbae7" providerId="ADAL" clId="{D032D702-B4DA-4C3C-BAB9-26BEF12C6C1C}" dt="2023-12-12T21:16:03.618" v="7519" actId="478"/>
        <pc:sldMkLst>
          <pc:docMk/>
          <pc:sldMk cId="2443670451" sldId="431"/>
        </pc:sldMkLst>
        <pc:spChg chg="mod">
          <ac:chgData name="Mark Hoelzer" userId="c1aeea86-90bb-4741-b180-fb5c104fbae7" providerId="ADAL" clId="{D032D702-B4DA-4C3C-BAB9-26BEF12C6C1C}" dt="2023-12-12T18:59:54.438" v="4873" actId="1038"/>
          <ac:spMkLst>
            <pc:docMk/>
            <pc:sldMk cId="2443670451" sldId="431"/>
            <ac:spMk id="2" creationId="{622FCD45-8CFD-844F-A2C5-CF10527504F8}"/>
          </ac:spMkLst>
        </pc:spChg>
        <pc:spChg chg="mod">
          <ac:chgData name="Mark Hoelzer" userId="c1aeea86-90bb-4741-b180-fb5c104fbae7" providerId="ADAL" clId="{D032D702-B4DA-4C3C-BAB9-26BEF12C6C1C}" dt="2023-12-12T21:15:42.685" v="7516" actId="404"/>
          <ac:spMkLst>
            <pc:docMk/>
            <pc:sldMk cId="2443670451" sldId="431"/>
            <ac:spMk id="6" creationId="{21AE99C0-3B7C-42E7-0B50-E594D4ED6566}"/>
          </ac:spMkLst>
        </pc:spChg>
        <pc:spChg chg="add del mod">
          <ac:chgData name="Mark Hoelzer" userId="c1aeea86-90bb-4741-b180-fb5c104fbae7" providerId="ADAL" clId="{D032D702-B4DA-4C3C-BAB9-26BEF12C6C1C}" dt="2023-12-12T18:57:44.936" v="4733" actId="478"/>
          <ac:spMkLst>
            <pc:docMk/>
            <pc:sldMk cId="2443670451" sldId="431"/>
            <ac:spMk id="9" creationId="{00914FE4-EC4F-F9F3-B969-9ACDFD4C145A}"/>
          </ac:spMkLst>
        </pc:spChg>
        <pc:spChg chg="add mod">
          <ac:chgData name="Mark Hoelzer" userId="c1aeea86-90bb-4741-b180-fb5c104fbae7" providerId="ADAL" clId="{D032D702-B4DA-4C3C-BAB9-26BEF12C6C1C}" dt="2023-12-12T19:52:15.422" v="6083" actId="1035"/>
          <ac:spMkLst>
            <pc:docMk/>
            <pc:sldMk cId="2443670451" sldId="431"/>
            <ac:spMk id="10" creationId="{ECB75DA0-2D68-DB66-CAD3-B0A756654C9E}"/>
          </ac:spMkLst>
        </pc:spChg>
        <pc:spChg chg="add del mod">
          <ac:chgData name="Mark Hoelzer" userId="c1aeea86-90bb-4741-b180-fb5c104fbae7" providerId="ADAL" clId="{D032D702-B4DA-4C3C-BAB9-26BEF12C6C1C}" dt="2023-12-12T18:57:45.318" v="4734" actId="478"/>
          <ac:spMkLst>
            <pc:docMk/>
            <pc:sldMk cId="2443670451" sldId="431"/>
            <ac:spMk id="11" creationId="{640BA9C2-187B-B645-4519-5C7E759F56CB}"/>
          </ac:spMkLst>
        </pc:spChg>
        <pc:spChg chg="add del mod">
          <ac:chgData name="Mark Hoelzer" userId="c1aeea86-90bb-4741-b180-fb5c104fbae7" providerId="ADAL" clId="{D032D702-B4DA-4C3C-BAB9-26BEF12C6C1C}" dt="2023-12-12T18:57:46.734" v="4736" actId="478"/>
          <ac:spMkLst>
            <pc:docMk/>
            <pc:sldMk cId="2443670451" sldId="431"/>
            <ac:spMk id="13" creationId="{C92B2204-26A2-8418-1AE1-151C218A7C91}"/>
          </ac:spMkLst>
        </pc:spChg>
        <pc:spChg chg="add del mod">
          <ac:chgData name="Mark Hoelzer" userId="c1aeea86-90bb-4741-b180-fb5c104fbae7" providerId="ADAL" clId="{D032D702-B4DA-4C3C-BAB9-26BEF12C6C1C}" dt="2023-12-12T18:57:46.007" v="4735" actId="478"/>
          <ac:spMkLst>
            <pc:docMk/>
            <pc:sldMk cId="2443670451" sldId="431"/>
            <ac:spMk id="14" creationId="{720B8A18-ADF9-7A6B-7F86-CE06D0D2084E}"/>
          </ac:spMkLst>
        </pc:spChg>
        <pc:spChg chg="add del mod">
          <ac:chgData name="Mark Hoelzer" userId="c1aeea86-90bb-4741-b180-fb5c104fbae7" providerId="ADAL" clId="{D032D702-B4DA-4C3C-BAB9-26BEF12C6C1C}" dt="2023-12-12T18:57:47.095" v="4737" actId="478"/>
          <ac:spMkLst>
            <pc:docMk/>
            <pc:sldMk cId="2443670451" sldId="431"/>
            <ac:spMk id="15" creationId="{E5D9C2DF-DED4-4541-8F34-5245125961F8}"/>
          </ac:spMkLst>
        </pc:spChg>
        <pc:spChg chg="add del mod">
          <ac:chgData name="Mark Hoelzer" userId="c1aeea86-90bb-4741-b180-fb5c104fbae7" providerId="ADAL" clId="{D032D702-B4DA-4C3C-BAB9-26BEF12C6C1C}" dt="2023-12-12T18:57:50.579" v="4741" actId="478"/>
          <ac:spMkLst>
            <pc:docMk/>
            <pc:sldMk cId="2443670451" sldId="431"/>
            <ac:spMk id="17" creationId="{9F64D8AE-E6C3-8974-C680-1E6999C85730}"/>
          </ac:spMkLst>
        </pc:spChg>
        <pc:spChg chg="add del mod">
          <ac:chgData name="Mark Hoelzer" userId="c1aeea86-90bb-4741-b180-fb5c104fbae7" providerId="ADAL" clId="{D032D702-B4DA-4C3C-BAB9-26BEF12C6C1C}" dt="2023-12-12T18:57:47.848" v="4738" actId="478"/>
          <ac:spMkLst>
            <pc:docMk/>
            <pc:sldMk cId="2443670451" sldId="431"/>
            <ac:spMk id="18" creationId="{1B0A70ED-B712-3997-6E00-E1522175997A}"/>
          </ac:spMkLst>
        </pc:spChg>
        <pc:spChg chg="add del mod">
          <ac:chgData name="Mark Hoelzer" userId="c1aeea86-90bb-4741-b180-fb5c104fbae7" providerId="ADAL" clId="{D032D702-B4DA-4C3C-BAB9-26BEF12C6C1C}" dt="2023-12-12T18:57:50.983" v="4742" actId="478"/>
          <ac:spMkLst>
            <pc:docMk/>
            <pc:sldMk cId="2443670451" sldId="431"/>
            <ac:spMk id="19" creationId="{215CD1D2-D130-3B2C-7E59-38AAA1645173}"/>
          </ac:spMkLst>
        </pc:spChg>
        <pc:spChg chg="add mod">
          <ac:chgData name="Mark Hoelzer" userId="c1aeea86-90bb-4741-b180-fb5c104fbae7" providerId="ADAL" clId="{D032D702-B4DA-4C3C-BAB9-26BEF12C6C1C}" dt="2023-12-12T19:52:21.694" v="6089" actId="1037"/>
          <ac:spMkLst>
            <pc:docMk/>
            <pc:sldMk cId="2443670451" sldId="431"/>
            <ac:spMk id="20" creationId="{F0AD8BAA-F6FF-F3A4-C6E7-6870587843D8}"/>
          </ac:spMkLst>
        </pc:spChg>
        <pc:spChg chg="add mod">
          <ac:chgData name="Mark Hoelzer" userId="c1aeea86-90bb-4741-b180-fb5c104fbae7" providerId="ADAL" clId="{D032D702-B4DA-4C3C-BAB9-26BEF12C6C1C}" dt="2023-12-12T19:52:19.496" v="6085" actId="1076"/>
          <ac:spMkLst>
            <pc:docMk/>
            <pc:sldMk cId="2443670451" sldId="431"/>
            <ac:spMk id="21" creationId="{49C2DDF2-2FAE-F2A8-BF5C-2D66CF24DB12}"/>
          </ac:spMkLst>
        </pc:spChg>
        <pc:spChg chg="add del mod">
          <ac:chgData name="Mark Hoelzer" userId="c1aeea86-90bb-4741-b180-fb5c104fbae7" providerId="ADAL" clId="{D032D702-B4DA-4C3C-BAB9-26BEF12C6C1C}" dt="2023-12-12T19:51:58.394" v="6065" actId="478"/>
          <ac:spMkLst>
            <pc:docMk/>
            <pc:sldMk cId="2443670451" sldId="431"/>
            <ac:spMk id="22" creationId="{E8DC745E-86AB-F338-8A38-65E56C43638B}"/>
          </ac:spMkLst>
        </pc:spChg>
        <pc:spChg chg="add del mod">
          <ac:chgData name="Mark Hoelzer" userId="c1aeea86-90bb-4741-b180-fb5c104fbae7" providerId="ADAL" clId="{D032D702-B4DA-4C3C-BAB9-26BEF12C6C1C}" dt="2023-12-12T19:51:59.304" v="6066" actId="478"/>
          <ac:spMkLst>
            <pc:docMk/>
            <pc:sldMk cId="2443670451" sldId="431"/>
            <ac:spMk id="23" creationId="{BB5A3957-1176-EE52-51A1-76F17EAF37BE}"/>
          </ac:spMkLst>
        </pc:spChg>
        <pc:spChg chg="add del mod">
          <ac:chgData name="Mark Hoelzer" userId="c1aeea86-90bb-4741-b180-fb5c104fbae7" providerId="ADAL" clId="{D032D702-B4DA-4C3C-BAB9-26BEF12C6C1C}" dt="2023-12-12T19:52:00.500" v="6067" actId="478"/>
          <ac:spMkLst>
            <pc:docMk/>
            <pc:sldMk cId="2443670451" sldId="431"/>
            <ac:spMk id="24" creationId="{87644973-E955-B3C7-85F3-A42DE19E3B6D}"/>
          </ac:spMkLst>
        </pc:spChg>
        <pc:graphicFrameChg chg="add del mod">
          <ac:chgData name="Mark Hoelzer" userId="c1aeea86-90bb-4741-b180-fb5c104fbae7" providerId="ADAL" clId="{D032D702-B4DA-4C3C-BAB9-26BEF12C6C1C}" dt="2023-12-12T18:48:08.575" v="3943" actId="478"/>
          <ac:graphicFrameMkLst>
            <pc:docMk/>
            <pc:sldMk cId="2443670451" sldId="431"/>
            <ac:graphicFrameMk id="5" creationId="{076D319E-0763-04AF-13FA-7EEB899D402A}"/>
          </ac:graphicFrameMkLst>
        </pc:graphicFrameChg>
        <pc:graphicFrameChg chg="del">
          <ac:chgData name="Mark Hoelzer" userId="c1aeea86-90bb-4741-b180-fb5c104fbae7" providerId="ADAL" clId="{D032D702-B4DA-4C3C-BAB9-26BEF12C6C1C}" dt="2023-12-12T18:47:35.641" v="3932" actId="478"/>
          <ac:graphicFrameMkLst>
            <pc:docMk/>
            <pc:sldMk cId="2443670451" sldId="431"/>
            <ac:graphicFrameMk id="7" creationId="{B8C8EC7F-BD8D-67EB-9C03-F4A19AD9C4F4}"/>
          </ac:graphicFrameMkLst>
        </pc:graphicFrameChg>
        <pc:graphicFrameChg chg="add mod">
          <ac:chgData name="Mark Hoelzer" userId="c1aeea86-90bb-4741-b180-fb5c104fbae7" providerId="ADAL" clId="{D032D702-B4DA-4C3C-BAB9-26BEF12C6C1C}" dt="2023-12-12T19:52:15.422" v="6083" actId="1035"/>
          <ac:graphicFrameMkLst>
            <pc:docMk/>
            <pc:sldMk cId="2443670451" sldId="431"/>
            <ac:graphicFrameMk id="8" creationId="{02C97F9A-D53C-7E92-03AC-5116CD3240D0}"/>
          </ac:graphicFrameMkLst>
        </pc:graphicFrameChg>
        <pc:graphicFrameChg chg="add mod">
          <ac:chgData name="Mark Hoelzer" userId="c1aeea86-90bb-4741-b180-fb5c104fbae7" providerId="ADAL" clId="{D032D702-B4DA-4C3C-BAB9-26BEF12C6C1C}" dt="2023-12-12T19:52:21.694" v="6089" actId="1037"/>
          <ac:graphicFrameMkLst>
            <pc:docMk/>
            <pc:sldMk cId="2443670451" sldId="431"/>
            <ac:graphicFrameMk id="12" creationId="{70DE72A6-F12C-2CFB-EC8A-47B11A699FD2}"/>
          </ac:graphicFrameMkLst>
        </pc:graphicFrameChg>
        <pc:graphicFrameChg chg="add del mod">
          <ac:chgData name="Mark Hoelzer" userId="c1aeea86-90bb-4741-b180-fb5c104fbae7" providerId="ADAL" clId="{D032D702-B4DA-4C3C-BAB9-26BEF12C6C1C}" dt="2023-12-12T19:52:19.496" v="6085" actId="1076"/>
          <ac:graphicFrameMkLst>
            <pc:docMk/>
            <pc:sldMk cId="2443670451" sldId="431"/>
            <ac:graphicFrameMk id="16" creationId="{FB026F51-9035-E4F1-F2AD-29B654F4A7BE}"/>
          </ac:graphicFrameMkLst>
        </pc:graphicFrameChg>
        <pc:picChg chg="del">
          <ac:chgData name="Mark Hoelzer" userId="c1aeea86-90bb-4741-b180-fb5c104fbae7" providerId="ADAL" clId="{D032D702-B4DA-4C3C-BAB9-26BEF12C6C1C}" dt="2023-12-12T19:53:30.695" v="6097" actId="478"/>
          <ac:picMkLst>
            <pc:docMk/>
            <pc:sldMk cId="2443670451" sldId="431"/>
            <ac:picMk id="3" creationId="{45B4138B-4B62-49FB-9FF4-5C56E3DAC153}"/>
          </ac:picMkLst>
        </pc:picChg>
        <pc:picChg chg="del">
          <ac:chgData name="Mark Hoelzer" userId="c1aeea86-90bb-4741-b180-fb5c104fbae7" providerId="ADAL" clId="{D032D702-B4DA-4C3C-BAB9-26BEF12C6C1C}" dt="2023-12-12T21:16:03.618" v="7519" actId="478"/>
          <ac:picMkLst>
            <pc:docMk/>
            <pc:sldMk cId="2443670451" sldId="431"/>
            <ac:picMk id="4" creationId="{587ECD1E-7277-E1E2-723F-8B2AD7FD48D3}"/>
          </ac:picMkLst>
        </pc:picChg>
        <pc:picChg chg="add mod ord">
          <ac:chgData name="Mark Hoelzer" userId="c1aeea86-90bb-4741-b180-fb5c104fbae7" providerId="ADAL" clId="{D032D702-B4DA-4C3C-BAB9-26BEF12C6C1C}" dt="2023-12-12T19:53:29.905" v="6096" actId="167"/>
          <ac:picMkLst>
            <pc:docMk/>
            <pc:sldMk cId="2443670451" sldId="431"/>
            <ac:picMk id="25" creationId="{218BC922-A48C-CB93-BE84-BB2EB8F2C918}"/>
          </ac:picMkLst>
        </pc:picChg>
        <pc:picChg chg="add mod ord">
          <ac:chgData name="Mark Hoelzer" userId="c1aeea86-90bb-4741-b180-fb5c104fbae7" providerId="ADAL" clId="{D032D702-B4DA-4C3C-BAB9-26BEF12C6C1C}" dt="2023-12-12T21:16:02.774" v="7518" actId="167"/>
          <ac:picMkLst>
            <pc:docMk/>
            <pc:sldMk cId="2443670451" sldId="431"/>
            <ac:picMk id="26" creationId="{C6AA56DA-39AB-107D-8D4C-77D72F27AC78}"/>
          </ac:picMkLst>
        </pc:picChg>
      </pc:sldChg>
      <pc:sldChg chg="addSp delSp modSp new del">
        <pc:chgData name="Mark Hoelzer" userId="c1aeea86-90bb-4741-b180-fb5c104fbae7" providerId="ADAL" clId="{D032D702-B4DA-4C3C-BAB9-26BEF12C6C1C}" dt="2023-12-12T18:25:02.832" v="3562" actId="47"/>
        <pc:sldMkLst>
          <pc:docMk/>
          <pc:sldMk cId="3781700729" sldId="431"/>
        </pc:sldMkLst>
        <pc:spChg chg="add del mod">
          <ac:chgData name="Mark Hoelzer" userId="c1aeea86-90bb-4741-b180-fb5c104fbae7" providerId="ADAL" clId="{D032D702-B4DA-4C3C-BAB9-26BEF12C6C1C}" dt="2023-12-12T18:22:08.703" v="3495"/>
          <ac:spMkLst>
            <pc:docMk/>
            <pc:sldMk cId="3781700729" sldId="431"/>
            <ac:spMk id="2" creationId="{D25C77BB-8C76-1DD7-2090-00C4378AC38E}"/>
          </ac:spMkLst>
        </pc:spChg>
      </pc:sldChg>
      <pc:sldChg chg="addSp delSp modSp add mod ord">
        <pc:chgData name="Mark Hoelzer" userId="c1aeea86-90bb-4741-b180-fb5c104fbae7" providerId="ADAL" clId="{D032D702-B4DA-4C3C-BAB9-26BEF12C6C1C}" dt="2023-12-18T21:45:38.107" v="15120" actId="21"/>
        <pc:sldMkLst>
          <pc:docMk/>
          <pc:sldMk cId="1136594468" sldId="432"/>
        </pc:sldMkLst>
        <pc:spChg chg="del mod">
          <ac:chgData name="Mark Hoelzer" userId="c1aeea86-90bb-4741-b180-fb5c104fbae7" providerId="ADAL" clId="{D032D702-B4DA-4C3C-BAB9-26BEF12C6C1C}" dt="2023-12-12T19:08:11.427" v="5414" actId="478"/>
          <ac:spMkLst>
            <pc:docMk/>
            <pc:sldMk cId="1136594468" sldId="432"/>
            <ac:spMk id="2" creationId="{622FCD45-8CFD-844F-A2C5-CF10527504F8}"/>
          </ac:spMkLst>
        </pc:spChg>
        <pc:spChg chg="mod">
          <ac:chgData name="Mark Hoelzer" userId="c1aeea86-90bb-4741-b180-fb5c104fbae7" providerId="ADAL" clId="{D032D702-B4DA-4C3C-BAB9-26BEF12C6C1C}" dt="2023-12-12T21:56:35.714" v="8727" actId="20577"/>
          <ac:spMkLst>
            <pc:docMk/>
            <pc:sldMk cId="1136594468" sldId="432"/>
            <ac:spMk id="6" creationId="{21AE99C0-3B7C-42E7-0B50-E594D4ED6566}"/>
          </ac:spMkLst>
        </pc:spChg>
        <pc:spChg chg="del mod">
          <ac:chgData name="Mark Hoelzer" userId="c1aeea86-90bb-4741-b180-fb5c104fbae7" providerId="ADAL" clId="{D032D702-B4DA-4C3C-BAB9-26BEF12C6C1C}" dt="2023-12-12T19:05:45.383" v="5328" actId="478"/>
          <ac:spMkLst>
            <pc:docMk/>
            <pc:sldMk cId="1136594468" sldId="432"/>
            <ac:spMk id="10" creationId="{2487AC19-6C33-6458-FA83-B719CC0372AD}"/>
          </ac:spMkLst>
        </pc:spChg>
        <pc:spChg chg="mod">
          <ac:chgData name="Mark Hoelzer" userId="c1aeea86-90bb-4741-b180-fb5c104fbae7" providerId="ADAL" clId="{D032D702-B4DA-4C3C-BAB9-26BEF12C6C1C}" dt="2023-12-12T22:07:47.103" v="9316" actId="20577"/>
          <ac:spMkLst>
            <pc:docMk/>
            <pc:sldMk cId="1136594468" sldId="432"/>
            <ac:spMk id="12" creationId="{00732444-5BFD-4C73-229A-E8B646343D10}"/>
          </ac:spMkLst>
        </pc:spChg>
        <pc:graphicFrameChg chg="add del mod">
          <ac:chgData name="Mark Hoelzer" userId="c1aeea86-90bb-4741-b180-fb5c104fbae7" providerId="ADAL" clId="{D032D702-B4DA-4C3C-BAB9-26BEF12C6C1C}" dt="2023-12-12T19:27:51.638" v="5799" actId="478"/>
          <ac:graphicFrameMkLst>
            <pc:docMk/>
            <pc:sldMk cId="1136594468" sldId="432"/>
            <ac:graphicFrameMk id="13" creationId="{D39B8565-DA59-EACE-DC4C-A7C422D5DC0C}"/>
          </ac:graphicFrameMkLst>
        </pc:graphicFrameChg>
        <pc:graphicFrameChg chg="add del mod">
          <ac:chgData name="Mark Hoelzer" userId="c1aeea86-90bb-4741-b180-fb5c104fbae7" providerId="ADAL" clId="{D032D702-B4DA-4C3C-BAB9-26BEF12C6C1C}" dt="2023-12-12T19:27:51.312" v="5798" actId="478"/>
          <ac:graphicFrameMkLst>
            <pc:docMk/>
            <pc:sldMk cId="1136594468" sldId="432"/>
            <ac:graphicFrameMk id="14" creationId="{D26534CE-093A-A792-166B-82F5BEFC2C77}"/>
          </ac:graphicFrameMkLst>
        </pc:graphicFrameChg>
        <pc:graphicFrameChg chg="add mod">
          <ac:chgData name="Mark Hoelzer" userId="c1aeea86-90bb-4741-b180-fb5c104fbae7" providerId="ADAL" clId="{D032D702-B4DA-4C3C-BAB9-26BEF12C6C1C}" dt="2023-12-12T22:57:01.360" v="10076" actId="1036"/>
          <ac:graphicFrameMkLst>
            <pc:docMk/>
            <pc:sldMk cId="1136594468" sldId="432"/>
            <ac:graphicFrameMk id="15" creationId="{A4C51A75-D9DD-9AFE-7597-9D70E39F90A1}"/>
          </ac:graphicFrameMkLst>
        </pc:graphicFrameChg>
        <pc:graphicFrameChg chg="add mod">
          <ac:chgData name="Mark Hoelzer" userId="c1aeea86-90bb-4741-b180-fb5c104fbae7" providerId="ADAL" clId="{D032D702-B4DA-4C3C-BAB9-26BEF12C6C1C}" dt="2023-12-12T21:20:09.490" v="7552" actId="1036"/>
          <ac:graphicFrameMkLst>
            <pc:docMk/>
            <pc:sldMk cId="1136594468" sldId="432"/>
            <ac:graphicFrameMk id="16" creationId="{2F2981A1-68C3-8EA9-CFD4-C483E9E36432}"/>
          </ac:graphicFrameMkLst>
        </pc:graphicFrameChg>
        <pc:picChg chg="add del mod">
          <ac:chgData name="Mark Hoelzer" userId="c1aeea86-90bb-4741-b180-fb5c104fbae7" providerId="ADAL" clId="{D032D702-B4DA-4C3C-BAB9-26BEF12C6C1C}" dt="2023-12-12T19:13:55.140" v="5747" actId="478"/>
          <ac:picMkLst>
            <pc:docMk/>
            <pc:sldMk cId="1136594468" sldId="432"/>
            <ac:picMk id="3" creationId="{D8A72885-24EF-51D8-4801-16B6D9862987}"/>
          </ac:picMkLst>
        </pc:picChg>
        <pc:picChg chg="add del mod">
          <ac:chgData name="Mark Hoelzer" userId="c1aeea86-90bb-4741-b180-fb5c104fbae7" providerId="ADAL" clId="{D032D702-B4DA-4C3C-BAB9-26BEF12C6C1C}" dt="2023-12-12T19:13:55.140" v="5747" actId="478"/>
          <ac:picMkLst>
            <pc:docMk/>
            <pc:sldMk cId="1136594468" sldId="432"/>
            <ac:picMk id="4" creationId="{870F64A0-36DF-B881-B789-31E4B15EA4DB}"/>
          </ac:picMkLst>
        </pc:picChg>
        <pc:picChg chg="add del mod">
          <ac:chgData name="Mark Hoelzer" userId="c1aeea86-90bb-4741-b180-fb5c104fbae7" providerId="ADAL" clId="{D032D702-B4DA-4C3C-BAB9-26BEF12C6C1C}" dt="2023-12-12T19:13:55.140" v="5747" actId="478"/>
          <ac:picMkLst>
            <pc:docMk/>
            <pc:sldMk cId="1136594468" sldId="432"/>
            <ac:picMk id="7" creationId="{EEB4B95E-5D1F-7F41-A37C-1B3973838795}"/>
          </ac:picMkLst>
        </pc:picChg>
        <pc:picChg chg="del mod">
          <ac:chgData name="Mark Hoelzer" userId="c1aeea86-90bb-4741-b180-fb5c104fbae7" providerId="ADAL" clId="{D032D702-B4DA-4C3C-BAB9-26BEF12C6C1C}" dt="2023-12-12T19:00:27.717" v="4880" actId="478"/>
          <ac:picMkLst>
            <pc:docMk/>
            <pc:sldMk cId="1136594468" sldId="432"/>
            <ac:picMk id="8" creationId="{02F89F62-A307-AB48-F934-78DAEFEAFDFB}"/>
          </ac:picMkLst>
        </pc:picChg>
        <pc:picChg chg="add del mod">
          <ac:chgData name="Mark Hoelzer" userId="c1aeea86-90bb-4741-b180-fb5c104fbae7" providerId="ADAL" clId="{D032D702-B4DA-4C3C-BAB9-26BEF12C6C1C}" dt="2023-12-12T19:13:55.140" v="5747" actId="478"/>
          <ac:picMkLst>
            <pc:docMk/>
            <pc:sldMk cId="1136594468" sldId="432"/>
            <ac:picMk id="9" creationId="{77D68852-41D6-8561-D84D-3B9CF88FC291}"/>
          </ac:picMkLst>
        </pc:picChg>
        <pc:picChg chg="add del mod">
          <ac:chgData name="Mark Hoelzer" userId="c1aeea86-90bb-4741-b180-fb5c104fbae7" providerId="ADAL" clId="{D032D702-B4DA-4C3C-BAB9-26BEF12C6C1C}" dt="2023-12-12T19:27:31.301" v="5790" actId="478"/>
          <ac:picMkLst>
            <pc:docMk/>
            <pc:sldMk cId="1136594468" sldId="432"/>
            <ac:picMk id="11" creationId="{918FD762-10F8-23AD-0F9C-29B1636698F1}"/>
          </ac:picMkLst>
        </pc:picChg>
        <pc:picChg chg="add del mod">
          <ac:chgData name="Mark Hoelzer" userId="c1aeea86-90bb-4741-b180-fb5c104fbae7" providerId="ADAL" clId="{D032D702-B4DA-4C3C-BAB9-26BEF12C6C1C}" dt="2023-12-18T21:45:38.107" v="15120" actId="21"/>
          <ac:picMkLst>
            <pc:docMk/>
            <pc:sldMk cId="1136594468" sldId="432"/>
            <ac:picMk id="17" creationId="{F95BEB38-12A2-0BAD-FECF-E0A499E079E0}"/>
          </ac:picMkLst>
        </pc:picChg>
      </pc:sldChg>
      <pc:sldChg chg="add del setBg">
        <pc:chgData name="Mark Hoelzer" userId="c1aeea86-90bb-4741-b180-fb5c104fbae7" providerId="ADAL" clId="{D032D702-B4DA-4C3C-BAB9-26BEF12C6C1C}" dt="2023-12-12T19:00:14.992" v="4875"/>
        <pc:sldMkLst>
          <pc:docMk/>
          <pc:sldMk cId="3849024734" sldId="432"/>
        </pc:sldMkLst>
      </pc:sldChg>
      <pc:sldChg chg="addSp delSp modSp add mod ord">
        <pc:chgData name="Mark Hoelzer" userId="c1aeea86-90bb-4741-b180-fb5c104fbae7" providerId="ADAL" clId="{D032D702-B4DA-4C3C-BAB9-26BEF12C6C1C}" dt="2023-12-12T21:35:20.568" v="8319" actId="404"/>
        <pc:sldMkLst>
          <pc:docMk/>
          <pc:sldMk cId="2555585668" sldId="433"/>
        </pc:sldMkLst>
        <pc:spChg chg="mod">
          <ac:chgData name="Mark Hoelzer" userId="c1aeea86-90bb-4741-b180-fb5c104fbae7" providerId="ADAL" clId="{D032D702-B4DA-4C3C-BAB9-26BEF12C6C1C}" dt="2023-12-12T21:35:20.568" v="8319" actId="404"/>
          <ac:spMkLst>
            <pc:docMk/>
            <pc:sldMk cId="2555585668" sldId="433"/>
            <ac:spMk id="2" creationId="{A90A24A1-7CA4-13F3-22A0-75B46CB3E375}"/>
          </ac:spMkLst>
        </pc:spChg>
        <pc:spChg chg="mod">
          <ac:chgData name="Mark Hoelzer" userId="c1aeea86-90bb-4741-b180-fb5c104fbae7" providerId="ADAL" clId="{D032D702-B4DA-4C3C-BAB9-26BEF12C6C1C}" dt="2023-12-12T19:55:50.655" v="6189" actId="20577"/>
          <ac:spMkLst>
            <pc:docMk/>
            <pc:sldMk cId="2555585668" sldId="433"/>
            <ac:spMk id="15" creationId="{FA7AEDC8-780A-689B-24DA-AFC43F7CE659}"/>
          </ac:spMkLst>
        </pc:spChg>
        <pc:spChg chg="mod">
          <ac:chgData name="Mark Hoelzer" userId="c1aeea86-90bb-4741-b180-fb5c104fbae7" providerId="ADAL" clId="{D032D702-B4DA-4C3C-BAB9-26BEF12C6C1C}" dt="2023-12-12T19:55:53.094" v="6190" actId="1076"/>
          <ac:spMkLst>
            <pc:docMk/>
            <pc:sldMk cId="2555585668" sldId="433"/>
            <ac:spMk id="17" creationId="{D4FD4B7B-F965-6865-9625-560C38ED08F5}"/>
          </ac:spMkLst>
        </pc:spChg>
        <pc:picChg chg="add mod ord">
          <ac:chgData name="Mark Hoelzer" userId="c1aeea86-90bb-4741-b180-fb5c104fbae7" providerId="ADAL" clId="{D032D702-B4DA-4C3C-BAB9-26BEF12C6C1C}" dt="2023-12-12T20:02:34.830" v="6377" actId="1037"/>
          <ac:picMkLst>
            <pc:docMk/>
            <pc:sldMk cId="2555585668" sldId="433"/>
            <ac:picMk id="3" creationId="{D57AFA80-3DD6-6C21-B18A-0A720D17F0A4}"/>
          </ac:picMkLst>
        </pc:picChg>
        <pc:picChg chg="del">
          <ac:chgData name="Mark Hoelzer" userId="c1aeea86-90bb-4741-b180-fb5c104fbae7" providerId="ADAL" clId="{D032D702-B4DA-4C3C-BAB9-26BEF12C6C1C}" dt="2023-12-12T20:02:31.007" v="6375" actId="478"/>
          <ac:picMkLst>
            <pc:docMk/>
            <pc:sldMk cId="2555585668" sldId="433"/>
            <ac:picMk id="21" creationId="{F1EE1583-3110-45BF-8423-B7F7A4CA6210}"/>
          </ac:picMkLst>
        </pc:picChg>
      </pc:sldChg>
      <pc:sldChg chg="add del ord">
        <pc:chgData name="Mark Hoelzer" userId="c1aeea86-90bb-4741-b180-fb5c104fbae7" providerId="ADAL" clId="{D032D702-B4DA-4C3C-BAB9-26BEF12C6C1C}" dt="2023-12-12T22:43:55.518" v="9907" actId="47"/>
        <pc:sldMkLst>
          <pc:docMk/>
          <pc:sldMk cId="3059086242" sldId="434"/>
        </pc:sldMkLst>
      </pc:sldChg>
      <pc:sldChg chg="addSp delSp modSp add mod ord">
        <pc:chgData name="Mark Hoelzer" userId="c1aeea86-90bb-4741-b180-fb5c104fbae7" providerId="ADAL" clId="{D032D702-B4DA-4C3C-BAB9-26BEF12C6C1C}" dt="2023-12-12T21:57:16.201" v="8755" actId="20577"/>
        <pc:sldMkLst>
          <pc:docMk/>
          <pc:sldMk cId="2721178659" sldId="435"/>
        </pc:sldMkLst>
        <pc:spChg chg="mod">
          <ac:chgData name="Mark Hoelzer" userId="c1aeea86-90bb-4741-b180-fb5c104fbae7" providerId="ADAL" clId="{D032D702-B4DA-4C3C-BAB9-26BEF12C6C1C}" dt="2023-12-12T21:35:43.175" v="8384" actId="404"/>
          <ac:spMkLst>
            <pc:docMk/>
            <pc:sldMk cId="2721178659" sldId="435"/>
            <ac:spMk id="6" creationId="{21AE99C0-3B7C-42E7-0B50-E594D4ED6566}"/>
          </ac:spMkLst>
        </pc:spChg>
        <pc:spChg chg="mod">
          <ac:chgData name="Mark Hoelzer" userId="c1aeea86-90bb-4741-b180-fb5c104fbae7" providerId="ADAL" clId="{D032D702-B4DA-4C3C-BAB9-26BEF12C6C1C}" dt="2023-12-12T21:57:16.201" v="8755" actId="20577"/>
          <ac:spMkLst>
            <pc:docMk/>
            <pc:sldMk cId="2721178659" sldId="435"/>
            <ac:spMk id="12" creationId="{00732444-5BFD-4C73-229A-E8B646343D10}"/>
          </ac:spMkLst>
        </pc:spChg>
        <pc:graphicFrameChg chg="add del mod">
          <ac:chgData name="Mark Hoelzer" userId="c1aeea86-90bb-4741-b180-fb5c104fbae7" providerId="ADAL" clId="{D032D702-B4DA-4C3C-BAB9-26BEF12C6C1C}" dt="2023-12-12T21:30:45.195" v="8246" actId="478"/>
          <ac:graphicFrameMkLst>
            <pc:docMk/>
            <pc:sldMk cId="2721178659" sldId="435"/>
            <ac:graphicFrameMk id="4" creationId="{A5788DBC-0C98-4F30-FCF3-13A2A8673F08}"/>
          </ac:graphicFrameMkLst>
        </pc:graphicFrameChg>
        <pc:graphicFrameChg chg="add mod">
          <ac:chgData name="Mark Hoelzer" userId="c1aeea86-90bb-4741-b180-fb5c104fbae7" providerId="ADAL" clId="{D032D702-B4DA-4C3C-BAB9-26BEF12C6C1C}" dt="2023-12-12T21:55:35.649" v="8722" actId="1076"/>
          <ac:graphicFrameMkLst>
            <pc:docMk/>
            <pc:sldMk cId="2721178659" sldId="435"/>
            <ac:graphicFrameMk id="7" creationId="{D682426D-2DF3-19CE-A47B-B2E06D225C50}"/>
          </ac:graphicFrameMkLst>
        </pc:graphicFrameChg>
        <pc:graphicFrameChg chg="add mod">
          <ac:chgData name="Mark Hoelzer" userId="c1aeea86-90bb-4741-b180-fb5c104fbae7" providerId="ADAL" clId="{D032D702-B4DA-4C3C-BAB9-26BEF12C6C1C}" dt="2023-12-12T21:55:35.649" v="8722" actId="1076"/>
          <ac:graphicFrameMkLst>
            <pc:docMk/>
            <pc:sldMk cId="2721178659" sldId="435"/>
            <ac:graphicFrameMk id="8" creationId="{75194EB6-FF0B-3457-ACA4-50E772894ECD}"/>
          </ac:graphicFrameMkLst>
        </pc:graphicFrameChg>
        <pc:graphicFrameChg chg="add mod">
          <ac:chgData name="Mark Hoelzer" userId="c1aeea86-90bb-4741-b180-fb5c104fbae7" providerId="ADAL" clId="{D032D702-B4DA-4C3C-BAB9-26BEF12C6C1C}" dt="2023-12-12T21:55:35.649" v="8722" actId="1076"/>
          <ac:graphicFrameMkLst>
            <pc:docMk/>
            <pc:sldMk cId="2721178659" sldId="435"/>
            <ac:graphicFrameMk id="9" creationId="{DAD8DB9D-2412-9042-F6F7-985F0082F8FC}"/>
          </ac:graphicFrameMkLst>
        </pc:graphicFrameChg>
        <pc:graphicFrameChg chg="add mod">
          <ac:chgData name="Mark Hoelzer" userId="c1aeea86-90bb-4741-b180-fb5c104fbae7" providerId="ADAL" clId="{D032D702-B4DA-4C3C-BAB9-26BEF12C6C1C}" dt="2023-12-12T21:55:35.649" v="8722" actId="1076"/>
          <ac:graphicFrameMkLst>
            <pc:docMk/>
            <pc:sldMk cId="2721178659" sldId="435"/>
            <ac:graphicFrameMk id="10" creationId="{A681D8FB-28E4-A9CE-4806-8B909DB0854A}"/>
          </ac:graphicFrameMkLst>
        </pc:graphicFrameChg>
        <pc:graphicFrameChg chg="add mod">
          <ac:chgData name="Mark Hoelzer" userId="c1aeea86-90bb-4741-b180-fb5c104fbae7" providerId="ADAL" clId="{D032D702-B4DA-4C3C-BAB9-26BEF12C6C1C}" dt="2023-12-12T21:55:35.649" v="8722" actId="1076"/>
          <ac:graphicFrameMkLst>
            <pc:docMk/>
            <pc:sldMk cId="2721178659" sldId="435"/>
            <ac:graphicFrameMk id="11" creationId="{DE6D5B41-CC0F-52F4-B7EC-66312177A3CD}"/>
          </ac:graphicFrameMkLst>
        </pc:graphicFrameChg>
        <pc:graphicFrameChg chg="del">
          <ac:chgData name="Mark Hoelzer" userId="c1aeea86-90bb-4741-b180-fb5c104fbae7" providerId="ADAL" clId="{D032D702-B4DA-4C3C-BAB9-26BEF12C6C1C}" dt="2023-12-12T20:08:34.420" v="6871" actId="478"/>
          <ac:graphicFrameMkLst>
            <pc:docMk/>
            <pc:sldMk cId="2721178659" sldId="435"/>
            <ac:graphicFrameMk id="15" creationId="{A4C51A75-D9DD-9AFE-7597-9D70E39F90A1}"/>
          </ac:graphicFrameMkLst>
        </pc:graphicFrameChg>
        <pc:graphicFrameChg chg="del">
          <ac:chgData name="Mark Hoelzer" userId="c1aeea86-90bb-4741-b180-fb5c104fbae7" providerId="ADAL" clId="{D032D702-B4DA-4C3C-BAB9-26BEF12C6C1C}" dt="2023-12-12T20:08:34.723" v="6872" actId="478"/>
          <ac:graphicFrameMkLst>
            <pc:docMk/>
            <pc:sldMk cId="2721178659" sldId="435"/>
            <ac:graphicFrameMk id="16" creationId="{2F2981A1-68C3-8EA9-CFD4-C483E9E36432}"/>
          </ac:graphicFrameMkLst>
        </pc:graphicFrameChg>
        <pc:picChg chg="add del mod">
          <ac:chgData name="Mark Hoelzer" userId="c1aeea86-90bb-4741-b180-fb5c104fbae7" providerId="ADAL" clId="{D032D702-B4DA-4C3C-BAB9-26BEF12C6C1C}" dt="2023-12-12T21:29:28.166" v="8244" actId="478"/>
          <ac:picMkLst>
            <pc:docMk/>
            <pc:sldMk cId="2721178659" sldId="435"/>
            <ac:picMk id="2" creationId="{1ED82C14-AC82-3085-755C-E52698832AAC}"/>
          </ac:picMkLst>
        </pc:picChg>
        <pc:picChg chg="add del mod ord">
          <ac:chgData name="Mark Hoelzer" userId="c1aeea86-90bb-4741-b180-fb5c104fbae7" providerId="ADAL" clId="{D032D702-B4DA-4C3C-BAB9-26BEF12C6C1C}" dt="2023-12-12T21:37:12.549" v="8467" actId="478"/>
          <ac:picMkLst>
            <pc:docMk/>
            <pc:sldMk cId="2721178659" sldId="435"/>
            <ac:picMk id="3" creationId="{96799363-ABB6-8A6F-FBC3-49137A2636C0}"/>
          </ac:picMkLst>
        </pc:picChg>
        <pc:picChg chg="del">
          <ac:chgData name="Mark Hoelzer" userId="c1aeea86-90bb-4741-b180-fb5c104fbae7" providerId="ADAL" clId="{D032D702-B4DA-4C3C-BAB9-26BEF12C6C1C}" dt="2023-12-12T21:12:45.027" v="7383" actId="478"/>
          <ac:picMkLst>
            <pc:docMk/>
            <pc:sldMk cId="2721178659" sldId="435"/>
            <ac:picMk id="5" creationId="{7D469E5D-0CD3-FCF7-27A0-3331C2C1DC34}"/>
          </ac:picMkLst>
        </pc:picChg>
        <pc:picChg chg="add mod ord">
          <ac:chgData name="Mark Hoelzer" userId="c1aeea86-90bb-4741-b180-fb5c104fbae7" providerId="ADAL" clId="{D032D702-B4DA-4C3C-BAB9-26BEF12C6C1C}" dt="2023-12-12T21:37:11.862" v="8466" actId="167"/>
          <ac:picMkLst>
            <pc:docMk/>
            <pc:sldMk cId="2721178659" sldId="435"/>
            <ac:picMk id="13" creationId="{F2543641-3C0C-7D18-5E5E-CB4FBB7468AF}"/>
          </ac:picMkLst>
        </pc:picChg>
      </pc:sldChg>
      <pc:sldChg chg="addSp delSp modSp add del mod ord">
        <pc:chgData name="Mark Hoelzer" userId="c1aeea86-90bb-4741-b180-fb5c104fbae7" providerId="ADAL" clId="{D032D702-B4DA-4C3C-BAB9-26BEF12C6C1C}" dt="2023-12-12T22:15:17.902" v="9598" actId="47"/>
        <pc:sldMkLst>
          <pc:docMk/>
          <pc:sldMk cId="2025680676" sldId="436"/>
        </pc:sldMkLst>
        <pc:spChg chg="add mod">
          <ac:chgData name="Mark Hoelzer" userId="c1aeea86-90bb-4741-b180-fb5c104fbae7" providerId="ADAL" clId="{D032D702-B4DA-4C3C-BAB9-26BEF12C6C1C}" dt="2023-12-12T22:14:17.511" v="9597" actId="14100"/>
          <ac:spMkLst>
            <pc:docMk/>
            <pc:sldMk cId="2025680676" sldId="436"/>
            <ac:spMk id="4" creationId="{86A41C5D-397D-C115-B832-1B7570D7EABF}"/>
          </ac:spMkLst>
        </pc:spChg>
        <pc:spChg chg="mod">
          <ac:chgData name="Mark Hoelzer" userId="c1aeea86-90bb-4741-b180-fb5c104fbae7" providerId="ADAL" clId="{D032D702-B4DA-4C3C-BAB9-26BEF12C6C1C}" dt="2023-12-12T22:00:09.270" v="8883" actId="20577"/>
          <ac:spMkLst>
            <pc:docMk/>
            <pc:sldMk cId="2025680676" sldId="436"/>
            <ac:spMk id="6" creationId="{21AE99C0-3B7C-42E7-0B50-E594D4ED6566}"/>
          </ac:spMkLst>
        </pc:spChg>
        <pc:spChg chg="del mod">
          <ac:chgData name="Mark Hoelzer" userId="c1aeea86-90bb-4741-b180-fb5c104fbae7" providerId="ADAL" clId="{D032D702-B4DA-4C3C-BAB9-26BEF12C6C1C}" dt="2023-12-12T22:00:42.310" v="8884" actId="478"/>
          <ac:spMkLst>
            <pc:docMk/>
            <pc:sldMk cId="2025680676" sldId="436"/>
            <ac:spMk id="12" creationId="{00732444-5BFD-4C73-229A-E8B646343D10}"/>
          </ac:spMkLst>
        </pc:spChg>
      </pc:sldChg>
      <pc:sldChg chg="add del setBg">
        <pc:chgData name="Mark Hoelzer" userId="c1aeea86-90bb-4741-b180-fb5c104fbae7" providerId="ADAL" clId="{D032D702-B4DA-4C3C-BAB9-26BEF12C6C1C}" dt="2023-12-12T21:13:12.133" v="7386" actId="47"/>
        <pc:sldMkLst>
          <pc:docMk/>
          <pc:sldMk cId="2789775730" sldId="436"/>
        </pc:sldMkLst>
      </pc:sldChg>
      <pc:sldChg chg="addSp delSp modSp add mod">
        <pc:chgData name="Mark Hoelzer" userId="c1aeea86-90bb-4741-b180-fb5c104fbae7" providerId="ADAL" clId="{D032D702-B4DA-4C3C-BAB9-26BEF12C6C1C}" dt="2023-12-19T18:02:16.512" v="15195" actId="403"/>
        <pc:sldMkLst>
          <pc:docMk/>
          <pc:sldMk cId="3934607180" sldId="437"/>
        </pc:sldMkLst>
        <pc:spChg chg="mod">
          <ac:chgData name="Mark Hoelzer" userId="c1aeea86-90bb-4741-b180-fb5c104fbae7" providerId="ADAL" clId="{D032D702-B4DA-4C3C-BAB9-26BEF12C6C1C}" dt="2023-12-19T18:02:16.512" v="15195" actId="403"/>
          <ac:spMkLst>
            <pc:docMk/>
            <pc:sldMk cId="3934607180" sldId="437"/>
            <ac:spMk id="6" creationId="{21AE99C0-3B7C-42E7-0B50-E594D4ED6566}"/>
          </ac:spMkLst>
        </pc:spChg>
        <pc:spChg chg="mod">
          <ac:chgData name="Mark Hoelzer" userId="c1aeea86-90bb-4741-b180-fb5c104fbae7" providerId="ADAL" clId="{D032D702-B4DA-4C3C-BAB9-26BEF12C6C1C}" dt="2023-12-12T22:57:45.132" v="10079" actId="20577"/>
          <ac:spMkLst>
            <pc:docMk/>
            <pc:sldMk cId="3934607180" sldId="437"/>
            <ac:spMk id="12" creationId="{00732444-5BFD-4C73-229A-E8B646343D10}"/>
          </ac:spMkLst>
        </pc:spChg>
        <pc:picChg chg="del">
          <ac:chgData name="Mark Hoelzer" userId="c1aeea86-90bb-4741-b180-fb5c104fbae7" providerId="ADAL" clId="{D032D702-B4DA-4C3C-BAB9-26BEF12C6C1C}" dt="2023-12-12T21:43:10.708" v="8713" actId="478"/>
          <ac:picMkLst>
            <pc:docMk/>
            <pc:sldMk cId="3934607180" sldId="437"/>
            <ac:picMk id="2" creationId="{1ED82C14-AC82-3085-755C-E52698832AAC}"/>
          </ac:picMkLst>
        </pc:picChg>
        <pc:picChg chg="add mod">
          <ac:chgData name="Mark Hoelzer" userId="c1aeea86-90bb-4741-b180-fb5c104fbae7" providerId="ADAL" clId="{D032D702-B4DA-4C3C-BAB9-26BEF12C6C1C}" dt="2023-12-12T22:11:29.101" v="9440" actId="1076"/>
          <ac:picMkLst>
            <pc:docMk/>
            <pc:sldMk cId="3934607180" sldId="437"/>
            <ac:picMk id="4" creationId="{87353F24-6DE6-245C-3B52-36D3BE32FDEB}"/>
          </ac:picMkLst>
        </pc:picChg>
        <pc:picChg chg="add del mod">
          <ac:chgData name="Mark Hoelzer" userId="c1aeea86-90bb-4741-b180-fb5c104fbae7" providerId="ADAL" clId="{D032D702-B4DA-4C3C-BAB9-26BEF12C6C1C}" dt="2023-12-12T22:39:31.189" v="9660" actId="478"/>
          <ac:picMkLst>
            <pc:docMk/>
            <pc:sldMk cId="3934607180" sldId="437"/>
            <ac:picMk id="7" creationId="{88ADA123-4DDA-088E-3CDB-4B030A955BEE}"/>
          </ac:picMkLst>
        </pc:picChg>
      </pc:sldChg>
      <pc:sldChg chg="addSp modSp add del mod ord">
        <pc:chgData name="Mark Hoelzer" userId="c1aeea86-90bb-4741-b180-fb5c104fbae7" providerId="ADAL" clId="{D032D702-B4DA-4C3C-BAB9-26BEF12C6C1C}" dt="2023-12-12T22:38:31.624" v="9645" actId="47"/>
        <pc:sldMkLst>
          <pc:docMk/>
          <pc:sldMk cId="2014074" sldId="438"/>
        </pc:sldMkLst>
        <pc:spChg chg="mod">
          <ac:chgData name="Mark Hoelzer" userId="c1aeea86-90bb-4741-b180-fb5c104fbae7" providerId="ADAL" clId="{D032D702-B4DA-4C3C-BAB9-26BEF12C6C1C}" dt="2023-12-12T21:58:32.185" v="8765" actId="404"/>
          <ac:spMkLst>
            <pc:docMk/>
            <pc:sldMk cId="2014074" sldId="438"/>
            <ac:spMk id="6" creationId="{21AE99C0-3B7C-42E7-0B50-E594D4ED6566}"/>
          </ac:spMkLst>
        </pc:spChg>
        <pc:picChg chg="mod">
          <ac:chgData name="Mark Hoelzer" userId="c1aeea86-90bb-4741-b180-fb5c104fbae7" providerId="ADAL" clId="{D032D702-B4DA-4C3C-BAB9-26BEF12C6C1C}" dt="2023-12-12T21:43:33.060" v="8718" actId="1038"/>
          <ac:picMkLst>
            <pc:docMk/>
            <pc:sldMk cId="2014074" sldId="438"/>
            <ac:picMk id="2" creationId="{1ED82C14-AC82-3085-755C-E52698832AAC}"/>
          </ac:picMkLst>
        </pc:picChg>
        <pc:picChg chg="add mod">
          <ac:chgData name="Mark Hoelzer" userId="c1aeea86-90bb-4741-b180-fb5c104fbae7" providerId="ADAL" clId="{D032D702-B4DA-4C3C-BAB9-26BEF12C6C1C}" dt="2023-12-12T22:37:09.726" v="9605" actId="1076"/>
          <ac:picMkLst>
            <pc:docMk/>
            <pc:sldMk cId="2014074" sldId="438"/>
            <ac:picMk id="4" creationId="{E8767701-725A-C712-AA91-C7D275E8BA3F}"/>
          </ac:picMkLst>
        </pc:picChg>
        <pc:picChg chg="add mod">
          <ac:chgData name="Mark Hoelzer" userId="c1aeea86-90bb-4741-b180-fb5c104fbae7" providerId="ADAL" clId="{D032D702-B4DA-4C3C-BAB9-26BEF12C6C1C}" dt="2023-12-12T22:37:09.726" v="9605" actId="1076"/>
          <ac:picMkLst>
            <pc:docMk/>
            <pc:sldMk cId="2014074" sldId="438"/>
            <ac:picMk id="5" creationId="{C4E22054-F91D-5AAA-9C5D-97F0AA77FA75}"/>
          </ac:picMkLst>
        </pc:picChg>
      </pc:sldChg>
      <pc:sldChg chg="modSp add mod ord">
        <pc:chgData name="Mark Hoelzer" userId="c1aeea86-90bb-4741-b180-fb5c104fbae7" providerId="ADAL" clId="{D032D702-B4DA-4C3C-BAB9-26BEF12C6C1C}" dt="2023-12-12T22:43:36.953" v="9905" actId="1036"/>
        <pc:sldMkLst>
          <pc:docMk/>
          <pc:sldMk cId="3585345336" sldId="439"/>
        </pc:sldMkLst>
        <pc:spChg chg="mod">
          <ac:chgData name="Mark Hoelzer" userId="c1aeea86-90bb-4741-b180-fb5c104fbae7" providerId="ADAL" clId="{D032D702-B4DA-4C3C-BAB9-26BEF12C6C1C}" dt="2023-12-12T22:43:36.953" v="9905" actId="1036"/>
          <ac:spMkLst>
            <pc:docMk/>
            <pc:sldMk cId="3585345336" sldId="439"/>
            <ac:spMk id="2" creationId="{622FCD45-8CFD-844F-A2C5-CF10527504F8}"/>
          </ac:spMkLst>
        </pc:spChg>
      </pc:sldChg>
      <pc:sldChg chg="add del">
        <pc:chgData name="Mark Hoelzer" userId="c1aeea86-90bb-4741-b180-fb5c104fbae7" providerId="ADAL" clId="{D032D702-B4DA-4C3C-BAB9-26BEF12C6C1C}" dt="2023-12-12T22:43:53.790" v="9906" actId="47"/>
        <pc:sldMkLst>
          <pc:docMk/>
          <pc:sldMk cId="1823695688" sldId="440"/>
        </pc:sldMkLst>
      </pc:sldChg>
      <pc:sldChg chg="add del">
        <pc:chgData name="Mark Hoelzer" userId="c1aeea86-90bb-4741-b180-fb5c104fbae7" providerId="ADAL" clId="{D032D702-B4DA-4C3C-BAB9-26BEF12C6C1C}" dt="2023-12-12T22:37:52.706" v="9620" actId="47"/>
        <pc:sldMkLst>
          <pc:docMk/>
          <pc:sldMk cId="1972385453" sldId="441"/>
        </pc:sldMkLst>
      </pc:sldChg>
      <pc:sldChg chg="delSp modSp add mod">
        <pc:chgData name="Mark Hoelzer" userId="c1aeea86-90bb-4741-b180-fb5c104fbae7" providerId="ADAL" clId="{D032D702-B4DA-4C3C-BAB9-26BEF12C6C1C}" dt="2023-12-19T18:01:43.695" v="15143"/>
        <pc:sldMkLst>
          <pc:docMk/>
          <pc:sldMk cId="3187422851" sldId="441"/>
        </pc:sldMkLst>
        <pc:spChg chg="mod">
          <ac:chgData name="Mark Hoelzer" userId="c1aeea86-90bb-4741-b180-fb5c104fbae7" providerId="ADAL" clId="{D032D702-B4DA-4C3C-BAB9-26BEF12C6C1C}" dt="2023-12-19T18:01:43.695" v="15143"/>
          <ac:spMkLst>
            <pc:docMk/>
            <pc:sldMk cId="3187422851" sldId="441"/>
            <ac:spMk id="6" creationId="{21AE99C0-3B7C-42E7-0B50-E594D4ED6566}"/>
          </ac:spMkLst>
        </pc:spChg>
        <pc:picChg chg="del">
          <ac:chgData name="Mark Hoelzer" userId="c1aeea86-90bb-4741-b180-fb5c104fbae7" providerId="ADAL" clId="{D032D702-B4DA-4C3C-BAB9-26BEF12C6C1C}" dt="2023-12-12T22:38:02.325" v="9623" actId="478"/>
          <ac:picMkLst>
            <pc:docMk/>
            <pc:sldMk cId="3187422851" sldId="441"/>
            <ac:picMk id="4" creationId="{E8767701-725A-C712-AA91-C7D275E8BA3F}"/>
          </ac:picMkLst>
        </pc:picChg>
        <pc:picChg chg="del mod">
          <ac:chgData name="Mark Hoelzer" userId="c1aeea86-90bb-4741-b180-fb5c104fbae7" providerId="ADAL" clId="{D032D702-B4DA-4C3C-BAB9-26BEF12C6C1C}" dt="2023-12-12T22:38:36.031" v="9647" actId="478"/>
          <ac:picMkLst>
            <pc:docMk/>
            <pc:sldMk cId="3187422851" sldId="441"/>
            <ac:picMk id="5" creationId="{C4E22054-F91D-5AAA-9C5D-97F0AA77FA75}"/>
          </ac:picMkLst>
        </pc:picChg>
      </pc:sldChg>
      <pc:sldChg chg="delSp modSp add del mod ord">
        <pc:chgData name="Mark Hoelzer" userId="c1aeea86-90bb-4741-b180-fb5c104fbae7" providerId="ADAL" clId="{D032D702-B4DA-4C3C-BAB9-26BEF12C6C1C}" dt="2023-12-12T22:37:34.563" v="9613" actId="47"/>
        <pc:sldMkLst>
          <pc:docMk/>
          <pc:sldMk cId="1069037426" sldId="442"/>
        </pc:sldMkLst>
        <pc:picChg chg="del">
          <ac:chgData name="Mark Hoelzer" userId="c1aeea86-90bb-4741-b180-fb5c104fbae7" providerId="ADAL" clId="{D032D702-B4DA-4C3C-BAB9-26BEF12C6C1C}" dt="2023-12-12T22:37:16.318" v="9608" actId="478"/>
          <ac:picMkLst>
            <pc:docMk/>
            <pc:sldMk cId="1069037426" sldId="442"/>
            <ac:picMk id="2" creationId="{1ED82C14-AC82-3085-755C-E52698832AAC}"/>
          </ac:picMkLst>
        </pc:picChg>
        <pc:picChg chg="mod">
          <ac:chgData name="Mark Hoelzer" userId="c1aeea86-90bb-4741-b180-fb5c104fbae7" providerId="ADAL" clId="{D032D702-B4DA-4C3C-BAB9-26BEF12C6C1C}" dt="2023-12-12T22:37:30.054" v="9612" actId="1035"/>
          <ac:picMkLst>
            <pc:docMk/>
            <pc:sldMk cId="1069037426" sldId="442"/>
            <ac:picMk id="4" creationId="{E8767701-725A-C712-AA91-C7D275E8BA3F}"/>
          </ac:picMkLst>
        </pc:picChg>
        <pc:picChg chg="del">
          <ac:chgData name="Mark Hoelzer" userId="c1aeea86-90bb-4741-b180-fb5c104fbae7" providerId="ADAL" clId="{D032D702-B4DA-4C3C-BAB9-26BEF12C6C1C}" dt="2023-12-12T22:37:14.974" v="9607" actId="478"/>
          <ac:picMkLst>
            <pc:docMk/>
            <pc:sldMk cId="1069037426" sldId="442"/>
            <ac:picMk id="5" creationId="{C4E22054-F91D-5AAA-9C5D-97F0AA77FA75}"/>
          </ac:picMkLst>
        </pc:picChg>
      </pc:sldChg>
      <pc:sldChg chg="delSp modSp add mod">
        <pc:chgData name="Mark Hoelzer" userId="c1aeea86-90bb-4741-b180-fb5c104fbae7" providerId="ADAL" clId="{D032D702-B4DA-4C3C-BAB9-26BEF12C6C1C}" dt="2023-12-19T18:01:46.942" v="15144"/>
        <pc:sldMkLst>
          <pc:docMk/>
          <pc:sldMk cId="2313180138" sldId="442"/>
        </pc:sldMkLst>
        <pc:spChg chg="mod">
          <ac:chgData name="Mark Hoelzer" userId="c1aeea86-90bb-4741-b180-fb5c104fbae7" providerId="ADAL" clId="{D032D702-B4DA-4C3C-BAB9-26BEF12C6C1C}" dt="2023-12-19T18:01:46.942" v="15144"/>
          <ac:spMkLst>
            <pc:docMk/>
            <pc:sldMk cId="2313180138" sldId="442"/>
            <ac:spMk id="6" creationId="{21AE99C0-3B7C-42E7-0B50-E594D4ED6566}"/>
          </ac:spMkLst>
        </pc:spChg>
        <pc:picChg chg="del">
          <ac:chgData name="Mark Hoelzer" userId="c1aeea86-90bb-4741-b180-fb5c104fbae7" providerId="ADAL" clId="{D032D702-B4DA-4C3C-BAB9-26BEF12C6C1C}" dt="2023-12-19T16:52:40.583" v="15142" actId="478"/>
          <ac:picMkLst>
            <pc:docMk/>
            <pc:sldMk cId="2313180138" sldId="442"/>
            <ac:picMk id="2" creationId="{1ED82C14-AC82-3085-755C-E52698832AAC}"/>
          </ac:picMkLst>
        </pc:picChg>
        <pc:picChg chg="mod">
          <ac:chgData name="Mark Hoelzer" userId="c1aeea86-90bb-4741-b180-fb5c104fbae7" providerId="ADAL" clId="{D032D702-B4DA-4C3C-BAB9-26BEF12C6C1C}" dt="2023-12-19T16:52:36.851" v="15141" actId="1076"/>
          <ac:picMkLst>
            <pc:docMk/>
            <pc:sldMk cId="2313180138" sldId="442"/>
            <ac:picMk id="5" creationId="{C4E22054-F91D-5AAA-9C5D-97F0AA77FA75}"/>
          </ac:picMkLst>
        </pc:picChg>
      </pc:sldChg>
      <pc:sldChg chg="addSp delSp add del mod">
        <pc:chgData name="Mark Hoelzer" userId="c1aeea86-90bb-4741-b180-fb5c104fbae7" providerId="ADAL" clId="{D032D702-B4DA-4C3C-BAB9-26BEF12C6C1C}" dt="2023-12-12T22:37:45.395" v="9619" actId="2890"/>
        <pc:sldMkLst>
          <pc:docMk/>
          <pc:sldMk cId="3089993412" sldId="442"/>
        </pc:sldMkLst>
        <pc:picChg chg="add del">
          <ac:chgData name="Mark Hoelzer" userId="c1aeea86-90bb-4741-b180-fb5c104fbae7" providerId="ADAL" clId="{D032D702-B4DA-4C3C-BAB9-26BEF12C6C1C}" dt="2023-12-12T22:37:44.321" v="9617" actId="478"/>
          <ac:picMkLst>
            <pc:docMk/>
            <pc:sldMk cId="3089993412" sldId="442"/>
            <ac:picMk id="4" creationId="{E8767701-725A-C712-AA91-C7D275E8BA3F}"/>
          </ac:picMkLst>
        </pc:picChg>
        <pc:picChg chg="add del">
          <ac:chgData name="Mark Hoelzer" userId="c1aeea86-90bb-4741-b180-fb5c104fbae7" providerId="ADAL" clId="{D032D702-B4DA-4C3C-BAB9-26BEF12C6C1C}" dt="2023-12-12T22:37:44.673" v="9618" actId="478"/>
          <ac:picMkLst>
            <pc:docMk/>
            <pc:sldMk cId="3089993412" sldId="442"/>
            <ac:picMk id="5" creationId="{C4E22054-F91D-5AAA-9C5D-97F0AA77FA75}"/>
          </ac:picMkLst>
        </pc:picChg>
      </pc:sldChg>
      <pc:sldChg chg="addSp delSp modSp add mod">
        <pc:chgData name="Mark Hoelzer" userId="c1aeea86-90bb-4741-b180-fb5c104fbae7" providerId="ADAL" clId="{D032D702-B4DA-4C3C-BAB9-26BEF12C6C1C}" dt="2023-12-19T18:02:20.803" v="15196"/>
        <pc:sldMkLst>
          <pc:docMk/>
          <pc:sldMk cId="1494718901" sldId="443"/>
        </pc:sldMkLst>
        <pc:spChg chg="add mod">
          <ac:chgData name="Mark Hoelzer" userId="c1aeea86-90bb-4741-b180-fb5c104fbae7" providerId="ADAL" clId="{D032D702-B4DA-4C3C-BAB9-26BEF12C6C1C}" dt="2023-12-12T22:39:58.413" v="9680" actId="1038"/>
          <ac:spMkLst>
            <pc:docMk/>
            <pc:sldMk cId="1494718901" sldId="443"/>
            <ac:spMk id="2" creationId="{C199057B-D0E4-9AE8-5533-21524EE7E13B}"/>
          </ac:spMkLst>
        </pc:spChg>
        <pc:spChg chg="add mod">
          <ac:chgData name="Mark Hoelzer" userId="c1aeea86-90bb-4741-b180-fb5c104fbae7" providerId="ADAL" clId="{D032D702-B4DA-4C3C-BAB9-26BEF12C6C1C}" dt="2023-12-12T22:40:01.911" v="9682" actId="1076"/>
          <ac:spMkLst>
            <pc:docMk/>
            <pc:sldMk cId="1494718901" sldId="443"/>
            <ac:spMk id="5" creationId="{8DB46E25-F264-10A9-291B-7F1E3DADC766}"/>
          </ac:spMkLst>
        </pc:spChg>
        <pc:spChg chg="mod">
          <ac:chgData name="Mark Hoelzer" userId="c1aeea86-90bb-4741-b180-fb5c104fbae7" providerId="ADAL" clId="{D032D702-B4DA-4C3C-BAB9-26BEF12C6C1C}" dt="2023-12-19T18:02:20.803" v="15196"/>
          <ac:spMkLst>
            <pc:docMk/>
            <pc:sldMk cId="1494718901" sldId="443"/>
            <ac:spMk id="6" creationId="{21AE99C0-3B7C-42E7-0B50-E594D4ED6566}"/>
          </ac:spMkLst>
        </pc:spChg>
        <pc:spChg chg="add mod">
          <ac:chgData name="Mark Hoelzer" userId="c1aeea86-90bb-4741-b180-fb5c104fbae7" providerId="ADAL" clId="{D032D702-B4DA-4C3C-BAB9-26BEF12C6C1C}" dt="2023-12-12T22:42:19.522" v="9794" actId="1035"/>
          <ac:spMkLst>
            <pc:docMk/>
            <pc:sldMk cId="1494718901" sldId="443"/>
            <ac:spMk id="8" creationId="{C8A7DF9A-15A5-0108-D29A-238D07E724CB}"/>
          </ac:spMkLst>
        </pc:spChg>
        <pc:spChg chg="mod">
          <ac:chgData name="Mark Hoelzer" userId="c1aeea86-90bb-4741-b180-fb5c104fbae7" providerId="ADAL" clId="{D032D702-B4DA-4C3C-BAB9-26BEF12C6C1C}" dt="2023-12-12T22:43:02.445" v="9900" actId="20577"/>
          <ac:spMkLst>
            <pc:docMk/>
            <pc:sldMk cId="1494718901" sldId="443"/>
            <ac:spMk id="12" creationId="{00732444-5BFD-4C73-229A-E8B646343D10}"/>
          </ac:spMkLst>
        </pc:spChg>
        <pc:picChg chg="mod">
          <ac:chgData name="Mark Hoelzer" userId="c1aeea86-90bb-4741-b180-fb5c104fbae7" providerId="ADAL" clId="{D032D702-B4DA-4C3C-BAB9-26BEF12C6C1C}" dt="2023-12-12T22:42:06.790" v="9781" actId="1076"/>
          <ac:picMkLst>
            <pc:docMk/>
            <pc:sldMk cId="1494718901" sldId="443"/>
            <ac:picMk id="4" creationId="{87353F24-6DE6-245C-3B52-36D3BE32FDEB}"/>
          </ac:picMkLst>
        </pc:picChg>
        <pc:picChg chg="mod ord">
          <ac:chgData name="Mark Hoelzer" userId="c1aeea86-90bb-4741-b180-fb5c104fbae7" providerId="ADAL" clId="{D032D702-B4DA-4C3C-BAB9-26BEF12C6C1C}" dt="2023-12-18T01:29:05.534" v="14277" actId="1076"/>
          <ac:picMkLst>
            <pc:docMk/>
            <pc:sldMk cId="1494718901" sldId="443"/>
            <ac:picMk id="7" creationId="{88ADA123-4DDA-088E-3CDB-4B030A955BEE}"/>
          </ac:picMkLst>
        </pc:picChg>
        <pc:picChg chg="add del mod">
          <ac:chgData name="Mark Hoelzer" userId="c1aeea86-90bb-4741-b180-fb5c104fbae7" providerId="ADAL" clId="{D032D702-B4DA-4C3C-BAB9-26BEF12C6C1C}" dt="2023-12-18T01:29:29.646" v="14282" actId="478"/>
          <ac:picMkLst>
            <pc:docMk/>
            <pc:sldMk cId="1494718901" sldId="443"/>
            <ac:picMk id="9" creationId="{87282B4B-49FA-D7EF-B2EC-8A3EFE2DB8D4}"/>
          </ac:picMkLst>
        </pc:picChg>
      </pc:sldChg>
      <pc:sldChg chg="addSp delSp modSp add mod ord">
        <pc:chgData name="Mark Hoelzer" userId="c1aeea86-90bb-4741-b180-fb5c104fbae7" providerId="ADAL" clId="{D032D702-B4DA-4C3C-BAB9-26BEF12C6C1C}" dt="2023-12-12T23:02:08" v="10142" actId="1076"/>
        <pc:sldMkLst>
          <pc:docMk/>
          <pc:sldMk cId="1572131213" sldId="444"/>
        </pc:sldMkLst>
        <pc:spChg chg="mod">
          <ac:chgData name="Mark Hoelzer" userId="c1aeea86-90bb-4741-b180-fb5c104fbae7" providerId="ADAL" clId="{D032D702-B4DA-4C3C-BAB9-26BEF12C6C1C}" dt="2023-12-12T22:44:26.244" v="9928" actId="20577"/>
          <ac:spMkLst>
            <pc:docMk/>
            <pc:sldMk cId="1572131213" sldId="444"/>
            <ac:spMk id="6" creationId="{21AE99C0-3B7C-42E7-0B50-E594D4ED6566}"/>
          </ac:spMkLst>
        </pc:spChg>
        <pc:spChg chg="mod">
          <ac:chgData name="Mark Hoelzer" userId="c1aeea86-90bb-4741-b180-fb5c104fbae7" providerId="ADAL" clId="{D032D702-B4DA-4C3C-BAB9-26BEF12C6C1C}" dt="2023-12-12T22:58:09.788" v="10133" actId="20577"/>
          <ac:spMkLst>
            <pc:docMk/>
            <pc:sldMk cId="1572131213" sldId="444"/>
            <ac:spMk id="12" creationId="{00732444-5BFD-4C73-229A-E8B646343D10}"/>
          </ac:spMkLst>
        </pc:spChg>
        <pc:graphicFrameChg chg="del">
          <ac:chgData name="Mark Hoelzer" userId="c1aeea86-90bb-4741-b180-fb5c104fbae7" providerId="ADAL" clId="{D032D702-B4DA-4C3C-BAB9-26BEF12C6C1C}" dt="2023-12-12T22:45:26.139" v="10050" actId="478"/>
          <ac:graphicFrameMkLst>
            <pc:docMk/>
            <pc:sldMk cId="1572131213" sldId="444"/>
            <ac:graphicFrameMk id="7" creationId="{D682426D-2DF3-19CE-A47B-B2E06D225C50}"/>
          </ac:graphicFrameMkLst>
        </pc:graphicFrameChg>
        <pc:graphicFrameChg chg="del">
          <ac:chgData name="Mark Hoelzer" userId="c1aeea86-90bb-4741-b180-fb5c104fbae7" providerId="ADAL" clId="{D032D702-B4DA-4C3C-BAB9-26BEF12C6C1C}" dt="2023-12-12T22:45:25.795" v="10049" actId="478"/>
          <ac:graphicFrameMkLst>
            <pc:docMk/>
            <pc:sldMk cId="1572131213" sldId="444"/>
            <ac:graphicFrameMk id="8" creationId="{75194EB6-FF0B-3457-ACA4-50E772894ECD}"/>
          </ac:graphicFrameMkLst>
        </pc:graphicFrameChg>
        <pc:graphicFrameChg chg="del">
          <ac:chgData name="Mark Hoelzer" userId="c1aeea86-90bb-4741-b180-fb5c104fbae7" providerId="ADAL" clId="{D032D702-B4DA-4C3C-BAB9-26BEF12C6C1C}" dt="2023-12-12T22:45:26.960" v="10051" actId="478"/>
          <ac:graphicFrameMkLst>
            <pc:docMk/>
            <pc:sldMk cId="1572131213" sldId="444"/>
            <ac:graphicFrameMk id="9" creationId="{DAD8DB9D-2412-9042-F6F7-985F0082F8FC}"/>
          </ac:graphicFrameMkLst>
        </pc:graphicFrameChg>
        <pc:graphicFrameChg chg="del">
          <ac:chgData name="Mark Hoelzer" userId="c1aeea86-90bb-4741-b180-fb5c104fbae7" providerId="ADAL" clId="{D032D702-B4DA-4C3C-BAB9-26BEF12C6C1C}" dt="2023-12-12T22:45:25.217" v="10047" actId="478"/>
          <ac:graphicFrameMkLst>
            <pc:docMk/>
            <pc:sldMk cId="1572131213" sldId="444"/>
            <ac:graphicFrameMk id="10" creationId="{A681D8FB-28E4-A9CE-4806-8B909DB0854A}"/>
          </ac:graphicFrameMkLst>
        </pc:graphicFrameChg>
        <pc:graphicFrameChg chg="del">
          <ac:chgData name="Mark Hoelzer" userId="c1aeea86-90bb-4741-b180-fb5c104fbae7" providerId="ADAL" clId="{D032D702-B4DA-4C3C-BAB9-26BEF12C6C1C}" dt="2023-12-12T22:45:25.548" v="10048" actId="478"/>
          <ac:graphicFrameMkLst>
            <pc:docMk/>
            <pc:sldMk cId="1572131213" sldId="444"/>
            <ac:graphicFrameMk id="11" creationId="{DE6D5B41-CC0F-52F4-B7EC-66312177A3CD}"/>
          </ac:graphicFrameMkLst>
        </pc:graphicFrameChg>
        <pc:picChg chg="add del mod">
          <ac:chgData name="Mark Hoelzer" userId="c1aeea86-90bb-4741-b180-fb5c104fbae7" providerId="ADAL" clId="{D032D702-B4DA-4C3C-BAB9-26BEF12C6C1C}" dt="2023-12-12T23:01:14.642" v="10138" actId="478"/>
          <ac:picMkLst>
            <pc:docMk/>
            <pc:sldMk cId="1572131213" sldId="444"/>
            <ac:picMk id="2" creationId="{8CB9C3A7-C270-CD85-95DE-A7EC8A461A91}"/>
          </ac:picMkLst>
        </pc:picChg>
        <pc:picChg chg="add mod">
          <ac:chgData name="Mark Hoelzer" userId="c1aeea86-90bb-4741-b180-fb5c104fbae7" providerId="ADAL" clId="{D032D702-B4DA-4C3C-BAB9-26BEF12C6C1C}" dt="2023-12-12T23:02:08" v="10142" actId="1076"/>
          <ac:picMkLst>
            <pc:docMk/>
            <pc:sldMk cId="1572131213" sldId="444"/>
            <ac:picMk id="3" creationId="{C2813824-06AF-9AFA-8FBE-467DFC60F171}"/>
          </ac:picMkLst>
        </pc:picChg>
      </pc:sldChg>
      <pc:sldChg chg="addSp delSp modSp add mod ord replId">
        <pc:chgData name="Mark Hoelzer" userId="c1aeea86-90bb-4741-b180-fb5c104fbae7" providerId="ADAL" clId="{D032D702-B4DA-4C3C-BAB9-26BEF12C6C1C}" dt="2023-12-12T23:06:29.365" v="10185" actId="1037"/>
        <pc:sldMkLst>
          <pc:docMk/>
          <pc:sldMk cId="2326449642" sldId="445"/>
        </pc:sldMkLst>
        <pc:spChg chg="mod">
          <ac:chgData name="Mark Hoelzer" userId="c1aeea86-90bb-4741-b180-fb5c104fbae7" providerId="ADAL" clId="{D032D702-B4DA-4C3C-BAB9-26BEF12C6C1C}" dt="2023-12-12T23:02:45.904" v="10156" actId="20577"/>
          <ac:spMkLst>
            <pc:docMk/>
            <pc:sldMk cId="2326449642" sldId="445"/>
            <ac:spMk id="2" creationId="{A90A24A1-7CA4-13F3-22A0-75B46CB3E375}"/>
          </ac:spMkLst>
        </pc:spChg>
        <pc:spChg chg="mod">
          <ac:chgData name="Mark Hoelzer" userId="c1aeea86-90bb-4741-b180-fb5c104fbae7" providerId="ADAL" clId="{D032D702-B4DA-4C3C-BAB9-26BEF12C6C1C}" dt="2023-12-12T23:02:50.738" v="10162" actId="20577"/>
          <ac:spMkLst>
            <pc:docMk/>
            <pc:sldMk cId="2326449642" sldId="445"/>
            <ac:spMk id="15" creationId="{FA7AEDC8-780A-689B-24DA-AFC43F7CE659}"/>
          </ac:spMkLst>
        </pc:spChg>
        <pc:spChg chg="mod">
          <ac:chgData name="Mark Hoelzer" userId="c1aeea86-90bb-4741-b180-fb5c104fbae7" providerId="ADAL" clId="{D032D702-B4DA-4C3C-BAB9-26BEF12C6C1C}" dt="2023-12-12T23:02:54.239" v="10163" actId="1076"/>
          <ac:spMkLst>
            <pc:docMk/>
            <pc:sldMk cId="2326449642" sldId="445"/>
            <ac:spMk id="17" creationId="{D4FD4B7B-F965-6865-9625-560C38ED08F5}"/>
          </ac:spMkLst>
        </pc:spChg>
        <pc:picChg chg="del">
          <ac:chgData name="Mark Hoelzer" userId="c1aeea86-90bb-4741-b180-fb5c104fbae7" providerId="ADAL" clId="{D032D702-B4DA-4C3C-BAB9-26BEF12C6C1C}" dt="2023-12-12T23:06:28.035" v="10180" actId="478"/>
          <ac:picMkLst>
            <pc:docMk/>
            <pc:sldMk cId="2326449642" sldId="445"/>
            <ac:picMk id="3" creationId="{D57AFA80-3DD6-6C21-B18A-0A720D17F0A4}"/>
          </ac:picMkLst>
        </pc:picChg>
        <pc:picChg chg="add mod ord">
          <ac:chgData name="Mark Hoelzer" userId="c1aeea86-90bb-4741-b180-fb5c104fbae7" providerId="ADAL" clId="{D032D702-B4DA-4C3C-BAB9-26BEF12C6C1C}" dt="2023-12-12T23:06:29.365" v="10185" actId="1037"/>
          <ac:picMkLst>
            <pc:docMk/>
            <pc:sldMk cId="2326449642" sldId="445"/>
            <ac:picMk id="4" creationId="{1D8A7DBF-67B0-E3EB-6888-A9624BC2028E}"/>
          </ac:picMkLst>
        </pc:picChg>
      </pc:sldChg>
      <pc:sldChg chg="addSp delSp modSp add mod ord">
        <pc:chgData name="Mark Hoelzer" userId="c1aeea86-90bb-4741-b180-fb5c104fbae7" providerId="ADAL" clId="{D032D702-B4DA-4C3C-BAB9-26BEF12C6C1C}" dt="2023-12-19T18:38:29.889" v="15210" actId="20577"/>
        <pc:sldMkLst>
          <pc:docMk/>
          <pc:sldMk cId="3834543091" sldId="446"/>
        </pc:sldMkLst>
        <pc:spChg chg="mod">
          <ac:chgData name="Mark Hoelzer" userId="c1aeea86-90bb-4741-b180-fb5c104fbae7" providerId="ADAL" clId="{D032D702-B4DA-4C3C-BAB9-26BEF12C6C1C}" dt="2023-12-19T18:38:29.889" v="15210" actId="20577"/>
          <ac:spMkLst>
            <pc:docMk/>
            <pc:sldMk cId="3834543091" sldId="446"/>
            <ac:spMk id="6" creationId="{21AE99C0-3B7C-42E7-0B50-E594D4ED6566}"/>
          </ac:spMkLst>
        </pc:spChg>
        <pc:spChg chg="mod">
          <ac:chgData name="Mark Hoelzer" userId="c1aeea86-90bb-4741-b180-fb5c104fbae7" providerId="ADAL" clId="{D032D702-B4DA-4C3C-BAB9-26BEF12C6C1C}" dt="2023-12-18T01:35:05.718" v="14527" actId="20577"/>
          <ac:spMkLst>
            <pc:docMk/>
            <pc:sldMk cId="3834543091" sldId="446"/>
            <ac:spMk id="12" creationId="{00732444-5BFD-4C73-229A-E8B646343D10}"/>
          </ac:spMkLst>
        </pc:spChg>
        <pc:picChg chg="del">
          <ac:chgData name="Mark Hoelzer" userId="c1aeea86-90bb-4741-b180-fb5c104fbae7" providerId="ADAL" clId="{D032D702-B4DA-4C3C-BAB9-26BEF12C6C1C}" dt="2023-12-12T23:29:59.843" v="10196" actId="478"/>
          <ac:picMkLst>
            <pc:docMk/>
            <pc:sldMk cId="3834543091" sldId="446"/>
            <ac:picMk id="2" creationId="{1ED82C14-AC82-3085-755C-E52698832AAC}"/>
          </ac:picMkLst>
        </pc:picChg>
        <pc:picChg chg="del">
          <ac:chgData name="Mark Hoelzer" userId="c1aeea86-90bb-4741-b180-fb5c104fbae7" providerId="ADAL" clId="{D032D702-B4DA-4C3C-BAB9-26BEF12C6C1C}" dt="2023-12-12T23:33:11.952" v="10371" actId="478"/>
          <ac:picMkLst>
            <pc:docMk/>
            <pc:sldMk cId="3834543091" sldId="446"/>
            <ac:picMk id="3" creationId="{96799363-ABB6-8A6F-FBC3-49137A2636C0}"/>
          </ac:picMkLst>
        </pc:picChg>
        <pc:picChg chg="add del mod">
          <ac:chgData name="Mark Hoelzer" userId="c1aeea86-90bb-4741-b180-fb5c104fbae7" providerId="ADAL" clId="{D032D702-B4DA-4C3C-BAB9-26BEF12C6C1C}" dt="2023-12-12T23:25:00.321" v="10191" actId="478"/>
          <ac:picMkLst>
            <pc:docMk/>
            <pc:sldMk cId="3834543091" sldId="446"/>
            <ac:picMk id="4" creationId="{61465DF1-1DE1-06C9-CADD-49E150B53474}"/>
          </ac:picMkLst>
        </pc:picChg>
        <pc:picChg chg="add mod ord">
          <ac:chgData name="Mark Hoelzer" userId="c1aeea86-90bb-4741-b180-fb5c104fbae7" providerId="ADAL" clId="{D032D702-B4DA-4C3C-BAB9-26BEF12C6C1C}" dt="2023-12-12T23:34:26.943" v="10392" actId="1076"/>
          <ac:picMkLst>
            <pc:docMk/>
            <pc:sldMk cId="3834543091" sldId="446"/>
            <ac:picMk id="5" creationId="{712EF909-A43A-FDB7-5DA5-00ED09CBE5F5}"/>
          </ac:picMkLst>
        </pc:picChg>
        <pc:picChg chg="add del mod ord">
          <ac:chgData name="Mark Hoelzer" userId="c1aeea86-90bb-4741-b180-fb5c104fbae7" providerId="ADAL" clId="{D032D702-B4DA-4C3C-BAB9-26BEF12C6C1C}" dt="2023-12-18T01:35:15.246" v="14532" actId="478"/>
          <ac:picMkLst>
            <pc:docMk/>
            <pc:sldMk cId="3834543091" sldId="446"/>
            <ac:picMk id="7" creationId="{C3E87D16-83FC-661C-BBC5-B5AD986DD86C}"/>
          </ac:picMkLst>
        </pc:picChg>
        <pc:picChg chg="add mod ord">
          <ac:chgData name="Mark Hoelzer" userId="c1aeea86-90bb-4741-b180-fb5c104fbae7" providerId="ADAL" clId="{D032D702-B4DA-4C3C-BAB9-26BEF12C6C1C}" dt="2023-12-18T01:35:14.509" v="14531" actId="167"/>
          <ac:picMkLst>
            <pc:docMk/>
            <pc:sldMk cId="3834543091" sldId="446"/>
            <ac:picMk id="8" creationId="{E0A5AF18-9E44-5777-7C4C-1E4D9626F355}"/>
          </ac:picMkLst>
        </pc:picChg>
      </pc:sldChg>
      <pc:sldChg chg="addSp delSp modSp add mod ord">
        <pc:chgData name="Mark Hoelzer" userId="c1aeea86-90bb-4741-b180-fb5c104fbae7" providerId="ADAL" clId="{D032D702-B4DA-4C3C-BAB9-26BEF12C6C1C}" dt="2023-12-14T22:06:39.551" v="11488" actId="1076"/>
        <pc:sldMkLst>
          <pc:docMk/>
          <pc:sldMk cId="2899868776" sldId="447"/>
        </pc:sldMkLst>
        <pc:spChg chg="mod">
          <ac:chgData name="Mark Hoelzer" userId="c1aeea86-90bb-4741-b180-fb5c104fbae7" providerId="ADAL" clId="{D032D702-B4DA-4C3C-BAB9-26BEF12C6C1C}" dt="2023-12-14T22:06:20.953" v="11482" actId="20577"/>
          <ac:spMkLst>
            <pc:docMk/>
            <pc:sldMk cId="2899868776" sldId="447"/>
            <ac:spMk id="2" creationId="{54321871-7CE8-C415-7A8A-18D1557E26B7}"/>
          </ac:spMkLst>
        </pc:spChg>
        <pc:spChg chg="mod">
          <ac:chgData name="Mark Hoelzer" userId="c1aeea86-90bb-4741-b180-fb5c104fbae7" providerId="ADAL" clId="{D032D702-B4DA-4C3C-BAB9-26BEF12C6C1C}" dt="2023-12-12T23:40:03.533" v="10849" actId="20577"/>
          <ac:spMkLst>
            <pc:docMk/>
            <pc:sldMk cId="2899868776" sldId="447"/>
            <ac:spMk id="4" creationId="{9ACB9763-4C85-3EC9-A3AC-34E6BC45F17E}"/>
          </ac:spMkLst>
        </pc:spChg>
        <pc:spChg chg="mod">
          <ac:chgData name="Mark Hoelzer" userId="c1aeea86-90bb-4741-b180-fb5c104fbae7" providerId="ADAL" clId="{D032D702-B4DA-4C3C-BAB9-26BEF12C6C1C}" dt="2023-12-14T22:06:36.694" v="11487" actId="1076"/>
          <ac:spMkLst>
            <pc:docMk/>
            <pc:sldMk cId="2899868776" sldId="447"/>
            <ac:spMk id="8" creationId="{F3FB807C-A391-B3AE-28A8-4546F135688E}"/>
          </ac:spMkLst>
        </pc:spChg>
        <pc:spChg chg="del mod">
          <ac:chgData name="Mark Hoelzer" userId="c1aeea86-90bb-4741-b180-fb5c104fbae7" providerId="ADAL" clId="{D032D702-B4DA-4C3C-BAB9-26BEF12C6C1C}" dt="2023-12-14T21:23:53.186" v="11443" actId="478"/>
          <ac:spMkLst>
            <pc:docMk/>
            <pc:sldMk cId="2899868776" sldId="447"/>
            <ac:spMk id="16" creationId="{98DC2219-A1C5-C28D-1912-05092BD6C662}"/>
          </ac:spMkLst>
        </pc:spChg>
        <pc:spChg chg="mod">
          <ac:chgData name="Mark Hoelzer" userId="c1aeea86-90bb-4741-b180-fb5c104fbae7" providerId="ADAL" clId="{D032D702-B4DA-4C3C-BAB9-26BEF12C6C1C}" dt="2023-12-14T21:23:57.594" v="11444" actId="1076"/>
          <ac:spMkLst>
            <pc:docMk/>
            <pc:sldMk cId="2899868776" sldId="447"/>
            <ac:spMk id="17" creationId="{D89684CE-DBE1-F4C6-DE99-175A0E65123F}"/>
          </ac:spMkLst>
        </pc:spChg>
        <pc:spChg chg="mod">
          <ac:chgData name="Mark Hoelzer" userId="c1aeea86-90bb-4741-b180-fb5c104fbae7" providerId="ADAL" clId="{D032D702-B4DA-4C3C-BAB9-26BEF12C6C1C}" dt="2023-12-14T22:06:39.551" v="11488" actId="1076"/>
          <ac:spMkLst>
            <pc:docMk/>
            <pc:sldMk cId="2899868776" sldId="447"/>
            <ac:spMk id="18" creationId="{347E636C-D305-39E3-986E-057570F25204}"/>
          </ac:spMkLst>
        </pc:spChg>
        <pc:graphicFrameChg chg="del">
          <ac:chgData name="Mark Hoelzer" userId="c1aeea86-90bb-4741-b180-fb5c104fbae7" providerId="ADAL" clId="{D032D702-B4DA-4C3C-BAB9-26BEF12C6C1C}" dt="2023-12-12T23:44:39.413" v="11267" actId="478"/>
          <ac:graphicFrameMkLst>
            <pc:docMk/>
            <pc:sldMk cId="2899868776" sldId="447"/>
            <ac:graphicFrameMk id="3" creationId="{64C41F95-EDBE-FDD1-8127-E3DF6B03B003}"/>
          </ac:graphicFrameMkLst>
        </pc:graphicFrameChg>
        <pc:graphicFrameChg chg="add mod">
          <ac:chgData name="Mark Hoelzer" userId="c1aeea86-90bb-4741-b180-fb5c104fbae7" providerId="ADAL" clId="{D032D702-B4DA-4C3C-BAB9-26BEF12C6C1C}" dt="2023-12-14T22:06:32.874" v="11485" actId="1076"/>
          <ac:graphicFrameMkLst>
            <pc:docMk/>
            <pc:sldMk cId="2899868776" sldId="447"/>
            <ac:graphicFrameMk id="10" creationId="{4810BC48-1604-DECE-BEB2-96A7B2B3AA19}"/>
          </ac:graphicFrameMkLst>
        </pc:graphicFrameChg>
        <pc:graphicFrameChg chg="mod">
          <ac:chgData name="Mark Hoelzer" userId="c1aeea86-90bb-4741-b180-fb5c104fbae7" providerId="ADAL" clId="{D032D702-B4DA-4C3C-BAB9-26BEF12C6C1C}" dt="2023-12-14T22:06:36.694" v="11487" actId="1076"/>
          <ac:graphicFrameMkLst>
            <pc:docMk/>
            <pc:sldMk cId="2899868776" sldId="447"/>
            <ac:graphicFrameMk id="13" creationId="{BC7AB98B-A0CD-7665-D668-D5C95411D35E}"/>
          </ac:graphicFrameMkLst>
        </pc:graphicFrameChg>
        <pc:graphicFrameChg chg="mod">
          <ac:chgData name="Mark Hoelzer" userId="c1aeea86-90bb-4741-b180-fb5c104fbae7" providerId="ADAL" clId="{D032D702-B4DA-4C3C-BAB9-26BEF12C6C1C}" dt="2023-12-14T21:23:57.594" v="11444" actId="1076"/>
          <ac:graphicFrameMkLst>
            <pc:docMk/>
            <pc:sldMk cId="2899868776" sldId="447"/>
            <ac:graphicFrameMk id="14" creationId="{E64DBE2E-20F1-9694-C6F4-DCDA27324852}"/>
          </ac:graphicFrameMkLst>
        </pc:graphicFrameChg>
        <pc:graphicFrameChg chg="mod">
          <ac:chgData name="Mark Hoelzer" userId="c1aeea86-90bb-4741-b180-fb5c104fbae7" providerId="ADAL" clId="{D032D702-B4DA-4C3C-BAB9-26BEF12C6C1C}" dt="2023-12-14T22:06:39.551" v="11488" actId="1076"/>
          <ac:graphicFrameMkLst>
            <pc:docMk/>
            <pc:sldMk cId="2899868776" sldId="447"/>
            <ac:graphicFrameMk id="15" creationId="{BADE858B-DA80-A61C-5B7B-59BA15C478F0}"/>
          </ac:graphicFrameMkLst>
        </pc:graphicFrameChg>
        <pc:graphicFrameChg chg="del">
          <ac:chgData name="Mark Hoelzer" userId="c1aeea86-90bb-4741-b180-fb5c104fbae7" providerId="ADAL" clId="{D032D702-B4DA-4C3C-BAB9-26BEF12C6C1C}" dt="2023-12-12T23:44:15.677" v="11258" actId="478"/>
          <ac:graphicFrameMkLst>
            <pc:docMk/>
            <pc:sldMk cId="2899868776" sldId="447"/>
            <ac:graphicFrameMk id="19" creationId="{CDBA4D81-1221-65A1-2E3B-6BD4AD0AB09E}"/>
          </ac:graphicFrameMkLst>
        </pc:graphicFrameChg>
        <pc:graphicFrameChg chg="del">
          <ac:chgData name="Mark Hoelzer" userId="c1aeea86-90bb-4741-b180-fb5c104fbae7" providerId="ADAL" clId="{D032D702-B4DA-4C3C-BAB9-26BEF12C6C1C}" dt="2023-12-12T23:44:42.860" v="11268" actId="478"/>
          <ac:graphicFrameMkLst>
            <pc:docMk/>
            <pc:sldMk cId="2899868776" sldId="447"/>
            <ac:graphicFrameMk id="20" creationId="{AD12424C-219B-BF67-BBA1-6A96304A5787}"/>
          </ac:graphicFrameMkLst>
        </pc:graphicFrameChg>
        <pc:graphicFrameChg chg="del">
          <ac:chgData name="Mark Hoelzer" userId="c1aeea86-90bb-4741-b180-fb5c104fbae7" providerId="ADAL" clId="{D032D702-B4DA-4C3C-BAB9-26BEF12C6C1C}" dt="2023-12-12T23:44:16.037" v="11259" actId="478"/>
          <ac:graphicFrameMkLst>
            <pc:docMk/>
            <pc:sldMk cId="2899868776" sldId="447"/>
            <ac:graphicFrameMk id="21" creationId="{144910D8-B900-8449-5E95-EC39A22019E3}"/>
          </ac:graphicFrameMkLst>
        </pc:graphicFrameChg>
        <pc:graphicFrameChg chg="del">
          <ac:chgData name="Mark Hoelzer" userId="c1aeea86-90bb-4741-b180-fb5c104fbae7" providerId="ADAL" clId="{D032D702-B4DA-4C3C-BAB9-26BEF12C6C1C}" dt="2023-12-12T23:44:43.181" v="11269" actId="478"/>
          <ac:graphicFrameMkLst>
            <pc:docMk/>
            <pc:sldMk cId="2899868776" sldId="447"/>
            <ac:graphicFrameMk id="22" creationId="{3E3B7606-E912-144F-B915-C3F7FC709B13}"/>
          </ac:graphicFrameMkLst>
        </pc:graphicFrameChg>
        <pc:picChg chg="add del mod">
          <ac:chgData name="Mark Hoelzer" userId="c1aeea86-90bb-4741-b180-fb5c104fbae7" providerId="ADAL" clId="{D032D702-B4DA-4C3C-BAB9-26BEF12C6C1C}" dt="2023-12-13T00:24:30.882" v="11419" actId="478"/>
          <ac:picMkLst>
            <pc:docMk/>
            <pc:sldMk cId="2899868776" sldId="447"/>
            <ac:picMk id="5" creationId="{C4BC60BA-E9A8-88CF-2D5C-4949D98C5662}"/>
          </ac:picMkLst>
        </pc:picChg>
        <pc:picChg chg="add mod">
          <ac:chgData name="Mark Hoelzer" userId="c1aeea86-90bb-4741-b180-fb5c104fbae7" providerId="ADAL" clId="{D032D702-B4DA-4C3C-BAB9-26BEF12C6C1C}" dt="2023-12-14T22:06:07.058" v="11461" actId="1076"/>
          <ac:picMkLst>
            <pc:docMk/>
            <pc:sldMk cId="2899868776" sldId="447"/>
            <ac:picMk id="6" creationId="{157C5B48-6CAA-525D-EF53-494ABD4E2196}"/>
          </ac:picMkLst>
        </pc:picChg>
        <pc:picChg chg="add mod">
          <ac:chgData name="Mark Hoelzer" userId="c1aeea86-90bb-4741-b180-fb5c104fbae7" providerId="ADAL" clId="{D032D702-B4DA-4C3C-BAB9-26BEF12C6C1C}" dt="2023-12-14T22:06:29.831" v="11484" actId="1076"/>
          <ac:picMkLst>
            <pc:docMk/>
            <pc:sldMk cId="2899868776" sldId="447"/>
            <ac:picMk id="7" creationId="{76772B26-DA42-BF32-320D-48A03E53E93F}"/>
          </ac:picMkLst>
        </pc:picChg>
        <pc:picChg chg="add mod">
          <ac:chgData name="Mark Hoelzer" userId="c1aeea86-90bb-4741-b180-fb5c104fbae7" providerId="ADAL" clId="{D032D702-B4DA-4C3C-BAB9-26BEF12C6C1C}" dt="2023-12-14T22:06:34.271" v="11486" actId="1076"/>
          <ac:picMkLst>
            <pc:docMk/>
            <pc:sldMk cId="2899868776" sldId="447"/>
            <ac:picMk id="9" creationId="{7A296DE0-5ADE-9BE5-8AD8-6C21322331EA}"/>
          </ac:picMkLst>
        </pc:picChg>
      </pc:sldChg>
      <pc:sldChg chg="addSp delSp modSp add mod">
        <pc:chgData name="Mark Hoelzer" userId="c1aeea86-90bb-4741-b180-fb5c104fbae7" providerId="ADAL" clId="{D032D702-B4DA-4C3C-BAB9-26BEF12C6C1C}" dt="2023-12-18T00:57:54.634" v="12969" actId="20577"/>
        <pc:sldMkLst>
          <pc:docMk/>
          <pc:sldMk cId="3651302647" sldId="448"/>
        </pc:sldMkLst>
        <pc:spChg chg="mod">
          <ac:chgData name="Mark Hoelzer" userId="c1aeea86-90bb-4741-b180-fb5c104fbae7" providerId="ADAL" clId="{D032D702-B4DA-4C3C-BAB9-26BEF12C6C1C}" dt="2023-12-14T22:28:26.193" v="12145" actId="404"/>
          <ac:spMkLst>
            <pc:docMk/>
            <pc:sldMk cId="3651302647" sldId="448"/>
            <ac:spMk id="2" creationId="{A90A24A1-7CA4-13F3-22A0-75B46CB3E375}"/>
          </ac:spMkLst>
        </pc:spChg>
        <pc:spChg chg="mod">
          <ac:chgData name="Mark Hoelzer" userId="c1aeea86-90bb-4741-b180-fb5c104fbae7" providerId="ADAL" clId="{D032D702-B4DA-4C3C-BAB9-26BEF12C6C1C}" dt="2023-12-18T00:57:54.634" v="12969" actId="20577"/>
          <ac:spMkLst>
            <pc:docMk/>
            <pc:sldMk cId="3651302647" sldId="448"/>
            <ac:spMk id="9" creationId="{4072F49D-3ECD-E5A1-2F34-8F071E32972F}"/>
          </ac:spMkLst>
        </pc:spChg>
        <pc:picChg chg="mod">
          <ac:chgData name="Mark Hoelzer" userId="c1aeea86-90bb-4741-b180-fb5c104fbae7" providerId="ADAL" clId="{D032D702-B4DA-4C3C-BAB9-26BEF12C6C1C}" dt="2023-12-14T22:27:23.972" v="12093" actId="1076"/>
          <ac:picMkLst>
            <pc:docMk/>
            <pc:sldMk cId="3651302647" sldId="448"/>
            <ac:picMk id="3" creationId="{2FF44E9B-7693-8FC2-8BD7-3BC1AE97D490}"/>
          </ac:picMkLst>
        </pc:picChg>
        <pc:picChg chg="del">
          <ac:chgData name="Mark Hoelzer" userId="c1aeea86-90bb-4741-b180-fb5c104fbae7" providerId="ADAL" clId="{D032D702-B4DA-4C3C-BAB9-26BEF12C6C1C}" dt="2023-12-14T22:19:50.784" v="11696" actId="478"/>
          <ac:picMkLst>
            <pc:docMk/>
            <pc:sldMk cId="3651302647" sldId="448"/>
            <ac:picMk id="4" creationId="{CA852399-A0BA-EC00-772E-064F5EB90D16}"/>
          </ac:picMkLst>
        </pc:picChg>
        <pc:picChg chg="add mod">
          <ac:chgData name="Mark Hoelzer" userId="c1aeea86-90bb-4741-b180-fb5c104fbae7" providerId="ADAL" clId="{D032D702-B4DA-4C3C-BAB9-26BEF12C6C1C}" dt="2023-12-14T22:19:46.799" v="11694" actId="167"/>
          <ac:picMkLst>
            <pc:docMk/>
            <pc:sldMk cId="3651302647" sldId="448"/>
            <ac:picMk id="5" creationId="{2393567C-4588-54A5-6428-3D8AE1AF43E1}"/>
          </ac:picMkLst>
        </pc:picChg>
        <pc:picChg chg="del">
          <ac:chgData name="Mark Hoelzer" userId="c1aeea86-90bb-4741-b180-fb5c104fbae7" providerId="ADAL" clId="{D032D702-B4DA-4C3C-BAB9-26BEF12C6C1C}" dt="2023-12-14T22:19:47.677" v="11695" actId="478"/>
          <ac:picMkLst>
            <pc:docMk/>
            <pc:sldMk cId="3651302647" sldId="448"/>
            <ac:picMk id="22" creationId="{D09ACE9E-4D31-578F-29DE-5B4EB53CD29F}"/>
          </ac:picMkLst>
        </pc:picChg>
      </pc:sldChg>
      <pc:sldChg chg="addSp delSp modSp add mod ord">
        <pc:chgData name="Mark Hoelzer" userId="c1aeea86-90bb-4741-b180-fb5c104fbae7" providerId="ADAL" clId="{D032D702-B4DA-4C3C-BAB9-26BEF12C6C1C}" dt="2023-12-19T18:13:04.262" v="15197" actId="1036"/>
        <pc:sldMkLst>
          <pc:docMk/>
          <pc:sldMk cId="2612478250" sldId="449"/>
        </pc:sldMkLst>
        <pc:spChg chg="mod">
          <ac:chgData name="Mark Hoelzer" userId="c1aeea86-90bb-4741-b180-fb5c104fbae7" providerId="ADAL" clId="{D032D702-B4DA-4C3C-BAB9-26BEF12C6C1C}" dt="2023-12-19T18:13:04.262" v="15197" actId="1036"/>
          <ac:spMkLst>
            <pc:docMk/>
            <pc:sldMk cId="2612478250" sldId="449"/>
            <ac:spMk id="6" creationId="{21AE99C0-3B7C-42E7-0B50-E594D4ED6566}"/>
          </ac:spMkLst>
        </pc:spChg>
        <pc:spChg chg="mod">
          <ac:chgData name="Mark Hoelzer" userId="c1aeea86-90bb-4741-b180-fb5c104fbae7" providerId="ADAL" clId="{D032D702-B4DA-4C3C-BAB9-26BEF12C6C1C}" dt="2023-12-19T18:13:04.262" v="15197" actId="1036"/>
          <ac:spMkLst>
            <pc:docMk/>
            <pc:sldMk cId="2612478250" sldId="449"/>
            <ac:spMk id="12" creationId="{00732444-5BFD-4C73-229A-E8B646343D10}"/>
          </ac:spMkLst>
        </pc:spChg>
        <pc:graphicFrameChg chg="del">
          <ac:chgData name="Mark Hoelzer" userId="c1aeea86-90bb-4741-b180-fb5c104fbae7" providerId="ADAL" clId="{D032D702-B4DA-4C3C-BAB9-26BEF12C6C1C}" dt="2023-12-14T22:28:48.371" v="12149" actId="478"/>
          <ac:graphicFrameMkLst>
            <pc:docMk/>
            <pc:sldMk cId="2612478250" sldId="449"/>
            <ac:graphicFrameMk id="15" creationId="{A4C51A75-D9DD-9AFE-7597-9D70E39F90A1}"/>
          </ac:graphicFrameMkLst>
        </pc:graphicFrameChg>
        <pc:graphicFrameChg chg="del">
          <ac:chgData name="Mark Hoelzer" userId="c1aeea86-90bb-4741-b180-fb5c104fbae7" providerId="ADAL" clId="{D032D702-B4DA-4C3C-BAB9-26BEF12C6C1C}" dt="2023-12-14T22:28:48.935" v="12150" actId="478"/>
          <ac:graphicFrameMkLst>
            <pc:docMk/>
            <pc:sldMk cId="2612478250" sldId="449"/>
            <ac:graphicFrameMk id="16" creationId="{2F2981A1-68C3-8EA9-CFD4-C483E9E36432}"/>
          </ac:graphicFrameMkLst>
        </pc:graphicFrameChg>
        <pc:picChg chg="add mod">
          <ac:chgData name="Mark Hoelzer" userId="c1aeea86-90bb-4741-b180-fb5c104fbae7" providerId="ADAL" clId="{D032D702-B4DA-4C3C-BAB9-26BEF12C6C1C}" dt="2023-12-18T21:45:59.823" v="15126" actId="1076"/>
          <ac:picMkLst>
            <pc:docMk/>
            <pc:sldMk cId="2612478250" sldId="449"/>
            <ac:picMk id="2" creationId="{98F3B579-E724-0CB9-1057-953389D1C691}"/>
          </ac:picMkLst>
        </pc:picChg>
      </pc:sldChg>
      <pc:sldChg chg="addSp delSp modSp add mod ord">
        <pc:chgData name="Mark Hoelzer" userId="c1aeea86-90bb-4741-b180-fb5c104fbae7" providerId="ADAL" clId="{D032D702-B4DA-4C3C-BAB9-26BEF12C6C1C}" dt="2023-12-18T00:28:41.181" v="12366" actId="478"/>
        <pc:sldMkLst>
          <pc:docMk/>
          <pc:sldMk cId="1723174229" sldId="450"/>
        </pc:sldMkLst>
        <pc:spChg chg="mod">
          <ac:chgData name="Mark Hoelzer" userId="c1aeea86-90bb-4741-b180-fb5c104fbae7" providerId="ADAL" clId="{D032D702-B4DA-4C3C-BAB9-26BEF12C6C1C}" dt="2023-12-18T00:15:20.819" v="12193" actId="20577"/>
          <ac:spMkLst>
            <pc:docMk/>
            <pc:sldMk cId="1723174229" sldId="450"/>
            <ac:spMk id="2" creationId="{A90A24A1-7CA4-13F3-22A0-75B46CB3E375}"/>
          </ac:spMkLst>
        </pc:spChg>
        <pc:spChg chg="mod">
          <ac:chgData name="Mark Hoelzer" userId="c1aeea86-90bb-4741-b180-fb5c104fbae7" providerId="ADAL" clId="{D032D702-B4DA-4C3C-BAB9-26BEF12C6C1C}" dt="2023-12-18T00:15:48.356" v="12213" actId="20577"/>
          <ac:spMkLst>
            <pc:docMk/>
            <pc:sldMk cId="1723174229" sldId="450"/>
            <ac:spMk id="12" creationId="{EEEC0074-092D-B13D-65D8-D5916C25A957}"/>
          </ac:spMkLst>
        </pc:spChg>
        <pc:spChg chg="mod">
          <ac:chgData name="Mark Hoelzer" userId="c1aeea86-90bb-4741-b180-fb5c104fbae7" providerId="ADAL" clId="{D032D702-B4DA-4C3C-BAB9-26BEF12C6C1C}" dt="2023-12-18T00:16:15.817" v="12269" actId="948"/>
          <ac:spMkLst>
            <pc:docMk/>
            <pc:sldMk cId="1723174229" sldId="450"/>
            <ac:spMk id="14" creationId="{1396CE0D-D4EA-2C49-DAED-6D8C6A580979}"/>
          </ac:spMkLst>
        </pc:spChg>
        <pc:spChg chg="mod">
          <ac:chgData name="Mark Hoelzer" userId="c1aeea86-90bb-4741-b180-fb5c104fbae7" providerId="ADAL" clId="{D032D702-B4DA-4C3C-BAB9-26BEF12C6C1C}" dt="2023-12-18T00:16:34.435" v="12314" actId="20577"/>
          <ac:spMkLst>
            <pc:docMk/>
            <pc:sldMk cId="1723174229" sldId="450"/>
            <ac:spMk id="15" creationId="{FA7AEDC8-780A-689B-24DA-AFC43F7CE659}"/>
          </ac:spMkLst>
        </pc:spChg>
        <pc:spChg chg="mod ord">
          <ac:chgData name="Mark Hoelzer" userId="c1aeea86-90bb-4741-b180-fb5c104fbae7" providerId="ADAL" clId="{D032D702-B4DA-4C3C-BAB9-26BEF12C6C1C}" dt="2023-12-18T00:25:31.120" v="12342" actId="166"/>
          <ac:spMkLst>
            <pc:docMk/>
            <pc:sldMk cId="1723174229" sldId="450"/>
            <ac:spMk id="16" creationId="{31096877-9CE7-9494-8848-E7AE045F502C}"/>
          </ac:spMkLst>
        </pc:spChg>
        <pc:spChg chg="mod">
          <ac:chgData name="Mark Hoelzer" userId="c1aeea86-90bb-4741-b180-fb5c104fbae7" providerId="ADAL" clId="{D032D702-B4DA-4C3C-BAB9-26BEF12C6C1C}" dt="2023-12-18T00:16:46.383" v="12321" actId="1036"/>
          <ac:spMkLst>
            <pc:docMk/>
            <pc:sldMk cId="1723174229" sldId="450"/>
            <ac:spMk id="17" creationId="{D4FD4B7B-F965-6865-9625-560C38ED08F5}"/>
          </ac:spMkLst>
        </pc:spChg>
        <pc:graphicFrameChg chg="mod">
          <ac:chgData name="Mark Hoelzer" userId="c1aeea86-90bb-4741-b180-fb5c104fbae7" providerId="ADAL" clId="{D032D702-B4DA-4C3C-BAB9-26BEF12C6C1C}" dt="2023-12-14T22:29:01.947" v="12156" actId="1076"/>
          <ac:graphicFrameMkLst>
            <pc:docMk/>
            <pc:sldMk cId="1723174229" sldId="450"/>
            <ac:graphicFrameMk id="18" creationId="{1EA5B6FE-95B4-F0FC-BE88-D256A3BA7582}"/>
          </ac:graphicFrameMkLst>
        </pc:graphicFrameChg>
        <pc:picChg chg="add mod ord">
          <ac:chgData name="Mark Hoelzer" userId="c1aeea86-90bb-4741-b180-fb5c104fbae7" providerId="ADAL" clId="{D032D702-B4DA-4C3C-BAB9-26BEF12C6C1C}" dt="2023-12-18T00:23:56.791" v="12333" actId="167"/>
          <ac:picMkLst>
            <pc:docMk/>
            <pc:sldMk cId="1723174229" sldId="450"/>
            <ac:picMk id="3" creationId="{0B44D930-DA6A-0C10-1B11-85AE85208677}"/>
          </ac:picMkLst>
        </pc:picChg>
        <pc:picChg chg="del mod">
          <ac:chgData name="Mark Hoelzer" userId="c1aeea86-90bb-4741-b180-fb5c104fbae7" providerId="ADAL" clId="{D032D702-B4DA-4C3C-BAB9-26BEF12C6C1C}" dt="2023-12-18T00:28:41.181" v="12366" actId="478"/>
          <ac:picMkLst>
            <pc:docMk/>
            <pc:sldMk cId="1723174229" sldId="450"/>
            <ac:picMk id="4" creationId="{1D8A7DBF-67B0-E3EB-6888-A9624BC2028E}"/>
          </ac:picMkLst>
        </pc:picChg>
        <pc:picChg chg="add mod">
          <ac:chgData name="Mark Hoelzer" userId="c1aeea86-90bb-4741-b180-fb5c104fbae7" providerId="ADAL" clId="{D032D702-B4DA-4C3C-BAB9-26BEF12C6C1C}" dt="2023-12-18T00:25:39.885" v="12351" actId="14100"/>
          <ac:picMkLst>
            <pc:docMk/>
            <pc:sldMk cId="1723174229" sldId="450"/>
            <ac:picMk id="6" creationId="{FB731262-B734-9830-B613-08D5B0AA8CB8}"/>
          </ac:picMkLst>
        </pc:picChg>
        <pc:picChg chg="add mod ord">
          <ac:chgData name="Mark Hoelzer" userId="c1aeea86-90bb-4741-b180-fb5c104fbae7" providerId="ADAL" clId="{D032D702-B4DA-4C3C-BAB9-26BEF12C6C1C}" dt="2023-12-18T00:28:40.453" v="12365" actId="167"/>
          <ac:picMkLst>
            <pc:docMk/>
            <pc:sldMk cId="1723174229" sldId="450"/>
            <ac:picMk id="7" creationId="{ACF25B57-C134-9EF6-DE82-E85AA87D997C}"/>
          </ac:picMkLst>
        </pc:picChg>
        <pc:picChg chg="del">
          <ac:chgData name="Mark Hoelzer" userId="c1aeea86-90bb-4741-b180-fb5c104fbae7" providerId="ADAL" clId="{D032D702-B4DA-4C3C-BAB9-26BEF12C6C1C}" dt="2023-12-18T00:23:57.904" v="12334" actId="478"/>
          <ac:picMkLst>
            <pc:docMk/>
            <pc:sldMk cId="1723174229" sldId="450"/>
            <ac:picMk id="20" creationId="{4E24AA82-71DB-D0AF-2885-D0D9621C33B3}"/>
          </ac:picMkLst>
        </pc:picChg>
      </pc:sldChg>
      <pc:sldChg chg="addSp delSp modSp add mod">
        <pc:chgData name="Mark Hoelzer" userId="c1aeea86-90bb-4741-b180-fb5c104fbae7" providerId="ADAL" clId="{D032D702-B4DA-4C3C-BAB9-26BEF12C6C1C}" dt="2023-12-18T01:07:02.666" v="13244" actId="1076"/>
        <pc:sldMkLst>
          <pc:docMk/>
          <pc:sldMk cId="163056202" sldId="451"/>
        </pc:sldMkLst>
        <pc:spChg chg="add mod">
          <ac:chgData name="Mark Hoelzer" userId="c1aeea86-90bb-4741-b180-fb5c104fbae7" providerId="ADAL" clId="{D032D702-B4DA-4C3C-BAB9-26BEF12C6C1C}" dt="2023-12-18T01:03:58.724" v="13236" actId="20577"/>
          <ac:spMkLst>
            <pc:docMk/>
            <pc:sldMk cId="163056202" sldId="451"/>
            <ac:spMk id="2" creationId="{3E1637D6-580A-1494-00D3-ECBD8978E9EA}"/>
          </ac:spMkLst>
        </pc:spChg>
        <pc:spChg chg="mod">
          <ac:chgData name="Mark Hoelzer" userId="c1aeea86-90bb-4741-b180-fb5c104fbae7" providerId="ADAL" clId="{D032D702-B4DA-4C3C-BAB9-26BEF12C6C1C}" dt="2023-12-18T01:01:54.645" v="13169" actId="1035"/>
          <ac:spMkLst>
            <pc:docMk/>
            <pc:sldMk cId="163056202" sldId="451"/>
            <ac:spMk id="8" creationId="{F49FF747-F8C7-A503-27BF-E26EF8F98FD5}"/>
          </ac:spMkLst>
        </pc:spChg>
        <pc:picChg chg="add del mod">
          <ac:chgData name="Mark Hoelzer" userId="c1aeea86-90bb-4741-b180-fb5c104fbae7" providerId="ADAL" clId="{D032D702-B4DA-4C3C-BAB9-26BEF12C6C1C}" dt="2023-12-18T01:02:41.978" v="13178" actId="478"/>
          <ac:picMkLst>
            <pc:docMk/>
            <pc:sldMk cId="163056202" sldId="451"/>
            <ac:picMk id="3" creationId="{A6239F71-8DF6-B793-897F-E7B7C24FE784}"/>
          </ac:picMkLst>
        </pc:picChg>
        <pc:picChg chg="add del mod">
          <ac:chgData name="Mark Hoelzer" userId="c1aeea86-90bb-4741-b180-fb5c104fbae7" providerId="ADAL" clId="{D032D702-B4DA-4C3C-BAB9-26BEF12C6C1C}" dt="2023-12-18T01:02:44.004" v="13179" actId="21"/>
          <ac:picMkLst>
            <pc:docMk/>
            <pc:sldMk cId="163056202" sldId="451"/>
            <ac:picMk id="4" creationId="{DC3A36D6-F42C-A318-08CC-B702D236DF46}"/>
          </ac:picMkLst>
        </pc:picChg>
        <pc:picChg chg="add mod">
          <ac:chgData name="Mark Hoelzer" userId="c1aeea86-90bb-4741-b180-fb5c104fbae7" providerId="ADAL" clId="{D032D702-B4DA-4C3C-BAB9-26BEF12C6C1C}" dt="2023-12-18T01:06:59.491" v="13243" actId="1076"/>
          <ac:picMkLst>
            <pc:docMk/>
            <pc:sldMk cId="163056202" sldId="451"/>
            <ac:picMk id="5" creationId="{FE5CBD5D-04CA-6BB5-4131-95CE8091B70E}"/>
          </ac:picMkLst>
        </pc:picChg>
        <pc:picChg chg="mod">
          <ac:chgData name="Mark Hoelzer" userId="c1aeea86-90bb-4741-b180-fb5c104fbae7" providerId="ADAL" clId="{D032D702-B4DA-4C3C-BAB9-26BEF12C6C1C}" dt="2023-12-18T01:00:45.918" v="13090" actId="1076"/>
          <ac:picMkLst>
            <pc:docMk/>
            <pc:sldMk cId="163056202" sldId="451"/>
            <ac:picMk id="6" creationId="{FECC95B8-CC78-49F3-B51A-F93525B23DD8}"/>
          </ac:picMkLst>
        </pc:picChg>
        <pc:picChg chg="add mod">
          <ac:chgData name="Mark Hoelzer" userId="c1aeea86-90bb-4741-b180-fb5c104fbae7" providerId="ADAL" clId="{D032D702-B4DA-4C3C-BAB9-26BEF12C6C1C}" dt="2023-12-18T01:07:02.666" v="13244" actId="1076"/>
          <ac:picMkLst>
            <pc:docMk/>
            <pc:sldMk cId="163056202" sldId="451"/>
            <ac:picMk id="9" creationId="{63FC31F3-D005-B6F1-3097-A88B21B266A9}"/>
          </ac:picMkLst>
        </pc:picChg>
      </pc:sldChg>
      <pc:sldChg chg="delSp modSp add del mod">
        <pc:chgData name="Mark Hoelzer" userId="c1aeea86-90bb-4741-b180-fb5c104fbae7" providerId="ADAL" clId="{D032D702-B4DA-4C3C-BAB9-26BEF12C6C1C}" dt="2023-12-18T00:31:09.050" v="12389" actId="2696"/>
        <pc:sldMkLst>
          <pc:docMk/>
          <pc:sldMk cId="1764512212" sldId="451"/>
        </pc:sldMkLst>
        <pc:graphicFrameChg chg="del mod">
          <ac:chgData name="Mark Hoelzer" userId="c1aeea86-90bb-4741-b180-fb5c104fbae7" providerId="ADAL" clId="{D032D702-B4DA-4C3C-BAB9-26BEF12C6C1C}" dt="2023-12-18T00:31:05.693" v="12387" actId="478"/>
          <ac:graphicFrameMkLst>
            <pc:docMk/>
            <pc:sldMk cId="1764512212" sldId="451"/>
            <ac:graphicFrameMk id="10" creationId="{4810BC48-1604-DECE-BEB2-96A7B2B3AA19}"/>
          </ac:graphicFrameMkLst>
        </pc:graphicFrameChg>
        <pc:picChg chg="mod">
          <ac:chgData name="Mark Hoelzer" userId="c1aeea86-90bb-4741-b180-fb5c104fbae7" providerId="ADAL" clId="{D032D702-B4DA-4C3C-BAB9-26BEF12C6C1C}" dt="2023-12-18T00:30:27.480" v="12382" actId="14100"/>
          <ac:picMkLst>
            <pc:docMk/>
            <pc:sldMk cId="1764512212" sldId="451"/>
            <ac:picMk id="7" creationId="{76772B26-DA42-BF32-320D-48A03E53E93F}"/>
          </ac:picMkLst>
        </pc:picChg>
        <pc:picChg chg="del mod">
          <ac:chgData name="Mark Hoelzer" userId="c1aeea86-90bb-4741-b180-fb5c104fbae7" providerId="ADAL" clId="{D032D702-B4DA-4C3C-BAB9-26BEF12C6C1C}" dt="2023-12-18T00:31:06.302" v="12388" actId="478"/>
          <ac:picMkLst>
            <pc:docMk/>
            <pc:sldMk cId="1764512212" sldId="451"/>
            <ac:picMk id="9" creationId="{7A296DE0-5ADE-9BE5-8AD8-6C21322331EA}"/>
          </ac:picMkLst>
        </pc:picChg>
      </pc:sldChg>
      <pc:sldChg chg="modSp add mod">
        <pc:chgData name="Mark Hoelzer" userId="c1aeea86-90bb-4741-b180-fb5c104fbae7" providerId="ADAL" clId="{D032D702-B4DA-4C3C-BAB9-26BEF12C6C1C}" dt="2023-12-18T01:16:07.419" v="13646" actId="113"/>
        <pc:sldMkLst>
          <pc:docMk/>
          <pc:sldMk cId="2564344027" sldId="452"/>
        </pc:sldMkLst>
        <pc:spChg chg="mod">
          <ac:chgData name="Mark Hoelzer" userId="c1aeea86-90bb-4741-b180-fb5c104fbae7" providerId="ADAL" clId="{D032D702-B4DA-4C3C-BAB9-26BEF12C6C1C}" dt="2023-12-18T01:16:03.811" v="13645" actId="113"/>
          <ac:spMkLst>
            <pc:docMk/>
            <pc:sldMk cId="2564344027" sldId="452"/>
            <ac:spMk id="13" creationId="{3283AB71-D565-4ECB-EF31-DCAFC9411159}"/>
          </ac:spMkLst>
        </pc:spChg>
        <pc:spChg chg="mod">
          <ac:chgData name="Mark Hoelzer" userId="c1aeea86-90bb-4741-b180-fb5c104fbae7" providerId="ADAL" clId="{D032D702-B4DA-4C3C-BAB9-26BEF12C6C1C}" dt="2023-12-18T01:16:07.419" v="13646" actId="113"/>
          <ac:spMkLst>
            <pc:docMk/>
            <pc:sldMk cId="2564344027" sldId="452"/>
            <ac:spMk id="15" creationId="{C26F305D-A391-8DD7-5C7B-46236FE8F5F3}"/>
          </ac:spMkLst>
        </pc:spChg>
      </pc:sldChg>
      <pc:sldChg chg="add del">
        <pc:chgData name="Mark Hoelzer" userId="c1aeea86-90bb-4741-b180-fb5c104fbae7" providerId="ADAL" clId="{D032D702-B4DA-4C3C-BAB9-26BEF12C6C1C}" dt="2023-12-18T01:24:33.987" v="14214" actId="47"/>
        <pc:sldMkLst>
          <pc:docMk/>
          <pc:sldMk cId="189091868" sldId="453"/>
        </pc:sldMkLst>
      </pc:sldChg>
      <pc:sldChg chg="add">
        <pc:chgData name="Mark Hoelzer" userId="c1aeea86-90bb-4741-b180-fb5c104fbae7" providerId="ADAL" clId="{D032D702-B4DA-4C3C-BAB9-26BEF12C6C1C}" dt="2023-12-18T01:24:36.949" v="14215" actId="2890"/>
        <pc:sldMkLst>
          <pc:docMk/>
          <pc:sldMk cId="4120141903" sldId="453"/>
        </pc:sldMkLst>
      </pc:sldChg>
      <pc:sldChg chg="modSp add mod ord">
        <pc:chgData name="Mark Hoelzer" userId="c1aeea86-90bb-4741-b180-fb5c104fbae7" providerId="ADAL" clId="{D032D702-B4DA-4C3C-BAB9-26BEF12C6C1C}" dt="2023-12-18T01:35:45.525" v="14630" actId="20577"/>
        <pc:sldMkLst>
          <pc:docMk/>
          <pc:sldMk cId="615674738" sldId="454"/>
        </pc:sldMkLst>
        <pc:spChg chg="mod">
          <ac:chgData name="Mark Hoelzer" userId="c1aeea86-90bb-4741-b180-fb5c104fbae7" providerId="ADAL" clId="{D032D702-B4DA-4C3C-BAB9-26BEF12C6C1C}" dt="2023-12-18T01:35:45.525" v="14630" actId="20577"/>
          <ac:spMkLst>
            <pc:docMk/>
            <pc:sldMk cId="615674738" sldId="454"/>
            <ac:spMk id="2" creationId="{622FCD45-8CFD-844F-A2C5-CF10527504F8}"/>
          </ac:spMkLst>
        </pc:spChg>
      </pc:sldChg>
      <pc:sldChg chg="add del ord">
        <pc:chgData name="Mark Hoelzer" userId="c1aeea86-90bb-4741-b180-fb5c104fbae7" providerId="ADAL" clId="{D032D702-B4DA-4C3C-BAB9-26BEF12C6C1C}" dt="2023-12-18T01:34:46.344" v="14522" actId="47"/>
        <pc:sldMkLst>
          <pc:docMk/>
          <pc:sldMk cId="2424680394" sldId="454"/>
        </pc:sldMkLst>
      </pc:sldChg>
    </pc:docChg>
  </pc:docChgLst>
  <pc:docChgLst>
    <pc:chgData name="Ruth Hutson" userId="S::ruth.hutson@3dmoleculardesigns.com::b7a315b0-fa21-44f2-a340-f03b809ae5a7" providerId="AD" clId="Web-{03C1128B-00B6-DB30-06E8-CC26AA473361}"/>
    <pc:docChg chg="addSld delSld modSld sldOrd">
      <pc:chgData name="Ruth Hutson" userId="S::ruth.hutson@3dmoleculardesigns.com::b7a315b0-fa21-44f2-a340-f03b809ae5a7" providerId="AD" clId="Web-{03C1128B-00B6-DB30-06E8-CC26AA473361}" dt="2023-10-02T05:01:12.541" v="3482" actId="20577"/>
      <pc:docMkLst>
        <pc:docMk/>
      </pc:docMkLst>
      <pc:sldChg chg="delCm">
        <pc:chgData name="Ruth Hutson" userId="S::ruth.hutson@3dmoleculardesigns.com::b7a315b0-fa21-44f2-a340-f03b809ae5a7" providerId="AD" clId="Web-{03C1128B-00B6-DB30-06E8-CC26AA473361}" dt="2023-10-02T04:56:49.058" v="3397"/>
        <pc:sldMkLst>
          <pc:docMk/>
          <pc:sldMk cId="4254708795" sldId="274"/>
        </pc:sldMkLst>
        <pc:extLst>
          <p:ext xmlns:p="http://schemas.openxmlformats.org/presentationml/2006/main" uri="{D6D511B9-2390-475A-947B-AFAB55BFBCF1}">
            <pc226:cmChg xmlns:pc226="http://schemas.microsoft.com/office/powerpoint/2022/06/main/command" chg="del">
              <pc226:chgData name="Ruth Hutson" userId="S::ruth.hutson@3dmoleculardesigns.com::b7a315b0-fa21-44f2-a340-f03b809ae5a7" providerId="AD" clId="Web-{03C1128B-00B6-DB30-06E8-CC26AA473361}" dt="2023-10-02T04:56:49.058" v="3397"/>
              <pc2:cmMkLst xmlns:pc2="http://schemas.microsoft.com/office/powerpoint/2019/9/main/command">
                <pc:docMk/>
                <pc:sldMk cId="4254708795" sldId="274"/>
                <pc2:cmMk id="{60A2C642-E02D-4C9B-BF37-CED9EEA18623}"/>
              </pc2:cmMkLst>
            </pc226:cmChg>
          </p:ext>
        </pc:extLst>
      </pc:sldChg>
      <pc:sldChg chg="delSp modSp addCm delCm">
        <pc:chgData name="Ruth Hutson" userId="S::ruth.hutson@3dmoleculardesigns.com::b7a315b0-fa21-44f2-a340-f03b809ae5a7" providerId="AD" clId="Web-{03C1128B-00B6-DB30-06E8-CC26AA473361}" dt="2023-10-02T04:21:24.891" v="1937"/>
        <pc:sldMkLst>
          <pc:docMk/>
          <pc:sldMk cId="2253341434" sldId="288"/>
        </pc:sldMkLst>
        <pc:spChg chg="mod">
          <ac:chgData name="Ruth Hutson" userId="S::ruth.hutson@3dmoleculardesigns.com::b7a315b0-fa21-44f2-a340-f03b809ae5a7" providerId="AD" clId="Web-{03C1128B-00B6-DB30-06E8-CC26AA473361}" dt="2023-10-02T03:33:24.426" v="774" actId="20577"/>
          <ac:spMkLst>
            <pc:docMk/>
            <pc:sldMk cId="2253341434" sldId="288"/>
            <ac:spMk id="2" creationId="{54321871-7CE8-C415-7A8A-18D1557E26B7}"/>
          </ac:spMkLst>
        </pc:spChg>
        <pc:picChg chg="del">
          <ac:chgData name="Ruth Hutson" userId="S::ruth.hutson@3dmoleculardesigns.com::b7a315b0-fa21-44f2-a340-f03b809ae5a7" providerId="AD" clId="Web-{03C1128B-00B6-DB30-06E8-CC26AA473361}" dt="2023-10-02T02:58:57.569" v="123"/>
          <ac:picMkLst>
            <pc:docMk/>
            <pc:sldMk cId="2253341434" sldId="288"/>
            <ac:picMk id="7" creationId="{AE3CE20C-B0A3-40B9-072F-F5CCC0D79AF3}"/>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2:58:54.631" v="122"/>
              <pc2:cmMkLst xmlns:pc2="http://schemas.microsoft.com/office/powerpoint/2019/9/main/command">
                <pc:docMk/>
                <pc:sldMk cId="2253341434" sldId="288"/>
                <pc2:cmMk id="{9CF7AE17-984E-44F0-A196-FDFB9CA57AB9}"/>
              </pc2:cmMkLst>
            </pc226:cmChg>
            <pc226:cmChg xmlns:pc226="http://schemas.microsoft.com/office/powerpoint/2022/06/main/command" chg="del">
              <pc226:chgData name="Ruth Hutson" userId="S::ruth.hutson@3dmoleculardesigns.com::b7a315b0-fa21-44f2-a340-f03b809ae5a7" providerId="AD" clId="Web-{03C1128B-00B6-DB30-06E8-CC26AA473361}" dt="2023-10-02T04:21:24.891" v="1937"/>
              <pc2:cmMkLst xmlns:pc2="http://schemas.microsoft.com/office/powerpoint/2019/9/main/command">
                <pc:docMk/>
                <pc:sldMk cId="2253341434" sldId="288"/>
                <pc2:cmMk id="{AB3579B6-6649-40CE-BDF5-F6776708C158}"/>
              </pc2:cmMkLst>
            </pc226:cmChg>
          </p:ext>
        </pc:extLst>
      </pc:sldChg>
      <pc:sldChg chg="modSp">
        <pc:chgData name="Ruth Hutson" userId="S::ruth.hutson@3dmoleculardesigns.com::b7a315b0-fa21-44f2-a340-f03b809ae5a7" providerId="AD" clId="Web-{03C1128B-00B6-DB30-06E8-CC26AA473361}" dt="2023-10-02T02:54:57.873" v="80" actId="20577"/>
        <pc:sldMkLst>
          <pc:docMk/>
          <pc:sldMk cId="442896091" sldId="289"/>
        </pc:sldMkLst>
        <pc:spChg chg="mod">
          <ac:chgData name="Ruth Hutson" userId="S::ruth.hutson@3dmoleculardesigns.com::b7a315b0-fa21-44f2-a340-f03b809ae5a7" providerId="AD" clId="Web-{03C1128B-00B6-DB30-06E8-CC26AA473361}" dt="2023-10-02T02:54:57.873" v="80" actId="20577"/>
          <ac:spMkLst>
            <pc:docMk/>
            <pc:sldMk cId="442896091" sldId="289"/>
            <ac:spMk id="6" creationId="{97769909-3E7C-0FCF-5875-43595F930516}"/>
          </ac:spMkLst>
        </pc:spChg>
      </pc:sldChg>
      <pc:sldChg chg="modSp ord addCm modNotes">
        <pc:chgData name="Ruth Hutson" userId="S::ruth.hutson@3dmoleculardesigns.com::b7a315b0-fa21-44f2-a340-f03b809ae5a7" providerId="AD" clId="Web-{03C1128B-00B6-DB30-06E8-CC26AA473361}" dt="2023-10-02T04:59:40.551" v="3449" actId="20577"/>
        <pc:sldMkLst>
          <pc:docMk/>
          <pc:sldMk cId="1778132003" sldId="294"/>
        </pc:sldMkLst>
        <pc:spChg chg="mod">
          <ac:chgData name="Ruth Hutson" userId="S::ruth.hutson@3dmoleculardesigns.com::b7a315b0-fa21-44f2-a340-f03b809ae5a7" providerId="AD" clId="Web-{03C1128B-00B6-DB30-06E8-CC26AA473361}" dt="2023-10-02T03:54:36.933" v="1105" actId="20577"/>
          <ac:spMkLst>
            <pc:docMk/>
            <pc:sldMk cId="1778132003" sldId="294"/>
            <ac:spMk id="2" creationId="{A90A24A1-7CA4-13F3-22A0-75B46CB3E375}"/>
          </ac:spMkLst>
        </pc:spChg>
        <pc:spChg chg="mod">
          <ac:chgData name="Ruth Hutson" userId="S::ruth.hutson@3dmoleculardesigns.com::b7a315b0-fa21-44f2-a340-f03b809ae5a7" providerId="AD" clId="Web-{03C1128B-00B6-DB30-06E8-CC26AA473361}" dt="2023-10-02T04:59:40.551" v="3449" actId="20577"/>
          <ac:spMkLst>
            <pc:docMk/>
            <pc:sldMk cId="1778132003" sldId="294"/>
            <ac:spMk id="3" creationId="{0AA460F3-BBD4-27A6-B445-4A3A714C6C0A}"/>
          </ac:spMkLst>
        </pc:spChg>
        <pc:spChg chg="mod">
          <ac:chgData name="Ruth Hutson" userId="S::ruth.hutson@3dmoleculardesigns.com::b7a315b0-fa21-44f2-a340-f03b809ae5a7" providerId="AD" clId="Web-{03C1128B-00B6-DB30-06E8-CC26AA473361}" dt="2023-10-02T03:52:32.893" v="1033" actId="1076"/>
          <ac:spMkLst>
            <pc:docMk/>
            <pc:sldMk cId="1778132003" sldId="294"/>
            <ac:spMk id="12" creationId="{4B227AD4-9E5D-DB84-6BB6-4BD562B6A29F}"/>
          </ac:spMkLst>
        </pc:spChg>
        <pc:picChg chg="mod">
          <ac:chgData name="Ruth Hutson" userId="S::ruth.hutson@3dmoleculardesigns.com::b7a315b0-fa21-44f2-a340-f03b809ae5a7" providerId="AD" clId="Web-{03C1128B-00B6-DB30-06E8-CC26AA473361}" dt="2023-10-02T03:52:22.080" v="1032"/>
          <ac:picMkLst>
            <pc:docMk/>
            <pc:sldMk cId="1778132003" sldId="294"/>
            <ac:picMk id="11" creationId="{E51DEA38-BC33-C184-9EE4-D254512B4980}"/>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24:27.196" v="1948"/>
              <pc2:cmMkLst xmlns:pc2="http://schemas.microsoft.com/office/powerpoint/2019/9/main/command">
                <pc:docMk/>
                <pc:sldMk cId="1778132003" sldId="294"/>
                <pc2:cmMk id="{27F6DAD8-3291-4FA2-BF95-C04376D0D1DA}"/>
              </pc2:cmMkLst>
            </pc226:cmChg>
          </p:ext>
        </pc:extLst>
      </pc:sldChg>
      <pc:sldChg chg="addSp delSp modSp ord addCm delCm modNotes">
        <pc:chgData name="Ruth Hutson" userId="S::ruth.hutson@3dmoleculardesigns.com::b7a315b0-fa21-44f2-a340-f03b809ae5a7" providerId="AD" clId="Web-{03C1128B-00B6-DB30-06E8-CC26AA473361}" dt="2023-10-02T04:58:03.766" v="3405"/>
        <pc:sldMkLst>
          <pc:docMk/>
          <pc:sldMk cId="491476793" sldId="296"/>
        </pc:sldMkLst>
        <pc:spChg chg="mod">
          <ac:chgData name="Ruth Hutson" userId="S::ruth.hutson@3dmoleculardesigns.com::b7a315b0-fa21-44f2-a340-f03b809ae5a7" providerId="AD" clId="Web-{03C1128B-00B6-DB30-06E8-CC26AA473361}" dt="2023-10-02T03:13:00.286" v="218" actId="20577"/>
          <ac:spMkLst>
            <pc:docMk/>
            <pc:sldMk cId="491476793" sldId="296"/>
            <ac:spMk id="2" creationId="{A90A24A1-7CA4-13F3-22A0-75B46CB3E375}"/>
          </ac:spMkLst>
        </pc:spChg>
        <pc:spChg chg="mod">
          <ac:chgData name="Ruth Hutson" userId="S::ruth.hutson@3dmoleculardesigns.com::b7a315b0-fa21-44f2-a340-f03b809ae5a7" providerId="AD" clId="Web-{03C1128B-00B6-DB30-06E8-CC26AA473361}" dt="2023-10-02T03:16:39.122" v="314" actId="20577"/>
          <ac:spMkLst>
            <pc:docMk/>
            <pc:sldMk cId="491476793" sldId="296"/>
            <ac:spMk id="7" creationId="{CCC9FAEA-BD87-E4C2-2BA8-C4090AACD060}"/>
          </ac:spMkLst>
        </pc:spChg>
        <pc:graphicFrameChg chg="del">
          <ac:chgData name="Ruth Hutson" userId="S::ruth.hutson@3dmoleculardesigns.com::b7a315b0-fa21-44f2-a340-f03b809ae5a7" providerId="AD" clId="Web-{03C1128B-00B6-DB30-06E8-CC26AA473361}" dt="2023-10-02T03:15:42.979" v="307"/>
          <ac:graphicFrameMkLst>
            <pc:docMk/>
            <pc:sldMk cId="491476793" sldId="296"/>
            <ac:graphicFrameMk id="27" creationId="{23F9EDA4-EE48-ADD1-F711-6FA4A03F4064}"/>
          </ac:graphicFrameMkLst>
        </pc:graphicFrameChg>
        <pc:picChg chg="add mod">
          <ac:chgData name="Ruth Hutson" userId="S::ruth.hutson@3dmoleculardesigns.com::b7a315b0-fa21-44f2-a340-f03b809ae5a7" providerId="AD" clId="Web-{03C1128B-00B6-DB30-06E8-CC26AA473361}" dt="2023-10-02T03:35:09.246" v="777" actId="1076"/>
          <ac:picMkLst>
            <pc:docMk/>
            <pc:sldMk cId="491476793" sldId="296"/>
            <ac:picMk id="3" creationId="{96F1E641-6300-7D36-B0FA-0E6BC0D3BC91}"/>
          </ac:picMkLst>
        </pc:picChg>
        <pc:picChg chg="del">
          <ac:chgData name="Ruth Hutson" userId="S::ruth.hutson@3dmoleculardesigns.com::b7a315b0-fa21-44f2-a340-f03b809ae5a7" providerId="AD" clId="Web-{03C1128B-00B6-DB30-06E8-CC26AA473361}" dt="2023-10-02T03:15:44.636" v="308"/>
          <ac:picMkLst>
            <pc:docMk/>
            <pc:sldMk cId="491476793" sldId="296"/>
            <ac:picMk id="25" creationId="{66D24691-7F15-FAAD-2E2B-CA13710B3574}"/>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22:22.737" v="1940"/>
              <pc2:cmMkLst xmlns:pc2="http://schemas.microsoft.com/office/powerpoint/2019/9/main/command">
                <pc:docMk/>
                <pc:sldMk cId="491476793" sldId="296"/>
                <pc2:cmMk id="{99D5451F-16EF-4A8F-A3B9-6395DE2B63C3}"/>
              </pc2:cmMkLst>
            </pc226:cmChg>
            <pc226:cmChg xmlns:pc226="http://schemas.microsoft.com/office/powerpoint/2022/06/main/command" chg="del">
              <pc226:chgData name="Ruth Hutson" userId="S::ruth.hutson@3dmoleculardesigns.com::b7a315b0-fa21-44f2-a340-f03b809ae5a7" providerId="AD" clId="Web-{03C1128B-00B6-DB30-06E8-CC26AA473361}" dt="2023-10-02T04:22:11.502" v="1939"/>
              <pc2:cmMkLst xmlns:pc2="http://schemas.microsoft.com/office/powerpoint/2019/9/main/command">
                <pc:docMk/>
                <pc:sldMk cId="491476793" sldId="296"/>
                <pc2:cmMk id="{6ECF3766-CB81-4723-A31B-67135D97FD8F}"/>
              </pc2:cmMkLst>
            </pc226:cmChg>
          </p:ext>
        </pc:extLst>
      </pc:sldChg>
      <pc:sldChg chg="modSp delCm modCm">
        <pc:chgData name="Ruth Hutson" userId="S::ruth.hutson@3dmoleculardesigns.com::b7a315b0-fa21-44f2-a340-f03b809ae5a7" providerId="AD" clId="Web-{03C1128B-00B6-DB30-06E8-CC26AA473361}" dt="2023-10-02T04:57:23.653" v="3399"/>
        <pc:sldMkLst>
          <pc:docMk/>
          <pc:sldMk cId="905867743" sldId="305"/>
        </pc:sldMkLst>
        <pc:spChg chg="mod">
          <ac:chgData name="Ruth Hutson" userId="S::ruth.hutson@3dmoleculardesigns.com::b7a315b0-fa21-44f2-a340-f03b809ae5a7" providerId="AD" clId="Web-{03C1128B-00B6-DB30-06E8-CC26AA473361}" dt="2023-10-02T02:50:41.629" v="51" actId="20577"/>
          <ac:spMkLst>
            <pc:docMk/>
            <pc:sldMk cId="905867743" sldId="305"/>
            <ac:spMk id="3" creationId="{DB4044E3-9B8D-E489-3637-74F91440A195}"/>
          </ac:spMkLst>
        </pc:spChg>
        <pc:spChg chg="mod">
          <ac:chgData name="Ruth Hutson" userId="S::ruth.hutson@3dmoleculardesigns.com::b7a315b0-fa21-44f2-a340-f03b809ae5a7" providerId="AD" clId="Web-{03C1128B-00B6-DB30-06E8-CC26AA473361}" dt="2023-10-02T02:50:50.348" v="53" actId="20577"/>
          <ac:spMkLst>
            <pc:docMk/>
            <pc:sldMk cId="905867743" sldId="305"/>
            <ac:spMk id="6" creationId="{33F54071-E39B-AD9C-71D1-824E1731688B}"/>
          </ac:spMkLst>
        </pc:spChg>
        <pc:spChg chg="mod">
          <ac:chgData name="Ruth Hutson" userId="S::ruth.hutson@3dmoleculardesigns.com::b7a315b0-fa21-44f2-a340-f03b809ae5a7" providerId="AD" clId="Web-{03C1128B-00B6-DB30-06E8-CC26AA473361}" dt="2023-10-02T02:51:08.880" v="56" actId="20577"/>
          <ac:spMkLst>
            <pc:docMk/>
            <pc:sldMk cId="905867743" sldId="305"/>
            <ac:spMk id="8" creationId="{3C8613E6-4F75-6165-7DFC-2AE970144C26}"/>
          </ac:spMkLst>
        </pc:spChg>
        <pc:extLst>
          <p:ext xmlns:p="http://schemas.openxmlformats.org/presentationml/2006/main" uri="{D6D511B9-2390-475A-947B-AFAB55BFBCF1}">
            <pc226:cmChg xmlns:pc226="http://schemas.microsoft.com/office/powerpoint/2022/06/main/command" chg="mod">
              <pc226:chgData name="Ruth Hutson" userId="S::ruth.hutson@3dmoleculardesigns.com::b7a315b0-fa21-44f2-a340-f03b809ae5a7" providerId="AD" clId="Web-{03C1128B-00B6-DB30-06E8-CC26AA473361}" dt="2023-10-02T04:57:23.653" v="3399"/>
              <pc2:cmMkLst xmlns:pc2="http://schemas.microsoft.com/office/powerpoint/2019/9/main/command">
                <pc:docMk/>
                <pc:sldMk cId="905867743" sldId="305"/>
                <pc2:cmMk id="{8C58ED55-F4B6-435C-9ABD-25A1B5276C31}"/>
              </pc2:cmMkLst>
            </pc226:cmChg>
            <pc226:cmChg xmlns:pc226="http://schemas.microsoft.com/office/powerpoint/2022/06/main/command" chg="del">
              <pc226:chgData name="Ruth Hutson" userId="S::ruth.hutson@3dmoleculardesigns.com::b7a315b0-fa21-44f2-a340-f03b809ae5a7" providerId="AD" clId="Web-{03C1128B-00B6-DB30-06E8-CC26AA473361}" dt="2023-10-02T04:57:00.043" v="3398"/>
              <pc2:cmMkLst xmlns:pc2="http://schemas.microsoft.com/office/powerpoint/2019/9/main/command">
                <pc:docMk/>
                <pc:sldMk cId="905867743" sldId="305"/>
                <pc2:cmMk id="{CFC5AFFC-5658-4B11-8B0D-A0BAC609CD10}"/>
              </pc2:cmMkLst>
            </pc226:cmChg>
          </p:ext>
        </pc:extLst>
      </pc:sldChg>
      <pc:sldChg chg="delSp modSp ord addCm modNotes">
        <pc:chgData name="Ruth Hutson" userId="S::ruth.hutson@3dmoleculardesigns.com::b7a315b0-fa21-44f2-a340-f03b809ae5a7" providerId="AD" clId="Web-{03C1128B-00B6-DB30-06E8-CC26AA473361}" dt="2023-10-02T04:21:55.830" v="1938"/>
        <pc:sldMkLst>
          <pc:docMk/>
          <pc:sldMk cId="249649319" sldId="362"/>
        </pc:sldMkLst>
        <pc:spChg chg="mod">
          <ac:chgData name="Ruth Hutson" userId="S::ruth.hutson@3dmoleculardesigns.com::b7a315b0-fa21-44f2-a340-f03b809ae5a7" providerId="AD" clId="Web-{03C1128B-00B6-DB30-06E8-CC26AA473361}" dt="2023-10-02T03:06:12.850" v="139" actId="20577"/>
          <ac:spMkLst>
            <pc:docMk/>
            <pc:sldMk cId="249649319" sldId="362"/>
            <ac:spMk id="2" creationId="{622FCD45-8CFD-844F-A2C5-CF10527504F8}"/>
          </ac:spMkLst>
        </pc:spChg>
        <pc:spChg chg="mod">
          <ac:chgData name="Ruth Hutson" userId="S::ruth.hutson@3dmoleculardesigns.com::b7a315b0-fa21-44f2-a340-f03b809ae5a7" providerId="AD" clId="Web-{03C1128B-00B6-DB30-06E8-CC26AA473361}" dt="2023-10-02T03:09:25.466" v="177" actId="20577"/>
          <ac:spMkLst>
            <pc:docMk/>
            <pc:sldMk cId="249649319" sldId="362"/>
            <ac:spMk id="6" creationId="{21AE99C0-3B7C-42E7-0B50-E594D4ED6566}"/>
          </ac:spMkLst>
        </pc:spChg>
        <pc:picChg chg="del">
          <ac:chgData name="Ruth Hutson" userId="S::ruth.hutson@3dmoleculardesigns.com::b7a315b0-fa21-44f2-a340-f03b809ae5a7" providerId="AD" clId="Web-{03C1128B-00B6-DB30-06E8-CC26AA473361}" dt="2023-10-02T03:06:14.240" v="140"/>
          <ac:picMkLst>
            <pc:docMk/>
            <pc:sldMk cId="249649319" sldId="362"/>
            <ac:picMk id="4" creationId="{6FA3A34C-3350-215C-5505-B27D44409150}"/>
          </ac:picMkLst>
        </pc:picChg>
        <pc:picChg chg="del">
          <ac:chgData name="Ruth Hutson" userId="S::ruth.hutson@3dmoleculardesigns.com::b7a315b0-fa21-44f2-a340-f03b809ae5a7" providerId="AD" clId="Web-{03C1128B-00B6-DB30-06E8-CC26AA473361}" dt="2023-10-02T03:08:13.901" v="141"/>
          <ac:picMkLst>
            <pc:docMk/>
            <pc:sldMk cId="249649319" sldId="362"/>
            <ac:picMk id="5" creationId="{223DA4E8-FAA0-118B-68F6-3FFB8B1A94FA}"/>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3:48:13.196" v="985"/>
              <pc2:cmMkLst xmlns:pc2="http://schemas.microsoft.com/office/powerpoint/2019/9/main/command">
                <pc:docMk/>
                <pc:sldMk cId="249649319" sldId="362"/>
                <pc2:cmMk id="{99311E94-0897-462A-8D60-75D5A50B24A7}"/>
              </pc2:cmMkLst>
            </pc226:cmChg>
            <pc226:cmChg xmlns:pc226="http://schemas.microsoft.com/office/powerpoint/2022/06/main/command" chg="add">
              <pc226:chgData name="Ruth Hutson" userId="S::ruth.hutson@3dmoleculardesigns.com::b7a315b0-fa21-44f2-a340-f03b809ae5a7" providerId="AD" clId="Web-{03C1128B-00B6-DB30-06E8-CC26AA473361}" dt="2023-10-02T04:21:55.830" v="1938"/>
              <pc2:cmMkLst xmlns:pc2="http://schemas.microsoft.com/office/powerpoint/2019/9/main/command">
                <pc:docMk/>
                <pc:sldMk cId="249649319" sldId="362"/>
                <pc2:cmMk id="{2EC86C95-69CE-47D8-AA1C-E34C314D390A}"/>
              </pc2:cmMkLst>
            </pc226:cmChg>
          </p:ext>
        </pc:extLst>
      </pc:sldChg>
      <pc:sldChg chg="addSp delSp modSp ord modNotes">
        <pc:chgData name="Ruth Hutson" userId="S::ruth.hutson@3dmoleculardesigns.com::b7a315b0-fa21-44f2-a340-f03b809ae5a7" providerId="AD" clId="Web-{03C1128B-00B6-DB30-06E8-CC26AA473361}" dt="2023-10-02T05:00:18.133" v="3471" actId="20577"/>
        <pc:sldMkLst>
          <pc:docMk/>
          <pc:sldMk cId="2174006926" sldId="363"/>
        </pc:sldMkLst>
        <pc:spChg chg="mod">
          <ac:chgData name="Ruth Hutson" userId="S::ruth.hutson@3dmoleculardesigns.com::b7a315b0-fa21-44f2-a340-f03b809ae5a7" providerId="AD" clId="Web-{03C1128B-00B6-DB30-06E8-CC26AA473361}" dt="2023-10-02T03:36:33.717" v="802" actId="20577"/>
          <ac:spMkLst>
            <pc:docMk/>
            <pc:sldMk cId="2174006926" sldId="363"/>
            <ac:spMk id="2" creationId="{A90A24A1-7CA4-13F3-22A0-75B46CB3E375}"/>
          </ac:spMkLst>
        </pc:spChg>
        <pc:spChg chg="mod">
          <ac:chgData name="Ruth Hutson" userId="S::ruth.hutson@3dmoleculardesigns.com::b7a315b0-fa21-44f2-a340-f03b809ae5a7" providerId="AD" clId="Web-{03C1128B-00B6-DB30-06E8-CC26AA473361}" dt="2023-10-02T05:00:18.133" v="3471" actId="20577"/>
          <ac:spMkLst>
            <pc:docMk/>
            <pc:sldMk cId="2174006926" sldId="363"/>
            <ac:spMk id="5" creationId="{E085024E-ADAA-C586-E060-3C6C8B017C53}"/>
          </ac:spMkLst>
        </pc:spChg>
        <pc:spChg chg="add mod">
          <ac:chgData name="Ruth Hutson" userId="S::ruth.hutson@3dmoleculardesigns.com::b7a315b0-fa21-44f2-a340-f03b809ae5a7" providerId="AD" clId="Web-{03C1128B-00B6-DB30-06E8-CC26AA473361}" dt="2023-10-02T04:23:46.834" v="1947"/>
          <ac:spMkLst>
            <pc:docMk/>
            <pc:sldMk cId="2174006926" sldId="363"/>
            <ac:spMk id="7" creationId="{8FB6BEEB-0176-3513-32FC-AD9F43C8F143}"/>
          </ac:spMkLst>
        </pc:spChg>
        <pc:spChg chg="del">
          <ac:chgData name="Ruth Hutson" userId="S::ruth.hutson@3dmoleculardesigns.com::b7a315b0-fa21-44f2-a340-f03b809ae5a7" providerId="AD" clId="Web-{03C1128B-00B6-DB30-06E8-CC26AA473361}" dt="2023-10-02T03:39:00.410" v="917"/>
          <ac:spMkLst>
            <pc:docMk/>
            <pc:sldMk cId="2174006926" sldId="363"/>
            <ac:spMk id="9" creationId="{FC3887F9-E7C4-FBDA-69CC-97F87F20EC8D}"/>
          </ac:spMkLst>
        </pc:spChg>
        <pc:spChg chg="mod">
          <ac:chgData name="Ruth Hutson" userId="S::ruth.hutson@3dmoleculardesigns.com::b7a315b0-fa21-44f2-a340-f03b809ae5a7" providerId="AD" clId="Web-{03C1128B-00B6-DB30-06E8-CC26AA473361}" dt="2023-10-02T03:38:24.378" v="910" actId="20577"/>
          <ac:spMkLst>
            <pc:docMk/>
            <pc:sldMk cId="2174006926" sldId="363"/>
            <ac:spMk id="20" creationId="{D277F015-BB2A-84F7-6708-7B2AB1D20828}"/>
          </ac:spMkLst>
        </pc:spChg>
        <pc:spChg chg="mod">
          <ac:chgData name="Ruth Hutson" userId="S::ruth.hutson@3dmoleculardesigns.com::b7a315b0-fa21-44f2-a340-f03b809ae5a7" providerId="AD" clId="Web-{03C1128B-00B6-DB30-06E8-CC26AA473361}" dt="2023-10-02T03:38:32.222" v="915" actId="20577"/>
          <ac:spMkLst>
            <pc:docMk/>
            <pc:sldMk cId="2174006926" sldId="363"/>
            <ac:spMk id="21" creationId="{774C9EB4-12BE-C9B8-67E6-F14771960F86}"/>
          </ac:spMkLst>
        </pc:spChg>
        <pc:picChg chg="add mod">
          <ac:chgData name="Ruth Hutson" userId="S::ruth.hutson@3dmoleculardesigns.com::b7a315b0-fa21-44f2-a340-f03b809ae5a7" providerId="AD" clId="Web-{03C1128B-00B6-DB30-06E8-CC26AA473361}" dt="2023-10-02T03:39:51.131" v="924" actId="1076"/>
          <ac:picMkLst>
            <pc:docMk/>
            <pc:sldMk cId="2174006926" sldId="363"/>
            <ac:picMk id="3" creationId="{B2D62579-B9C8-9A49-F9D0-E0B83E5B8158}"/>
          </ac:picMkLst>
        </pc:picChg>
        <pc:picChg chg="add mod">
          <ac:chgData name="Ruth Hutson" userId="S::ruth.hutson@3dmoleculardesigns.com::b7a315b0-fa21-44f2-a340-f03b809ae5a7" providerId="AD" clId="Web-{03C1128B-00B6-DB30-06E8-CC26AA473361}" dt="2023-10-02T04:23:05.739" v="1942" actId="1076"/>
          <ac:picMkLst>
            <pc:docMk/>
            <pc:sldMk cId="2174006926" sldId="363"/>
            <ac:picMk id="4" creationId="{0CC0BFAA-14C2-F2B1-E2CD-88472204B4AF}"/>
          </ac:picMkLst>
        </pc:picChg>
        <pc:picChg chg="del">
          <ac:chgData name="Ruth Hutson" userId="S::ruth.hutson@3dmoleculardesigns.com::b7a315b0-fa21-44f2-a340-f03b809ae5a7" providerId="AD" clId="Web-{03C1128B-00B6-DB30-06E8-CC26AA473361}" dt="2023-10-02T03:38:52.613" v="916"/>
          <ac:picMkLst>
            <pc:docMk/>
            <pc:sldMk cId="2174006926" sldId="363"/>
            <ac:picMk id="11" creationId="{6089C95C-4EE7-D139-CBAC-D69E6D244C5A}"/>
          </ac:picMkLst>
        </pc:picChg>
        <pc:picChg chg="del">
          <ac:chgData name="Ruth Hutson" userId="S::ruth.hutson@3dmoleculardesigns.com::b7a315b0-fa21-44f2-a340-f03b809ae5a7" providerId="AD" clId="Web-{03C1128B-00B6-DB30-06E8-CC26AA473361}" dt="2023-10-02T03:38:27.050" v="911"/>
          <ac:picMkLst>
            <pc:docMk/>
            <pc:sldMk cId="2174006926" sldId="363"/>
            <ac:picMk id="18" creationId="{98533405-9C0D-2E88-0A3E-6EFD1592804B}"/>
          </ac:picMkLst>
        </pc:picChg>
        <pc:cxnChg chg="del">
          <ac:chgData name="Ruth Hutson" userId="S::ruth.hutson@3dmoleculardesigns.com::b7a315b0-fa21-44f2-a340-f03b809ae5a7" providerId="AD" clId="Web-{03C1128B-00B6-DB30-06E8-CC26AA473361}" dt="2023-10-02T03:39:04.145" v="918"/>
          <ac:cxnSpMkLst>
            <pc:docMk/>
            <pc:sldMk cId="2174006926" sldId="363"/>
            <ac:cxnSpMk id="14" creationId="{7900950D-EF96-9126-B01A-105260A01BD8}"/>
          </ac:cxnSpMkLst>
        </pc:cxnChg>
      </pc:sldChg>
      <pc:sldChg chg="addSp delSp modSp ord">
        <pc:chgData name="Ruth Hutson" userId="S::ruth.hutson@3dmoleculardesigns.com::b7a315b0-fa21-44f2-a340-f03b809ae5a7" providerId="AD" clId="Web-{03C1128B-00B6-DB30-06E8-CC26AA473361}" dt="2023-10-02T04:58:43.986" v="3410" actId="20577"/>
        <pc:sldMkLst>
          <pc:docMk/>
          <pc:sldMk cId="199891701" sldId="369"/>
        </pc:sldMkLst>
        <pc:spChg chg="mod">
          <ac:chgData name="Ruth Hutson" userId="S::ruth.hutson@3dmoleculardesigns.com::b7a315b0-fa21-44f2-a340-f03b809ae5a7" providerId="AD" clId="Web-{03C1128B-00B6-DB30-06E8-CC26AA473361}" dt="2023-10-02T04:06:19.446" v="1443" actId="20577"/>
          <ac:spMkLst>
            <pc:docMk/>
            <pc:sldMk cId="199891701" sldId="369"/>
            <ac:spMk id="2" creationId="{A90A24A1-7CA4-13F3-22A0-75B46CB3E375}"/>
          </ac:spMkLst>
        </pc:spChg>
        <pc:spChg chg="mod">
          <ac:chgData name="Ruth Hutson" userId="S::ruth.hutson@3dmoleculardesigns.com::b7a315b0-fa21-44f2-a340-f03b809ae5a7" providerId="AD" clId="Web-{03C1128B-00B6-DB30-06E8-CC26AA473361}" dt="2023-10-02T04:58:43.986" v="3410" actId="20577"/>
          <ac:spMkLst>
            <pc:docMk/>
            <pc:sldMk cId="199891701" sldId="369"/>
            <ac:spMk id="5" creationId="{E085024E-ADAA-C586-E060-3C6C8B017C53}"/>
          </ac:spMkLst>
        </pc:spChg>
        <pc:spChg chg="del">
          <ac:chgData name="Ruth Hutson" userId="S::ruth.hutson@3dmoleculardesigns.com::b7a315b0-fa21-44f2-a340-f03b809ae5a7" providerId="AD" clId="Web-{03C1128B-00B6-DB30-06E8-CC26AA473361}" dt="2023-10-02T04:07:56.965" v="1581"/>
          <ac:spMkLst>
            <pc:docMk/>
            <pc:sldMk cId="199891701" sldId="369"/>
            <ac:spMk id="9" creationId="{FC3887F9-E7C4-FBDA-69CC-97F87F20EC8D}"/>
          </ac:spMkLst>
        </pc:spChg>
        <pc:spChg chg="del">
          <ac:chgData name="Ruth Hutson" userId="S::ruth.hutson@3dmoleculardesigns.com::b7a315b0-fa21-44f2-a340-f03b809ae5a7" providerId="AD" clId="Web-{03C1128B-00B6-DB30-06E8-CC26AA473361}" dt="2023-10-02T04:07:55.715" v="1580"/>
          <ac:spMkLst>
            <pc:docMk/>
            <pc:sldMk cId="199891701" sldId="369"/>
            <ac:spMk id="10" creationId="{B9A86FA9-7B6F-C9D9-AA3D-184AA4A2FC36}"/>
          </ac:spMkLst>
        </pc:spChg>
        <pc:spChg chg="mod">
          <ac:chgData name="Ruth Hutson" userId="S::ruth.hutson@3dmoleculardesigns.com::b7a315b0-fa21-44f2-a340-f03b809ae5a7" providerId="AD" clId="Web-{03C1128B-00B6-DB30-06E8-CC26AA473361}" dt="2023-10-02T04:07:35.339" v="1573" actId="20577"/>
          <ac:spMkLst>
            <pc:docMk/>
            <pc:sldMk cId="199891701" sldId="369"/>
            <ac:spMk id="20" creationId="{D277F015-BB2A-84F7-6708-7B2AB1D20828}"/>
          </ac:spMkLst>
        </pc:spChg>
        <pc:spChg chg="mod">
          <ac:chgData name="Ruth Hutson" userId="S::ruth.hutson@3dmoleculardesigns.com::b7a315b0-fa21-44f2-a340-f03b809ae5a7" providerId="AD" clId="Web-{03C1128B-00B6-DB30-06E8-CC26AA473361}" dt="2023-10-02T04:07:45.715" v="1578" actId="20577"/>
          <ac:spMkLst>
            <pc:docMk/>
            <pc:sldMk cId="199891701" sldId="369"/>
            <ac:spMk id="21" creationId="{774C9EB4-12BE-C9B8-67E6-F14771960F86}"/>
          </ac:spMkLst>
        </pc:spChg>
        <pc:picChg chg="del">
          <ac:chgData name="Ruth Hutson" userId="S::ruth.hutson@3dmoleculardesigns.com::b7a315b0-fa21-44f2-a340-f03b809ae5a7" providerId="AD" clId="Web-{03C1128B-00B6-DB30-06E8-CC26AA473361}" dt="2023-10-02T04:07:50.840" v="1579"/>
          <ac:picMkLst>
            <pc:docMk/>
            <pc:sldMk cId="199891701" sldId="369"/>
            <ac:picMk id="3" creationId="{5AB51BDD-F337-5328-B668-26D0A963A875}"/>
          </ac:picMkLst>
        </pc:picChg>
        <pc:picChg chg="add mod">
          <ac:chgData name="Ruth Hutson" userId="S::ruth.hutson@3dmoleculardesigns.com::b7a315b0-fa21-44f2-a340-f03b809ae5a7" providerId="AD" clId="Web-{03C1128B-00B6-DB30-06E8-CC26AA473361}" dt="2023-10-02T04:08:43.795" v="1585" actId="1076"/>
          <ac:picMkLst>
            <pc:docMk/>
            <pc:sldMk cId="199891701" sldId="369"/>
            <ac:picMk id="4" creationId="{864AE2EE-7F6D-B554-D945-4D040C31848F}"/>
          </ac:picMkLst>
        </pc:picChg>
        <pc:picChg chg="del">
          <ac:chgData name="Ruth Hutson" userId="S::ruth.hutson@3dmoleculardesigns.com::b7a315b0-fa21-44f2-a340-f03b809ae5a7" providerId="AD" clId="Web-{03C1128B-00B6-DB30-06E8-CC26AA473361}" dt="2023-10-02T04:07:37.590" v="1574"/>
          <ac:picMkLst>
            <pc:docMk/>
            <pc:sldMk cId="199891701" sldId="369"/>
            <ac:picMk id="18" creationId="{98533405-9C0D-2E88-0A3E-6EFD1592804B}"/>
          </ac:picMkLst>
        </pc:picChg>
        <pc:cxnChg chg="del">
          <ac:chgData name="Ruth Hutson" userId="S::ruth.hutson@3dmoleculardesigns.com::b7a315b0-fa21-44f2-a340-f03b809ae5a7" providerId="AD" clId="Web-{03C1128B-00B6-DB30-06E8-CC26AA473361}" dt="2023-10-02T04:07:57.903" v="1582"/>
          <ac:cxnSpMkLst>
            <pc:docMk/>
            <pc:sldMk cId="199891701" sldId="369"/>
            <ac:cxnSpMk id="14" creationId="{7900950D-EF96-9126-B01A-105260A01BD8}"/>
          </ac:cxnSpMkLst>
        </pc:cxnChg>
      </pc:sldChg>
      <pc:sldChg chg="del ord">
        <pc:chgData name="Ruth Hutson" userId="S::ruth.hutson@3dmoleculardesigns.com::b7a315b0-fa21-44f2-a340-f03b809ae5a7" providerId="AD" clId="Web-{03C1128B-00B6-DB30-06E8-CC26AA473361}" dt="2023-10-02T04:20:49.515" v="1935"/>
        <pc:sldMkLst>
          <pc:docMk/>
          <pc:sldMk cId="1426361018" sldId="370"/>
        </pc:sldMkLst>
      </pc:sldChg>
      <pc:sldChg chg="del ord">
        <pc:chgData name="Ruth Hutson" userId="S::ruth.hutson@3dmoleculardesigns.com::b7a315b0-fa21-44f2-a340-f03b809ae5a7" providerId="AD" clId="Web-{03C1128B-00B6-DB30-06E8-CC26AA473361}" dt="2023-10-02T04:20:51.968" v="1936"/>
        <pc:sldMkLst>
          <pc:docMk/>
          <pc:sldMk cId="1120631870" sldId="371"/>
        </pc:sldMkLst>
      </pc:sldChg>
      <pc:sldChg chg="del ord">
        <pc:chgData name="Ruth Hutson" userId="S::ruth.hutson@3dmoleculardesigns.com::b7a315b0-fa21-44f2-a340-f03b809ae5a7" providerId="AD" clId="Web-{03C1128B-00B6-DB30-06E8-CC26AA473361}" dt="2023-10-02T04:36:15.524" v="2292"/>
        <pc:sldMkLst>
          <pc:docMk/>
          <pc:sldMk cId="3513169075" sldId="372"/>
        </pc:sldMkLst>
      </pc:sldChg>
      <pc:sldChg chg="modSp del">
        <pc:chgData name="Ruth Hutson" userId="S::ruth.hutson@3dmoleculardesigns.com::b7a315b0-fa21-44f2-a340-f03b809ae5a7" providerId="AD" clId="Web-{03C1128B-00B6-DB30-06E8-CC26AA473361}" dt="2023-10-02T04:40:17.861" v="2505"/>
        <pc:sldMkLst>
          <pc:docMk/>
          <pc:sldMk cId="894216459" sldId="373"/>
        </pc:sldMkLst>
        <pc:spChg chg="mod">
          <ac:chgData name="Ruth Hutson" userId="S::ruth.hutson@3dmoleculardesigns.com::b7a315b0-fa21-44f2-a340-f03b809ae5a7" providerId="AD" clId="Web-{03C1128B-00B6-DB30-06E8-CC26AA473361}" dt="2023-10-02T04:40:14.564" v="2504" actId="20577"/>
          <ac:spMkLst>
            <pc:docMk/>
            <pc:sldMk cId="894216459" sldId="373"/>
            <ac:spMk id="2" creationId="{A90A24A1-7CA4-13F3-22A0-75B46CB3E375}"/>
          </ac:spMkLst>
        </pc:spChg>
      </pc:sldChg>
      <pc:sldChg chg="del">
        <pc:chgData name="Ruth Hutson" userId="S::ruth.hutson@3dmoleculardesigns.com::b7a315b0-fa21-44f2-a340-f03b809ae5a7" providerId="AD" clId="Web-{03C1128B-00B6-DB30-06E8-CC26AA473361}" dt="2023-10-02T04:47:51.289" v="2897"/>
        <pc:sldMkLst>
          <pc:docMk/>
          <pc:sldMk cId="2276717073" sldId="374"/>
        </pc:sldMkLst>
      </pc:sldChg>
      <pc:sldChg chg="addSp delSp modSp ord addCm delCm modNotes">
        <pc:chgData name="Ruth Hutson" userId="S::ruth.hutson@3dmoleculardesigns.com::b7a315b0-fa21-44f2-a340-f03b809ae5a7" providerId="AD" clId="Web-{03C1128B-00B6-DB30-06E8-CC26AA473361}" dt="2023-10-02T04:26:01.356" v="1982"/>
        <pc:sldMkLst>
          <pc:docMk/>
          <pc:sldMk cId="2685943732" sldId="375"/>
        </pc:sldMkLst>
        <pc:spChg chg="mod">
          <ac:chgData name="Ruth Hutson" userId="S::ruth.hutson@3dmoleculardesigns.com::b7a315b0-fa21-44f2-a340-f03b809ae5a7" providerId="AD" clId="Web-{03C1128B-00B6-DB30-06E8-CC26AA473361}" dt="2023-10-02T04:01:48.043" v="1266" actId="20577"/>
          <ac:spMkLst>
            <pc:docMk/>
            <pc:sldMk cId="2685943732" sldId="375"/>
            <ac:spMk id="2" creationId="{A90A24A1-7CA4-13F3-22A0-75B46CB3E375}"/>
          </ac:spMkLst>
        </pc:spChg>
        <pc:spChg chg="mod">
          <ac:chgData name="Ruth Hutson" userId="S::ruth.hutson@3dmoleculardesigns.com::b7a315b0-fa21-44f2-a340-f03b809ae5a7" providerId="AD" clId="Web-{03C1128B-00B6-DB30-06E8-CC26AA473361}" dt="2023-10-02T04:03:25.827" v="1406" actId="20577"/>
          <ac:spMkLst>
            <pc:docMk/>
            <pc:sldMk cId="2685943732" sldId="375"/>
            <ac:spMk id="3" creationId="{0AA460F3-BBD4-27A6-B445-4A3A714C6C0A}"/>
          </ac:spMkLst>
        </pc:spChg>
        <pc:spChg chg="del">
          <ac:chgData name="Ruth Hutson" userId="S::ruth.hutson@3dmoleculardesigns.com::b7a315b0-fa21-44f2-a340-f03b809ae5a7" providerId="AD" clId="Web-{03C1128B-00B6-DB30-06E8-CC26AA473361}" dt="2023-10-02T04:03:15.327" v="1401"/>
          <ac:spMkLst>
            <pc:docMk/>
            <pc:sldMk cId="2685943732" sldId="375"/>
            <ac:spMk id="5" creationId="{2D2563BD-B4F9-DFD6-4725-BF196D40E51B}"/>
          </ac:spMkLst>
        </pc:spChg>
        <pc:spChg chg="del">
          <ac:chgData name="Ruth Hutson" userId="S::ruth.hutson@3dmoleculardesigns.com::b7a315b0-fa21-44f2-a340-f03b809ae5a7" providerId="AD" clId="Web-{03C1128B-00B6-DB30-06E8-CC26AA473361}" dt="2023-10-02T04:03:09.983" v="1400"/>
          <ac:spMkLst>
            <pc:docMk/>
            <pc:sldMk cId="2685943732" sldId="375"/>
            <ac:spMk id="7" creationId="{E77C2C49-FAA8-1025-C540-EA7C8B6FD347}"/>
          </ac:spMkLst>
        </pc:spChg>
        <pc:spChg chg="add mod">
          <ac:chgData name="Ruth Hutson" userId="S::ruth.hutson@3dmoleculardesigns.com::b7a315b0-fa21-44f2-a340-f03b809ae5a7" providerId="AD" clId="Web-{03C1128B-00B6-DB30-06E8-CC26AA473361}" dt="2023-10-02T04:25:35.902" v="1981" actId="14100"/>
          <ac:spMkLst>
            <pc:docMk/>
            <pc:sldMk cId="2685943732" sldId="375"/>
            <ac:spMk id="8" creationId="{753E440B-B2C7-A777-1D8A-A67DE3CAE40E}"/>
          </ac:spMkLst>
        </pc:spChg>
        <pc:picChg chg="del">
          <ac:chgData name="Ruth Hutson" userId="S::ruth.hutson@3dmoleculardesigns.com::b7a315b0-fa21-44f2-a340-f03b809ae5a7" providerId="AD" clId="Web-{03C1128B-00B6-DB30-06E8-CC26AA473361}" dt="2023-10-02T04:03:08.030" v="1399"/>
          <ac:picMkLst>
            <pc:docMk/>
            <pc:sldMk cId="2685943732" sldId="375"/>
            <ac:picMk id="4" creationId="{9A6E3C1D-0F06-B11C-EDD6-C1173787AA4E}"/>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26:01.356" v="1982"/>
              <pc2:cmMkLst xmlns:pc2="http://schemas.microsoft.com/office/powerpoint/2019/9/main/command">
                <pc:docMk/>
                <pc:sldMk cId="2685943732" sldId="375"/>
                <pc2:cmMk id="{D30EA13E-29AC-452C-A90B-A81C2F378E96}"/>
              </pc2:cmMkLst>
            </pc226:cmChg>
            <pc226:cmChg xmlns:pc226="http://schemas.microsoft.com/office/powerpoint/2022/06/main/command" chg="add del">
              <pc226:chgData name="Ruth Hutson" userId="S::ruth.hutson@3dmoleculardesigns.com::b7a315b0-fa21-44f2-a340-f03b809ae5a7" providerId="AD" clId="Web-{03C1128B-00B6-DB30-06E8-CC26AA473361}" dt="2023-10-02T04:10:09.142" v="1607"/>
              <pc2:cmMkLst xmlns:pc2="http://schemas.microsoft.com/office/powerpoint/2019/9/main/command">
                <pc:docMk/>
                <pc:sldMk cId="2685943732" sldId="375"/>
                <pc2:cmMk id="{8F948D90-474B-4C85-857D-8803B76B023C}"/>
              </pc2:cmMkLst>
            </pc226:cmChg>
            <pc226:cmChg xmlns:pc226="http://schemas.microsoft.com/office/powerpoint/2022/06/main/command" chg="add del">
              <pc226:chgData name="Ruth Hutson" userId="S::ruth.hutson@3dmoleculardesigns.com::b7a315b0-fa21-44f2-a340-f03b809ae5a7" providerId="AD" clId="Web-{03C1128B-00B6-DB30-06E8-CC26AA473361}" dt="2023-10-02T04:10:36.018" v="1609"/>
              <pc2:cmMkLst xmlns:pc2="http://schemas.microsoft.com/office/powerpoint/2019/9/main/command">
                <pc:docMk/>
                <pc:sldMk cId="2685943732" sldId="375"/>
                <pc2:cmMk id="{AC7184A0-AC7A-44B0-A43A-69C47B7A101C}"/>
              </pc2:cmMkLst>
            </pc226:cmChg>
          </p:ext>
        </pc:extLst>
      </pc:sldChg>
      <pc:sldChg chg="del ord">
        <pc:chgData name="Ruth Hutson" userId="S::ruth.hutson@3dmoleculardesigns.com::b7a315b0-fa21-44f2-a340-f03b809ae5a7" providerId="AD" clId="Web-{03C1128B-00B6-DB30-06E8-CC26AA473361}" dt="2023-10-02T04:36:12.587" v="2291"/>
        <pc:sldMkLst>
          <pc:docMk/>
          <pc:sldMk cId="583096928" sldId="376"/>
        </pc:sldMkLst>
      </pc:sldChg>
      <pc:sldChg chg="del">
        <pc:chgData name="Ruth Hutson" userId="S::ruth.hutson@3dmoleculardesigns.com::b7a315b0-fa21-44f2-a340-f03b809ae5a7" providerId="AD" clId="Web-{03C1128B-00B6-DB30-06E8-CC26AA473361}" dt="2023-10-02T04:47:53.836" v="2898"/>
        <pc:sldMkLst>
          <pc:docMk/>
          <pc:sldMk cId="2831400905" sldId="377"/>
        </pc:sldMkLst>
      </pc:sldChg>
      <pc:sldChg chg="del">
        <pc:chgData name="Ruth Hutson" userId="S::ruth.hutson@3dmoleculardesigns.com::b7a315b0-fa21-44f2-a340-f03b809ae5a7" providerId="AD" clId="Web-{03C1128B-00B6-DB30-06E8-CC26AA473361}" dt="2023-10-02T03:43:20.013" v="945"/>
        <pc:sldMkLst>
          <pc:docMk/>
          <pc:sldMk cId="4266515009" sldId="378"/>
        </pc:sldMkLst>
      </pc:sldChg>
      <pc:sldChg chg="addSp delSp modSp del">
        <pc:chgData name="Ruth Hutson" userId="S::ruth.hutson@3dmoleculardesigns.com::b7a315b0-fa21-44f2-a340-f03b809ae5a7" providerId="AD" clId="Web-{03C1128B-00B6-DB30-06E8-CC26AA473361}" dt="2023-10-02T03:46:53.771" v="981"/>
        <pc:sldMkLst>
          <pc:docMk/>
          <pc:sldMk cId="4030851363" sldId="379"/>
        </pc:sldMkLst>
        <pc:spChg chg="mod">
          <ac:chgData name="Ruth Hutson" userId="S::ruth.hutson@3dmoleculardesigns.com::b7a315b0-fa21-44f2-a340-f03b809ae5a7" providerId="AD" clId="Web-{03C1128B-00B6-DB30-06E8-CC26AA473361}" dt="2023-10-02T03:09:50.701" v="178" actId="14100"/>
          <ac:spMkLst>
            <pc:docMk/>
            <pc:sldMk cId="4030851363" sldId="379"/>
            <ac:spMk id="2" creationId="{A90A24A1-7CA4-13F3-22A0-75B46CB3E375}"/>
          </ac:spMkLst>
        </pc:spChg>
        <pc:picChg chg="add del">
          <ac:chgData name="Ruth Hutson" userId="S::ruth.hutson@3dmoleculardesigns.com::b7a315b0-fa21-44f2-a340-f03b809ae5a7" providerId="AD" clId="Web-{03C1128B-00B6-DB30-06E8-CC26AA473361}" dt="2023-10-02T03:10:16.718" v="180"/>
          <ac:picMkLst>
            <pc:docMk/>
            <pc:sldMk cId="4030851363" sldId="379"/>
            <ac:picMk id="11" creationId="{C1BE6446-C701-3C15-0993-BDFBE7461A03}"/>
          </ac:picMkLst>
        </pc:picChg>
      </pc:sldChg>
      <pc:sldChg chg="del">
        <pc:chgData name="Ruth Hutson" userId="S::ruth.hutson@3dmoleculardesigns.com::b7a315b0-fa21-44f2-a340-f03b809ae5a7" providerId="AD" clId="Web-{03C1128B-00B6-DB30-06E8-CC26AA473361}" dt="2023-10-02T03:43:44.639" v="948"/>
        <pc:sldMkLst>
          <pc:docMk/>
          <pc:sldMk cId="2115514928" sldId="380"/>
        </pc:sldMkLst>
      </pc:sldChg>
      <pc:sldChg chg="addSp delSp modSp ord modNotes">
        <pc:chgData name="Ruth Hutson" userId="S::ruth.hutson@3dmoleculardesigns.com::b7a315b0-fa21-44f2-a340-f03b809ae5a7" providerId="AD" clId="Web-{03C1128B-00B6-DB30-06E8-CC26AA473361}" dt="2023-10-02T04:53:05.941" v="3302"/>
        <pc:sldMkLst>
          <pc:docMk/>
          <pc:sldMk cId="791484052" sldId="381"/>
        </pc:sldMkLst>
        <pc:spChg chg="mod">
          <ac:chgData name="Ruth Hutson" userId="S::ruth.hutson@3dmoleculardesigns.com::b7a315b0-fa21-44f2-a340-f03b809ae5a7" providerId="AD" clId="Web-{03C1128B-00B6-DB30-06E8-CC26AA473361}" dt="2023-10-02T03:44:41.047" v="956" actId="20577"/>
          <ac:spMkLst>
            <pc:docMk/>
            <pc:sldMk cId="791484052" sldId="381"/>
            <ac:spMk id="2" creationId="{A90A24A1-7CA4-13F3-22A0-75B46CB3E375}"/>
          </ac:spMkLst>
        </pc:spChg>
        <pc:spChg chg="mod">
          <ac:chgData name="Ruth Hutson" userId="S::ruth.hutson@3dmoleculardesigns.com::b7a315b0-fa21-44f2-a340-f03b809ae5a7" providerId="AD" clId="Web-{03C1128B-00B6-DB30-06E8-CC26AA473361}" dt="2023-10-02T04:52:34.862" v="3300" actId="20577"/>
          <ac:spMkLst>
            <pc:docMk/>
            <pc:sldMk cId="791484052" sldId="381"/>
            <ac:spMk id="8" creationId="{863B3759-54A9-DF7E-15CA-40F5CE0D034B}"/>
          </ac:spMkLst>
        </pc:spChg>
        <pc:spChg chg="mod">
          <ac:chgData name="Ruth Hutson" userId="S::ruth.hutson@3dmoleculardesigns.com::b7a315b0-fa21-44f2-a340-f03b809ae5a7" providerId="AD" clId="Web-{03C1128B-00B6-DB30-06E8-CC26AA473361}" dt="2023-10-02T03:45:36.596" v="963" actId="14100"/>
          <ac:spMkLst>
            <pc:docMk/>
            <pc:sldMk cId="791484052" sldId="381"/>
            <ac:spMk id="13" creationId="{79E9328C-DB9D-5494-8D0B-FF7C4AB00516}"/>
          </ac:spMkLst>
        </pc:spChg>
        <pc:spChg chg="mod">
          <ac:chgData name="Ruth Hutson" userId="S::ruth.hutson@3dmoleculardesigns.com::b7a315b0-fa21-44f2-a340-f03b809ae5a7" providerId="AD" clId="Web-{03C1128B-00B6-DB30-06E8-CC26AA473361}" dt="2023-10-02T03:45:59.738" v="968" actId="14100"/>
          <ac:spMkLst>
            <pc:docMk/>
            <pc:sldMk cId="791484052" sldId="381"/>
            <ac:spMk id="15" creationId="{98FB01AF-AFAD-068A-DA46-A9B58FBF7A11}"/>
          </ac:spMkLst>
        </pc:spChg>
        <pc:spChg chg="mod">
          <ac:chgData name="Ruth Hutson" userId="S::ruth.hutson@3dmoleculardesigns.com::b7a315b0-fa21-44f2-a340-f03b809ae5a7" providerId="AD" clId="Web-{03C1128B-00B6-DB30-06E8-CC26AA473361}" dt="2023-10-02T03:46:22.957" v="977" actId="20577"/>
          <ac:spMkLst>
            <pc:docMk/>
            <pc:sldMk cId="791484052" sldId="381"/>
            <ac:spMk id="16" creationId="{C203889A-9FD2-423B-573F-BC97F1CA9EE2}"/>
          </ac:spMkLst>
        </pc:spChg>
        <pc:picChg chg="add del mod">
          <ac:chgData name="Ruth Hutson" userId="S::ruth.hutson@3dmoleculardesigns.com::b7a315b0-fa21-44f2-a340-f03b809ae5a7" providerId="AD" clId="Web-{03C1128B-00B6-DB30-06E8-CC26AA473361}" dt="2023-10-02T03:45:26.721" v="960"/>
          <ac:picMkLst>
            <pc:docMk/>
            <pc:sldMk cId="791484052" sldId="381"/>
            <ac:picMk id="4" creationId="{658CA14A-8AC2-B79F-F264-D9FAF4C43CF9}"/>
          </ac:picMkLst>
        </pc:picChg>
        <pc:picChg chg="mod">
          <ac:chgData name="Ruth Hutson" userId="S::ruth.hutson@3dmoleculardesigns.com::b7a315b0-fa21-44f2-a340-f03b809ae5a7" providerId="AD" clId="Web-{03C1128B-00B6-DB30-06E8-CC26AA473361}" dt="2023-10-02T03:45:21.814" v="959"/>
          <ac:picMkLst>
            <pc:docMk/>
            <pc:sldMk cId="791484052" sldId="381"/>
            <ac:picMk id="9" creationId="{33F41AA5-B7F3-D855-847A-91563F69635C}"/>
          </ac:picMkLst>
        </pc:picChg>
      </pc:sldChg>
      <pc:sldChg chg="del">
        <pc:chgData name="Ruth Hutson" userId="S::ruth.hutson@3dmoleculardesigns.com::b7a315b0-fa21-44f2-a340-f03b809ae5a7" providerId="AD" clId="Web-{03C1128B-00B6-DB30-06E8-CC26AA473361}" dt="2023-10-02T03:46:55.818" v="983"/>
        <pc:sldMkLst>
          <pc:docMk/>
          <pc:sldMk cId="2355438309" sldId="382"/>
        </pc:sldMkLst>
      </pc:sldChg>
      <pc:sldChg chg="del">
        <pc:chgData name="Ruth Hutson" userId="S::ruth.hutson@3dmoleculardesigns.com::b7a315b0-fa21-44f2-a340-f03b809ae5a7" providerId="AD" clId="Web-{03C1128B-00B6-DB30-06E8-CC26AA473361}" dt="2023-10-02T03:46:54.865" v="982"/>
        <pc:sldMkLst>
          <pc:docMk/>
          <pc:sldMk cId="121051684" sldId="383"/>
        </pc:sldMkLst>
      </pc:sldChg>
      <pc:sldChg chg="del">
        <pc:chgData name="Ruth Hutson" userId="S::ruth.hutson@3dmoleculardesigns.com::b7a315b0-fa21-44f2-a340-f03b809ae5a7" providerId="AD" clId="Web-{03C1128B-00B6-DB30-06E8-CC26AA473361}" dt="2023-10-02T03:46:57.099" v="984"/>
        <pc:sldMkLst>
          <pc:docMk/>
          <pc:sldMk cId="2671287831" sldId="384"/>
        </pc:sldMkLst>
      </pc:sldChg>
      <pc:sldChg chg="modSp ord modNotes">
        <pc:chgData name="Ruth Hutson" userId="S::ruth.hutson@3dmoleculardesigns.com::b7a315b0-fa21-44f2-a340-f03b809ae5a7" providerId="AD" clId="Web-{03C1128B-00B6-DB30-06E8-CC26AA473361}" dt="2023-10-02T04:55:31.774" v="3396" actId="14100"/>
        <pc:sldMkLst>
          <pc:docMk/>
          <pc:sldMk cId="2308404823" sldId="385"/>
        </pc:sldMkLst>
        <pc:spChg chg="mod">
          <ac:chgData name="Ruth Hutson" userId="S::ruth.hutson@3dmoleculardesigns.com::b7a315b0-fa21-44f2-a340-f03b809ae5a7" providerId="AD" clId="Web-{03C1128B-00B6-DB30-06E8-CC26AA473361}" dt="2023-10-02T04:54:26.600" v="3391" actId="20577"/>
          <ac:spMkLst>
            <pc:docMk/>
            <pc:sldMk cId="2308404823" sldId="385"/>
            <ac:spMk id="7" creationId="{4EAA2A00-38FE-0DE8-E6C9-0E9F7B4856FB}"/>
          </ac:spMkLst>
        </pc:spChg>
        <pc:picChg chg="mod modCrop">
          <ac:chgData name="Ruth Hutson" userId="S::ruth.hutson@3dmoleculardesigns.com::b7a315b0-fa21-44f2-a340-f03b809ae5a7" providerId="AD" clId="Web-{03C1128B-00B6-DB30-06E8-CC26AA473361}" dt="2023-10-02T04:55:31.774" v="3396" actId="14100"/>
          <ac:picMkLst>
            <pc:docMk/>
            <pc:sldMk cId="2308404823" sldId="385"/>
            <ac:picMk id="4" creationId="{F61C9AFF-8B74-5856-9EA1-20537A73721A}"/>
          </ac:picMkLst>
        </pc:picChg>
      </pc:sldChg>
      <pc:sldChg chg="modSp ord addCm modNotes">
        <pc:chgData name="Ruth Hutson" userId="S::ruth.hutson@3dmoleculardesigns.com::b7a315b0-fa21-44f2-a340-f03b809ae5a7" providerId="AD" clId="Web-{03C1128B-00B6-DB30-06E8-CC26AA473361}" dt="2023-10-02T03:48:38.462" v="986"/>
        <pc:sldMkLst>
          <pc:docMk/>
          <pc:sldMk cId="2783379218" sldId="386"/>
        </pc:sldMkLst>
        <pc:spChg chg="mod">
          <ac:chgData name="Ruth Hutson" userId="S::ruth.hutson@3dmoleculardesigns.com::b7a315b0-fa21-44f2-a340-f03b809ae5a7" providerId="AD" clId="Web-{03C1128B-00B6-DB30-06E8-CC26AA473361}" dt="2023-10-02T03:17:11.623" v="319" actId="20577"/>
          <ac:spMkLst>
            <pc:docMk/>
            <pc:sldMk cId="2783379218" sldId="386"/>
            <ac:spMk id="2" creationId="{A90A24A1-7CA4-13F3-22A0-75B46CB3E375}"/>
          </ac:spMkLst>
        </pc:spChg>
        <pc:spChg chg="mod">
          <ac:chgData name="Ruth Hutson" userId="S::ruth.hutson@3dmoleculardesigns.com::b7a315b0-fa21-44f2-a340-f03b809ae5a7" providerId="AD" clId="Web-{03C1128B-00B6-DB30-06E8-CC26AA473361}" dt="2023-10-02T03:17:21.952" v="322" actId="20577"/>
          <ac:spMkLst>
            <pc:docMk/>
            <pc:sldMk cId="2783379218" sldId="386"/>
            <ac:spMk id="10" creationId="{28150B13-3742-9398-850A-998DC1E134ED}"/>
          </ac:spMkLst>
        </pc:spChg>
        <pc:spChg chg="mod">
          <ac:chgData name="Ruth Hutson" userId="S::ruth.hutson@3dmoleculardesigns.com::b7a315b0-fa21-44f2-a340-f03b809ae5a7" providerId="AD" clId="Web-{03C1128B-00B6-DB30-06E8-CC26AA473361}" dt="2023-10-02T03:18:06.031" v="346" actId="20577"/>
          <ac:spMkLst>
            <pc:docMk/>
            <pc:sldMk cId="2783379218" sldId="386"/>
            <ac:spMk id="11" creationId="{B9F105CC-D9C3-ECD3-4BAB-46B2A144B2BC}"/>
          </ac:spMkLst>
        </pc:spChg>
        <pc:spChg chg="mod">
          <ac:chgData name="Ruth Hutson" userId="S::ruth.hutson@3dmoleculardesigns.com::b7a315b0-fa21-44f2-a340-f03b809ae5a7" providerId="AD" clId="Web-{03C1128B-00B6-DB30-06E8-CC26AA473361}" dt="2023-10-02T03:19:09.002" v="381" actId="20577"/>
          <ac:spMkLst>
            <pc:docMk/>
            <pc:sldMk cId="2783379218" sldId="386"/>
            <ac:spMk id="12" creationId="{777B272F-1247-7586-8F10-DAF29DA343A7}"/>
          </ac:spMkLst>
        </pc:spChg>
        <pc:spChg chg="mod">
          <ac:chgData name="Ruth Hutson" userId="S::ruth.hutson@3dmoleculardesigns.com::b7a315b0-fa21-44f2-a340-f03b809ae5a7" providerId="AD" clId="Web-{03C1128B-00B6-DB30-06E8-CC26AA473361}" dt="2023-10-02T03:23:49.154" v="390" actId="14100"/>
          <ac:spMkLst>
            <pc:docMk/>
            <pc:sldMk cId="2783379218" sldId="386"/>
            <ac:spMk id="13" creationId="{79E9328C-DB9D-5494-8D0B-FF7C4AB00516}"/>
          </ac:spMkLst>
        </pc:spChg>
        <pc:picChg chg="mod">
          <ac:chgData name="Ruth Hutson" userId="S::ruth.hutson@3dmoleculardesigns.com::b7a315b0-fa21-44f2-a340-f03b809ae5a7" providerId="AD" clId="Web-{03C1128B-00B6-DB30-06E8-CC26AA473361}" dt="2023-10-02T03:23:34.013" v="385"/>
          <ac:picMkLst>
            <pc:docMk/>
            <pc:sldMk cId="2783379218" sldId="386"/>
            <ac:picMk id="9" creationId="{33F41AA5-B7F3-D855-847A-91563F69635C}"/>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3:48:38.462" v="986"/>
              <pc2:cmMkLst xmlns:pc2="http://schemas.microsoft.com/office/powerpoint/2019/9/main/command">
                <pc:docMk/>
                <pc:sldMk cId="2783379218" sldId="386"/>
                <pc2:cmMk id="{A9E9A0F6-13E2-4E33-B510-84DE2774BDE4}"/>
              </pc2:cmMkLst>
            </pc226:cmChg>
          </p:ext>
        </pc:extLst>
      </pc:sldChg>
      <pc:sldChg chg="delSp modSp add replId">
        <pc:chgData name="Ruth Hutson" userId="S::ruth.hutson@3dmoleculardesigns.com::b7a315b0-fa21-44f2-a340-f03b809ae5a7" providerId="AD" clId="Web-{03C1128B-00B6-DB30-06E8-CC26AA473361}" dt="2023-10-02T04:38:27.404" v="2481" actId="20577"/>
        <pc:sldMkLst>
          <pc:docMk/>
          <pc:sldMk cId="2372192985" sldId="388"/>
        </pc:sldMkLst>
        <pc:spChg chg="mod">
          <ac:chgData name="Ruth Hutson" userId="S::ruth.hutson@3dmoleculardesigns.com::b7a315b0-fa21-44f2-a340-f03b809ae5a7" providerId="AD" clId="Web-{03C1128B-00B6-DB30-06E8-CC26AA473361}" dt="2023-10-02T04:38:27.404" v="2481" actId="20577"/>
          <ac:spMkLst>
            <pc:docMk/>
            <pc:sldMk cId="2372192985" sldId="388"/>
            <ac:spMk id="2" creationId="{54321871-7CE8-C415-7A8A-18D1557E26B7}"/>
          </ac:spMkLst>
        </pc:spChg>
        <pc:spChg chg="mod">
          <ac:chgData name="Ruth Hutson" userId="S::ruth.hutson@3dmoleculardesigns.com::b7a315b0-fa21-44f2-a340-f03b809ae5a7" providerId="AD" clId="Web-{03C1128B-00B6-DB30-06E8-CC26AA473361}" dt="2023-10-02T02:57:13.456" v="87" actId="20577"/>
          <ac:spMkLst>
            <pc:docMk/>
            <pc:sldMk cId="2372192985" sldId="388"/>
            <ac:spMk id="4" creationId="{9ACB9763-4C85-3EC9-A3AC-34E6BC45F17E}"/>
          </ac:spMkLst>
        </pc:spChg>
        <pc:picChg chg="del">
          <ac:chgData name="Ruth Hutson" userId="S::ruth.hutson@3dmoleculardesigns.com::b7a315b0-fa21-44f2-a340-f03b809ae5a7" providerId="AD" clId="Web-{03C1128B-00B6-DB30-06E8-CC26AA473361}" dt="2023-10-02T02:59:00.553" v="124"/>
          <ac:picMkLst>
            <pc:docMk/>
            <pc:sldMk cId="2372192985" sldId="388"/>
            <ac:picMk id="7" creationId="{AE3CE20C-B0A3-40B9-072F-F5CCC0D79AF3}"/>
          </ac:picMkLst>
        </pc:picChg>
      </pc:sldChg>
      <pc:sldChg chg="delSp modSp add replId">
        <pc:chgData name="Ruth Hutson" userId="S::ruth.hutson@3dmoleculardesigns.com::b7a315b0-fa21-44f2-a340-f03b809ae5a7" providerId="AD" clId="Web-{03C1128B-00B6-DB30-06E8-CC26AA473361}" dt="2023-10-02T04:49:40.199" v="3067" actId="20577"/>
        <pc:sldMkLst>
          <pc:docMk/>
          <pc:sldMk cId="636884485" sldId="389"/>
        </pc:sldMkLst>
        <pc:spChg chg="mod">
          <ac:chgData name="Ruth Hutson" userId="S::ruth.hutson@3dmoleculardesigns.com::b7a315b0-fa21-44f2-a340-f03b809ae5a7" providerId="AD" clId="Web-{03C1128B-00B6-DB30-06E8-CC26AA473361}" dt="2023-10-02T04:49:40.199" v="3067" actId="20577"/>
          <ac:spMkLst>
            <pc:docMk/>
            <pc:sldMk cId="636884485" sldId="389"/>
            <ac:spMk id="2" creationId="{54321871-7CE8-C415-7A8A-18D1557E26B7}"/>
          </ac:spMkLst>
        </pc:spChg>
        <pc:spChg chg="mod">
          <ac:chgData name="Ruth Hutson" userId="S::ruth.hutson@3dmoleculardesigns.com::b7a315b0-fa21-44f2-a340-f03b809ae5a7" providerId="AD" clId="Web-{03C1128B-00B6-DB30-06E8-CC26AA473361}" dt="2023-10-02T02:57:35.597" v="106" actId="20577"/>
          <ac:spMkLst>
            <pc:docMk/>
            <pc:sldMk cId="636884485" sldId="389"/>
            <ac:spMk id="4" creationId="{9ACB9763-4C85-3EC9-A3AC-34E6BC45F17E}"/>
          </ac:spMkLst>
        </pc:spChg>
        <pc:picChg chg="del">
          <ac:chgData name="Ruth Hutson" userId="S::ruth.hutson@3dmoleculardesigns.com::b7a315b0-fa21-44f2-a340-f03b809ae5a7" providerId="AD" clId="Web-{03C1128B-00B6-DB30-06E8-CC26AA473361}" dt="2023-10-02T02:59:10.116" v="126"/>
          <ac:picMkLst>
            <pc:docMk/>
            <pc:sldMk cId="636884485" sldId="389"/>
            <ac:picMk id="7" creationId="{AE3CE20C-B0A3-40B9-072F-F5CCC0D79AF3}"/>
          </ac:picMkLst>
        </pc:picChg>
      </pc:sldChg>
      <pc:sldChg chg="delSp modSp add ord replId">
        <pc:chgData name="Ruth Hutson" userId="S::ruth.hutson@3dmoleculardesigns.com::b7a315b0-fa21-44f2-a340-f03b809ae5a7" providerId="AD" clId="Web-{03C1128B-00B6-DB30-06E8-CC26AA473361}" dt="2023-10-02T04:51:48.001" v="3284" actId="20577"/>
        <pc:sldMkLst>
          <pc:docMk/>
          <pc:sldMk cId="3723928728" sldId="390"/>
        </pc:sldMkLst>
        <pc:spChg chg="mod">
          <ac:chgData name="Ruth Hutson" userId="S::ruth.hutson@3dmoleculardesigns.com::b7a315b0-fa21-44f2-a340-f03b809ae5a7" providerId="AD" clId="Web-{03C1128B-00B6-DB30-06E8-CC26AA473361}" dt="2023-10-02T04:51:48.001" v="3284" actId="20577"/>
          <ac:spMkLst>
            <pc:docMk/>
            <pc:sldMk cId="3723928728" sldId="390"/>
            <ac:spMk id="2" creationId="{54321871-7CE8-C415-7A8A-18D1557E26B7}"/>
          </ac:spMkLst>
        </pc:spChg>
        <pc:spChg chg="mod">
          <ac:chgData name="Ruth Hutson" userId="S::ruth.hutson@3dmoleculardesigns.com::b7a315b0-fa21-44f2-a340-f03b809ae5a7" providerId="AD" clId="Web-{03C1128B-00B6-DB30-06E8-CC26AA473361}" dt="2023-10-02T02:57:56.035" v="116" actId="20577"/>
          <ac:spMkLst>
            <pc:docMk/>
            <pc:sldMk cId="3723928728" sldId="390"/>
            <ac:spMk id="4" creationId="{9ACB9763-4C85-3EC9-A3AC-34E6BC45F17E}"/>
          </ac:spMkLst>
        </pc:spChg>
        <pc:picChg chg="del">
          <ac:chgData name="Ruth Hutson" userId="S::ruth.hutson@3dmoleculardesigns.com::b7a315b0-fa21-44f2-a340-f03b809ae5a7" providerId="AD" clId="Web-{03C1128B-00B6-DB30-06E8-CC26AA473361}" dt="2023-10-02T02:59:13.679" v="127"/>
          <ac:picMkLst>
            <pc:docMk/>
            <pc:sldMk cId="3723928728" sldId="390"/>
            <ac:picMk id="7" creationId="{AE3CE20C-B0A3-40B9-072F-F5CCC0D79AF3}"/>
          </ac:picMkLst>
        </pc:picChg>
      </pc:sldChg>
      <pc:sldChg chg="modSp add ord replId">
        <pc:chgData name="Ruth Hutson" userId="S::ruth.hutson@3dmoleculardesigns.com::b7a315b0-fa21-44f2-a340-f03b809ae5a7" providerId="AD" clId="Web-{03C1128B-00B6-DB30-06E8-CC26AA473361}" dt="2023-10-02T04:28:22.736" v="2018" actId="20577"/>
        <pc:sldMkLst>
          <pc:docMk/>
          <pc:sldMk cId="420236620" sldId="391"/>
        </pc:sldMkLst>
        <pc:spChg chg="mod">
          <ac:chgData name="Ruth Hutson" userId="S::ruth.hutson@3dmoleculardesigns.com::b7a315b0-fa21-44f2-a340-f03b809ae5a7" providerId="AD" clId="Web-{03C1128B-00B6-DB30-06E8-CC26AA473361}" dt="2023-10-02T04:27:08.108" v="1983" actId="14100"/>
          <ac:spMkLst>
            <pc:docMk/>
            <pc:sldMk cId="420236620" sldId="391"/>
            <ac:spMk id="2" creationId="{A90A24A1-7CA4-13F3-22A0-75B46CB3E375}"/>
          </ac:spMkLst>
        </pc:spChg>
        <pc:spChg chg="mod">
          <ac:chgData name="Ruth Hutson" userId="S::ruth.hutson@3dmoleculardesigns.com::b7a315b0-fa21-44f2-a340-f03b809ae5a7" providerId="AD" clId="Web-{03C1128B-00B6-DB30-06E8-CC26AA473361}" dt="2023-10-02T04:28:22.736" v="2018" actId="20577"/>
          <ac:spMkLst>
            <pc:docMk/>
            <pc:sldMk cId="420236620" sldId="391"/>
            <ac:spMk id="10" creationId="{28150B13-3742-9398-850A-998DC1E134ED}"/>
          </ac:spMkLst>
        </pc:spChg>
        <pc:spChg chg="mod">
          <ac:chgData name="Ruth Hutson" userId="S::ruth.hutson@3dmoleculardesigns.com::b7a315b0-fa21-44f2-a340-f03b809ae5a7" providerId="AD" clId="Web-{03C1128B-00B6-DB30-06E8-CC26AA473361}" dt="2023-10-02T04:28:09.626" v="2015" actId="20577"/>
          <ac:spMkLst>
            <pc:docMk/>
            <pc:sldMk cId="420236620" sldId="391"/>
            <ac:spMk id="12" creationId="{777B272F-1247-7586-8F10-DAF29DA343A7}"/>
          </ac:spMkLst>
        </pc:spChg>
        <pc:spChg chg="mod">
          <ac:chgData name="Ruth Hutson" userId="S::ruth.hutson@3dmoleculardesigns.com::b7a315b0-fa21-44f2-a340-f03b809ae5a7" providerId="AD" clId="Web-{03C1128B-00B6-DB30-06E8-CC26AA473361}" dt="2023-10-02T04:27:17.921" v="1984" actId="1076"/>
          <ac:spMkLst>
            <pc:docMk/>
            <pc:sldMk cId="420236620" sldId="391"/>
            <ac:spMk id="13" creationId="{79E9328C-DB9D-5494-8D0B-FF7C4AB00516}"/>
          </ac:spMkLst>
        </pc:spChg>
      </pc:sldChg>
      <pc:sldChg chg="modSp add ord replId addCm">
        <pc:chgData name="Ruth Hutson" userId="S::ruth.hutson@3dmoleculardesigns.com::b7a315b0-fa21-44f2-a340-f03b809ae5a7" providerId="AD" clId="Web-{03C1128B-00B6-DB30-06E8-CC26AA473361}" dt="2023-10-02T04:39:35.063" v="2496"/>
        <pc:sldMkLst>
          <pc:docMk/>
          <pc:sldMk cId="2258741062" sldId="392"/>
        </pc:sldMkLst>
        <pc:spChg chg="mod">
          <ac:chgData name="Ruth Hutson" userId="S::ruth.hutson@3dmoleculardesigns.com::b7a315b0-fa21-44f2-a340-f03b809ae5a7" providerId="AD" clId="Web-{03C1128B-00B6-DB30-06E8-CC26AA473361}" dt="2023-10-02T04:39:18.140" v="2495" actId="20577"/>
          <ac:spMkLst>
            <pc:docMk/>
            <pc:sldMk cId="2258741062" sldId="392"/>
            <ac:spMk id="12" creationId="{777B272F-1247-7586-8F10-DAF29DA343A7}"/>
          </ac:spMkLst>
        </pc:spChg>
        <pc:spChg chg="mod">
          <ac:chgData name="Ruth Hutson" userId="S::ruth.hutson@3dmoleculardesigns.com::b7a315b0-fa21-44f2-a340-f03b809ae5a7" providerId="AD" clId="Web-{03C1128B-00B6-DB30-06E8-CC26AA473361}" dt="2023-10-02T04:38:56.592" v="2482" actId="1076"/>
          <ac:spMkLst>
            <pc:docMk/>
            <pc:sldMk cId="2258741062" sldId="392"/>
            <ac:spMk id="13" creationId="{79E9328C-DB9D-5494-8D0B-FF7C4AB00516}"/>
          </ac:spMkLst>
        </pc:sp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39:35.063" v="2496"/>
              <pc2:cmMkLst xmlns:pc2="http://schemas.microsoft.com/office/powerpoint/2019/9/main/command">
                <pc:docMk/>
                <pc:sldMk cId="2258741062" sldId="392"/>
                <pc2:cmMk id="{52251CC1-E706-4372-8697-C2B68D46936A}"/>
              </pc2:cmMkLst>
            </pc226:cmChg>
          </p:ext>
        </pc:extLst>
      </pc:sldChg>
      <pc:sldChg chg="modSp add ord replId addCm modNotes">
        <pc:chgData name="Ruth Hutson" userId="S::ruth.hutson@3dmoleculardesigns.com::b7a315b0-fa21-44f2-a340-f03b809ae5a7" providerId="AD" clId="Web-{03C1128B-00B6-DB30-06E8-CC26AA473361}" dt="2023-10-02T03:57:28.611" v="1171"/>
        <pc:sldMkLst>
          <pc:docMk/>
          <pc:sldMk cId="1915490234" sldId="393"/>
        </pc:sldMkLst>
        <pc:spChg chg="mod">
          <ac:chgData name="Ruth Hutson" userId="S::ruth.hutson@3dmoleculardesigns.com::b7a315b0-fa21-44f2-a340-f03b809ae5a7" providerId="AD" clId="Web-{03C1128B-00B6-DB30-06E8-CC26AA473361}" dt="2023-10-02T03:55:23.341" v="1113" actId="20577"/>
          <ac:spMkLst>
            <pc:docMk/>
            <pc:sldMk cId="1915490234" sldId="393"/>
            <ac:spMk id="2" creationId="{A90A24A1-7CA4-13F3-22A0-75B46CB3E375}"/>
          </ac:spMkLst>
        </pc:spChg>
        <pc:spChg chg="mod">
          <ac:chgData name="Ruth Hutson" userId="S::ruth.hutson@3dmoleculardesigns.com::b7a315b0-fa21-44f2-a340-f03b809ae5a7" providerId="AD" clId="Web-{03C1128B-00B6-DB30-06E8-CC26AA473361}" dt="2023-10-02T03:56:07.515" v="1166" actId="20577"/>
          <ac:spMkLst>
            <pc:docMk/>
            <pc:sldMk cId="1915490234" sldId="393"/>
            <ac:spMk id="5" creationId="{E085024E-ADAA-C586-E060-3C6C8B017C53}"/>
          </ac:spMkLst>
        </pc:spChg>
        <pc:picChg chg="mod">
          <ac:chgData name="Ruth Hutson" userId="S::ruth.hutson@3dmoleculardesigns.com::b7a315b0-fa21-44f2-a340-f03b809ae5a7" providerId="AD" clId="Web-{03C1128B-00B6-DB30-06E8-CC26AA473361}" dt="2023-10-02T03:57:28.611" v="1171"/>
          <ac:picMkLst>
            <pc:docMk/>
            <pc:sldMk cId="1915490234" sldId="393"/>
            <ac:picMk id="3" creationId="{B2D62579-B9C8-9A49-F9D0-E0B83E5B8158}"/>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3:56:50.157" v="1170"/>
              <pc2:cmMkLst xmlns:pc2="http://schemas.microsoft.com/office/powerpoint/2019/9/main/command">
                <pc:docMk/>
                <pc:sldMk cId="1915490234" sldId="393"/>
                <pc2:cmMk id="{2B2114BF-10C7-4F0E-BEB4-A67B20324309}"/>
              </pc2:cmMkLst>
            </pc226:cmChg>
          </p:ext>
        </pc:extLst>
      </pc:sldChg>
      <pc:sldChg chg="delSp add del ord replId">
        <pc:chgData name="Ruth Hutson" userId="S::ruth.hutson@3dmoleculardesigns.com::b7a315b0-fa21-44f2-a340-f03b809ae5a7" providerId="AD" clId="Web-{03C1128B-00B6-DB30-06E8-CC26AA473361}" dt="2023-10-02T03:46:29.036" v="978"/>
        <pc:sldMkLst>
          <pc:docMk/>
          <pc:sldMk cId="2677034910" sldId="393"/>
        </pc:sldMkLst>
        <pc:picChg chg="del">
          <ac:chgData name="Ruth Hutson" userId="S::ruth.hutson@3dmoleculardesigns.com::b7a315b0-fa21-44f2-a340-f03b809ae5a7" providerId="AD" clId="Web-{03C1128B-00B6-DB30-06E8-CC26AA473361}" dt="2023-10-02T03:44:47.298" v="957"/>
          <ac:picMkLst>
            <pc:docMk/>
            <pc:sldMk cId="2677034910" sldId="393"/>
            <ac:picMk id="9" creationId="{33F41AA5-B7F3-D855-847A-91563F69635C}"/>
          </ac:picMkLst>
        </pc:picChg>
      </pc:sldChg>
      <pc:sldChg chg="modSp add ord replId addCm modNotes">
        <pc:chgData name="Ruth Hutson" userId="S::ruth.hutson@3dmoleculardesigns.com::b7a315b0-fa21-44f2-a340-f03b809ae5a7" providerId="AD" clId="Web-{03C1128B-00B6-DB30-06E8-CC26AA473361}" dt="2023-10-02T04:59:17.488" v="3429" actId="20577"/>
        <pc:sldMkLst>
          <pc:docMk/>
          <pc:sldMk cId="22522000" sldId="394"/>
        </pc:sldMkLst>
        <pc:spChg chg="mod">
          <ac:chgData name="Ruth Hutson" userId="S::ruth.hutson@3dmoleculardesigns.com::b7a315b0-fa21-44f2-a340-f03b809ae5a7" providerId="AD" clId="Web-{03C1128B-00B6-DB30-06E8-CC26AA473361}" dt="2023-10-02T03:58:50.911" v="1179" actId="20577"/>
          <ac:spMkLst>
            <pc:docMk/>
            <pc:sldMk cId="22522000" sldId="394"/>
            <ac:spMk id="2" creationId="{A90A24A1-7CA4-13F3-22A0-75B46CB3E375}"/>
          </ac:spMkLst>
        </pc:spChg>
        <pc:spChg chg="mod">
          <ac:chgData name="Ruth Hutson" userId="S::ruth.hutson@3dmoleculardesigns.com::b7a315b0-fa21-44f2-a340-f03b809ae5a7" providerId="AD" clId="Web-{03C1128B-00B6-DB30-06E8-CC26AA473361}" dt="2023-10-02T04:59:17.488" v="3429" actId="20577"/>
          <ac:spMkLst>
            <pc:docMk/>
            <pc:sldMk cId="22522000" sldId="394"/>
            <ac:spMk id="3" creationId="{0AA460F3-BBD4-27A6-B445-4A3A714C6C0A}"/>
          </ac:spMkLst>
        </pc:spChg>
        <pc:spChg chg="mod">
          <ac:chgData name="Ruth Hutson" userId="S::ruth.hutson@3dmoleculardesigns.com::b7a315b0-fa21-44f2-a340-f03b809ae5a7" providerId="AD" clId="Web-{03C1128B-00B6-DB30-06E8-CC26AA473361}" dt="2023-10-02T03:59:14.803" v="1181" actId="1076"/>
          <ac:spMkLst>
            <pc:docMk/>
            <pc:sldMk cId="22522000" sldId="394"/>
            <ac:spMk id="12" creationId="{4B227AD4-9E5D-DB84-6BB6-4BD562B6A29F}"/>
          </ac:spMkLst>
        </pc:sp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3:59:06.959" v="1180"/>
              <pc2:cmMkLst xmlns:pc2="http://schemas.microsoft.com/office/powerpoint/2019/9/main/command">
                <pc:docMk/>
                <pc:sldMk cId="22522000" sldId="394"/>
                <pc2:cmMk id="{8AE63A50-2BF1-4810-A478-42D20D2D71C8}"/>
              </pc2:cmMkLst>
            </pc226:cmChg>
          </p:ext>
        </pc:extLst>
      </pc:sldChg>
      <pc:sldChg chg="modSp add ord replId addCm modNotes">
        <pc:chgData name="Ruth Hutson" userId="S::ruth.hutson@3dmoleculardesigns.com::b7a315b0-fa21-44f2-a340-f03b809ae5a7" providerId="AD" clId="Web-{03C1128B-00B6-DB30-06E8-CC26AA473361}" dt="2023-10-02T05:01:12.541" v="3482" actId="20577"/>
        <pc:sldMkLst>
          <pc:docMk/>
          <pc:sldMk cId="2999198727" sldId="395"/>
        </pc:sldMkLst>
        <pc:spChg chg="mod">
          <ac:chgData name="Ruth Hutson" userId="S::ruth.hutson@3dmoleculardesigns.com::b7a315b0-fa21-44f2-a340-f03b809ae5a7" providerId="AD" clId="Web-{03C1128B-00B6-DB30-06E8-CC26AA473361}" dt="2023-10-02T05:01:12.541" v="3482" actId="20577"/>
          <ac:spMkLst>
            <pc:docMk/>
            <pc:sldMk cId="2999198727" sldId="395"/>
            <ac:spMk id="3" creationId="{0AA460F3-BBD4-27A6-B445-4A3A714C6C0A}"/>
          </ac:spMkLst>
        </pc:spChg>
        <pc:spChg chg="mod">
          <ac:chgData name="Ruth Hutson" userId="S::ruth.hutson@3dmoleculardesigns.com::b7a315b0-fa21-44f2-a340-f03b809ae5a7" providerId="AD" clId="Web-{03C1128B-00B6-DB30-06E8-CC26AA473361}" dt="2023-10-02T04:31:36.452" v="2143" actId="14100"/>
          <ac:spMkLst>
            <pc:docMk/>
            <pc:sldMk cId="2999198727" sldId="395"/>
            <ac:spMk id="12" creationId="{4B227AD4-9E5D-DB84-6BB6-4BD562B6A29F}"/>
          </ac:spMkLst>
        </pc:spChg>
        <pc:picChg chg="mod">
          <ac:chgData name="Ruth Hutson" userId="S::ruth.hutson@3dmoleculardesigns.com::b7a315b0-fa21-44f2-a340-f03b809ae5a7" providerId="AD" clId="Web-{03C1128B-00B6-DB30-06E8-CC26AA473361}" dt="2023-10-02T04:29:25.160" v="2022" actId="1076"/>
          <ac:picMkLst>
            <pc:docMk/>
            <pc:sldMk cId="2999198727" sldId="395"/>
            <ac:picMk id="11" creationId="{E51DEA38-BC33-C184-9EE4-D254512B4980}"/>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32:37.032" v="2148"/>
              <pc2:cmMkLst xmlns:pc2="http://schemas.microsoft.com/office/powerpoint/2019/9/main/command">
                <pc:docMk/>
                <pc:sldMk cId="2999198727" sldId="395"/>
                <pc2:cmMk id="{DE53D007-1252-47E8-8838-FB47963AFB15}"/>
              </pc2:cmMkLst>
            </pc226:cmChg>
          </p:ext>
        </pc:extLst>
      </pc:sldChg>
      <pc:sldChg chg="modSp add ord replId addCm">
        <pc:chgData name="Ruth Hutson" userId="S::ruth.hutson@3dmoleculardesigns.com::b7a315b0-fa21-44f2-a340-f03b809ae5a7" providerId="AD" clId="Web-{03C1128B-00B6-DB30-06E8-CC26AA473361}" dt="2023-10-02T04:59:28.754" v="3445" actId="20577"/>
        <pc:sldMkLst>
          <pc:docMk/>
          <pc:sldMk cId="2656181724" sldId="396"/>
        </pc:sldMkLst>
        <pc:spChg chg="mod">
          <ac:chgData name="Ruth Hutson" userId="S::ruth.hutson@3dmoleculardesigns.com::b7a315b0-fa21-44f2-a340-f03b809ae5a7" providerId="AD" clId="Web-{03C1128B-00B6-DB30-06E8-CC26AA473361}" dt="2023-10-02T04:09:34.437" v="1605" actId="20577"/>
          <ac:spMkLst>
            <pc:docMk/>
            <pc:sldMk cId="2656181724" sldId="396"/>
            <ac:spMk id="2" creationId="{A90A24A1-7CA4-13F3-22A0-75B46CB3E375}"/>
          </ac:spMkLst>
        </pc:spChg>
        <pc:spChg chg="mod">
          <ac:chgData name="Ruth Hutson" userId="S::ruth.hutson@3dmoleculardesigns.com::b7a315b0-fa21-44f2-a340-f03b809ae5a7" providerId="AD" clId="Web-{03C1128B-00B6-DB30-06E8-CC26AA473361}" dt="2023-10-02T04:59:28.754" v="3445" actId="20577"/>
          <ac:spMkLst>
            <pc:docMk/>
            <pc:sldMk cId="2656181724" sldId="396"/>
            <ac:spMk id="3" creationId="{0AA460F3-BBD4-27A6-B445-4A3A714C6C0A}"/>
          </ac:spMkLst>
        </pc:spChg>
        <pc:spChg chg="mod">
          <ac:chgData name="Ruth Hutson" userId="S::ruth.hutson@3dmoleculardesigns.com::b7a315b0-fa21-44f2-a340-f03b809ae5a7" providerId="AD" clId="Web-{03C1128B-00B6-DB30-06E8-CC26AA473361}" dt="2023-10-02T04:10:51.862" v="1611" actId="1076"/>
          <ac:spMkLst>
            <pc:docMk/>
            <pc:sldMk cId="2656181724" sldId="396"/>
            <ac:spMk id="12" creationId="{4B227AD4-9E5D-DB84-6BB6-4BD562B6A29F}"/>
          </ac:spMkLst>
        </pc:spChg>
        <pc:picChg chg="mod">
          <ac:chgData name="Ruth Hutson" userId="S::ruth.hutson@3dmoleculardesigns.com::b7a315b0-fa21-44f2-a340-f03b809ae5a7" providerId="AD" clId="Web-{03C1128B-00B6-DB30-06E8-CC26AA473361}" dt="2023-10-02T04:10:49.284" v="1610" actId="1076"/>
          <ac:picMkLst>
            <pc:docMk/>
            <pc:sldMk cId="2656181724" sldId="396"/>
            <ac:picMk id="11" creationId="{E51DEA38-BC33-C184-9EE4-D254512B4980}"/>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11:05.003" v="1612"/>
              <pc2:cmMkLst xmlns:pc2="http://schemas.microsoft.com/office/powerpoint/2019/9/main/command">
                <pc:docMk/>
                <pc:sldMk cId="2656181724" sldId="396"/>
                <pc2:cmMk id="{EE7F2AB0-EFE8-40C8-9866-66F5D7178537}"/>
              </pc2:cmMkLst>
            </pc226:cmChg>
          </p:ext>
        </pc:extLst>
      </pc:sldChg>
      <pc:sldChg chg="modSp add ord replId addCm modNotes">
        <pc:chgData name="Ruth Hutson" userId="S::ruth.hutson@3dmoleculardesigns.com::b7a315b0-fa21-44f2-a340-f03b809ae5a7" providerId="AD" clId="Web-{03C1128B-00B6-DB30-06E8-CC26AA473361}" dt="2023-10-02T04:16:44.593" v="1808" actId="20577"/>
        <pc:sldMkLst>
          <pc:docMk/>
          <pc:sldMk cId="2270417213" sldId="397"/>
        </pc:sldMkLst>
        <pc:spChg chg="mod">
          <ac:chgData name="Ruth Hutson" userId="S::ruth.hutson@3dmoleculardesigns.com::b7a315b0-fa21-44f2-a340-f03b809ae5a7" providerId="AD" clId="Web-{03C1128B-00B6-DB30-06E8-CC26AA473361}" dt="2023-10-02T04:16:44.593" v="1808" actId="20577"/>
          <ac:spMkLst>
            <pc:docMk/>
            <pc:sldMk cId="2270417213" sldId="397"/>
            <ac:spMk id="2" creationId="{A90A24A1-7CA4-13F3-22A0-75B46CB3E375}"/>
          </ac:spMkLst>
        </pc:spChg>
        <pc:spChg chg="mod">
          <ac:chgData name="Ruth Hutson" userId="S::ruth.hutson@3dmoleculardesigns.com::b7a315b0-fa21-44f2-a340-f03b809ae5a7" providerId="AD" clId="Web-{03C1128B-00B6-DB30-06E8-CC26AA473361}" dt="2023-10-02T04:14:48.199" v="1753" actId="14100"/>
          <ac:spMkLst>
            <pc:docMk/>
            <pc:sldMk cId="2270417213" sldId="397"/>
            <ac:spMk id="5" creationId="{E085024E-ADAA-C586-E060-3C6C8B017C53}"/>
          </ac:spMkLst>
        </pc:spChg>
        <pc:spChg chg="mod">
          <ac:chgData name="Ruth Hutson" userId="S::ruth.hutson@3dmoleculardesigns.com::b7a315b0-fa21-44f2-a340-f03b809ae5a7" providerId="AD" clId="Web-{03C1128B-00B6-DB30-06E8-CC26AA473361}" dt="2023-10-02T04:12:32.975" v="1626" actId="1076"/>
          <ac:spMkLst>
            <pc:docMk/>
            <pc:sldMk cId="2270417213" sldId="397"/>
            <ac:spMk id="20" creationId="{D277F015-BB2A-84F7-6708-7B2AB1D20828}"/>
          </ac:spMkLst>
        </pc:spChg>
        <pc:picChg chg="mod">
          <ac:chgData name="Ruth Hutson" userId="S::ruth.hutson@3dmoleculardesigns.com::b7a315b0-fa21-44f2-a340-f03b809ae5a7" providerId="AD" clId="Web-{03C1128B-00B6-DB30-06E8-CC26AA473361}" dt="2023-10-02T04:14:50.667" v="1754" actId="1076"/>
          <ac:picMkLst>
            <pc:docMk/>
            <pc:sldMk cId="2270417213" sldId="397"/>
            <ac:picMk id="4" creationId="{864AE2EE-7F6D-B554-D945-4D040C31848F}"/>
          </ac:picMkLst>
        </pc:pic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16:08.498" v="1793"/>
              <pc2:cmMkLst xmlns:pc2="http://schemas.microsoft.com/office/powerpoint/2019/9/main/command">
                <pc:docMk/>
                <pc:sldMk cId="2270417213" sldId="397"/>
                <pc2:cmMk id="{6EFB740D-5BCE-4783-989F-C6B7F524E8F3}"/>
              </pc2:cmMkLst>
            </pc226:cmChg>
          </p:ext>
        </pc:extLst>
      </pc:sldChg>
      <pc:sldChg chg="addSp modSp add replId addCm modNotes">
        <pc:chgData name="Ruth Hutson" userId="S::ruth.hutson@3dmoleculardesigns.com::b7a315b0-fa21-44f2-a340-f03b809ae5a7" providerId="AD" clId="Web-{03C1128B-00B6-DB30-06E8-CC26AA473361}" dt="2023-10-02T04:20:42.374" v="1934"/>
        <pc:sldMkLst>
          <pc:docMk/>
          <pc:sldMk cId="2944284102" sldId="398"/>
        </pc:sldMkLst>
        <pc:spChg chg="mod">
          <ac:chgData name="Ruth Hutson" userId="S::ruth.hutson@3dmoleculardesigns.com::b7a315b0-fa21-44f2-a340-f03b809ae5a7" providerId="AD" clId="Web-{03C1128B-00B6-DB30-06E8-CC26AA473361}" dt="2023-10-02T04:17:03.641" v="1827" actId="20577"/>
          <ac:spMkLst>
            <pc:docMk/>
            <pc:sldMk cId="2944284102" sldId="398"/>
            <ac:spMk id="2" creationId="{A90A24A1-7CA4-13F3-22A0-75B46CB3E375}"/>
          </ac:spMkLst>
        </pc:spChg>
        <pc:spChg chg="add mod">
          <ac:chgData name="Ruth Hutson" userId="S::ruth.hutson@3dmoleculardesigns.com::b7a315b0-fa21-44f2-a340-f03b809ae5a7" providerId="AD" clId="Web-{03C1128B-00B6-DB30-06E8-CC26AA473361}" dt="2023-10-02T04:19:09.770" v="1933" actId="20577"/>
          <ac:spMkLst>
            <pc:docMk/>
            <pc:sldMk cId="2944284102" sldId="398"/>
            <ac:spMk id="3" creationId="{5293582A-5004-08F0-AD3C-5A86724810AA}"/>
          </ac:spMkLst>
        </pc:spChg>
        <pc:spChg chg="mod">
          <ac:chgData name="Ruth Hutson" userId="S::ruth.hutson@3dmoleculardesigns.com::b7a315b0-fa21-44f2-a340-f03b809ae5a7" providerId="AD" clId="Web-{03C1128B-00B6-DB30-06E8-CC26AA473361}" dt="2023-10-02T04:18:17.347" v="1905" actId="20577"/>
          <ac:spMkLst>
            <pc:docMk/>
            <pc:sldMk cId="2944284102" sldId="398"/>
            <ac:spMk id="5" creationId="{E085024E-ADAA-C586-E060-3C6C8B017C53}"/>
          </ac:spMkLst>
        </pc:sp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20:42.374" v="1934"/>
              <pc2:cmMkLst xmlns:pc2="http://schemas.microsoft.com/office/powerpoint/2019/9/main/command">
                <pc:docMk/>
                <pc:sldMk cId="2944284102" sldId="398"/>
                <pc2:cmMk id="{004648F1-0172-4490-86E5-3CF95CB5E652}"/>
              </pc2:cmMkLst>
            </pc226:cmChg>
          </p:ext>
        </pc:extLst>
      </pc:sldChg>
      <pc:sldChg chg="modSp add ord replId modNotes">
        <pc:chgData name="Ruth Hutson" userId="S::ruth.hutson@3dmoleculardesigns.com::b7a315b0-fa21-44f2-a340-f03b809ae5a7" providerId="AD" clId="Web-{03C1128B-00B6-DB30-06E8-CC26AA473361}" dt="2023-10-02T04:36:00.570" v="2290" actId="688"/>
        <pc:sldMkLst>
          <pc:docMk/>
          <pc:sldMk cId="2478292982" sldId="399"/>
        </pc:sldMkLst>
        <pc:spChg chg="mod">
          <ac:chgData name="Ruth Hutson" userId="S::ruth.hutson@3dmoleculardesigns.com::b7a315b0-fa21-44f2-a340-f03b809ae5a7" providerId="AD" clId="Web-{03C1128B-00B6-DB30-06E8-CC26AA473361}" dt="2023-10-02T04:33:26.659" v="2167" actId="20577"/>
          <ac:spMkLst>
            <pc:docMk/>
            <pc:sldMk cId="2478292982" sldId="399"/>
            <ac:spMk id="2" creationId="{A90A24A1-7CA4-13F3-22A0-75B46CB3E375}"/>
          </ac:spMkLst>
        </pc:spChg>
        <pc:spChg chg="mod">
          <ac:chgData name="Ruth Hutson" userId="S::ruth.hutson@3dmoleculardesigns.com::b7a315b0-fa21-44f2-a340-f03b809ae5a7" providerId="AD" clId="Web-{03C1128B-00B6-DB30-06E8-CC26AA473361}" dt="2023-10-02T04:34:10.395" v="2223" actId="20577"/>
          <ac:spMkLst>
            <pc:docMk/>
            <pc:sldMk cId="2478292982" sldId="399"/>
            <ac:spMk id="3" creationId="{5293582A-5004-08F0-AD3C-5A86724810AA}"/>
          </ac:spMkLst>
        </pc:spChg>
        <pc:spChg chg="mod">
          <ac:chgData name="Ruth Hutson" userId="S::ruth.hutson@3dmoleculardesigns.com::b7a315b0-fa21-44f2-a340-f03b809ae5a7" providerId="AD" clId="Web-{03C1128B-00B6-DB30-06E8-CC26AA473361}" dt="2023-10-02T04:36:00.570" v="2290" actId="688"/>
          <ac:spMkLst>
            <pc:docMk/>
            <pc:sldMk cId="2478292982" sldId="399"/>
            <ac:spMk id="5" creationId="{E085024E-ADAA-C586-E060-3C6C8B017C53}"/>
          </ac:spMkLst>
        </pc:spChg>
        <pc:picChg chg="mod">
          <ac:chgData name="Ruth Hutson" userId="S::ruth.hutson@3dmoleculardesigns.com::b7a315b0-fa21-44f2-a340-f03b809ae5a7" providerId="AD" clId="Web-{03C1128B-00B6-DB30-06E8-CC26AA473361}" dt="2023-10-02T04:35:46.367" v="2287" actId="1076"/>
          <ac:picMkLst>
            <pc:docMk/>
            <pc:sldMk cId="2478292982" sldId="399"/>
            <ac:picMk id="4" creationId="{864AE2EE-7F6D-B554-D945-4D040C31848F}"/>
          </ac:picMkLst>
        </pc:picChg>
      </pc:sldChg>
      <pc:sldChg chg="modSp add ord replId modNotes">
        <pc:chgData name="Ruth Hutson" userId="S::ruth.hutson@3dmoleculardesigns.com::b7a315b0-fa21-44f2-a340-f03b809ae5a7" providerId="AD" clId="Web-{03C1128B-00B6-DB30-06E8-CC26AA473361}" dt="2023-10-02T04:44:31.843" v="2720" actId="14100"/>
        <pc:sldMkLst>
          <pc:docMk/>
          <pc:sldMk cId="3878989971" sldId="400"/>
        </pc:sldMkLst>
        <pc:spChg chg="mod">
          <ac:chgData name="Ruth Hutson" userId="S::ruth.hutson@3dmoleculardesigns.com::b7a315b0-fa21-44f2-a340-f03b809ae5a7" providerId="AD" clId="Web-{03C1128B-00B6-DB30-06E8-CC26AA473361}" dt="2023-10-02T04:40:43.643" v="2519" actId="20577"/>
          <ac:spMkLst>
            <pc:docMk/>
            <pc:sldMk cId="3878989971" sldId="400"/>
            <ac:spMk id="2" creationId="{A90A24A1-7CA4-13F3-22A0-75B46CB3E375}"/>
          </ac:spMkLst>
        </pc:spChg>
        <pc:spChg chg="mod">
          <ac:chgData name="Ruth Hutson" userId="S::ruth.hutson@3dmoleculardesigns.com::b7a315b0-fa21-44f2-a340-f03b809ae5a7" providerId="AD" clId="Web-{03C1128B-00B6-DB30-06E8-CC26AA473361}" dt="2023-10-02T04:44:31.843" v="2720" actId="14100"/>
          <ac:spMkLst>
            <pc:docMk/>
            <pc:sldMk cId="3878989971" sldId="400"/>
            <ac:spMk id="5" creationId="{E085024E-ADAA-C586-E060-3C6C8B017C53}"/>
          </ac:spMkLst>
        </pc:spChg>
        <pc:picChg chg="mod">
          <ac:chgData name="Ruth Hutson" userId="S::ruth.hutson@3dmoleculardesigns.com::b7a315b0-fa21-44f2-a340-f03b809ae5a7" providerId="AD" clId="Web-{03C1128B-00B6-DB30-06E8-CC26AA473361}" dt="2023-10-02T04:44:19.589" v="2719" actId="14100"/>
          <ac:picMkLst>
            <pc:docMk/>
            <pc:sldMk cId="3878989971" sldId="400"/>
            <ac:picMk id="4" creationId="{864AE2EE-7F6D-B554-D945-4D040C31848F}"/>
          </ac:picMkLst>
        </pc:picChg>
      </pc:sldChg>
      <pc:sldChg chg="delSp modSp add replId addCm modNotes">
        <pc:chgData name="Ruth Hutson" userId="S::ruth.hutson@3dmoleculardesigns.com::b7a315b0-fa21-44f2-a340-f03b809ae5a7" providerId="AD" clId="Web-{03C1128B-00B6-DB30-06E8-CC26AA473361}" dt="2023-10-02T04:47:47.227" v="2896"/>
        <pc:sldMkLst>
          <pc:docMk/>
          <pc:sldMk cId="3631193840" sldId="401"/>
        </pc:sldMkLst>
        <pc:spChg chg="mod">
          <ac:chgData name="Ruth Hutson" userId="S::ruth.hutson@3dmoleculardesigns.com::b7a315b0-fa21-44f2-a340-f03b809ae5a7" providerId="AD" clId="Web-{03C1128B-00B6-DB30-06E8-CC26AA473361}" dt="2023-10-02T04:45:38.659" v="2736" actId="20577"/>
          <ac:spMkLst>
            <pc:docMk/>
            <pc:sldMk cId="3631193840" sldId="401"/>
            <ac:spMk id="2" creationId="{A90A24A1-7CA4-13F3-22A0-75B46CB3E375}"/>
          </ac:spMkLst>
        </pc:spChg>
        <pc:spChg chg="mod">
          <ac:chgData name="Ruth Hutson" userId="S::ruth.hutson@3dmoleculardesigns.com::b7a315b0-fa21-44f2-a340-f03b809ae5a7" providerId="AD" clId="Web-{03C1128B-00B6-DB30-06E8-CC26AA473361}" dt="2023-10-02T04:46:48.428" v="2851" actId="20577"/>
          <ac:spMkLst>
            <pc:docMk/>
            <pc:sldMk cId="3631193840" sldId="401"/>
            <ac:spMk id="5" creationId="{E085024E-ADAA-C586-E060-3C6C8B017C53}"/>
          </ac:spMkLst>
        </pc:spChg>
        <pc:spChg chg="del">
          <ac:chgData name="Ruth Hutson" userId="S::ruth.hutson@3dmoleculardesigns.com::b7a315b0-fa21-44f2-a340-f03b809ae5a7" providerId="AD" clId="Web-{03C1128B-00B6-DB30-06E8-CC26AA473361}" dt="2023-10-02T04:45:47.879" v="2737"/>
          <ac:spMkLst>
            <pc:docMk/>
            <pc:sldMk cId="3631193840" sldId="401"/>
            <ac:spMk id="20" creationId="{D277F015-BB2A-84F7-6708-7B2AB1D20828}"/>
          </ac:spMkLst>
        </pc:spChg>
        <pc:extLst>
          <p:ext xmlns:p="http://schemas.openxmlformats.org/presentationml/2006/main" uri="{D6D511B9-2390-475A-947B-AFAB55BFBCF1}">
            <pc226:cmChg xmlns:pc226="http://schemas.microsoft.com/office/powerpoint/2022/06/main/command" chg="add">
              <pc226:chgData name="Ruth Hutson" userId="S::ruth.hutson@3dmoleculardesigns.com::b7a315b0-fa21-44f2-a340-f03b809ae5a7" providerId="AD" clId="Web-{03C1128B-00B6-DB30-06E8-CC26AA473361}" dt="2023-10-02T04:45:22.657" v="2722"/>
              <pc2:cmMkLst xmlns:pc2="http://schemas.microsoft.com/office/powerpoint/2019/9/main/command">
                <pc:docMk/>
                <pc:sldMk cId="3631193840" sldId="401"/>
                <pc2:cmMk id="{81F5EB69-2466-4600-9E73-19D8D26E829F}"/>
              </pc2:cmMkLst>
            </pc226:cmChg>
          </p:ext>
        </pc:extLst>
      </pc:sldChg>
    </pc:docChg>
  </pc:docChgLst>
  <pc:docChgLst>
    <pc:chgData name="Ruth Hutson" userId="S::ruth.hutson@3dmoleculardesigns.com::b7a315b0-fa21-44f2-a340-f03b809ae5a7" providerId="AD" clId="Web-{E8E833D8-E4E3-6BDE-07B7-672997FF9E6A}"/>
    <pc:docChg chg="addSld delSld modSld sldOrd">
      <pc:chgData name="Ruth Hutson" userId="S::ruth.hutson@3dmoleculardesigns.com::b7a315b0-fa21-44f2-a340-f03b809ae5a7" providerId="AD" clId="Web-{E8E833D8-E4E3-6BDE-07B7-672997FF9E6A}" dt="2023-11-15T20:51:25.783" v="2237"/>
      <pc:docMkLst>
        <pc:docMk/>
      </pc:docMkLst>
      <pc:sldChg chg="modSp delCm">
        <pc:chgData name="Ruth Hutson" userId="S::ruth.hutson@3dmoleculardesigns.com::b7a315b0-fa21-44f2-a340-f03b809ae5a7" providerId="AD" clId="Web-{E8E833D8-E4E3-6BDE-07B7-672997FF9E6A}" dt="2023-11-15T19:05:06.589" v="25" actId="20577"/>
        <pc:sldMkLst>
          <pc:docMk/>
          <pc:sldMk cId="4254708795" sldId="274"/>
        </pc:sldMkLst>
        <pc:spChg chg="mod">
          <ac:chgData name="Ruth Hutson" userId="S::ruth.hutson@3dmoleculardesigns.com::b7a315b0-fa21-44f2-a340-f03b809ae5a7" providerId="AD" clId="Web-{E8E833D8-E4E3-6BDE-07B7-672997FF9E6A}" dt="2023-11-15T19:05:06.589" v="25" actId="20577"/>
          <ac:spMkLst>
            <pc:docMk/>
            <pc:sldMk cId="4254708795" sldId="274"/>
            <ac:spMk id="7" creationId="{1C39A71D-4EF9-6CEC-5AD4-3367B9FBA4D8}"/>
          </ac:spMkLst>
        </pc:spChg>
        <pc:extLst>
          <p:ext xmlns:p="http://schemas.openxmlformats.org/presentationml/2006/main" uri="{D6D511B9-2390-475A-947B-AFAB55BFBCF1}">
            <pc226:cmChg xmlns:pc226="http://schemas.microsoft.com/office/powerpoint/2022/06/main/command" chg="del">
              <pc226:chgData name="Ruth Hutson" userId="S::ruth.hutson@3dmoleculardesigns.com::b7a315b0-fa21-44f2-a340-f03b809ae5a7" providerId="AD" clId="Web-{E8E833D8-E4E3-6BDE-07B7-672997FF9E6A}" dt="2023-11-15T19:03:54.771" v="0"/>
              <pc2:cmMkLst xmlns:pc2="http://schemas.microsoft.com/office/powerpoint/2019/9/main/command">
                <pc:docMk/>
                <pc:sldMk cId="4254708795" sldId="274"/>
                <pc2:cmMk id="{DBB29517-5C7B-4CFC-A6E5-8B9614D6E027}"/>
              </pc2:cmMkLst>
            </pc226:cmChg>
          </p:ext>
        </pc:extLst>
      </pc:sldChg>
      <pc:sldChg chg="modSp">
        <pc:chgData name="Ruth Hutson" userId="S::ruth.hutson@3dmoleculardesigns.com::b7a315b0-fa21-44f2-a340-f03b809ae5a7" providerId="AD" clId="Web-{E8E833D8-E4E3-6BDE-07B7-672997FF9E6A}" dt="2023-11-15T19:32:02.799" v="881" actId="20577"/>
        <pc:sldMkLst>
          <pc:docMk/>
          <pc:sldMk cId="2253341434" sldId="288"/>
        </pc:sldMkLst>
        <pc:spChg chg="mod">
          <ac:chgData name="Ruth Hutson" userId="S::ruth.hutson@3dmoleculardesigns.com::b7a315b0-fa21-44f2-a340-f03b809ae5a7" providerId="AD" clId="Web-{E8E833D8-E4E3-6BDE-07B7-672997FF9E6A}" dt="2023-11-15T19:24:48.814" v="514" actId="20577"/>
          <ac:spMkLst>
            <pc:docMk/>
            <pc:sldMk cId="2253341434" sldId="288"/>
            <ac:spMk id="2" creationId="{54321871-7CE8-C415-7A8A-18D1557E26B7}"/>
          </ac:spMkLst>
        </pc:spChg>
        <pc:spChg chg="mod">
          <ac:chgData name="Ruth Hutson" userId="S::ruth.hutson@3dmoleculardesigns.com::b7a315b0-fa21-44f2-a340-f03b809ae5a7" providerId="AD" clId="Web-{E8E833D8-E4E3-6BDE-07B7-672997FF9E6A}" dt="2023-11-15T19:32:02.799" v="881" actId="20577"/>
          <ac:spMkLst>
            <pc:docMk/>
            <pc:sldMk cId="2253341434" sldId="288"/>
            <ac:spMk id="8" creationId="{F3FB807C-A391-B3AE-28A8-4546F135688E}"/>
          </ac:spMkLst>
        </pc:spChg>
        <pc:picChg chg="mod">
          <ac:chgData name="Ruth Hutson" userId="S::ruth.hutson@3dmoleculardesigns.com::b7a315b0-fa21-44f2-a340-f03b809ae5a7" providerId="AD" clId="Web-{E8E833D8-E4E3-6BDE-07B7-672997FF9E6A}" dt="2023-11-15T19:30:42.418" v="805" actId="1076"/>
          <ac:picMkLst>
            <pc:docMk/>
            <pc:sldMk cId="2253341434" sldId="288"/>
            <ac:picMk id="7" creationId="{FD3C5535-9AF2-25F1-F539-BBA6F90E0A5B}"/>
          </ac:picMkLst>
        </pc:picChg>
        <pc:picChg chg="mod">
          <ac:chgData name="Ruth Hutson" userId="S::ruth.hutson@3dmoleculardesigns.com::b7a315b0-fa21-44f2-a340-f03b809ae5a7" providerId="AD" clId="Web-{E8E833D8-E4E3-6BDE-07B7-672997FF9E6A}" dt="2023-11-15T19:30:36.605" v="804" actId="1076"/>
          <ac:picMkLst>
            <pc:docMk/>
            <pc:sldMk cId="2253341434" sldId="288"/>
            <ac:picMk id="10" creationId="{DD2A08F2-BA0F-6B64-B539-E00B9066DF4D}"/>
          </ac:picMkLst>
        </pc:picChg>
        <pc:picChg chg="mod">
          <ac:chgData name="Ruth Hutson" userId="S::ruth.hutson@3dmoleculardesigns.com::b7a315b0-fa21-44f2-a340-f03b809ae5a7" providerId="AD" clId="Web-{E8E833D8-E4E3-6BDE-07B7-672997FF9E6A}" dt="2023-11-15T19:30:34.730" v="803" actId="1076"/>
          <ac:picMkLst>
            <pc:docMk/>
            <pc:sldMk cId="2253341434" sldId="288"/>
            <ac:picMk id="11" creationId="{0575B044-9E37-6DBC-8F0E-A9FEADF57347}"/>
          </ac:picMkLst>
        </pc:picChg>
      </pc:sldChg>
      <pc:sldChg chg="modSp">
        <pc:chgData name="Ruth Hutson" userId="S::ruth.hutson@3dmoleculardesigns.com::b7a315b0-fa21-44f2-a340-f03b809ae5a7" providerId="AD" clId="Web-{E8E833D8-E4E3-6BDE-07B7-672997FF9E6A}" dt="2023-11-15T19:15:17.992" v="468" actId="20577"/>
        <pc:sldMkLst>
          <pc:docMk/>
          <pc:sldMk cId="442896091" sldId="289"/>
        </pc:sldMkLst>
        <pc:spChg chg="mod">
          <ac:chgData name="Ruth Hutson" userId="S::ruth.hutson@3dmoleculardesigns.com::b7a315b0-fa21-44f2-a340-f03b809ae5a7" providerId="AD" clId="Web-{E8E833D8-E4E3-6BDE-07B7-672997FF9E6A}" dt="2023-11-15T19:15:17.992" v="468" actId="20577"/>
          <ac:spMkLst>
            <pc:docMk/>
            <pc:sldMk cId="442896091" sldId="289"/>
            <ac:spMk id="6" creationId="{97769909-3E7C-0FCF-5875-43595F930516}"/>
          </ac:spMkLst>
        </pc:spChg>
      </pc:sldChg>
      <pc:sldChg chg="modSp">
        <pc:chgData name="Ruth Hutson" userId="S::ruth.hutson@3dmoleculardesigns.com::b7a315b0-fa21-44f2-a340-f03b809ae5a7" providerId="AD" clId="Web-{E8E833D8-E4E3-6BDE-07B7-672997FF9E6A}" dt="2023-11-15T19:17:56.863" v="496" actId="1076"/>
        <pc:sldMkLst>
          <pc:docMk/>
          <pc:sldMk cId="905867743" sldId="305"/>
        </pc:sldMkLst>
        <pc:spChg chg="mod">
          <ac:chgData name="Ruth Hutson" userId="S::ruth.hutson@3dmoleculardesigns.com::b7a315b0-fa21-44f2-a340-f03b809ae5a7" providerId="AD" clId="Web-{E8E833D8-E4E3-6BDE-07B7-672997FF9E6A}" dt="2023-11-15T19:16:17.684" v="474" actId="20577"/>
          <ac:spMkLst>
            <pc:docMk/>
            <pc:sldMk cId="905867743" sldId="305"/>
            <ac:spMk id="2" creationId="{54321871-7CE8-C415-7A8A-18D1557E26B7}"/>
          </ac:spMkLst>
        </pc:spChg>
        <pc:spChg chg="mod">
          <ac:chgData name="Ruth Hutson" userId="S::ruth.hutson@3dmoleculardesigns.com::b7a315b0-fa21-44f2-a340-f03b809ae5a7" providerId="AD" clId="Web-{E8E833D8-E4E3-6BDE-07B7-672997FF9E6A}" dt="2023-11-15T19:17:50.066" v="494" actId="14100"/>
          <ac:spMkLst>
            <pc:docMk/>
            <pc:sldMk cId="905867743" sldId="305"/>
            <ac:spMk id="3" creationId="{DB4044E3-9B8D-E489-3637-74F91440A195}"/>
          </ac:spMkLst>
        </pc:spChg>
        <pc:spChg chg="mod">
          <ac:chgData name="Ruth Hutson" userId="S::ruth.hutson@3dmoleculardesigns.com::b7a315b0-fa21-44f2-a340-f03b809ae5a7" providerId="AD" clId="Web-{E8E833D8-E4E3-6BDE-07B7-672997FF9E6A}" dt="2023-11-15T19:17:22.345" v="488" actId="688"/>
          <ac:spMkLst>
            <pc:docMk/>
            <pc:sldMk cId="905867743" sldId="305"/>
            <ac:spMk id="6" creationId="{33F54071-E39B-AD9C-71D1-824E1731688B}"/>
          </ac:spMkLst>
        </pc:spChg>
        <pc:spChg chg="mod">
          <ac:chgData name="Ruth Hutson" userId="S::ruth.hutson@3dmoleculardesigns.com::b7a315b0-fa21-44f2-a340-f03b809ae5a7" providerId="AD" clId="Web-{E8E833D8-E4E3-6BDE-07B7-672997FF9E6A}" dt="2023-11-15T19:17:17.313" v="487" actId="688"/>
          <ac:spMkLst>
            <pc:docMk/>
            <pc:sldMk cId="905867743" sldId="305"/>
            <ac:spMk id="7" creationId="{5DE87FAD-F6C5-9D79-159D-BE3734CD8CCA}"/>
          </ac:spMkLst>
        </pc:spChg>
        <pc:picChg chg="mod">
          <ac:chgData name="Ruth Hutson" userId="S::ruth.hutson@3dmoleculardesigns.com::b7a315b0-fa21-44f2-a340-f03b809ae5a7" providerId="AD" clId="Web-{E8E833D8-E4E3-6BDE-07B7-672997FF9E6A}" dt="2023-11-15T19:17:56.863" v="496" actId="1076"/>
          <ac:picMkLst>
            <pc:docMk/>
            <pc:sldMk cId="905867743" sldId="305"/>
            <ac:picMk id="5" creationId="{8E024406-5611-1B39-9BDC-C77B419DA56A}"/>
          </ac:picMkLst>
        </pc:picChg>
        <pc:picChg chg="mod">
          <ac:chgData name="Ruth Hutson" userId="S::ruth.hutson@3dmoleculardesigns.com::b7a315b0-fa21-44f2-a340-f03b809ae5a7" providerId="AD" clId="Web-{E8E833D8-E4E3-6BDE-07B7-672997FF9E6A}" dt="2023-11-15T19:17:26.283" v="489" actId="1076"/>
          <ac:picMkLst>
            <pc:docMk/>
            <pc:sldMk cId="905867743" sldId="305"/>
            <ac:picMk id="9" creationId="{98FA5075-D188-068D-FEB1-CCAC1049D0DD}"/>
          </ac:picMkLst>
        </pc:picChg>
      </pc:sldChg>
      <pc:sldChg chg="modSp modNotes">
        <pc:chgData name="Ruth Hutson" userId="S::ruth.hutson@3dmoleculardesigns.com::b7a315b0-fa21-44f2-a340-f03b809ae5a7" providerId="AD" clId="Web-{E8E833D8-E4E3-6BDE-07B7-672997FF9E6A}" dt="2023-11-15T19:51:27.555" v="1402"/>
        <pc:sldMkLst>
          <pc:docMk/>
          <pc:sldMk cId="2174006926" sldId="363"/>
        </pc:sldMkLst>
        <pc:spChg chg="mod">
          <ac:chgData name="Ruth Hutson" userId="S::ruth.hutson@3dmoleculardesigns.com::b7a315b0-fa21-44f2-a340-f03b809ae5a7" providerId="AD" clId="Web-{E8E833D8-E4E3-6BDE-07B7-672997FF9E6A}" dt="2023-11-15T19:48:01.602" v="1387" actId="20577"/>
          <ac:spMkLst>
            <pc:docMk/>
            <pc:sldMk cId="2174006926" sldId="363"/>
            <ac:spMk id="2" creationId="{A90A24A1-7CA4-13F3-22A0-75B46CB3E375}"/>
          </ac:spMkLst>
        </pc:spChg>
      </pc:sldChg>
      <pc:sldChg chg="modSp">
        <pc:chgData name="Ruth Hutson" userId="S::ruth.hutson@3dmoleculardesigns.com::b7a315b0-fa21-44f2-a340-f03b809ae5a7" providerId="AD" clId="Web-{E8E833D8-E4E3-6BDE-07B7-672997FF9E6A}" dt="2023-11-15T19:47:33.850" v="1345" actId="20577"/>
        <pc:sldMkLst>
          <pc:docMk/>
          <pc:sldMk cId="2783379218" sldId="386"/>
        </pc:sldMkLst>
        <pc:spChg chg="mod">
          <ac:chgData name="Ruth Hutson" userId="S::ruth.hutson@3dmoleculardesigns.com::b7a315b0-fa21-44f2-a340-f03b809ae5a7" providerId="AD" clId="Web-{E8E833D8-E4E3-6BDE-07B7-672997FF9E6A}" dt="2023-11-15T19:47:33.850" v="1345" actId="20577"/>
          <ac:spMkLst>
            <pc:docMk/>
            <pc:sldMk cId="2783379218" sldId="386"/>
            <ac:spMk id="5" creationId="{F168F19D-C4E5-0D24-9489-D3B3CB120897}"/>
          </ac:spMkLst>
        </pc:spChg>
        <pc:spChg chg="mod">
          <ac:chgData name="Ruth Hutson" userId="S::ruth.hutson@3dmoleculardesigns.com::b7a315b0-fa21-44f2-a340-f03b809ae5a7" providerId="AD" clId="Web-{E8E833D8-E4E3-6BDE-07B7-672997FF9E6A}" dt="2023-11-15T19:46:02.891" v="1231" actId="20577"/>
          <ac:spMkLst>
            <pc:docMk/>
            <pc:sldMk cId="2783379218" sldId="386"/>
            <ac:spMk id="10" creationId="{28150B13-3742-9398-850A-998DC1E134ED}"/>
          </ac:spMkLst>
        </pc:spChg>
        <pc:spChg chg="mod">
          <ac:chgData name="Ruth Hutson" userId="S::ruth.hutson@3dmoleculardesigns.com::b7a315b0-fa21-44f2-a340-f03b809ae5a7" providerId="AD" clId="Web-{E8E833D8-E4E3-6BDE-07B7-672997FF9E6A}" dt="2023-11-15T19:45:40.827" v="1228" actId="20577"/>
          <ac:spMkLst>
            <pc:docMk/>
            <pc:sldMk cId="2783379218" sldId="386"/>
            <ac:spMk id="11" creationId="{B9F105CC-D9C3-ECD3-4BAB-46B2A144B2BC}"/>
          </ac:spMkLst>
        </pc:spChg>
      </pc:sldChg>
      <pc:sldChg chg="modSp">
        <pc:chgData name="Ruth Hutson" userId="S::ruth.hutson@3dmoleculardesigns.com::b7a315b0-fa21-44f2-a340-f03b809ae5a7" providerId="AD" clId="Web-{E8E833D8-E4E3-6BDE-07B7-672997FF9E6A}" dt="2023-11-15T19:37:35.010" v="1139" actId="14100"/>
        <pc:sldMkLst>
          <pc:docMk/>
          <pc:sldMk cId="2014445620" sldId="403"/>
        </pc:sldMkLst>
        <pc:spChg chg="mod">
          <ac:chgData name="Ruth Hutson" userId="S::ruth.hutson@3dmoleculardesigns.com::b7a315b0-fa21-44f2-a340-f03b809ae5a7" providerId="AD" clId="Web-{E8E833D8-E4E3-6BDE-07B7-672997FF9E6A}" dt="2023-11-15T19:35:19.625" v="967" actId="20577"/>
          <ac:spMkLst>
            <pc:docMk/>
            <pc:sldMk cId="2014445620" sldId="403"/>
            <ac:spMk id="2" creationId="{54321871-7CE8-C415-7A8A-18D1557E26B7}"/>
          </ac:spMkLst>
        </pc:spChg>
        <pc:spChg chg="mod">
          <ac:chgData name="Ruth Hutson" userId="S::ruth.hutson@3dmoleculardesigns.com::b7a315b0-fa21-44f2-a340-f03b809ae5a7" providerId="AD" clId="Web-{E8E833D8-E4E3-6BDE-07B7-672997FF9E6A}" dt="2023-11-15T19:37:35.010" v="1139" actId="14100"/>
          <ac:spMkLst>
            <pc:docMk/>
            <pc:sldMk cId="2014445620" sldId="403"/>
            <ac:spMk id="8" creationId="{F3FB807C-A391-B3AE-28A8-4546F135688E}"/>
          </ac:spMkLst>
        </pc:spChg>
        <pc:spChg chg="mod">
          <ac:chgData name="Ruth Hutson" userId="S::ruth.hutson@3dmoleculardesigns.com::b7a315b0-fa21-44f2-a340-f03b809ae5a7" providerId="AD" clId="Web-{E8E833D8-E4E3-6BDE-07B7-672997FF9E6A}" dt="2023-11-15T19:37:01.617" v="1116" actId="20577"/>
          <ac:spMkLst>
            <pc:docMk/>
            <pc:sldMk cId="2014445620" sldId="403"/>
            <ac:spMk id="12" creationId="{65EE7204-6F37-0E7A-23D4-E35F03993B20}"/>
          </ac:spMkLst>
        </pc:spChg>
        <pc:picChg chg="mod">
          <ac:chgData name="Ruth Hutson" userId="S::ruth.hutson@3dmoleculardesigns.com::b7a315b0-fa21-44f2-a340-f03b809ae5a7" providerId="AD" clId="Web-{E8E833D8-E4E3-6BDE-07B7-672997FF9E6A}" dt="2023-11-15T19:37:30.979" v="1138" actId="1076"/>
          <ac:picMkLst>
            <pc:docMk/>
            <pc:sldMk cId="2014445620" sldId="403"/>
            <ac:picMk id="16" creationId="{81FCB8BE-588E-8CB8-760A-F7EAC5193AE7}"/>
          </ac:picMkLst>
        </pc:picChg>
      </pc:sldChg>
      <pc:sldChg chg="del">
        <pc:chgData name="Ruth Hutson" userId="S::ruth.hutson@3dmoleculardesigns.com::b7a315b0-fa21-44f2-a340-f03b809ae5a7" providerId="AD" clId="Web-{E8E833D8-E4E3-6BDE-07B7-672997FF9E6A}" dt="2023-11-15T19:42:22.906" v="1148"/>
        <pc:sldMkLst>
          <pc:docMk/>
          <pc:sldMk cId="4276134916" sldId="404"/>
        </pc:sldMkLst>
      </pc:sldChg>
      <pc:sldChg chg="addSp modNotes">
        <pc:chgData name="Ruth Hutson" userId="S::ruth.hutson@3dmoleculardesigns.com::b7a315b0-fa21-44f2-a340-f03b809ae5a7" providerId="AD" clId="Web-{E8E833D8-E4E3-6BDE-07B7-672997FF9E6A}" dt="2023-11-15T19:39:49.145" v="1147"/>
        <pc:sldMkLst>
          <pc:docMk/>
          <pc:sldMk cId="2514217810" sldId="405"/>
        </pc:sldMkLst>
        <pc:picChg chg="add">
          <ac:chgData name="Ruth Hutson" userId="S::ruth.hutson@3dmoleculardesigns.com::b7a315b0-fa21-44f2-a340-f03b809ae5a7" providerId="AD" clId="Web-{E8E833D8-E4E3-6BDE-07B7-672997FF9E6A}" dt="2023-11-15T19:39:49.145" v="1147"/>
          <ac:picMkLst>
            <pc:docMk/>
            <pc:sldMk cId="2514217810" sldId="405"/>
            <ac:picMk id="8" creationId="{48BC0F1F-5B4F-D306-6309-5A7948C5F2B1}"/>
          </ac:picMkLst>
        </pc:picChg>
      </pc:sldChg>
      <pc:sldChg chg="addSp modSp modNotes">
        <pc:chgData name="Ruth Hutson" userId="S::ruth.hutson@3dmoleculardesigns.com::b7a315b0-fa21-44f2-a340-f03b809ae5a7" providerId="AD" clId="Web-{E8E833D8-E4E3-6BDE-07B7-672997FF9E6A}" dt="2023-11-15T20:22:18.454" v="1640"/>
        <pc:sldMkLst>
          <pc:docMk/>
          <pc:sldMk cId="4168949253" sldId="406"/>
        </pc:sldMkLst>
        <pc:picChg chg="add mod">
          <ac:chgData name="Ruth Hutson" userId="S::ruth.hutson@3dmoleculardesigns.com::b7a315b0-fa21-44f2-a340-f03b809ae5a7" providerId="AD" clId="Web-{E8E833D8-E4E3-6BDE-07B7-672997FF9E6A}" dt="2023-11-15T20:18:44.610" v="1570" actId="14100"/>
          <ac:picMkLst>
            <pc:docMk/>
            <pc:sldMk cId="4168949253" sldId="406"/>
            <ac:picMk id="7" creationId="{A8581EA8-348F-1FA9-E6FA-A25A599161A6}"/>
          </ac:picMkLst>
        </pc:picChg>
      </pc:sldChg>
      <pc:sldChg chg="addSp modSp modNotes">
        <pc:chgData name="Ruth Hutson" userId="S::ruth.hutson@3dmoleculardesigns.com::b7a315b0-fa21-44f2-a340-f03b809ae5a7" providerId="AD" clId="Web-{E8E833D8-E4E3-6BDE-07B7-672997FF9E6A}" dt="2023-11-15T20:25:56.392" v="1723" actId="14100"/>
        <pc:sldMkLst>
          <pc:docMk/>
          <pc:sldMk cId="2310115323" sldId="407"/>
        </pc:sldMkLst>
        <pc:picChg chg="add mod">
          <ac:chgData name="Ruth Hutson" userId="S::ruth.hutson@3dmoleculardesigns.com::b7a315b0-fa21-44f2-a340-f03b809ae5a7" providerId="AD" clId="Web-{E8E833D8-E4E3-6BDE-07B7-672997FF9E6A}" dt="2023-11-15T20:25:56.392" v="1723" actId="14100"/>
          <ac:picMkLst>
            <pc:docMk/>
            <pc:sldMk cId="2310115323" sldId="407"/>
            <ac:picMk id="4" creationId="{3240F71E-4B44-4977-1778-F850C08AAAA4}"/>
          </ac:picMkLst>
        </pc:picChg>
      </pc:sldChg>
      <pc:sldChg chg="del">
        <pc:chgData name="Ruth Hutson" userId="S::ruth.hutson@3dmoleculardesigns.com::b7a315b0-fa21-44f2-a340-f03b809ae5a7" providerId="AD" clId="Web-{E8E833D8-E4E3-6BDE-07B7-672997FF9E6A}" dt="2023-11-15T20:28:56.279" v="1724"/>
        <pc:sldMkLst>
          <pc:docMk/>
          <pc:sldMk cId="783610582" sldId="408"/>
        </pc:sldMkLst>
      </pc:sldChg>
      <pc:sldChg chg="modSp modNotes">
        <pc:chgData name="Ruth Hutson" userId="S::ruth.hutson@3dmoleculardesigns.com::b7a315b0-fa21-44f2-a340-f03b809ae5a7" providerId="AD" clId="Web-{E8E833D8-E4E3-6BDE-07B7-672997FF9E6A}" dt="2023-11-15T20:31:09.570" v="1793"/>
        <pc:sldMkLst>
          <pc:docMk/>
          <pc:sldMk cId="3122536816" sldId="409"/>
        </pc:sldMkLst>
        <pc:spChg chg="mod">
          <ac:chgData name="Ruth Hutson" userId="S::ruth.hutson@3dmoleculardesigns.com::b7a315b0-fa21-44f2-a340-f03b809ae5a7" providerId="AD" clId="Web-{E8E833D8-E4E3-6BDE-07B7-672997FF9E6A}" dt="2023-11-15T20:29:44.720" v="1743" actId="20577"/>
          <ac:spMkLst>
            <pc:docMk/>
            <pc:sldMk cId="3122536816" sldId="409"/>
            <ac:spMk id="2" creationId="{A90A24A1-7CA4-13F3-22A0-75B46CB3E375}"/>
          </ac:spMkLst>
        </pc:spChg>
      </pc:sldChg>
      <pc:sldChg chg="modSp ord modNotes">
        <pc:chgData name="Ruth Hutson" userId="S::ruth.hutson@3dmoleculardesigns.com::b7a315b0-fa21-44f2-a340-f03b809ae5a7" providerId="AD" clId="Web-{E8E833D8-E4E3-6BDE-07B7-672997FF9E6A}" dt="2023-11-15T20:35:56.669" v="1828"/>
        <pc:sldMkLst>
          <pc:docMk/>
          <pc:sldMk cId="2997200441" sldId="411"/>
        </pc:sldMkLst>
        <pc:spChg chg="mod">
          <ac:chgData name="Ruth Hutson" userId="S::ruth.hutson@3dmoleculardesigns.com::b7a315b0-fa21-44f2-a340-f03b809ae5a7" providerId="AD" clId="Web-{E8E833D8-E4E3-6BDE-07B7-672997FF9E6A}" dt="2023-11-15T20:32:29.623" v="1824" actId="20577"/>
          <ac:spMkLst>
            <pc:docMk/>
            <pc:sldMk cId="2997200441" sldId="411"/>
            <ac:spMk id="2" creationId="{A90A24A1-7CA4-13F3-22A0-75B46CB3E375}"/>
          </ac:spMkLst>
        </pc:spChg>
      </pc:sldChg>
      <pc:sldChg chg="modSp modNotes">
        <pc:chgData name="Ruth Hutson" userId="S::ruth.hutson@3dmoleculardesigns.com::b7a315b0-fa21-44f2-a340-f03b809ae5a7" providerId="AD" clId="Web-{E8E833D8-E4E3-6BDE-07B7-672997FF9E6A}" dt="2023-11-15T19:57:09.064" v="1411" actId="20577"/>
        <pc:sldMkLst>
          <pc:docMk/>
          <pc:sldMk cId="2897509851" sldId="422"/>
        </pc:sldMkLst>
        <pc:spChg chg="mod">
          <ac:chgData name="Ruth Hutson" userId="S::ruth.hutson@3dmoleculardesigns.com::b7a315b0-fa21-44f2-a340-f03b809ae5a7" providerId="AD" clId="Web-{E8E833D8-E4E3-6BDE-07B7-672997FF9E6A}" dt="2023-11-15T19:57:09.064" v="1411" actId="20577"/>
          <ac:spMkLst>
            <pc:docMk/>
            <pc:sldMk cId="2897509851" sldId="422"/>
            <ac:spMk id="2" creationId="{A90A24A1-7CA4-13F3-22A0-75B46CB3E375}"/>
          </ac:spMkLst>
        </pc:spChg>
      </pc:sldChg>
      <pc:sldChg chg="addSp delSp modSp ord">
        <pc:chgData name="Ruth Hutson" userId="S::ruth.hutson@3dmoleculardesigns.com::b7a315b0-fa21-44f2-a340-f03b809ae5a7" providerId="AD" clId="Web-{E8E833D8-E4E3-6BDE-07B7-672997FF9E6A}" dt="2023-11-15T20:07:26.452" v="1450" actId="14100"/>
        <pc:sldMkLst>
          <pc:docMk/>
          <pc:sldMk cId="251215926" sldId="423"/>
        </pc:sldMkLst>
        <pc:spChg chg="add del mod">
          <ac:chgData name="Ruth Hutson" userId="S::ruth.hutson@3dmoleculardesigns.com::b7a315b0-fa21-44f2-a340-f03b809ae5a7" providerId="AD" clId="Web-{E8E833D8-E4E3-6BDE-07B7-672997FF9E6A}" dt="2023-11-15T19:55:18.962" v="1409"/>
          <ac:spMkLst>
            <pc:docMk/>
            <pc:sldMk cId="251215926" sldId="423"/>
            <ac:spMk id="7" creationId="{8F712CAE-F6BA-8F18-F3D3-3AE09968F43B}"/>
          </ac:spMkLst>
        </pc:spChg>
        <pc:spChg chg="add del mod">
          <ac:chgData name="Ruth Hutson" userId="S::ruth.hutson@3dmoleculardesigns.com::b7a315b0-fa21-44f2-a340-f03b809ae5a7" providerId="AD" clId="Web-{E8E833D8-E4E3-6BDE-07B7-672997FF9E6A}" dt="2023-11-15T20:06:09.384" v="1439"/>
          <ac:spMkLst>
            <pc:docMk/>
            <pc:sldMk cId="251215926" sldId="423"/>
            <ac:spMk id="12" creationId="{70115136-91B5-5BC8-C299-BF5725FB99C8}"/>
          </ac:spMkLst>
        </pc:spChg>
        <pc:spChg chg="mod">
          <ac:chgData name="Ruth Hutson" userId="S::ruth.hutson@3dmoleculardesigns.com::b7a315b0-fa21-44f2-a340-f03b809ae5a7" providerId="AD" clId="Web-{E8E833D8-E4E3-6BDE-07B7-672997FF9E6A}" dt="2023-11-15T20:02:31.431" v="1422" actId="20577"/>
          <ac:spMkLst>
            <pc:docMk/>
            <pc:sldMk cId="251215926" sldId="423"/>
            <ac:spMk id="13" creationId="{02FD1498-21DC-EAD8-2087-8059D301D3FC}"/>
          </ac:spMkLst>
        </pc:spChg>
        <pc:spChg chg="add del mod">
          <ac:chgData name="Ruth Hutson" userId="S::ruth.hutson@3dmoleculardesigns.com::b7a315b0-fa21-44f2-a340-f03b809ae5a7" providerId="AD" clId="Web-{E8E833D8-E4E3-6BDE-07B7-672997FF9E6A}" dt="2023-11-15T20:06:07.931" v="1437"/>
          <ac:spMkLst>
            <pc:docMk/>
            <pc:sldMk cId="251215926" sldId="423"/>
            <ac:spMk id="14" creationId="{A4FDBFAD-BD48-3CE7-6D26-C515FE437760}"/>
          </ac:spMkLst>
        </pc:spChg>
        <pc:spChg chg="add mod">
          <ac:chgData name="Ruth Hutson" userId="S::ruth.hutson@3dmoleculardesigns.com::b7a315b0-fa21-44f2-a340-f03b809ae5a7" providerId="AD" clId="Web-{E8E833D8-E4E3-6BDE-07B7-672997FF9E6A}" dt="2023-11-15T20:07:26.452" v="1450" actId="14100"/>
          <ac:spMkLst>
            <pc:docMk/>
            <pc:sldMk cId="251215926" sldId="423"/>
            <ac:spMk id="17" creationId="{D50DA8E0-386E-0C62-D6ED-942C544941C4}"/>
          </ac:spMkLst>
        </pc:spChg>
        <pc:spChg chg="add del mod">
          <ac:chgData name="Ruth Hutson" userId="S::ruth.hutson@3dmoleculardesigns.com::b7a315b0-fa21-44f2-a340-f03b809ae5a7" providerId="AD" clId="Web-{E8E833D8-E4E3-6BDE-07B7-672997FF9E6A}" dt="2023-11-15T20:07:18.327" v="1449" actId="14100"/>
          <ac:spMkLst>
            <pc:docMk/>
            <pc:sldMk cId="251215926" sldId="423"/>
            <ac:spMk id="18" creationId="{99A82C1E-2E6B-62D2-A9B1-8051B1D01B02}"/>
          </ac:spMkLst>
        </pc:spChg>
        <pc:inkChg chg="add del">
          <ac:chgData name="Ruth Hutson" userId="S::ruth.hutson@3dmoleculardesigns.com::b7a315b0-fa21-44f2-a340-f03b809ae5a7" providerId="AD" clId="Web-{E8E833D8-E4E3-6BDE-07B7-672997FF9E6A}" dt="2023-11-15T20:05:10.239" v="1425"/>
          <ac:inkMkLst>
            <pc:docMk/>
            <pc:sldMk cId="251215926" sldId="423"/>
            <ac:inkMk id="4" creationId="{EAF6B49D-B3BF-3182-4833-47FFB3D54F91}"/>
          </ac:inkMkLst>
        </pc:inkChg>
        <pc:inkChg chg="add del">
          <ac:chgData name="Ruth Hutson" userId="S::ruth.hutson@3dmoleculardesigns.com::b7a315b0-fa21-44f2-a340-f03b809ae5a7" providerId="AD" clId="Web-{E8E833D8-E4E3-6BDE-07B7-672997FF9E6A}" dt="2023-11-15T20:05:37.897" v="1428"/>
          <ac:inkMkLst>
            <pc:docMk/>
            <pc:sldMk cId="251215926" sldId="423"/>
            <ac:inkMk id="8" creationId="{15E00A40-DFED-B7CB-22CF-C5014D1142EF}"/>
          </ac:inkMkLst>
        </pc:inkChg>
        <pc:cxnChg chg="add del">
          <ac:chgData name="Ruth Hutson" userId="S::ruth.hutson@3dmoleculardesigns.com::b7a315b0-fa21-44f2-a340-f03b809ae5a7" providerId="AD" clId="Web-{E8E833D8-E4E3-6BDE-07B7-672997FF9E6A}" dt="2023-11-15T20:05:38.632" v="1429"/>
          <ac:cxnSpMkLst>
            <pc:docMk/>
            <pc:sldMk cId="251215926" sldId="423"/>
            <ac:cxnSpMk id="7" creationId="{F383C4F8-9401-16D2-A967-F89684A887BF}"/>
          </ac:cxnSpMkLst>
        </pc:cxnChg>
      </pc:sldChg>
      <pc:sldChg chg="modSp modNotes">
        <pc:chgData name="Ruth Hutson" userId="S::ruth.hutson@3dmoleculardesigns.com::b7a315b0-fa21-44f2-a340-f03b809ae5a7" providerId="AD" clId="Web-{E8E833D8-E4E3-6BDE-07B7-672997FF9E6A}" dt="2023-11-15T20:11:42.518" v="1493"/>
        <pc:sldMkLst>
          <pc:docMk/>
          <pc:sldMk cId="2999925312" sldId="424"/>
        </pc:sldMkLst>
        <pc:spChg chg="mod">
          <ac:chgData name="Ruth Hutson" userId="S::ruth.hutson@3dmoleculardesigns.com::b7a315b0-fa21-44f2-a340-f03b809ae5a7" providerId="AD" clId="Web-{E8E833D8-E4E3-6BDE-07B7-672997FF9E6A}" dt="2023-11-15T20:09:58.057" v="1478" actId="20577"/>
          <ac:spMkLst>
            <pc:docMk/>
            <pc:sldMk cId="2999925312" sldId="424"/>
            <ac:spMk id="2" creationId="{A90A24A1-7CA4-13F3-22A0-75B46CB3E375}"/>
          </ac:spMkLst>
        </pc:spChg>
        <pc:spChg chg="mod">
          <ac:chgData name="Ruth Hutson" userId="S::ruth.hutson@3dmoleculardesigns.com::b7a315b0-fa21-44f2-a340-f03b809ae5a7" providerId="AD" clId="Web-{E8E833D8-E4E3-6BDE-07B7-672997FF9E6A}" dt="2023-11-15T20:10:17.293" v="1490" actId="20577"/>
          <ac:spMkLst>
            <pc:docMk/>
            <pc:sldMk cId="2999925312" sldId="424"/>
            <ac:spMk id="11" creationId="{F11BBFEB-EF81-5533-8BF2-FD6BFFF7945F}"/>
          </ac:spMkLst>
        </pc:spChg>
      </pc:sldChg>
      <pc:sldChg chg="modSp add replId modNotes">
        <pc:chgData name="Ruth Hutson" userId="S::ruth.hutson@3dmoleculardesigns.com::b7a315b0-fa21-44f2-a340-f03b809ae5a7" providerId="AD" clId="Web-{E8E833D8-E4E3-6BDE-07B7-672997FF9E6A}" dt="2023-11-15T20:17:00.228" v="1566"/>
        <pc:sldMkLst>
          <pc:docMk/>
          <pc:sldMk cId="2868268858" sldId="425"/>
        </pc:sldMkLst>
        <pc:spChg chg="mod">
          <ac:chgData name="Ruth Hutson" userId="S::ruth.hutson@3dmoleculardesigns.com::b7a315b0-fa21-44f2-a340-f03b809ae5a7" providerId="AD" clId="Web-{E8E833D8-E4E3-6BDE-07B7-672997FF9E6A}" dt="2023-11-15T20:15:12.923" v="1514" actId="20577"/>
          <ac:spMkLst>
            <pc:docMk/>
            <pc:sldMk cId="2868268858" sldId="425"/>
            <ac:spMk id="2" creationId="{A90A24A1-7CA4-13F3-22A0-75B46CB3E375}"/>
          </ac:spMkLst>
        </pc:spChg>
      </pc:sldChg>
      <pc:sldChg chg="modSp add replId modNotes">
        <pc:chgData name="Ruth Hutson" userId="S::ruth.hutson@3dmoleculardesigns.com::b7a315b0-fa21-44f2-a340-f03b809ae5a7" providerId="AD" clId="Web-{E8E833D8-E4E3-6BDE-07B7-672997FF9E6A}" dt="2023-11-15T20:47:01.920" v="2199"/>
        <pc:sldMkLst>
          <pc:docMk/>
          <pc:sldMk cId="635636543" sldId="426"/>
        </pc:sldMkLst>
        <pc:spChg chg="mod">
          <ac:chgData name="Ruth Hutson" userId="S::ruth.hutson@3dmoleculardesigns.com::b7a315b0-fa21-44f2-a340-f03b809ae5a7" providerId="AD" clId="Web-{E8E833D8-E4E3-6BDE-07B7-672997FF9E6A}" dt="2023-11-15T20:41:22.052" v="1924" actId="20577"/>
          <ac:spMkLst>
            <pc:docMk/>
            <pc:sldMk cId="635636543" sldId="426"/>
            <ac:spMk id="2" creationId="{A90A24A1-7CA4-13F3-22A0-75B46CB3E375}"/>
          </ac:spMkLst>
        </pc:spChg>
      </pc:sldChg>
      <pc:sldChg chg="modNotes">
        <pc:chgData name="Ruth Hutson" userId="S::ruth.hutson@3dmoleculardesigns.com::b7a315b0-fa21-44f2-a340-f03b809ae5a7" providerId="AD" clId="Web-{E8E833D8-E4E3-6BDE-07B7-672997FF9E6A}" dt="2023-11-15T20:47:39.235" v="2205"/>
        <pc:sldMkLst>
          <pc:docMk/>
          <pc:sldMk cId="1963310084" sldId="427"/>
        </pc:sldMkLst>
      </pc:sldChg>
      <pc:sldChg chg="modSp modNotes">
        <pc:chgData name="Ruth Hutson" userId="S::ruth.hutson@3dmoleculardesigns.com::b7a315b0-fa21-44f2-a340-f03b809ae5a7" providerId="AD" clId="Web-{E8E833D8-E4E3-6BDE-07B7-672997FF9E6A}" dt="2023-11-15T20:51:25.783" v="2237"/>
        <pc:sldMkLst>
          <pc:docMk/>
          <pc:sldMk cId="3292911189" sldId="428"/>
        </pc:sldMkLst>
        <pc:spChg chg="mod">
          <ac:chgData name="Ruth Hutson" userId="S::ruth.hutson@3dmoleculardesigns.com::b7a315b0-fa21-44f2-a340-f03b809ae5a7" providerId="AD" clId="Web-{E8E833D8-E4E3-6BDE-07B7-672997FF9E6A}" dt="2023-11-15T20:50:44.342" v="2234" actId="20577"/>
          <ac:spMkLst>
            <pc:docMk/>
            <pc:sldMk cId="3292911189" sldId="428"/>
            <ac:spMk id="2" creationId="{A90A24A1-7CA4-13F3-22A0-75B46CB3E375}"/>
          </ac:spMkLst>
        </pc:spChg>
      </pc:sldChg>
    </pc:docChg>
  </pc:docChgLst>
  <pc:docChgLst>
    <pc:chgData name="Ruth Hutson" userId="S::ruth.hutson@3dmoleculardesigns.com::b7a315b0-fa21-44f2-a340-f03b809ae5a7" providerId="AD" clId="Web-{502C98B2-B859-8A97-5881-5AF60FD4C104}"/>
    <pc:docChg chg="modSld">
      <pc:chgData name="Ruth Hutson" userId="S::ruth.hutson@3dmoleculardesigns.com::b7a315b0-fa21-44f2-a340-f03b809ae5a7" providerId="AD" clId="Web-{502C98B2-B859-8A97-5881-5AF60FD4C104}" dt="2023-12-20T19:30:00.286" v="305" actId="20577"/>
      <pc:docMkLst>
        <pc:docMk/>
      </pc:docMkLst>
      <pc:sldChg chg="modSp delCm">
        <pc:chgData name="Ruth Hutson" userId="S::ruth.hutson@3dmoleculardesigns.com::b7a315b0-fa21-44f2-a340-f03b809ae5a7" providerId="AD" clId="Web-{502C98B2-B859-8A97-5881-5AF60FD4C104}" dt="2023-12-20T18:48:12.890" v="51" actId="20577"/>
        <pc:sldMkLst>
          <pc:docMk/>
          <pc:sldMk cId="2253341434" sldId="288"/>
        </pc:sldMkLst>
        <pc:spChg chg="mod">
          <ac:chgData name="Ruth Hutson" userId="S::ruth.hutson@3dmoleculardesigns.com::b7a315b0-fa21-44f2-a340-f03b809ae5a7" providerId="AD" clId="Web-{502C98B2-B859-8A97-5881-5AF60FD4C104}" dt="2023-12-20T18:48:12.890" v="51" actId="20577"/>
          <ac:spMkLst>
            <pc:docMk/>
            <pc:sldMk cId="2253341434" sldId="288"/>
            <ac:spMk id="18" creationId="{347E636C-D305-39E3-986E-057570F25204}"/>
          </ac:spMkLst>
        </pc:spChg>
        <pc:extLst>
          <p:ext xmlns:p="http://schemas.openxmlformats.org/presentationml/2006/main" uri="{D6D511B9-2390-475A-947B-AFAB55BFBCF1}">
            <pc226:cmChg xmlns:pc226="http://schemas.microsoft.com/office/powerpoint/2022/06/main/command" chg="del">
              <pc226:chgData name="Ruth Hutson" userId="S::ruth.hutson@3dmoleculardesigns.com::b7a315b0-fa21-44f2-a340-f03b809ae5a7" providerId="AD" clId="Web-{502C98B2-B859-8A97-5881-5AF60FD4C104}" dt="2023-12-20T18:41:00.624" v="1"/>
              <pc2:cmMkLst xmlns:pc2="http://schemas.microsoft.com/office/powerpoint/2019/9/main/command">
                <pc:docMk/>
                <pc:sldMk cId="2253341434" sldId="288"/>
                <pc2:cmMk id="{9CF7AE17-984E-44F0-A196-FDFB9CA57AB9}"/>
              </pc2:cmMkLst>
            </pc226:cmChg>
          </p:ext>
        </pc:extLst>
      </pc:sldChg>
      <pc:sldChg chg="modSp">
        <pc:chgData name="Ruth Hutson" userId="S::ruth.hutson@3dmoleculardesigns.com::b7a315b0-fa21-44f2-a340-f03b809ae5a7" providerId="AD" clId="Web-{502C98B2-B859-8A97-5881-5AF60FD4C104}" dt="2023-12-20T18:45:28.327" v="50" actId="20577"/>
        <pc:sldMkLst>
          <pc:docMk/>
          <pc:sldMk cId="442896091" sldId="289"/>
        </pc:sldMkLst>
        <pc:spChg chg="mod">
          <ac:chgData name="Ruth Hutson" userId="S::ruth.hutson@3dmoleculardesigns.com::b7a315b0-fa21-44f2-a340-f03b809ae5a7" providerId="AD" clId="Web-{502C98B2-B859-8A97-5881-5AF60FD4C104}" dt="2023-12-20T18:45:28.327" v="50" actId="20577"/>
          <ac:spMkLst>
            <pc:docMk/>
            <pc:sldMk cId="442896091" sldId="289"/>
            <ac:spMk id="6" creationId="{97769909-3E7C-0FCF-5875-43595F930516}"/>
          </ac:spMkLst>
        </pc:spChg>
      </pc:sldChg>
      <pc:sldChg chg="modSp delCm">
        <pc:chgData name="Ruth Hutson" userId="S::ruth.hutson@3dmoleculardesigns.com::b7a315b0-fa21-44f2-a340-f03b809ae5a7" providerId="AD" clId="Web-{502C98B2-B859-8A97-5881-5AF60FD4C104}" dt="2023-12-20T18:44:23.265" v="48" actId="20577"/>
        <pc:sldMkLst>
          <pc:docMk/>
          <pc:sldMk cId="905867743" sldId="305"/>
        </pc:sldMkLst>
        <pc:spChg chg="mod">
          <ac:chgData name="Ruth Hutson" userId="S::ruth.hutson@3dmoleculardesigns.com::b7a315b0-fa21-44f2-a340-f03b809ae5a7" providerId="AD" clId="Web-{502C98B2-B859-8A97-5881-5AF60FD4C104}" dt="2023-12-20T18:43:42.108" v="3" actId="20577"/>
          <ac:spMkLst>
            <pc:docMk/>
            <pc:sldMk cId="905867743" sldId="305"/>
            <ac:spMk id="2" creationId="{54321871-7CE8-C415-7A8A-18D1557E26B7}"/>
          </ac:spMkLst>
        </pc:spChg>
        <pc:spChg chg="mod">
          <ac:chgData name="Ruth Hutson" userId="S::ruth.hutson@3dmoleculardesigns.com::b7a315b0-fa21-44f2-a340-f03b809ae5a7" providerId="AD" clId="Web-{502C98B2-B859-8A97-5881-5AF60FD4C104}" dt="2023-12-20T18:44:23.265" v="48" actId="20577"/>
          <ac:spMkLst>
            <pc:docMk/>
            <pc:sldMk cId="905867743" sldId="305"/>
            <ac:spMk id="3" creationId="{DB4044E3-9B8D-E489-3637-74F91440A195}"/>
          </ac:spMkLst>
        </pc:spChg>
        <pc:extLst>
          <p:ext xmlns:p="http://schemas.openxmlformats.org/presentationml/2006/main" uri="{D6D511B9-2390-475A-947B-AFAB55BFBCF1}">
            <pc226:cmChg xmlns:pc226="http://schemas.microsoft.com/office/powerpoint/2022/06/main/command" chg="del">
              <pc226:chgData name="Ruth Hutson" userId="S::ruth.hutson@3dmoleculardesigns.com::b7a315b0-fa21-44f2-a340-f03b809ae5a7" providerId="AD" clId="Web-{502C98B2-B859-8A97-5881-5AF60FD4C104}" dt="2023-12-20T18:40:53.920" v="0"/>
              <pc2:cmMkLst xmlns:pc2="http://schemas.microsoft.com/office/powerpoint/2019/9/main/command">
                <pc:docMk/>
                <pc:sldMk cId="905867743" sldId="305"/>
                <pc2:cmMk id="{8C58ED55-F4B6-435C-9ABD-25A1B5276C31}"/>
              </pc2:cmMkLst>
            </pc226:cmChg>
          </p:ext>
        </pc:extLst>
      </pc:sldChg>
      <pc:sldChg chg="delCm">
        <pc:chgData name="Ruth Hutson" userId="S::ruth.hutson@3dmoleculardesigns.com::b7a315b0-fa21-44f2-a340-f03b809ae5a7" providerId="AD" clId="Web-{502C98B2-B859-8A97-5881-5AF60FD4C104}" dt="2023-12-20T18:51:53.531" v="76"/>
        <pc:sldMkLst>
          <pc:docMk/>
          <pc:sldMk cId="2783379218" sldId="386"/>
        </pc:sldMkLst>
        <pc:extLst>
          <p:ext xmlns:p="http://schemas.openxmlformats.org/presentationml/2006/main" uri="{D6D511B9-2390-475A-947B-AFAB55BFBCF1}">
            <pc226:cmChg xmlns:pc226="http://schemas.microsoft.com/office/powerpoint/2022/06/main/command" chg="del">
              <pc226:chgData name="Ruth Hutson" userId="S::ruth.hutson@3dmoleculardesigns.com::b7a315b0-fa21-44f2-a340-f03b809ae5a7" providerId="AD" clId="Web-{502C98B2-B859-8A97-5881-5AF60FD4C104}" dt="2023-12-20T18:51:53.531" v="76"/>
              <pc2:cmMkLst xmlns:pc2="http://schemas.microsoft.com/office/powerpoint/2019/9/main/command">
                <pc:docMk/>
                <pc:sldMk cId="2783379218" sldId="386"/>
                <pc2:cmMk id="{25DE164E-82F2-4FFC-8DB9-7B25C1F4B0AB}"/>
              </pc2:cmMkLst>
            </pc226:cmChg>
          </p:ext>
        </pc:extLst>
      </pc:sldChg>
      <pc:sldChg chg="modSp">
        <pc:chgData name="Ruth Hutson" userId="S::ruth.hutson@3dmoleculardesigns.com::b7a315b0-fa21-44f2-a340-f03b809ae5a7" providerId="AD" clId="Web-{502C98B2-B859-8A97-5881-5AF60FD4C104}" dt="2023-12-20T18:49:06.140" v="66" actId="20577"/>
        <pc:sldMkLst>
          <pc:docMk/>
          <pc:sldMk cId="2014445620" sldId="403"/>
        </pc:sldMkLst>
        <pc:spChg chg="mod">
          <ac:chgData name="Ruth Hutson" userId="S::ruth.hutson@3dmoleculardesigns.com::b7a315b0-fa21-44f2-a340-f03b809ae5a7" providerId="AD" clId="Web-{502C98B2-B859-8A97-5881-5AF60FD4C104}" dt="2023-12-20T18:48:57.781" v="59" actId="20577"/>
          <ac:spMkLst>
            <pc:docMk/>
            <pc:sldMk cId="2014445620" sldId="403"/>
            <ac:spMk id="11" creationId="{1033BADF-866F-1E97-FBF4-3CF9E8D2A1B0}"/>
          </ac:spMkLst>
        </pc:spChg>
        <pc:spChg chg="mod">
          <ac:chgData name="Ruth Hutson" userId="S::ruth.hutson@3dmoleculardesigns.com::b7a315b0-fa21-44f2-a340-f03b809ae5a7" providerId="AD" clId="Web-{502C98B2-B859-8A97-5881-5AF60FD4C104}" dt="2023-12-20T18:48:25.406" v="54" actId="20577"/>
          <ac:spMkLst>
            <pc:docMk/>
            <pc:sldMk cId="2014445620" sldId="403"/>
            <ac:spMk id="13" creationId="{10FFA021-F5CD-D55F-2350-70B986A2466A}"/>
          </ac:spMkLst>
        </pc:spChg>
        <pc:spChg chg="mod">
          <ac:chgData name="Ruth Hutson" userId="S::ruth.hutson@3dmoleculardesigns.com::b7a315b0-fa21-44f2-a340-f03b809ae5a7" providerId="AD" clId="Web-{502C98B2-B859-8A97-5881-5AF60FD4C104}" dt="2023-12-20T18:48:41.046" v="57" actId="20577"/>
          <ac:spMkLst>
            <pc:docMk/>
            <pc:sldMk cId="2014445620" sldId="403"/>
            <ac:spMk id="15" creationId="{A55CDA18-4307-0B2F-7576-91152F7295CF}"/>
          </ac:spMkLst>
        </pc:spChg>
        <pc:spChg chg="mod">
          <ac:chgData name="Ruth Hutson" userId="S::ruth.hutson@3dmoleculardesigns.com::b7a315b0-fa21-44f2-a340-f03b809ae5a7" providerId="AD" clId="Web-{502C98B2-B859-8A97-5881-5AF60FD4C104}" dt="2023-12-20T18:49:06.140" v="66" actId="20577"/>
          <ac:spMkLst>
            <pc:docMk/>
            <pc:sldMk cId="2014445620" sldId="403"/>
            <ac:spMk id="17" creationId="{5A12338F-514B-601D-989A-C4439E2A0492}"/>
          </ac:spMkLst>
        </pc:spChg>
      </pc:sldChg>
      <pc:sldChg chg="modNotes">
        <pc:chgData name="Ruth Hutson" userId="S::ruth.hutson@3dmoleculardesigns.com::b7a315b0-fa21-44f2-a340-f03b809ae5a7" providerId="AD" clId="Web-{502C98B2-B859-8A97-5881-5AF60FD4C104}" dt="2023-12-20T19:16:33.972" v="243"/>
        <pc:sldMkLst>
          <pc:docMk/>
          <pc:sldMk cId="3122536816" sldId="409"/>
        </pc:sldMkLst>
      </pc:sldChg>
      <pc:sldChg chg="modNotes">
        <pc:chgData name="Ruth Hutson" userId="S::ruth.hutson@3dmoleculardesigns.com::b7a315b0-fa21-44f2-a340-f03b809ae5a7" providerId="AD" clId="Web-{502C98B2-B859-8A97-5881-5AF60FD4C104}" dt="2023-12-20T19:19:39.831" v="256"/>
        <pc:sldMkLst>
          <pc:docMk/>
          <pc:sldMk cId="2997200441" sldId="411"/>
        </pc:sldMkLst>
      </pc:sldChg>
      <pc:sldChg chg="modSp">
        <pc:chgData name="Ruth Hutson" userId="S::ruth.hutson@3dmoleculardesigns.com::b7a315b0-fa21-44f2-a340-f03b809ae5a7" providerId="AD" clId="Web-{502C98B2-B859-8A97-5881-5AF60FD4C104}" dt="2023-12-20T19:20:43.769" v="270" actId="20577"/>
        <pc:sldMkLst>
          <pc:docMk/>
          <pc:sldMk cId="635636543" sldId="426"/>
        </pc:sldMkLst>
        <pc:spChg chg="mod">
          <ac:chgData name="Ruth Hutson" userId="S::ruth.hutson@3dmoleculardesigns.com::b7a315b0-fa21-44f2-a340-f03b809ae5a7" providerId="AD" clId="Web-{502C98B2-B859-8A97-5881-5AF60FD4C104}" dt="2023-12-20T19:20:43.769" v="270" actId="20577"/>
          <ac:spMkLst>
            <pc:docMk/>
            <pc:sldMk cId="635636543" sldId="426"/>
            <ac:spMk id="15" creationId="{C26F305D-A391-8DD7-5C7B-46236FE8F5F3}"/>
          </ac:spMkLst>
        </pc:spChg>
      </pc:sldChg>
      <pc:sldChg chg="modSp modNotes">
        <pc:chgData name="Ruth Hutson" userId="S::ruth.hutson@3dmoleculardesigns.com::b7a315b0-fa21-44f2-a340-f03b809ae5a7" providerId="AD" clId="Web-{502C98B2-B859-8A97-5881-5AF60FD4C104}" dt="2023-12-20T19:29:01.582" v="303"/>
        <pc:sldMkLst>
          <pc:docMk/>
          <pc:sldMk cId="3292911189" sldId="428"/>
        </pc:sldMkLst>
        <pc:spChg chg="mod">
          <ac:chgData name="Ruth Hutson" userId="S::ruth.hutson@3dmoleculardesigns.com::b7a315b0-fa21-44f2-a340-f03b809ae5a7" providerId="AD" clId="Web-{502C98B2-B859-8A97-5881-5AF60FD4C104}" dt="2023-12-20T19:28:05.285" v="300" actId="20577"/>
          <ac:spMkLst>
            <pc:docMk/>
            <pc:sldMk cId="3292911189" sldId="428"/>
            <ac:spMk id="10" creationId="{4DF89E5F-CA1F-DF32-BC0E-FD59DFA64F0D}"/>
          </ac:spMkLst>
        </pc:spChg>
      </pc:sldChg>
      <pc:sldChg chg="modSp">
        <pc:chgData name="Ruth Hutson" userId="S::ruth.hutson@3dmoleculardesigns.com::b7a315b0-fa21-44f2-a340-f03b809ae5a7" providerId="AD" clId="Web-{502C98B2-B859-8A97-5881-5AF60FD4C104}" dt="2023-12-20T18:49:51.922" v="70" actId="20577"/>
        <pc:sldMkLst>
          <pc:docMk/>
          <pc:sldMk cId="357970893" sldId="429"/>
        </pc:sldMkLst>
        <pc:spChg chg="mod">
          <ac:chgData name="Ruth Hutson" userId="S::ruth.hutson@3dmoleculardesigns.com::b7a315b0-fa21-44f2-a340-f03b809ae5a7" providerId="AD" clId="Web-{502C98B2-B859-8A97-5881-5AF60FD4C104}" dt="2023-12-20T18:49:51.922" v="70" actId="20577"/>
          <ac:spMkLst>
            <pc:docMk/>
            <pc:sldMk cId="357970893" sldId="429"/>
            <ac:spMk id="2" creationId="{622FCD45-8CFD-844F-A2C5-CF10527504F8}"/>
          </ac:spMkLst>
        </pc:spChg>
      </pc:sldChg>
      <pc:sldChg chg="modSp modNotes">
        <pc:chgData name="Ruth Hutson" userId="S::ruth.hutson@3dmoleculardesigns.com::b7a315b0-fa21-44f2-a340-f03b809ae5a7" providerId="AD" clId="Web-{502C98B2-B859-8A97-5881-5AF60FD4C104}" dt="2023-12-20T18:51:16.609" v="75"/>
        <pc:sldMkLst>
          <pc:docMk/>
          <pc:sldMk cId="1438986053" sldId="430"/>
        </pc:sldMkLst>
        <pc:spChg chg="mod">
          <ac:chgData name="Ruth Hutson" userId="S::ruth.hutson@3dmoleculardesigns.com::b7a315b0-fa21-44f2-a340-f03b809ae5a7" providerId="AD" clId="Web-{502C98B2-B859-8A97-5881-5AF60FD4C104}" dt="2023-12-20T18:50:26.937" v="71" actId="20577"/>
          <ac:spMkLst>
            <pc:docMk/>
            <pc:sldMk cId="1438986053" sldId="430"/>
            <ac:spMk id="10" creationId="{2487AC19-6C33-6458-FA83-B719CC0372AD}"/>
          </ac:spMkLst>
        </pc:spChg>
      </pc:sldChg>
      <pc:sldChg chg="modSp modNotes">
        <pc:chgData name="Ruth Hutson" userId="S::ruth.hutson@3dmoleculardesigns.com::b7a315b0-fa21-44f2-a340-f03b809ae5a7" providerId="AD" clId="Web-{502C98B2-B859-8A97-5881-5AF60FD4C104}" dt="2023-12-20T18:52:52.219" v="82" actId="20577"/>
        <pc:sldMkLst>
          <pc:docMk/>
          <pc:sldMk cId="2443670451" sldId="431"/>
        </pc:sldMkLst>
        <pc:spChg chg="mod">
          <ac:chgData name="Ruth Hutson" userId="S::ruth.hutson@3dmoleculardesigns.com::b7a315b0-fa21-44f2-a340-f03b809ae5a7" providerId="AD" clId="Web-{502C98B2-B859-8A97-5881-5AF60FD4C104}" dt="2023-12-20T18:52:52.219" v="82" actId="20577"/>
          <ac:spMkLst>
            <pc:docMk/>
            <pc:sldMk cId="2443670451" sldId="431"/>
            <ac:spMk id="2" creationId="{622FCD45-8CFD-844F-A2C5-CF10527504F8}"/>
          </ac:spMkLst>
        </pc:spChg>
      </pc:sldChg>
      <pc:sldChg chg="modNotes">
        <pc:chgData name="Ruth Hutson" userId="S::ruth.hutson@3dmoleculardesigns.com::b7a315b0-fa21-44f2-a340-f03b809ae5a7" providerId="AD" clId="Web-{502C98B2-B859-8A97-5881-5AF60FD4C104}" dt="2023-12-20T18:53:39.141" v="84"/>
        <pc:sldMkLst>
          <pc:docMk/>
          <pc:sldMk cId="1136594468" sldId="432"/>
        </pc:sldMkLst>
      </pc:sldChg>
      <pc:sldChg chg="modSp modNotes">
        <pc:chgData name="Ruth Hutson" userId="S::ruth.hutson@3dmoleculardesigns.com::b7a315b0-fa21-44f2-a340-f03b809ae5a7" providerId="AD" clId="Web-{502C98B2-B859-8A97-5881-5AF60FD4C104}" dt="2023-12-20T18:55:33.719" v="104" actId="20577"/>
        <pc:sldMkLst>
          <pc:docMk/>
          <pc:sldMk cId="2721178659" sldId="435"/>
        </pc:sldMkLst>
        <pc:spChg chg="mod">
          <ac:chgData name="Ruth Hutson" userId="S::ruth.hutson@3dmoleculardesigns.com::b7a315b0-fa21-44f2-a340-f03b809ae5a7" providerId="AD" clId="Web-{502C98B2-B859-8A97-5881-5AF60FD4C104}" dt="2023-12-20T18:55:33.719" v="104" actId="20577"/>
          <ac:spMkLst>
            <pc:docMk/>
            <pc:sldMk cId="2721178659" sldId="435"/>
            <ac:spMk id="12" creationId="{00732444-5BFD-4C73-229A-E8B646343D10}"/>
          </ac:spMkLst>
        </pc:spChg>
      </pc:sldChg>
      <pc:sldChg chg="modNotes">
        <pc:chgData name="Ruth Hutson" userId="S::ruth.hutson@3dmoleculardesigns.com::b7a315b0-fa21-44f2-a340-f03b809ae5a7" providerId="AD" clId="Web-{502C98B2-B859-8A97-5881-5AF60FD4C104}" dt="2023-12-20T18:58:16.563" v="123"/>
        <pc:sldMkLst>
          <pc:docMk/>
          <pc:sldMk cId="3934607180" sldId="437"/>
        </pc:sldMkLst>
      </pc:sldChg>
      <pc:sldChg chg="modNotes">
        <pc:chgData name="Ruth Hutson" userId="S::ruth.hutson@3dmoleculardesigns.com::b7a315b0-fa21-44f2-a340-f03b809ae5a7" providerId="AD" clId="Web-{502C98B2-B859-8A97-5881-5AF60FD4C104}" dt="2023-12-20T18:56:18.704" v="106"/>
        <pc:sldMkLst>
          <pc:docMk/>
          <pc:sldMk cId="3187422851" sldId="441"/>
        </pc:sldMkLst>
      </pc:sldChg>
      <pc:sldChg chg="modSp">
        <pc:chgData name="Ruth Hutson" userId="S::ruth.hutson@3dmoleculardesigns.com::b7a315b0-fa21-44f2-a340-f03b809ae5a7" providerId="AD" clId="Web-{502C98B2-B859-8A97-5881-5AF60FD4C104}" dt="2023-12-20T18:57:15.938" v="121" actId="20577"/>
        <pc:sldMkLst>
          <pc:docMk/>
          <pc:sldMk cId="2313180138" sldId="442"/>
        </pc:sldMkLst>
        <pc:spChg chg="mod">
          <ac:chgData name="Ruth Hutson" userId="S::ruth.hutson@3dmoleculardesigns.com::b7a315b0-fa21-44f2-a340-f03b809ae5a7" providerId="AD" clId="Web-{502C98B2-B859-8A97-5881-5AF60FD4C104}" dt="2023-12-20T18:57:15.938" v="121" actId="20577"/>
          <ac:spMkLst>
            <pc:docMk/>
            <pc:sldMk cId="2313180138" sldId="442"/>
            <ac:spMk id="12" creationId="{00732444-5BFD-4C73-229A-E8B646343D10}"/>
          </ac:spMkLst>
        </pc:spChg>
      </pc:sldChg>
      <pc:sldChg chg="modSp">
        <pc:chgData name="Ruth Hutson" userId="S::ruth.hutson@3dmoleculardesigns.com::b7a315b0-fa21-44f2-a340-f03b809ae5a7" providerId="AD" clId="Web-{502C98B2-B859-8A97-5881-5AF60FD4C104}" dt="2023-12-20T18:59:15.735" v="161" actId="20577"/>
        <pc:sldMkLst>
          <pc:docMk/>
          <pc:sldMk cId="1494718901" sldId="443"/>
        </pc:sldMkLst>
        <pc:spChg chg="mod">
          <ac:chgData name="Ruth Hutson" userId="S::ruth.hutson@3dmoleculardesigns.com::b7a315b0-fa21-44f2-a340-f03b809ae5a7" providerId="AD" clId="Web-{502C98B2-B859-8A97-5881-5AF60FD4C104}" dt="2023-12-20T18:59:15.735" v="161" actId="20577"/>
          <ac:spMkLst>
            <pc:docMk/>
            <pc:sldMk cId="1494718901" sldId="443"/>
            <ac:spMk id="12" creationId="{00732444-5BFD-4C73-229A-E8B646343D10}"/>
          </ac:spMkLst>
        </pc:spChg>
      </pc:sldChg>
      <pc:sldChg chg="modSp">
        <pc:chgData name="Ruth Hutson" userId="S::ruth.hutson@3dmoleculardesigns.com::b7a315b0-fa21-44f2-a340-f03b809ae5a7" providerId="AD" clId="Web-{502C98B2-B859-8A97-5881-5AF60FD4C104}" dt="2023-12-20T19:00:55.595" v="163" actId="20577"/>
        <pc:sldMkLst>
          <pc:docMk/>
          <pc:sldMk cId="1572131213" sldId="444"/>
        </pc:sldMkLst>
        <pc:spChg chg="mod">
          <ac:chgData name="Ruth Hutson" userId="S::ruth.hutson@3dmoleculardesigns.com::b7a315b0-fa21-44f2-a340-f03b809ae5a7" providerId="AD" clId="Web-{502C98B2-B859-8A97-5881-5AF60FD4C104}" dt="2023-12-20T19:00:55.595" v="163" actId="20577"/>
          <ac:spMkLst>
            <pc:docMk/>
            <pc:sldMk cId="1572131213" sldId="444"/>
            <ac:spMk id="12" creationId="{00732444-5BFD-4C73-229A-E8B646343D10}"/>
          </ac:spMkLst>
        </pc:spChg>
      </pc:sldChg>
      <pc:sldChg chg="modSp">
        <pc:chgData name="Ruth Hutson" userId="S::ruth.hutson@3dmoleculardesigns.com::b7a315b0-fa21-44f2-a340-f03b809ae5a7" providerId="AD" clId="Web-{502C98B2-B859-8A97-5881-5AF60FD4C104}" dt="2023-12-20T19:16:03.518" v="241" actId="20577"/>
        <pc:sldMkLst>
          <pc:docMk/>
          <pc:sldMk cId="2899868776" sldId="447"/>
        </pc:sldMkLst>
        <pc:spChg chg="mod">
          <ac:chgData name="Ruth Hutson" userId="S::ruth.hutson@3dmoleculardesigns.com::b7a315b0-fa21-44f2-a340-f03b809ae5a7" providerId="AD" clId="Web-{502C98B2-B859-8A97-5881-5AF60FD4C104}" dt="2023-12-20T19:16:03.518" v="241" actId="20577"/>
          <ac:spMkLst>
            <pc:docMk/>
            <pc:sldMk cId="2899868776" sldId="447"/>
            <ac:spMk id="18" creationId="{347E636C-D305-39E3-986E-057570F25204}"/>
          </ac:spMkLst>
        </pc:spChg>
        <pc:picChg chg="mod">
          <ac:chgData name="Ruth Hutson" userId="S::ruth.hutson@3dmoleculardesigns.com::b7a315b0-fa21-44f2-a340-f03b809ae5a7" providerId="AD" clId="Web-{502C98B2-B859-8A97-5881-5AF60FD4C104}" dt="2023-12-20T19:14:33.018" v="228" actId="1076"/>
          <ac:picMkLst>
            <pc:docMk/>
            <pc:sldMk cId="2899868776" sldId="447"/>
            <ac:picMk id="6" creationId="{157C5B48-6CAA-525D-EF53-494ABD4E2196}"/>
          </ac:picMkLst>
        </pc:picChg>
      </pc:sldChg>
      <pc:sldChg chg="modSp modNotes">
        <pc:chgData name="Ruth Hutson" userId="S::ruth.hutson@3dmoleculardesigns.com::b7a315b0-fa21-44f2-a340-f03b809ae5a7" providerId="AD" clId="Web-{502C98B2-B859-8A97-5881-5AF60FD4C104}" dt="2023-12-20T19:16:55.456" v="249" actId="20577"/>
        <pc:sldMkLst>
          <pc:docMk/>
          <pc:sldMk cId="3651302647" sldId="448"/>
        </pc:sldMkLst>
        <pc:spChg chg="mod">
          <ac:chgData name="Ruth Hutson" userId="S::ruth.hutson@3dmoleculardesigns.com::b7a315b0-fa21-44f2-a340-f03b809ae5a7" providerId="AD" clId="Web-{502C98B2-B859-8A97-5881-5AF60FD4C104}" dt="2023-12-20T19:16:55.456" v="249" actId="20577"/>
          <ac:spMkLst>
            <pc:docMk/>
            <pc:sldMk cId="3651302647" sldId="448"/>
            <ac:spMk id="9" creationId="{4072F49D-3ECD-E5A1-2F34-8F071E32972F}"/>
          </ac:spMkLst>
        </pc:spChg>
      </pc:sldChg>
      <pc:sldChg chg="modSp">
        <pc:chgData name="Ruth Hutson" userId="S::ruth.hutson@3dmoleculardesigns.com::b7a315b0-fa21-44f2-a340-f03b809ae5a7" providerId="AD" clId="Web-{502C98B2-B859-8A97-5881-5AF60FD4C104}" dt="2023-12-20T19:17:27.112" v="251" actId="20577"/>
        <pc:sldMkLst>
          <pc:docMk/>
          <pc:sldMk cId="1723174229" sldId="450"/>
        </pc:sldMkLst>
        <pc:spChg chg="mod">
          <ac:chgData name="Ruth Hutson" userId="S::ruth.hutson@3dmoleculardesigns.com::b7a315b0-fa21-44f2-a340-f03b809ae5a7" providerId="AD" clId="Web-{502C98B2-B859-8A97-5881-5AF60FD4C104}" dt="2023-12-20T19:17:27.112" v="251" actId="20577"/>
          <ac:spMkLst>
            <pc:docMk/>
            <pc:sldMk cId="1723174229" sldId="450"/>
            <ac:spMk id="15" creationId="{FA7AEDC8-780A-689B-24DA-AFC43F7CE659}"/>
          </ac:spMkLst>
        </pc:spChg>
      </pc:sldChg>
      <pc:sldChg chg="modSp modNotes">
        <pc:chgData name="Ruth Hutson" userId="S::ruth.hutson@3dmoleculardesigns.com::b7a315b0-fa21-44f2-a340-f03b809ae5a7" providerId="AD" clId="Web-{502C98B2-B859-8A97-5881-5AF60FD4C104}" dt="2023-12-20T19:24:33.082" v="274" actId="20577"/>
        <pc:sldMkLst>
          <pc:docMk/>
          <pc:sldMk cId="163056202" sldId="451"/>
        </pc:sldMkLst>
        <pc:spChg chg="mod">
          <ac:chgData name="Ruth Hutson" userId="S::ruth.hutson@3dmoleculardesigns.com::b7a315b0-fa21-44f2-a340-f03b809ae5a7" providerId="AD" clId="Web-{502C98B2-B859-8A97-5881-5AF60FD4C104}" dt="2023-12-20T19:24:33.082" v="274" actId="20577"/>
          <ac:spMkLst>
            <pc:docMk/>
            <pc:sldMk cId="163056202" sldId="451"/>
            <ac:spMk id="8" creationId="{F49FF747-F8C7-A503-27BF-E26EF8F98FD5}"/>
          </ac:spMkLst>
        </pc:spChg>
      </pc:sldChg>
      <pc:sldChg chg="modSp">
        <pc:chgData name="Ruth Hutson" userId="S::ruth.hutson@3dmoleculardesigns.com::b7a315b0-fa21-44f2-a340-f03b809ae5a7" providerId="AD" clId="Web-{502C98B2-B859-8A97-5881-5AF60FD4C104}" dt="2023-12-20T19:27:27.520" v="287" actId="20577"/>
        <pc:sldMkLst>
          <pc:docMk/>
          <pc:sldMk cId="2564344027" sldId="452"/>
        </pc:sldMkLst>
        <pc:spChg chg="mod">
          <ac:chgData name="Ruth Hutson" userId="S::ruth.hutson@3dmoleculardesigns.com::b7a315b0-fa21-44f2-a340-f03b809ae5a7" providerId="AD" clId="Web-{502C98B2-B859-8A97-5881-5AF60FD4C104}" dt="2023-12-20T19:27:27.520" v="287" actId="20577"/>
          <ac:spMkLst>
            <pc:docMk/>
            <pc:sldMk cId="2564344027" sldId="452"/>
            <ac:spMk id="15" creationId="{C26F305D-A391-8DD7-5C7B-46236FE8F5F3}"/>
          </ac:spMkLst>
        </pc:spChg>
      </pc:sldChg>
      <pc:sldChg chg="modSp">
        <pc:chgData name="Ruth Hutson" userId="S::ruth.hutson@3dmoleculardesigns.com::b7a315b0-fa21-44f2-a340-f03b809ae5a7" providerId="AD" clId="Web-{502C98B2-B859-8A97-5881-5AF60FD4C104}" dt="2023-12-20T19:30:00.286" v="305" actId="20577"/>
        <pc:sldMkLst>
          <pc:docMk/>
          <pc:sldMk cId="4120141903" sldId="453"/>
        </pc:sldMkLst>
        <pc:spChg chg="mod">
          <ac:chgData name="Ruth Hutson" userId="S::ruth.hutson@3dmoleculardesigns.com::b7a315b0-fa21-44f2-a340-f03b809ae5a7" providerId="AD" clId="Web-{502C98B2-B859-8A97-5881-5AF60FD4C104}" dt="2023-12-20T19:30:00.286" v="305" actId="20577"/>
          <ac:spMkLst>
            <pc:docMk/>
            <pc:sldMk cId="4120141903" sldId="453"/>
            <ac:spMk id="10" creationId="{4DF89E5F-CA1F-DF32-BC0E-FD59DFA64F0D}"/>
          </ac:spMkLst>
        </pc:spChg>
      </pc:sldChg>
      <pc:sldChg chg="modNotes">
        <pc:chgData name="Ruth Hutson" userId="S::ruth.hutson@3dmoleculardesigns.com::b7a315b0-fa21-44f2-a340-f03b809ae5a7" providerId="AD" clId="Web-{502C98B2-B859-8A97-5881-5AF60FD4C104}" dt="2023-12-20T19:14:07.268" v="227"/>
        <pc:sldMkLst>
          <pc:docMk/>
          <pc:sldMk cId="615674738" sldId="454"/>
        </pc:sldMkLst>
      </pc:sldChg>
    </pc:docChg>
  </pc:docChgLst>
  <pc:docChgLst>
    <pc:chgData name="Mark Hoelzer" userId="S::mark.hoelzer@3dmoleculardesigns.com::c1aeea86-90bb-4741-b180-fb5c104fbae7" providerId="AD" clId="Web-{3EAB0A9A-6253-55E7-D7E8-046077C25DE3}"/>
    <pc:docChg chg="modSld">
      <pc:chgData name="Mark Hoelzer" userId="S::mark.hoelzer@3dmoleculardesigns.com::c1aeea86-90bb-4741-b180-fb5c104fbae7" providerId="AD" clId="Web-{3EAB0A9A-6253-55E7-D7E8-046077C25DE3}" dt="2023-10-11T21:11:15.625" v="1" actId="14100"/>
      <pc:docMkLst>
        <pc:docMk/>
      </pc:docMkLst>
      <pc:sldChg chg="modSp">
        <pc:chgData name="Mark Hoelzer" userId="S::mark.hoelzer@3dmoleculardesigns.com::c1aeea86-90bb-4741-b180-fb5c104fbae7" providerId="AD" clId="Web-{3EAB0A9A-6253-55E7-D7E8-046077C25DE3}" dt="2023-10-11T21:11:15.625" v="1" actId="14100"/>
        <pc:sldMkLst>
          <pc:docMk/>
          <pc:sldMk cId="3744171803" sldId="419"/>
        </pc:sldMkLst>
        <pc:picChg chg="mod">
          <ac:chgData name="Mark Hoelzer" userId="S::mark.hoelzer@3dmoleculardesigns.com::c1aeea86-90bb-4741-b180-fb5c104fbae7" providerId="AD" clId="Web-{3EAB0A9A-6253-55E7-D7E8-046077C25DE3}" dt="2023-10-11T21:11:15.625" v="1" actId="14100"/>
          <ac:picMkLst>
            <pc:docMk/>
            <pc:sldMk cId="3744171803" sldId="419"/>
            <ac:picMk id="14" creationId="{6F7125AC-6D75-0DF0-B11D-F9D07F682469}"/>
          </ac:picMkLst>
        </pc:picChg>
      </pc:sldChg>
    </pc:docChg>
  </pc:docChgLst>
  <pc:docChgLst>
    <pc:chgData name="Mark Arnholt" userId="S::mark.arnholt@3dmoleculardesigns.com::b7de0cc5-3486-4cd8-905c-b5e2c5e5ddca" providerId="AD" clId="Web-{A6247455-6496-2BA2-48B4-452A9D152F3B}"/>
    <pc:docChg chg="addSld delSld modSld sldOrd">
      <pc:chgData name="Mark Arnholt" userId="S::mark.arnholt@3dmoleculardesigns.com::b7de0cc5-3486-4cd8-905c-b5e2c5e5ddca" providerId="AD" clId="Web-{A6247455-6496-2BA2-48B4-452A9D152F3B}" dt="2023-11-15T20:54:16.004" v="2899" actId="20577"/>
      <pc:docMkLst>
        <pc:docMk/>
      </pc:docMkLst>
      <pc:sldChg chg="delSp modSp">
        <pc:chgData name="Mark Arnholt" userId="S::mark.arnholt@3dmoleculardesigns.com::b7de0cc5-3486-4cd8-905c-b5e2c5e5ddca" providerId="AD" clId="Web-{A6247455-6496-2BA2-48B4-452A9D152F3B}" dt="2023-11-15T20:54:16.004" v="2899" actId="20577"/>
        <pc:sldMkLst>
          <pc:docMk/>
          <pc:sldMk cId="1709039618" sldId="264"/>
        </pc:sldMkLst>
        <pc:spChg chg="mod">
          <ac:chgData name="Mark Arnholt" userId="S::mark.arnholt@3dmoleculardesigns.com::b7de0cc5-3486-4cd8-905c-b5e2c5e5ddca" providerId="AD" clId="Web-{A6247455-6496-2BA2-48B4-452A9D152F3B}" dt="2023-11-15T20:52:37.110" v="2697" actId="20577"/>
          <ac:spMkLst>
            <pc:docMk/>
            <pc:sldMk cId="1709039618" sldId="264"/>
            <ac:spMk id="7" creationId="{745F7E19-ACE4-80F3-66FF-3098D5DCDC6C}"/>
          </ac:spMkLst>
        </pc:spChg>
        <pc:spChg chg="mod">
          <ac:chgData name="Mark Arnholt" userId="S::mark.arnholt@3dmoleculardesigns.com::b7de0cc5-3486-4cd8-905c-b5e2c5e5ddca" providerId="AD" clId="Web-{A6247455-6496-2BA2-48B4-452A9D152F3B}" dt="2023-11-15T20:53:00.095" v="2743" actId="20577"/>
          <ac:spMkLst>
            <pc:docMk/>
            <pc:sldMk cId="1709039618" sldId="264"/>
            <ac:spMk id="8" creationId="{9741CBCD-C85F-23EA-F546-0668331B7B72}"/>
          </ac:spMkLst>
        </pc:spChg>
        <pc:spChg chg="mod">
          <ac:chgData name="Mark Arnholt" userId="S::mark.arnholt@3dmoleculardesigns.com::b7de0cc5-3486-4cd8-905c-b5e2c5e5ddca" providerId="AD" clId="Web-{A6247455-6496-2BA2-48B4-452A9D152F3B}" dt="2023-11-15T20:53:43.362" v="2842" actId="20577"/>
          <ac:spMkLst>
            <pc:docMk/>
            <pc:sldMk cId="1709039618" sldId="264"/>
            <ac:spMk id="9" creationId="{19CFD822-C30F-C1F6-6BB2-1F2187A4F317}"/>
          </ac:spMkLst>
        </pc:spChg>
        <pc:spChg chg="mod">
          <ac:chgData name="Mark Arnholt" userId="S::mark.arnholt@3dmoleculardesigns.com::b7de0cc5-3486-4cd8-905c-b5e2c5e5ddca" providerId="AD" clId="Web-{A6247455-6496-2BA2-48B4-452A9D152F3B}" dt="2023-11-15T20:54:16.004" v="2899" actId="20577"/>
          <ac:spMkLst>
            <pc:docMk/>
            <pc:sldMk cId="1709039618" sldId="264"/>
            <ac:spMk id="12" creationId="{A8F25726-33D5-F206-4BB8-6C5EB9A4B3AA}"/>
          </ac:spMkLst>
        </pc:spChg>
        <pc:grpChg chg="del">
          <ac:chgData name="Mark Arnholt" userId="S::mark.arnholt@3dmoleculardesigns.com::b7de0cc5-3486-4cd8-905c-b5e2c5e5ddca" providerId="AD" clId="Web-{A6247455-6496-2BA2-48B4-452A9D152F3B}" dt="2023-11-15T20:51:48.296" v="2639"/>
          <ac:grpSpMkLst>
            <pc:docMk/>
            <pc:sldMk cId="1709039618" sldId="264"/>
            <ac:grpSpMk id="4" creationId="{BE766200-75AE-BB25-3AF2-98AA081A02F8}"/>
          </ac:grpSpMkLst>
        </pc:grpChg>
        <pc:picChg chg="del">
          <ac:chgData name="Mark Arnholt" userId="S::mark.arnholt@3dmoleculardesigns.com::b7de0cc5-3486-4cd8-905c-b5e2c5e5ddca" providerId="AD" clId="Web-{A6247455-6496-2BA2-48B4-452A9D152F3B}" dt="2023-11-15T20:51:47.874" v="2638"/>
          <ac:picMkLst>
            <pc:docMk/>
            <pc:sldMk cId="1709039618" sldId="264"/>
            <ac:picMk id="2" creationId="{8EA6B193-DF5E-E74F-E638-204251AB7E4F}"/>
          </ac:picMkLst>
        </pc:picChg>
        <pc:picChg chg="del">
          <ac:chgData name="Mark Arnholt" userId="S::mark.arnholt@3dmoleculardesigns.com::b7de0cc5-3486-4cd8-905c-b5e2c5e5ddca" providerId="AD" clId="Web-{A6247455-6496-2BA2-48B4-452A9D152F3B}" dt="2023-11-15T20:51:49.171" v="2640"/>
          <ac:picMkLst>
            <pc:docMk/>
            <pc:sldMk cId="1709039618" sldId="264"/>
            <ac:picMk id="21" creationId="{A0493323-5AC7-A1AA-D8E0-7BFCC18CC10D}"/>
          </ac:picMkLst>
        </pc:picChg>
        <pc:picChg chg="del">
          <ac:chgData name="Mark Arnholt" userId="S::mark.arnholt@3dmoleculardesigns.com::b7de0cc5-3486-4cd8-905c-b5e2c5e5ddca" providerId="AD" clId="Web-{A6247455-6496-2BA2-48B4-452A9D152F3B}" dt="2023-11-15T20:51:47.171" v="2637"/>
          <ac:picMkLst>
            <pc:docMk/>
            <pc:sldMk cId="1709039618" sldId="264"/>
            <ac:picMk id="24" creationId="{DE0B5F7B-D492-3DE6-7733-D4A3FBB10C22}"/>
          </ac:picMkLst>
        </pc:picChg>
      </pc:sldChg>
      <pc:sldChg chg="addSp delSp modSp addCm">
        <pc:chgData name="Mark Arnholt" userId="S::mark.arnholt@3dmoleculardesigns.com::b7de0cc5-3486-4cd8-905c-b5e2c5e5ddca" providerId="AD" clId="Web-{A6247455-6496-2BA2-48B4-452A9D152F3B}" dt="2023-11-15T19:09:27.232" v="87" actId="1076"/>
        <pc:sldMkLst>
          <pc:docMk/>
          <pc:sldMk cId="4254708795" sldId="274"/>
        </pc:sldMkLst>
        <pc:spChg chg="mod ord">
          <ac:chgData name="Mark Arnholt" userId="S::mark.arnholt@3dmoleculardesigns.com::b7de0cc5-3486-4cd8-905c-b5e2c5e5ddca" providerId="AD" clId="Web-{A6247455-6496-2BA2-48B4-452A9D152F3B}" dt="2023-11-15T19:08:42.715" v="83" actId="1076"/>
          <ac:spMkLst>
            <pc:docMk/>
            <pc:sldMk cId="4254708795" sldId="274"/>
            <ac:spMk id="3" creationId="{CE0C0C11-8AF7-A08F-5708-0676D1D2B1D5}"/>
          </ac:spMkLst>
        </pc:spChg>
        <pc:spChg chg="mod">
          <ac:chgData name="Mark Arnholt" userId="S::mark.arnholt@3dmoleculardesigns.com::b7de0cc5-3486-4cd8-905c-b5e2c5e5ddca" providerId="AD" clId="Web-{A6247455-6496-2BA2-48B4-452A9D152F3B}" dt="2023-11-15T19:05:58.132" v="54" actId="20577"/>
          <ac:spMkLst>
            <pc:docMk/>
            <pc:sldMk cId="4254708795" sldId="274"/>
            <ac:spMk id="6" creationId="{B6707C56-ABDD-BEE2-D353-53FB5BF0B1E8}"/>
          </ac:spMkLst>
        </pc:spChg>
        <pc:spChg chg="mod">
          <ac:chgData name="Mark Arnholt" userId="S::mark.arnholt@3dmoleculardesigns.com::b7de0cc5-3486-4cd8-905c-b5e2c5e5ddca" providerId="AD" clId="Web-{A6247455-6496-2BA2-48B4-452A9D152F3B}" dt="2023-11-15T19:07:41.870" v="73" actId="20577"/>
          <ac:spMkLst>
            <pc:docMk/>
            <pc:sldMk cId="4254708795" sldId="274"/>
            <ac:spMk id="11" creationId="{667D1994-F1BB-457F-FFBD-3C2F21C3B326}"/>
          </ac:spMkLst>
        </pc:spChg>
        <pc:picChg chg="add mod">
          <ac:chgData name="Mark Arnholt" userId="S::mark.arnholt@3dmoleculardesigns.com::b7de0cc5-3486-4cd8-905c-b5e2c5e5ddca" providerId="AD" clId="Web-{A6247455-6496-2BA2-48B4-452A9D152F3B}" dt="2023-11-15T19:09:27.232" v="87" actId="1076"/>
          <ac:picMkLst>
            <pc:docMk/>
            <pc:sldMk cId="4254708795" sldId="274"/>
            <ac:picMk id="2" creationId="{57E446CD-EF7D-90C3-0829-E5409168276C}"/>
          </ac:picMkLst>
        </pc:picChg>
        <pc:picChg chg="mod ord">
          <ac:chgData name="Mark Arnholt" userId="S::mark.arnholt@3dmoleculardesigns.com::b7de0cc5-3486-4cd8-905c-b5e2c5e5ddca" providerId="AD" clId="Web-{A6247455-6496-2BA2-48B4-452A9D152F3B}" dt="2023-11-15T19:08:47.419" v="84" actId="1076"/>
          <ac:picMkLst>
            <pc:docMk/>
            <pc:sldMk cId="4254708795" sldId="274"/>
            <ac:picMk id="13" creationId="{44430104-BF7D-76CD-EC66-E746B4D70363}"/>
          </ac:picMkLst>
        </pc:picChg>
        <pc:picChg chg="del">
          <ac:chgData name="Mark Arnholt" userId="S::mark.arnholt@3dmoleculardesigns.com::b7de0cc5-3486-4cd8-905c-b5e2c5e5ddca" providerId="AD" clId="Web-{A6247455-6496-2BA2-48B4-452A9D152F3B}" dt="2023-11-15T19:08:04.370" v="74"/>
          <ac:picMkLst>
            <pc:docMk/>
            <pc:sldMk cId="4254708795" sldId="274"/>
            <ac:picMk id="14" creationId="{C27CA919-DD2E-C835-F187-CCEE0D2831FA}"/>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19:09:07.622" v="85"/>
              <pc2:cmMkLst xmlns:pc2="http://schemas.microsoft.com/office/powerpoint/2019/9/main/command">
                <pc:docMk/>
                <pc:sldMk cId="4254708795" sldId="274"/>
                <pc2:cmMk id="{C2205FBF-3EF1-49A8-A9A5-F437705B5A8A}"/>
              </pc2:cmMkLst>
            </pc226:cmChg>
          </p:ext>
        </pc:extLst>
      </pc:sldChg>
      <pc:sldChg chg="addSp delSp modSp">
        <pc:chgData name="Mark Arnholt" userId="S::mark.arnholt@3dmoleculardesigns.com::b7de0cc5-3486-4cd8-905c-b5e2c5e5ddca" providerId="AD" clId="Web-{A6247455-6496-2BA2-48B4-452A9D152F3B}" dt="2023-11-15T19:28:42.833" v="850" actId="1076"/>
        <pc:sldMkLst>
          <pc:docMk/>
          <pc:sldMk cId="2253341434" sldId="288"/>
        </pc:sldMkLst>
        <pc:spChg chg="mod">
          <ac:chgData name="Mark Arnholt" userId="S::mark.arnholt@3dmoleculardesigns.com::b7de0cc5-3486-4cd8-905c-b5e2c5e5ddca" providerId="AD" clId="Web-{A6247455-6496-2BA2-48B4-452A9D152F3B}" dt="2023-11-15T19:20:22.551" v="622" actId="20577"/>
          <ac:spMkLst>
            <pc:docMk/>
            <pc:sldMk cId="2253341434" sldId="288"/>
            <ac:spMk id="2" creationId="{54321871-7CE8-C415-7A8A-18D1557E26B7}"/>
          </ac:spMkLst>
        </pc:spChg>
        <pc:spChg chg="mod">
          <ac:chgData name="Mark Arnholt" userId="S::mark.arnholt@3dmoleculardesigns.com::b7de0cc5-3486-4cd8-905c-b5e2c5e5ddca" providerId="AD" clId="Web-{A6247455-6496-2BA2-48B4-452A9D152F3B}" dt="2023-11-15T19:26:37.236" v="822" actId="1076"/>
          <ac:spMkLst>
            <pc:docMk/>
            <pc:sldMk cId="2253341434" sldId="288"/>
            <ac:spMk id="8" creationId="{F3FB807C-A391-B3AE-28A8-4546F135688E}"/>
          </ac:spMkLst>
        </pc:spChg>
        <pc:picChg chg="del">
          <ac:chgData name="Mark Arnholt" userId="S::mark.arnholt@3dmoleculardesigns.com::b7de0cc5-3486-4cd8-905c-b5e2c5e5ddca" providerId="AD" clId="Web-{A6247455-6496-2BA2-48B4-452A9D152F3B}" dt="2023-11-15T19:26:01.641" v="816"/>
          <ac:picMkLst>
            <pc:docMk/>
            <pc:sldMk cId="2253341434" sldId="288"/>
            <ac:picMk id="3" creationId="{83FBDD51-D95F-7C41-EA8F-BD20F7AC2215}"/>
          </ac:picMkLst>
        </pc:picChg>
        <pc:picChg chg="add mod">
          <ac:chgData name="Mark Arnholt" userId="S::mark.arnholt@3dmoleculardesigns.com::b7de0cc5-3486-4cd8-905c-b5e2c5e5ddca" providerId="AD" clId="Web-{A6247455-6496-2BA2-48B4-452A9D152F3B}" dt="2023-11-15T19:26:15.079" v="821" actId="1076"/>
          <ac:picMkLst>
            <pc:docMk/>
            <pc:sldMk cId="2253341434" sldId="288"/>
            <ac:picMk id="5" creationId="{AD7C6077-E848-908A-1E99-C3AB1DDE4154}"/>
          </ac:picMkLst>
        </pc:picChg>
        <pc:picChg chg="add mod">
          <ac:chgData name="Mark Arnholt" userId="S::mark.arnholt@3dmoleculardesigns.com::b7de0cc5-3486-4cd8-905c-b5e2c5e5ddca" providerId="AD" clId="Web-{A6247455-6496-2BA2-48B4-452A9D152F3B}" dt="2023-11-15T19:27:05.361" v="825" actId="1076"/>
          <ac:picMkLst>
            <pc:docMk/>
            <pc:sldMk cId="2253341434" sldId="288"/>
            <ac:picMk id="6" creationId="{9D1BB207-99EF-7FF8-2542-95C1B9BDD6F0}"/>
          </ac:picMkLst>
        </pc:picChg>
        <pc:picChg chg="add mod">
          <ac:chgData name="Mark Arnholt" userId="S::mark.arnholt@3dmoleculardesigns.com::b7de0cc5-3486-4cd8-905c-b5e2c5e5ddca" providerId="AD" clId="Web-{A6247455-6496-2BA2-48B4-452A9D152F3B}" dt="2023-11-15T19:28:35.786" v="848" actId="1076"/>
          <ac:picMkLst>
            <pc:docMk/>
            <pc:sldMk cId="2253341434" sldId="288"/>
            <ac:picMk id="7" creationId="{FD3C5535-9AF2-25F1-F539-BBA6F90E0A5B}"/>
          </ac:picMkLst>
        </pc:picChg>
        <pc:picChg chg="del">
          <ac:chgData name="Mark Arnholt" userId="S::mark.arnholt@3dmoleculardesigns.com::b7de0cc5-3486-4cd8-905c-b5e2c5e5ddca" providerId="AD" clId="Web-{A6247455-6496-2BA2-48B4-452A9D152F3B}" dt="2023-11-15T19:25:22.967" v="815"/>
          <ac:picMkLst>
            <pc:docMk/>
            <pc:sldMk cId="2253341434" sldId="288"/>
            <ac:picMk id="9" creationId="{020F9B54-7874-A75B-CE15-67BE802B6F24}"/>
          </ac:picMkLst>
        </pc:picChg>
        <pc:picChg chg="add mod">
          <ac:chgData name="Mark Arnholt" userId="S::mark.arnholt@3dmoleculardesigns.com::b7de0cc5-3486-4cd8-905c-b5e2c5e5ddca" providerId="AD" clId="Web-{A6247455-6496-2BA2-48B4-452A9D152F3B}" dt="2023-11-15T19:28:38.083" v="849" actId="1076"/>
          <ac:picMkLst>
            <pc:docMk/>
            <pc:sldMk cId="2253341434" sldId="288"/>
            <ac:picMk id="10" creationId="{DD2A08F2-BA0F-6B64-B539-E00B9066DF4D}"/>
          </ac:picMkLst>
        </pc:picChg>
        <pc:picChg chg="add mod">
          <ac:chgData name="Mark Arnholt" userId="S::mark.arnholt@3dmoleculardesigns.com::b7de0cc5-3486-4cd8-905c-b5e2c5e5ddca" providerId="AD" clId="Web-{A6247455-6496-2BA2-48B4-452A9D152F3B}" dt="2023-11-15T19:28:42.833" v="850" actId="1076"/>
          <ac:picMkLst>
            <pc:docMk/>
            <pc:sldMk cId="2253341434" sldId="288"/>
            <ac:picMk id="11" creationId="{0575B044-9E37-6DBC-8F0E-A9FEADF57347}"/>
          </ac:picMkLst>
        </pc:picChg>
      </pc:sldChg>
      <pc:sldChg chg="modSp">
        <pc:chgData name="Mark Arnholt" userId="S::mark.arnholt@3dmoleculardesigns.com::b7de0cc5-3486-4cd8-905c-b5e2c5e5ddca" providerId="AD" clId="Web-{A6247455-6496-2BA2-48B4-452A9D152F3B}" dt="2023-11-15T19:16:31.887" v="419" actId="20577"/>
        <pc:sldMkLst>
          <pc:docMk/>
          <pc:sldMk cId="442896091" sldId="289"/>
        </pc:sldMkLst>
        <pc:spChg chg="mod">
          <ac:chgData name="Mark Arnholt" userId="S::mark.arnholt@3dmoleculardesigns.com::b7de0cc5-3486-4cd8-905c-b5e2c5e5ddca" providerId="AD" clId="Web-{A6247455-6496-2BA2-48B4-452A9D152F3B}" dt="2023-11-15T19:16:20.496" v="414" actId="20577"/>
          <ac:spMkLst>
            <pc:docMk/>
            <pc:sldMk cId="442896091" sldId="289"/>
            <ac:spMk id="6" creationId="{97769909-3E7C-0FCF-5875-43595F930516}"/>
          </ac:spMkLst>
        </pc:spChg>
        <pc:spChg chg="mod">
          <ac:chgData name="Mark Arnholt" userId="S::mark.arnholt@3dmoleculardesigns.com::b7de0cc5-3486-4cd8-905c-b5e2c5e5ddca" providerId="AD" clId="Web-{A6247455-6496-2BA2-48B4-452A9D152F3B}" dt="2023-11-15T19:16:31.887" v="419" actId="20577"/>
          <ac:spMkLst>
            <pc:docMk/>
            <pc:sldMk cId="442896091" sldId="289"/>
            <ac:spMk id="8" creationId="{941A8659-48C6-DCB4-CF4A-88CD90BFEE08}"/>
          </ac:spMkLst>
        </pc:spChg>
      </pc:sldChg>
      <pc:sldChg chg="addSp delSp modSp">
        <pc:chgData name="Mark Arnholt" userId="S::mark.arnholt@3dmoleculardesigns.com::b7de0cc5-3486-4cd8-905c-b5e2c5e5ddca" providerId="AD" clId="Web-{A6247455-6496-2BA2-48B4-452A9D152F3B}" dt="2023-11-15T19:12:32.535" v="250" actId="1076"/>
        <pc:sldMkLst>
          <pc:docMk/>
          <pc:sldMk cId="905867743" sldId="305"/>
        </pc:sldMkLst>
        <pc:spChg chg="mod">
          <ac:chgData name="Mark Arnholt" userId="S::mark.arnholt@3dmoleculardesigns.com::b7de0cc5-3486-4cd8-905c-b5e2c5e5ddca" providerId="AD" clId="Web-{A6247455-6496-2BA2-48B4-452A9D152F3B}" dt="2023-11-15T19:11:34.393" v="238" actId="20577"/>
          <ac:spMkLst>
            <pc:docMk/>
            <pc:sldMk cId="905867743" sldId="305"/>
            <ac:spMk id="6" creationId="{33F54071-E39B-AD9C-71D1-824E1731688B}"/>
          </ac:spMkLst>
        </pc:spChg>
        <pc:spChg chg="mod">
          <ac:chgData name="Mark Arnholt" userId="S::mark.arnholt@3dmoleculardesigns.com::b7de0cc5-3486-4cd8-905c-b5e2c5e5ddca" providerId="AD" clId="Web-{A6247455-6496-2BA2-48B4-452A9D152F3B}" dt="2023-11-15T19:10:05.468" v="94" actId="20577"/>
          <ac:spMkLst>
            <pc:docMk/>
            <pc:sldMk cId="905867743" sldId="305"/>
            <ac:spMk id="7" creationId="{5DE87FAD-F6C5-9D79-159D-BE3734CD8CCA}"/>
          </ac:spMkLst>
        </pc:spChg>
        <pc:spChg chg="mod">
          <ac:chgData name="Mark Arnholt" userId="S::mark.arnholt@3dmoleculardesigns.com::b7de0cc5-3486-4cd8-905c-b5e2c5e5ddca" providerId="AD" clId="Web-{A6247455-6496-2BA2-48B4-452A9D152F3B}" dt="2023-11-15T19:10:02.718" v="92" actId="20577"/>
          <ac:spMkLst>
            <pc:docMk/>
            <pc:sldMk cId="905867743" sldId="305"/>
            <ac:spMk id="8" creationId="{3C8613E6-4F75-6165-7DFC-2AE970144C26}"/>
          </ac:spMkLst>
        </pc:spChg>
        <pc:picChg chg="add mod">
          <ac:chgData name="Mark Arnholt" userId="S::mark.arnholt@3dmoleculardesigns.com::b7de0cc5-3486-4cd8-905c-b5e2c5e5ddca" providerId="AD" clId="Web-{A6247455-6496-2BA2-48B4-452A9D152F3B}" dt="2023-11-15T19:12:07.472" v="243" actId="1076"/>
          <ac:picMkLst>
            <pc:docMk/>
            <pc:sldMk cId="905867743" sldId="305"/>
            <ac:picMk id="5" creationId="{8E024406-5611-1B39-9BDC-C77B419DA56A}"/>
          </ac:picMkLst>
        </pc:picChg>
        <pc:picChg chg="add mod">
          <ac:chgData name="Mark Arnholt" userId="S::mark.arnholt@3dmoleculardesigns.com::b7de0cc5-3486-4cd8-905c-b5e2c5e5ddca" providerId="AD" clId="Web-{A6247455-6496-2BA2-48B4-452A9D152F3B}" dt="2023-11-15T19:12:32.535" v="250" actId="1076"/>
          <ac:picMkLst>
            <pc:docMk/>
            <pc:sldMk cId="905867743" sldId="305"/>
            <ac:picMk id="9" creationId="{98FA5075-D188-068D-FEB1-CCAC1049D0DD}"/>
          </ac:picMkLst>
        </pc:picChg>
        <pc:picChg chg="del">
          <ac:chgData name="Mark Arnholt" userId="S::mark.arnholt@3dmoleculardesigns.com::b7de0cc5-3486-4cd8-905c-b5e2c5e5ddca" providerId="AD" clId="Web-{A6247455-6496-2BA2-48B4-452A9D152F3B}" dt="2023-11-15T19:09:58.752" v="89"/>
          <ac:picMkLst>
            <pc:docMk/>
            <pc:sldMk cId="905867743" sldId="305"/>
            <ac:picMk id="12" creationId="{8F78BED8-D85A-05EB-E877-35893B3A8BDC}"/>
          </ac:picMkLst>
        </pc:picChg>
        <pc:picChg chg="del">
          <ac:chgData name="Mark Arnholt" userId="S::mark.arnholt@3dmoleculardesigns.com::b7de0cc5-3486-4cd8-905c-b5e2c5e5ddca" providerId="AD" clId="Web-{A6247455-6496-2BA2-48B4-452A9D152F3B}" dt="2023-11-15T19:11:59.534" v="240"/>
          <ac:picMkLst>
            <pc:docMk/>
            <pc:sldMk cId="905867743" sldId="305"/>
            <ac:picMk id="14" creationId="{5B2B5116-38E4-BE27-84D9-29507AF25254}"/>
          </ac:picMkLst>
        </pc:picChg>
        <pc:picChg chg="del mod">
          <ac:chgData name="Mark Arnholt" userId="S::mark.arnholt@3dmoleculardesigns.com::b7de0cc5-3486-4cd8-905c-b5e2c5e5ddca" providerId="AD" clId="Web-{A6247455-6496-2BA2-48B4-452A9D152F3B}" dt="2023-11-15T19:12:09.441" v="244"/>
          <ac:picMkLst>
            <pc:docMk/>
            <pc:sldMk cId="905867743" sldId="305"/>
            <ac:picMk id="16" creationId="{CFF524CA-048B-D9A2-FCC7-489FCCD5C5AE}"/>
          </ac:picMkLst>
        </pc:picChg>
        <pc:picChg chg="del">
          <ac:chgData name="Mark Arnholt" userId="S::mark.arnholt@3dmoleculardesigns.com::b7de0cc5-3486-4cd8-905c-b5e2c5e5ddca" providerId="AD" clId="Web-{A6247455-6496-2BA2-48B4-452A9D152F3B}" dt="2023-11-15T19:09:58.064" v="88"/>
          <ac:picMkLst>
            <pc:docMk/>
            <pc:sldMk cId="905867743" sldId="305"/>
            <ac:picMk id="20" creationId="{10525082-ABB4-C18F-F326-787F4F981F92}"/>
          </ac:picMkLst>
        </pc:picChg>
      </pc:sldChg>
      <pc:sldChg chg="addSp delSp modSp addCm">
        <pc:chgData name="Mark Arnholt" userId="S::mark.arnholt@3dmoleculardesigns.com::b7de0cc5-3486-4cd8-905c-b5e2c5e5ddca" providerId="AD" clId="Web-{A6247455-6496-2BA2-48B4-452A9D152F3B}" dt="2023-11-15T19:51:14.613" v="1457" actId="20577"/>
        <pc:sldMkLst>
          <pc:docMk/>
          <pc:sldMk cId="2174006926" sldId="363"/>
        </pc:sldMkLst>
        <pc:spChg chg="mod">
          <ac:chgData name="Mark Arnholt" userId="S::mark.arnholt@3dmoleculardesigns.com::b7de0cc5-3486-4cd8-905c-b5e2c5e5ddca" providerId="AD" clId="Web-{A6247455-6496-2BA2-48B4-452A9D152F3B}" dt="2023-11-15T19:51:14.613" v="1457" actId="20577"/>
          <ac:spMkLst>
            <pc:docMk/>
            <pc:sldMk cId="2174006926" sldId="363"/>
            <ac:spMk id="13" creationId="{02FD1498-21DC-EAD8-2087-8059D301D3FC}"/>
          </ac:spMkLst>
        </pc:spChg>
        <pc:picChg chg="add mod">
          <ac:chgData name="Mark Arnholt" userId="S::mark.arnholt@3dmoleculardesigns.com::b7de0cc5-3486-4cd8-905c-b5e2c5e5ddca" providerId="AD" clId="Web-{A6247455-6496-2BA2-48B4-452A9D152F3B}" dt="2023-11-15T19:48:45.452" v="1437" actId="1076"/>
          <ac:picMkLst>
            <pc:docMk/>
            <pc:sldMk cId="2174006926" sldId="363"/>
            <ac:picMk id="3" creationId="{185D390F-334E-8071-A488-9A687BAD1023}"/>
          </ac:picMkLst>
        </pc:picChg>
        <pc:picChg chg="add mod">
          <ac:chgData name="Mark Arnholt" userId="S::mark.arnholt@3dmoleculardesigns.com::b7de0cc5-3486-4cd8-905c-b5e2c5e5ddca" providerId="AD" clId="Web-{A6247455-6496-2BA2-48B4-452A9D152F3B}" dt="2023-11-15T19:49:14.343" v="1442" actId="1076"/>
          <ac:picMkLst>
            <pc:docMk/>
            <pc:sldMk cId="2174006926" sldId="363"/>
            <ac:picMk id="4" creationId="{2433EBBC-CE25-221D-0366-3B33D0464002}"/>
          </ac:picMkLst>
        </pc:picChg>
        <pc:picChg chg="del">
          <ac:chgData name="Mark Arnholt" userId="S::mark.arnholt@3dmoleculardesigns.com::b7de0cc5-3486-4cd8-905c-b5e2c5e5ddca" providerId="AD" clId="Web-{A6247455-6496-2BA2-48B4-452A9D152F3B}" dt="2023-11-15T19:48:57.327" v="1438"/>
          <ac:picMkLst>
            <pc:docMk/>
            <pc:sldMk cId="2174006926" sldId="363"/>
            <ac:picMk id="14" creationId="{CA6CCD32-CF97-961D-533F-72B6D75C4F1C}"/>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19:49:31.922" v="1443"/>
              <pc2:cmMkLst xmlns:pc2="http://schemas.microsoft.com/office/powerpoint/2019/9/main/command">
                <pc:docMk/>
                <pc:sldMk cId="2174006926" sldId="363"/>
                <pc2:cmMk id="{02C3E33B-0C8D-4AE1-B2FB-2B39527EC5FE}"/>
              </pc2:cmMkLst>
            </pc226:cmChg>
          </p:ext>
        </pc:extLst>
      </pc:sldChg>
      <pc:sldChg chg="del">
        <pc:chgData name="Mark Arnholt" userId="S::mark.arnholt@3dmoleculardesigns.com::b7de0cc5-3486-4cd8-905c-b5e2c5e5ddca" providerId="AD" clId="Web-{A6247455-6496-2BA2-48B4-452A9D152F3B}" dt="2023-11-15T20:51:30.217" v="2632"/>
        <pc:sldMkLst>
          <pc:docMk/>
          <pc:sldMk cId="791484052" sldId="381"/>
        </pc:sldMkLst>
      </pc:sldChg>
      <pc:sldChg chg="del">
        <pc:chgData name="Mark Arnholt" userId="S::mark.arnholt@3dmoleculardesigns.com::b7de0cc5-3486-4cd8-905c-b5e2c5e5ddca" providerId="AD" clId="Web-{A6247455-6496-2BA2-48B4-452A9D152F3B}" dt="2023-11-15T20:51:34.718" v="2633"/>
        <pc:sldMkLst>
          <pc:docMk/>
          <pc:sldMk cId="2308404823" sldId="385"/>
        </pc:sldMkLst>
      </pc:sldChg>
      <pc:sldChg chg="modSp addCm delCm">
        <pc:chgData name="Mark Arnholt" userId="S::mark.arnholt@3dmoleculardesigns.com::b7de0cc5-3486-4cd8-905c-b5e2c5e5ddca" providerId="AD" clId="Web-{A6247455-6496-2BA2-48B4-452A9D152F3B}" dt="2023-11-15T19:47:15.152" v="1433"/>
        <pc:sldMkLst>
          <pc:docMk/>
          <pc:sldMk cId="2783379218" sldId="386"/>
        </pc:sldMkLst>
        <pc:spChg chg="mod">
          <ac:chgData name="Mark Arnholt" userId="S::mark.arnholt@3dmoleculardesigns.com::b7de0cc5-3486-4cd8-905c-b5e2c5e5ddca" providerId="AD" clId="Web-{A6247455-6496-2BA2-48B4-452A9D152F3B}" dt="2023-11-15T19:42:42.018" v="1430" actId="20577"/>
          <ac:spMkLst>
            <pc:docMk/>
            <pc:sldMk cId="2783379218" sldId="386"/>
            <ac:spMk id="2" creationId="{A90A24A1-7CA4-13F3-22A0-75B46CB3E375}"/>
          </ac:spMkLst>
        </pc:spChg>
        <pc:picChg chg="mod">
          <ac:chgData name="Mark Arnholt" userId="S::mark.arnholt@3dmoleculardesigns.com::b7de0cc5-3486-4cd8-905c-b5e2c5e5ddca" providerId="AD" clId="Web-{A6247455-6496-2BA2-48B4-452A9D152F3B}" dt="2023-11-15T19:42:46.002" v="1431" actId="1076"/>
          <ac:picMkLst>
            <pc:docMk/>
            <pc:sldMk cId="2783379218" sldId="386"/>
            <ac:picMk id="22" creationId="{D09ACE9E-4D31-578F-29DE-5B4EB53CD29F}"/>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19:47:15.152" v="1433"/>
              <pc2:cmMkLst xmlns:pc2="http://schemas.microsoft.com/office/powerpoint/2019/9/main/command">
                <pc:docMk/>
                <pc:sldMk cId="2783379218" sldId="386"/>
                <pc2:cmMk id="{25DE164E-82F2-4FFC-8DB9-7B25C1F4B0AB}"/>
              </pc2:cmMkLst>
            </pc226:cmChg>
            <pc226:cmChg xmlns:pc226="http://schemas.microsoft.com/office/powerpoint/2022/06/main/command" chg="del">
              <pc226:chgData name="Mark Arnholt" userId="S::mark.arnholt@3dmoleculardesigns.com::b7de0cc5-3486-4cd8-905c-b5e2c5e5ddca" providerId="AD" clId="Web-{A6247455-6496-2BA2-48B4-452A9D152F3B}" dt="2023-11-15T19:44:06.692" v="1432"/>
              <pc2:cmMkLst xmlns:pc2="http://schemas.microsoft.com/office/powerpoint/2019/9/main/command">
                <pc:docMk/>
                <pc:sldMk cId="2783379218" sldId="386"/>
                <pc2:cmMk id="{A9E9A0F6-13E2-4E33-B510-84DE2774BDE4}"/>
              </pc2:cmMkLst>
            </pc226:cmChg>
          </p:ext>
        </pc:extLst>
      </pc:sldChg>
      <pc:sldChg chg="del">
        <pc:chgData name="Mark Arnholt" userId="S::mark.arnholt@3dmoleculardesigns.com::b7de0cc5-3486-4cd8-905c-b5e2c5e5ddca" providerId="AD" clId="Web-{A6247455-6496-2BA2-48B4-452A9D152F3B}" dt="2023-11-15T20:51:10.123" v="2621"/>
        <pc:sldMkLst>
          <pc:docMk/>
          <pc:sldMk cId="2372192985" sldId="388"/>
        </pc:sldMkLst>
      </pc:sldChg>
      <pc:sldChg chg="del">
        <pc:chgData name="Mark Arnholt" userId="S::mark.arnholt@3dmoleculardesigns.com::b7de0cc5-3486-4cd8-905c-b5e2c5e5ddca" providerId="AD" clId="Web-{A6247455-6496-2BA2-48B4-452A9D152F3B}" dt="2023-11-15T20:51:15.295" v="2626"/>
        <pc:sldMkLst>
          <pc:docMk/>
          <pc:sldMk cId="636884485" sldId="389"/>
        </pc:sldMkLst>
      </pc:sldChg>
      <pc:sldChg chg="del">
        <pc:chgData name="Mark Arnholt" userId="S::mark.arnholt@3dmoleculardesigns.com::b7de0cc5-3486-4cd8-905c-b5e2c5e5ddca" providerId="AD" clId="Web-{A6247455-6496-2BA2-48B4-452A9D152F3B}" dt="2023-11-15T20:51:27.842" v="2631"/>
        <pc:sldMkLst>
          <pc:docMk/>
          <pc:sldMk cId="3723928728" sldId="390"/>
        </pc:sldMkLst>
      </pc:sldChg>
      <pc:sldChg chg="del">
        <pc:chgData name="Mark Arnholt" userId="S::mark.arnholt@3dmoleculardesigns.com::b7de0cc5-3486-4cd8-905c-b5e2c5e5ddca" providerId="AD" clId="Web-{A6247455-6496-2BA2-48B4-452A9D152F3B}" dt="2023-11-15T20:51:16.561" v="2627"/>
        <pc:sldMkLst>
          <pc:docMk/>
          <pc:sldMk cId="2258741062" sldId="392"/>
        </pc:sldMkLst>
      </pc:sldChg>
      <pc:sldChg chg="del">
        <pc:chgData name="Mark Arnholt" userId="S::mark.arnholt@3dmoleculardesigns.com::b7de0cc5-3486-4cd8-905c-b5e2c5e5ddca" providerId="AD" clId="Web-{A6247455-6496-2BA2-48B4-452A9D152F3B}" dt="2023-11-15T20:51:17.983" v="2628"/>
        <pc:sldMkLst>
          <pc:docMk/>
          <pc:sldMk cId="3878989971" sldId="400"/>
        </pc:sldMkLst>
      </pc:sldChg>
      <pc:sldChg chg="addSp delSp modSp ord addCm">
        <pc:chgData name="Mark Arnholt" userId="S::mark.arnholt@3dmoleculardesigns.com::b7de0cc5-3486-4cd8-905c-b5e2c5e5ddca" providerId="AD" clId="Web-{A6247455-6496-2BA2-48B4-452A9D152F3B}" dt="2023-11-15T20:27:50.670" v="2308"/>
        <pc:sldMkLst>
          <pc:docMk/>
          <pc:sldMk cId="2014445620" sldId="403"/>
        </pc:sldMkLst>
        <pc:spChg chg="mod">
          <ac:chgData name="Mark Arnholt" userId="S::mark.arnholt@3dmoleculardesigns.com::b7de0cc5-3486-4cd8-905c-b5e2c5e5ddca" providerId="AD" clId="Web-{A6247455-6496-2BA2-48B4-452A9D152F3B}" dt="2023-11-15T19:31:18.526" v="863" actId="20577"/>
          <ac:spMkLst>
            <pc:docMk/>
            <pc:sldMk cId="2014445620" sldId="403"/>
            <ac:spMk id="2" creationId="{54321871-7CE8-C415-7A8A-18D1557E26B7}"/>
          </ac:spMkLst>
        </pc:spChg>
        <pc:spChg chg="mod">
          <ac:chgData name="Mark Arnholt" userId="S::mark.arnholt@3dmoleculardesigns.com::b7de0cc5-3486-4cd8-905c-b5e2c5e5ddca" providerId="AD" clId="Web-{A6247455-6496-2BA2-48B4-452A9D152F3B}" dt="2023-11-15T19:34:42.627" v="1037" actId="20577"/>
          <ac:spMkLst>
            <pc:docMk/>
            <pc:sldMk cId="2014445620" sldId="403"/>
            <ac:spMk id="8" creationId="{F3FB807C-A391-B3AE-28A8-4546F135688E}"/>
          </ac:spMkLst>
        </pc:spChg>
        <pc:spChg chg="mod">
          <ac:chgData name="Mark Arnholt" userId="S::mark.arnholt@3dmoleculardesigns.com::b7de0cc5-3486-4cd8-905c-b5e2c5e5ddca" providerId="AD" clId="Web-{A6247455-6496-2BA2-48B4-452A9D152F3B}" dt="2023-11-15T19:37:28.976" v="1166" actId="20577"/>
          <ac:spMkLst>
            <pc:docMk/>
            <pc:sldMk cId="2014445620" sldId="403"/>
            <ac:spMk id="14" creationId="{0E697DC8-E548-94A8-F3ED-D669F5A7FFA6}"/>
          </ac:spMkLst>
        </pc:spChg>
        <pc:spChg chg="del mod">
          <ac:chgData name="Mark Arnholt" userId="S::mark.arnholt@3dmoleculardesigns.com::b7de0cc5-3486-4cd8-905c-b5e2c5e5ddca" providerId="AD" clId="Web-{A6247455-6496-2BA2-48B4-452A9D152F3B}" dt="2023-11-15T19:32:40.216" v="880"/>
          <ac:spMkLst>
            <pc:docMk/>
            <pc:sldMk cId="2014445620" sldId="403"/>
            <ac:spMk id="15" creationId="{FA53A8BC-D00F-986E-BC74-2E7344B3D520}"/>
          </ac:spMkLst>
        </pc:spChg>
        <pc:graphicFrameChg chg="del">
          <ac:chgData name="Mark Arnholt" userId="S::mark.arnholt@3dmoleculardesigns.com::b7de0cc5-3486-4cd8-905c-b5e2c5e5ddca" providerId="AD" clId="Web-{A6247455-6496-2BA2-48B4-452A9D152F3B}" dt="2023-11-15T19:31:43.386" v="865"/>
          <ac:graphicFrameMkLst>
            <pc:docMk/>
            <pc:sldMk cId="2014445620" sldId="403"/>
            <ac:graphicFrameMk id="5" creationId="{66B17EF6-D460-6267-B003-CA248A675AD2}"/>
          </ac:graphicFrameMkLst>
        </pc:graphicFrameChg>
        <pc:graphicFrameChg chg="del">
          <ac:chgData name="Mark Arnholt" userId="S::mark.arnholt@3dmoleculardesigns.com::b7de0cc5-3486-4cd8-905c-b5e2c5e5ddca" providerId="AD" clId="Web-{A6247455-6496-2BA2-48B4-452A9D152F3B}" dt="2023-11-15T19:31:59.840" v="868"/>
          <ac:graphicFrameMkLst>
            <pc:docMk/>
            <pc:sldMk cId="2014445620" sldId="403"/>
            <ac:graphicFrameMk id="7" creationId="{98E7DCC0-1C5B-0768-6951-298ABB8350F2}"/>
          </ac:graphicFrameMkLst>
        </pc:graphicFrameChg>
        <pc:graphicFrameChg chg="del">
          <ac:chgData name="Mark Arnholt" userId="S::mark.arnholt@3dmoleculardesigns.com::b7de0cc5-3486-4cd8-905c-b5e2c5e5ddca" providerId="AD" clId="Web-{A6247455-6496-2BA2-48B4-452A9D152F3B}" dt="2023-11-15T19:32:38.232" v="877"/>
          <ac:graphicFrameMkLst>
            <pc:docMk/>
            <pc:sldMk cId="2014445620" sldId="403"/>
            <ac:graphicFrameMk id="10" creationId="{8A42674A-8CA1-F39E-432A-56CF127CC613}"/>
          </ac:graphicFrameMkLst>
        </pc:graphicFrameChg>
        <pc:picChg chg="del">
          <ac:chgData name="Mark Arnholt" userId="S::mark.arnholt@3dmoleculardesigns.com::b7de0cc5-3486-4cd8-905c-b5e2c5e5ddca" providerId="AD" clId="Web-{A6247455-6496-2BA2-48B4-452A9D152F3B}" dt="2023-11-15T19:30:50.932" v="853"/>
          <ac:picMkLst>
            <pc:docMk/>
            <pc:sldMk cId="2014445620" sldId="403"/>
            <ac:picMk id="3" creationId="{83FBDD51-D95F-7C41-EA8F-BD20F7AC2215}"/>
          </ac:picMkLst>
        </pc:picChg>
        <pc:picChg chg="add mod">
          <ac:chgData name="Mark Arnholt" userId="S::mark.arnholt@3dmoleculardesigns.com::b7de0cc5-3486-4cd8-905c-b5e2c5e5ddca" providerId="AD" clId="Web-{A6247455-6496-2BA2-48B4-452A9D152F3B}" dt="2023-11-15T19:30:53.322" v="854" actId="1076"/>
          <ac:picMkLst>
            <pc:docMk/>
            <pc:sldMk cId="2014445620" sldId="403"/>
            <ac:picMk id="9" creationId="{85A63D1A-38DC-18CC-A095-A4F2AD6C9A32}"/>
          </ac:picMkLst>
        </pc:picChg>
        <pc:picChg chg="del">
          <ac:chgData name="Mark Arnholt" userId="S::mark.arnholt@3dmoleculardesigns.com::b7de0cc5-3486-4cd8-905c-b5e2c5e5ddca" providerId="AD" clId="Web-{A6247455-6496-2BA2-48B4-452A9D152F3B}" dt="2023-11-15T19:32:16.544" v="872"/>
          <ac:picMkLst>
            <pc:docMk/>
            <pc:sldMk cId="2014445620" sldId="403"/>
            <ac:picMk id="13" creationId="{A6977458-82F7-1E9A-8AEA-0E3F15A756B6}"/>
          </ac:picMkLst>
        </pc:picChg>
        <pc:picChg chg="add mod">
          <ac:chgData name="Mark Arnholt" userId="S::mark.arnholt@3dmoleculardesigns.com::b7de0cc5-3486-4cd8-905c-b5e2c5e5ddca" providerId="AD" clId="Web-{A6247455-6496-2BA2-48B4-452A9D152F3B}" dt="2023-11-15T19:31:49.029" v="867" actId="1076"/>
          <ac:picMkLst>
            <pc:docMk/>
            <pc:sldMk cId="2014445620" sldId="403"/>
            <ac:picMk id="16" creationId="{81FCB8BE-588E-8CB8-760A-F7EAC5193AE7}"/>
          </ac:picMkLst>
        </pc:picChg>
        <pc:picChg chg="add mod">
          <ac:chgData name="Mark Arnholt" userId="S::mark.arnholt@3dmoleculardesigns.com::b7de0cc5-3486-4cd8-905c-b5e2c5e5ddca" providerId="AD" clId="Web-{A6247455-6496-2BA2-48B4-452A9D152F3B}" dt="2023-11-15T19:37:40.805" v="1167" actId="1076"/>
          <ac:picMkLst>
            <pc:docMk/>
            <pc:sldMk cId="2014445620" sldId="403"/>
            <ac:picMk id="18" creationId="{752F5E5B-8B21-8A50-C3F1-9199A42FDD47}"/>
          </ac:picMkLst>
        </pc:picChg>
        <pc:picChg chg="add mod">
          <ac:chgData name="Mark Arnholt" userId="S::mark.arnholt@3dmoleculardesigns.com::b7de0cc5-3486-4cd8-905c-b5e2c5e5ddca" providerId="AD" clId="Web-{A6247455-6496-2BA2-48B4-452A9D152F3B}" dt="2023-11-15T19:32:36.279" v="876" actId="1076"/>
          <ac:picMkLst>
            <pc:docMk/>
            <pc:sldMk cId="2014445620" sldId="403"/>
            <ac:picMk id="20" creationId="{B8EEEB97-8977-8C43-1345-238F1DFC200B}"/>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19:37:59.586" v="1168"/>
              <pc2:cmMkLst xmlns:pc2="http://schemas.microsoft.com/office/powerpoint/2019/9/main/command">
                <pc:docMk/>
                <pc:sldMk cId="2014445620" sldId="403"/>
                <pc2:cmMk id="{03267F05-4C6B-4914-846A-31DD31E8AE7D}"/>
              </pc2:cmMkLst>
            </pc226:cmChg>
          </p:ext>
        </pc:extLst>
      </pc:sldChg>
      <pc:sldChg chg="addSp delSp modSp">
        <pc:chgData name="Mark Arnholt" userId="S::mark.arnholt@3dmoleculardesigns.com::b7de0cc5-3486-4cd8-905c-b5e2c5e5ddca" providerId="AD" clId="Web-{A6247455-6496-2BA2-48B4-452A9D152F3B}" dt="2023-11-15T19:42:21.283" v="1417" actId="20577"/>
        <pc:sldMkLst>
          <pc:docMk/>
          <pc:sldMk cId="2514217810" sldId="405"/>
        </pc:sldMkLst>
        <pc:spChg chg="mod">
          <ac:chgData name="Mark Arnholt" userId="S::mark.arnholt@3dmoleculardesigns.com::b7de0cc5-3486-4cd8-905c-b5e2c5e5ddca" providerId="AD" clId="Web-{A6247455-6496-2BA2-48B4-452A9D152F3B}" dt="2023-11-15T19:42:21.283" v="1417" actId="20577"/>
          <ac:spMkLst>
            <pc:docMk/>
            <pc:sldMk cId="2514217810" sldId="405"/>
            <ac:spMk id="2" creationId="{622FCD45-8CFD-844F-A2C5-CF10527504F8}"/>
          </ac:spMkLst>
        </pc:spChg>
        <pc:spChg chg="mod">
          <ac:chgData name="Mark Arnholt" userId="S::mark.arnholt@3dmoleculardesigns.com::b7de0cc5-3486-4cd8-905c-b5e2c5e5ddca" providerId="AD" clId="Web-{A6247455-6496-2BA2-48B4-452A9D152F3B}" dt="2023-11-15T19:39:39.324" v="1222" actId="20577"/>
          <ac:spMkLst>
            <pc:docMk/>
            <pc:sldMk cId="2514217810" sldId="405"/>
            <ac:spMk id="6" creationId="{21AE99C0-3B7C-42E7-0B50-E594D4ED6566}"/>
          </ac:spMkLst>
        </pc:spChg>
        <pc:picChg chg="add mod">
          <ac:chgData name="Mark Arnholt" userId="S::mark.arnholt@3dmoleculardesigns.com::b7de0cc5-3486-4cd8-905c-b5e2c5e5ddca" providerId="AD" clId="Web-{A6247455-6496-2BA2-48B4-452A9D152F3B}" dt="2023-11-15T19:38:55.057" v="1172" actId="1076"/>
          <ac:picMkLst>
            <pc:docMk/>
            <pc:sldMk cId="2514217810" sldId="405"/>
            <ac:picMk id="3" creationId="{9656703E-7CAF-F14C-13D0-010EE63C3184}"/>
          </ac:picMkLst>
        </pc:picChg>
        <pc:picChg chg="del">
          <ac:chgData name="Mark Arnholt" userId="S::mark.arnholt@3dmoleculardesigns.com::b7de0cc5-3486-4cd8-905c-b5e2c5e5ddca" providerId="AD" clId="Web-{A6247455-6496-2BA2-48B4-452A9D152F3B}" dt="2023-11-15T19:38:46.182" v="1170"/>
          <ac:picMkLst>
            <pc:docMk/>
            <pc:sldMk cId="2514217810" sldId="405"/>
            <ac:picMk id="4" creationId="{1502EBE7-B060-2C43-5E52-5138B7E6FE33}"/>
          </ac:picMkLst>
        </pc:picChg>
      </pc:sldChg>
      <pc:sldChg chg="addSp delSp modSp modNotes">
        <pc:chgData name="Mark Arnholt" userId="S::mark.arnholt@3dmoleculardesigns.com::b7de0cc5-3486-4cd8-905c-b5e2c5e5ddca" providerId="AD" clId="Web-{A6247455-6496-2BA2-48B4-452A9D152F3B}" dt="2023-11-15T20:21:51.424" v="2085"/>
        <pc:sldMkLst>
          <pc:docMk/>
          <pc:sldMk cId="4168949253" sldId="406"/>
        </pc:sldMkLst>
        <pc:spChg chg="mod">
          <ac:chgData name="Mark Arnholt" userId="S::mark.arnholt@3dmoleculardesigns.com::b7de0cc5-3486-4cd8-905c-b5e2c5e5ddca" providerId="AD" clId="Web-{A6247455-6496-2BA2-48B4-452A9D152F3B}" dt="2023-11-15T20:17:51.604" v="1786" actId="20577"/>
          <ac:spMkLst>
            <pc:docMk/>
            <pc:sldMk cId="4168949253" sldId="406"/>
            <ac:spMk id="2" creationId="{A90A24A1-7CA4-13F3-22A0-75B46CB3E375}"/>
          </ac:spMkLst>
        </pc:spChg>
        <pc:spChg chg="del">
          <ac:chgData name="Mark Arnholt" userId="S::mark.arnholt@3dmoleculardesigns.com::b7de0cc5-3486-4cd8-905c-b5e2c5e5ddca" providerId="AD" clId="Web-{A6247455-6496-2BA2-48B4-452A9D152F3B}" dt="2023-11-15T20:17:57.557" v="1787"/>
          <ac:spMkLst>
            <pc:docMk/>
            <pc:sldMk cId="4168949253" sldId="406"/>
            <ac:spMk id="5" creationId="{E085024E-ADAA-C586-E060-3C6C8B017C53}"/>
          </ac:spMkLst>
        </pc:spChg>
        <pc:graphicFrameChg chg="add mod modGraphic">
          <ac:chgData name="Mark Arnholt" userId="S::mark.arnholt@3dmoleculardesigns.com::b7de0cc5-3486-4cd8-905c-b5e2c5e5ddca" providerId="AD" clId="Web-{A6247455-6496-2BA2-48B4-452A9D152F3B}" dt="2023-11-15T20:20:42.172" v="2047"/>
          <ac:graphicFrameMkLst>
            <pc:docMk/>
            <pc:sldMk cId="4168949253" sldId="406"/>
            <ac:graphicFrameMk id="3" creationId="{09C80C9B-9759-DF19-E609-359E4725E226}"/>
          </ac:graphicFrameMkLst>
        </pc:graphicFrameChg>
        <pc:picChg chg="del">
          <ac:chgData name="Mark Arnholt" userId="S::mark.arnholt@3dmoleculardesigns.com::b7de0cc5-3486-4cd8-905c-b5e2c5e5ddca" providerId="AD" clId="Web-{A6247455-6496-2BA2-48B4-452A9D152F3B}" dt="2023-11-15T20:17:58.510" v="1788"/>
          <ac:picMkLst>
            <pc:docMk/>
            <pc:sldMk cId="4168949253" sldId="406"/>
            <ac:picMk id="4" creationId="{E54A04EB-39FE-DD93-33AD-5579442C4BC1}"/>
          </ac:picMkLst>
        </pc:picChg>
        <pc:picChg chg="del">
          <ac:chgData name="Mark Arnholt" userId="S::mark.arnholt@3dmoleculardesigns.com::b7de0cc5-3486-4cd8-905c-b5e2c5e5ddca" providerId="AD" clId="Web-{A6247455-6496-2BA2-48B4-452A9D152F3B}" dt="2023-11-15T20:19:49.873" v="2014"/>
          <ac:picMkLst>
            <pc:docMk/>
            <pc:sldMk cId="4168949253" sldId="406"/>
            <ac:picMk id="7" creationId="{A8581EA8-348F-1FA9-E6FA-A25A599161A6}"/>
          </ac:picMkLst>
        </pc:picChg>
        <pc:picChg chg="add mod">
          <ac:chgData name="Mark Arnholt" userId="S::mark.arnholt@3dmoleculardesigns.com::b7de0cc5-3486-4cd8-905c-b5e2c5e5ddca" providerId="AD" clId="Web-{A6247455-6496-2BA2-48B4-452A9D152F3B}" dt="2023-11-15T20:20:17.358" v="2017" actId="1076"/>
          <ac:picMkLst>
            <pc:docMk/>
            <pc:sldMk cId="4168949253" sldId="406"/>
            <ac:picMk id="8" creationId="{269190C3-0F37-8E71-6771-E2CB70BFC9B0}"/>
          </ac:picMkLst>
        </pc:picChg>
        <pc:picChg chg="del">
          <ac:chgData name="Mark Arnholt" userId="S::mark.arnholt@3dmoleculardesigns.com::b7de0cc5-3486-4cd8-905c-b5e2c5e5ddca" providerId="AD" clId="Web-{A6247455-6496-2BA2-48B4-452A9D152F3B}" dt="2023-11-15T20:17:59.197" v="1789"/>
          <ac:picMkLst>
            <pc:docMk/>
            <pc:sldMk cId="4168949253" sldId="406"/>
            <ac:picMk id="11" creationId="{AAE96C25-B8BE-BF22-B607-18B1BA0DFA54}"/>
          </ac:picMkLst>
        </pc:picChg>
        <pc:picChg chg="del">
          <ac:chgData name="Mark Arnholt" userId="S::mark.arnholt@3dmoleculardesigns.com::b7de0cc5-3486-4cd8-905c-b5e2c5e5ddca" providerId="AD" clId="Web-{A6247455-6496-2BA2-48B4-452A9D152F3B}" dt="2023-11-15T20:18:00.416" v="1790"/>
          <ac:picMkLst>
            <pc:docMk/>
            <pc:sldMk cId="4168949253" sldId="406"/>
            <ac:picMk id="13" creationId="{A810C6E4-0F51-BF03-D8F5-466467C41294}"/>
          </ac:picMkLst>
        </pc:picChg>
        <pc:picChg chg="del">
          <ac:chgData name="Mark Arnholt" userId="S::mark.arnholt@3dmoleculardesigns.com::b7de0cc5-3486-4cd8-905c-b5e2c5e5ddca" providerId="AD" clId="Web-{A6247455-6496-2BA2-48B4-452A9D152F3B}" dt="2023-11-15T20:19:54.998" v="2015"/>
          <ac:picMkLst>
            <pc:docMk/>
            <pc:sldMk cId="4168949253" sldId="406"/>
            <ac:picMk id="14" creationId="{C317863D-FB65-0B67-C0A2-482DA6522782}"/>
          </ac:picMkLst>
        </pc:picChg>
      </pc:sldChg>
      <pc:sldChg chg="addSp delSp modSp ord modNotes">
        <pc:chgData name="Mark Arnholt" userId="S::mark.arnholt@3dmoleculardesigns.com::b7de0cc5-3486-4cd8-905c-b5e2c5e5ddca" providerId="AD" clId="Web-{A6247455-6496-2BA2-48B4-452A9D152F3B}" dt="2023-11-15T20:28:53.813" v="2314"/>
        <pc:sldMkLst>
          <pc:docMk/>
          <pc:sldMk cId="2310115323" sldId="407"/>
        </pc:sldMkLst>
        <pc:spChg chg="mod">
          <ac:chgData name="Mark Arnholt" userId="S::mark.arnholt@3dmoleculardesigns.com::b7de0cc5-3486-4cd8-905c-b5e2c5e5ddca" providerId="AD" clId="Web-{A6247455-6496-2BA2-48B4-452A9D152F3B}" dt="2023-11-15T20:23:07.442" v="2101" actId="20577"/>
          <ac:spMkLst>
            <pc:docMk/>
            <pc:sldMk cId="2310115323" sldId="407"/>
            <ac:spMk id="2" creationId="{A90A24A1-7CA4-13F3-22A0-75B46CB3E375}"/>
          </ac:spMkLst>
        </pc:spChg>
        <pc:spChg chg="add mod">
          <ac:chgData name="Mark Arnholt" userId="S::mark.arnholt@3dmoleculardesigns.com::b7de0cc5-3486-4cd8-905c-b5e2c5e5ddca" providerId="AD" clId="Web-{A6247455-6496-2BA2-48B4-452A9D152F3B}" dt="2023-11-15T20:27:49.717" v="2307" actId="20577"/>
          <ac:spMkLst>
            <pc:docMk/>
            <pc:sldMk cId="2310115323" sldId="407"/>
            <ac:spMk id="3" creationId="{805BA901-893B-E096-D93D-D85F25F12985}"/>
          </ac:spMkLst>
        </pc:spChg>
        <pc:spChg chg="del">
          <ac:chgData name="Mark Arnholt" userId="S::mark.arnholt@3dmoleculardesigns.com::b7de0cc5-3486-4cd8-905c-b5e2c5e5ddca" providerId="AD" clId="Web-{A6247455-6496-2BA2-48B4-452A9D152F3B}" dt="2023-11-15T20:23:11.583" v="2102"/>
          <ac:spMkLst>
            <pc:docMk/>
            <pc:sldMk cId="2310115323" sldId="407"/>
            <ac:spMk id="12" creationId="{777B272F-1247-7586-8F10-DAF29DA343A7}"/>
          </ac:spMkLst>
        </pc:spChg>
        <pc:spChg chg="del">
          <ac:chgData name="Mark Arnholt" userId="S::mark.arnholt@3dmoleculardesigns.com::b7de0cc5-3486-4cd8-905c-b5e2c5e5ddca" providerId="AD" clId="Web-{A6247455-6496-2BA2-48B4-452A9D152F3B}" dt="2023-11-15T20:23:14.052" v="2104"/>
          <ac:spMkLst>
            <pc:docMk/>
            <pc:sldMk cId="2310115323" sldId="407"/>
            <ac:spMk id="14" creationId="{3676DB4C-3F84-9AD9-1189-A6E9602C0A09}"/>
          </ac:spMkLst>
        </pc:spChg>
        <pc:spChg chg="del">
          <ac:chgData name="Mark Arnholt" userId="S::mark.arnholt@3dmoleculardesigns.com::b7de0cc5-3486-4cd8-905c-b5e2c5e5ddca" providerId="AD" clId="Web-{A6247455-6496-2BA2-48B4-452A9D152F3B}" dt="2023-11-15T20:23:16.255" v="2105"/>
          <ac:spMkLst>
            <pc:docMk/>
            <pc:sldMk cId="2310115323" sldId="407"/>
            <ac:spMk id="16" creationId="{CE5406BF-4B63-9646-A690-8DBDB0857827}"/>
          </ac:spMkLst>
        </pc:spChg>
        <pc:picChg chg="del">
          <ac:chgData name="Mark Arnholt" userId="S::mark.arnholt@3dmoleculardesigns.com::b7de0cc5-3486-4cd8-905c-b5e2c5e5ddca" providerId="AD" clId="Web-{A6247455-6496-2BA2-48B4-452A9D152F3B}" dt="2023-11-15T20:23:17.583" v="2106"/>
          <ac:picMkLst>
            <pc:docMk/>
            <pc:sldMk cId="2310115323" sldId="407"/>
            <ac:picMk id="5" creationId="{2F86668A-F3BC-9979-FC58-E5FF2F83B63E}"/>
          </ac:picMkLst>
        </pc:picChg>
        <pc:picChg chg="del">
          <ac:chgData name="Mark Arnholt" userId="S::mark.arnholt@3dmoleculardesigns.com::b7de0cc5-3486-4cd8-905c-b5e2c5e5ddca" providerId="AD" clId="Web-{A6247455-6496-2BA2-48B4-452A9D152F3B}" dt="2023-11-15T20:23:12.317" v="2103"/>
          <ac:picMkLst>
            <pc:docMk/>
            <pc:sldMk cId="2310115323" sldId="407"/>
            <ac:picMk id="7" creationId="{AAFBD8E5-5BE9-4549-8CE0-53666C67C997}"/>
          </ac:picMkLst>
        </pc:picChg>
      </pc:sldChg>
      <pc:sldChg chg="addSp delSp modSp">
        <pc:chgData name="Mark Arnholt" userId="S::mark.arnholt@3dmoleculardesigns.com::b7de0cc5-3486-4cd8-905c-b5e2c5e5ddca" providerId="AD" clId="Web-{A6247455-6496-2BA2-48B4-452A9D152F3B}" dt="2023-11-15T20:31:17.536" v="2395" actId="1076"/>
        <pc:sldMkLst>
          <pc:docMk/>
          <pc:sldMk cId="3122536816" sldId="409"/>
        </pc:sldMkLst>
        <pc:spChg chg="mod">
          <ac:chgData name="Mark Arnholt" userId="S::mark.arnholt@3dmoleculardesigns.com::b7de0cc5-3486-4cd8-905c-b5e2c5e5ddca" providerId="AD" clId="Web-{A6247455-6496-2BA2-48B4-452A9D152F3B}" dt="2023-11-15T20:31:11.067" v="2393" actId="20577"/>
          <ac:spMkLst>
            <pc:docMk/>
            <pc:sldMk cId="3122536816" sldId="409"/>
            <ac:spMk id="9" creationId="{4072F49D-3ECD-E5A1-2F34-8F071E32972F}"/>
          </ac:spMkLst>
        </pc:spChg>
        <pc:spChg chg="del mod">
          <ac:chgData name="Mark Arnholt" userId="S::mark.arnholt@3dmoleculardesigns.com::b7de0cc5-3486-4cd8-905c-b5e2c5e5ddca" providerId="AD" clId="Web-{A6247455-6496-2BA2-48B4-452A9D152F3B}" dt="2023-11-15T20:30:45.270" v="2380"/>
          <ac:spMkLst>
            <pc:docMk/>
            <pc:sldMk cId="3122536816" sldId="409"/>
            <ac:spMk id="12" creationId="{777B272F-1247-7586-8F10-DAF29DA343A7}"/>
          </ac:spMkLst>
        </pc:spChg>
        <pc:spChg chg="del">
          <ac:chgData name="Mark Arnholt" userId="S::mark.arnholt@3dmoleculardesigns.com::b7de0cc5-3486-4cd8-905c-b5e2c5e5ddca" providerId="AD" clId="Web-{A6247455-6496-2BA2-48B4-452A9D152F3B}" dt="2023-11-15T20:30:46.551" v="2381"/>
          <ac:spMkLst>
            <pc:docMk/>
            <pc:sldMk cId="3122536816" sldId="409"/>
            <ac:spMk id="14" creationId="{3676DB4C-3F84-9AD9-1189-A6E9602C0A09}"/>
          </ac:spMkLst>
        </pc:spChg>
        <pc:picChg chg="del">
          <ac:chgData name="Mark Arnholt" userId="S::mark.arnholt@3dmoleculardesigns.com::b7de0cc5-3486-4cd8-905c-b5e2c5e5ddca" providerId="AD" clId="Web-{A6247455-6496-2BA2-48B4-452A9D152F3B}" dt="2023-11-15T20:30:43.426" v="2378"/>
          <ac:picMkLst>
            <pc:docMk/>
            <pc:sldMk cId="3122536816" sldId="409"/>
            <ac:picMk id="3" creationId="{04049433-EF8F-B290-B0D9-16328C0E4694}"/>
          </ac:picMkLst>
        </pc:picChg>
        <pc:picChg chg="del">
          <ac:chgData name="Mark Arnholt" userId="S::mark.arnholt@3dmoleculardesigns.com::b7de0cc5-3486-4cd8-905c-b5e2c5e5ddca" providerId="AD" clId="Web-{A6247455-6496-2BA2-48B4-452A9D152F3B}" dt="2023-11-15T20:29:30.611" v="2316"/>
          <ac:picMkLst>
            <pc:docMk/>
            <pc:sldMk cId="3122536816" sldId="409"/>
            <ac:picMk id="4" creationId="{FE64DFFF-1ECA-D903-9268-11CB153E4E66}"/>
          </ac:picMkLst>
        </pc:picChg>
        <pc:picChg chg="add mod modCrop">
          <ac:chgData name="Mark Arnholt" userId="S::mark.arnholt@3dmoleculardesigns.com::b7de0cc5-3486-4cd8-905c-b5e2c5e5ddca" providerId="AD" clId="Web-{A6247455-6496-2BA2-48B4-452A9D152F3B}" dt="2023-11-15T20:31:17.536" v="2395" actId="1076"/>
          <ac:picMkLst>
            <pc:docMk/>
            <pc:sldMk cId="3122536816" sldId="409"/>
            <ac:picMk id="5" creationId="{B17E3E41-CB21-E361-B69F-8052435943B2}"/>
          </ac:picMkLst>
        </pc:picChg>
      </pc:sldChg>
      <pc:sldChg chg="del">
        <pc:chgData name="Mark Arnholt" userId="S::mark.arnholt@3dmoleculardesigns.com::b7de0cc5-3486-4cd8-905c-b5e2c5e5ddca" providerId="AD" clId="Web-{A6247455-6496-2BA2-48B4-452A9D152F3B}" dt="2023-11-15T20:51:05.732" v="2618"/>
        <pc:sldMkLst>
          <pc:docMk/>
          <pc:sldMk cId="3657102637" sldId="410"/>
        </pc:sldMkLst>
      </pc:sldChg>
      <pc:sldChg chg="addSp delSp modSp ord addCm modNotes">
        <pc:chgData name="Mark Arnholt" userId="S::mark.arnholt@3dmoleculardesigns.com::b7de0cc5-3486-4cd8-905c-b5e2c5e5ddca" providerId="AD" clId="Web-{A6247455-6496-2BA2-48B4-452A9D152F3B}" dt="2023-11-15T20:47:44.444" v="2579"/>
        <pc:sldMkLst>
          <pc:docMk/>
          <pc:sldMk cId="2997200441" sldId="411"/>
        </pc:sldMkLst>
        <pc:spChg chg="mod">
          <ac:chgData name="Mark Arnholt" userId="S::mark.arnholt@3dmoleculardesigns.com::b7de0cc5-3486-4cd8-905c-b5e2c5e5ddca" providerId="AD" clId="Web-{A6247455-6496-2BA2-48B4-452A9D152F3B}" dt="2023-11-15T20:34:27.185" v="2419" actId="20577"/>
          <ac:spMkLst>
            <pc:docMk/>
            <pc:sldMk cId="2997200441" sldId="411"/>
            <ac:spMk id="9" creationId="{4072F49D-3ECD-E5A1-2F34-8F071E32972F}"/>
          </ac:spMkLst>
        </pc:spChg>
        <pc:spChg chg="mod">
          <ac:chgData name="Mark Arnholt" userId="S::mark.arnholt@3dmoleculardesigns.com::b7de0cc5-3486-4cd8-905c-b5e2c5e5ddca" providerId="AD" clId="Web-{A6247455-6496-2BA2-48B4-452A9D152F3B}" dt="2023-11-15T20:33:29.447" v="2409" actId="20577"/>
          <ac:spMkLst>
            <pc:docMk/>
            <pc:sldMk cId="2997200441" sldId="411"/>
            <ac:spMk id="12" creationId="{777B272F-1247-7586-8F10-DAF29DA343A7}"/>
          </ac:spMkLst>
        </pc:spChg>
        <pc:picChg chg="add mod modCrop">
          <ac:chgData name="Mark Arnholt" userId="S::mark.arnholt@3dmoleculardesigns.com::b7de0cc5-3486-4cd8-905c-b5e2c5e5ddca" providerId="AD" clId="Web-{A6247455-6496-2BA2-48B4-452A9D152F3B}" dt="2023-11-15T20:33:00.274" v="2403" actId="1076"/>
          <ac:picMkLst>
            <pc:docMk/>
            <pc:sldMk cId="2997200441" sldId="411"/>
            <ac:picMk id="3" creationId="{F9467DE3-9D3E-7320-EAAE-19368BBF43FF}"/>
          </ac:picMkLst>
        </pc:picChg>
        <pc:picChg chg="add mod">
          <ac:chgData name="Mark Arnholt" userId="S::mark.arnholt@3dmoleculardesigns.com::b7de0cc5-3486-4cd8-905c-b5e2c5e5ddca" providerId="AD" clId="Web-{A6247455-6496-2BA2-48B4-452A9D152F3B}" dt="2023-11-15T20:33:20.025" v="2407" actId="1076"/>
          <ac:picMkLst>
            <pc:docMk/>
            <pc:sldMk cId="2997200441" sldId="411"/>
            <ac:picMk id="4" creationId="{4CC338EB-4CDF-57C3-C422-7D351C31BE33}"/>
          </ac:picMkLst>
        </pc:picChg>
        <pc:picChg chg="del">
          <ac:chgData name="Mark Arnholt" userId="S::mark.arnholt@3dmoleculardesigns.com::b7de0cc5-3486-4cd8-905c-b5e2c5e5ddca" providerId="AD" clId="Web-{A6247455-6496-2BA2-48B4-452A9D152F3B}" dt="2023-11-15T20:32:20.039" v="2396"/>
          <ac:picMkLst>
            <pc:docMk/>
            <pc:sldMk cId="2997200441" sldId="411"/>
            <ac:picMk id="6" creationId="{B03E4156-7AD5-B8FB-BDDE-B8D1EE1359EC}"/>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20:35:26.638" v="2459"/>
              <pc2:cmMkLst xmlns:pc2="http://schemas.microsoft.com/office/powerpoint/2019/9/main/command">
                <pc:docMk/>
                <pc:sldMk cId="2997200441" sldId="411"/>
                <pc2:cmMk id="{1DCB7037-80E9-40E2-BB46-488029E08585}"/>
              </pc2:cmMkLst>
            </pc226:cmChg>
          </p:ext>
        </pc:extLst>
      </pc:sldChg>
      <pc:sldChg chg="del">
        <pc:chgData name="Mark Arnholt" userId="S::mark.arnholt@3dmoleculardesigns.com::b7de0cc5-3486-4cd8-905c-b5e2c5e5ddca" providerId="AD" clId="Web-{A6247455-6496-2BA2-48B4-452A9D152F3B}" dt="2023-11-15T20:51:08.388" v="2619"/>
        <pc:sldMkLst>
          <pc:docMk/>
          <pc:sldMk cId="1796497611" sldId="412"/>
        </pc:sldMkLst>
      </pc:sldChg>
      <pc:sldChg chg="del">
        <pc:chgData name="Mark Arnholt" userId="S::mark.arnholt@3dmoleculardesigns.com::b7de0cc5-3486-4cd8-905c-b5e2c5e5ddca" providerId="AD" clId="Web-{A6247455-6496-2BA2-48B4-452A9D152F3B}" dt="2023-11-15T20:51:11.326" v="2622"/>
        <pc:sldMkLst>
          <pc:docMk/>
          <pc:sldMk cId="3741129750" sldId="413"/>
        </pc:sldMkLst>
      </pc:sldChg>
      <pc:sldChg chg="del">
        <pc:chgData name="Mark Arnholt" userId="S::mark.arnholt@3dmoleculardesigns.com::b7de0cc5-3486-4cd8-905c-b5e2c5e5ddca" providerId="AD" clId="Web-{A6247455-6496-2BA2-48B4-452A9D152F3B}" dt="2023-11-15T20:51:09.092" v="2620"/>
        <pc:sldMkLst>
          <pc:docMk/>
          <pc:sldMk cId="4056552160" sldId="414"/>
        </pc:sldMkLst>
      </pc:sldChg>
      <pc:sldChg chg="del">
        <pc:chgData name="Mark Arnholt" userId="S::mark.arnholt@3dmoleculardesigns.com::b7de0cc5-3486-4cd8-905c-b5e2c5e5ddca" providerId="AD" clId="Web-{A6247455-6496-2BA2-48B4-452A9D152F3B}" dt="2023-11-15T20:51:13.623" v="2624"/>
        <pc:sldMkLst>
          <pc:docMk/>
          <pc:sldMk cId="2301007658" sldId="415"/>
        </pc:sldMkLst>
      </pc:sldChg>
      <pc:sldChg chg="del">
        <pc:chgData name="Mark Arnholt" userId="S::mark.arnholt@3dmoleculardesigns.com::b7de0cc5-3486-4cd8-905c-b5e2c5e5ddca" providerId="AD" clId="Web-{A6247455-6496-2BA2-48B4-452A9D152F3B}" dt="2023-11-15T20:51:14.561" v="2625"/>
        <pc:sldMkLst>
          <pc:docMk/>
          <pc:sldMk cId="929125918" sldId="416"/>
        </pc:sldMkLst>
      </pc:sldChg>
      <pc:sldChg chg="del ord">
        <pc:chgData name="Mark Arnholt" userId="S::mark.arnholt@3dmoleculardesigns.com::b7de0cc5-3486-4cd8-905c-b5e2c5e5ddca" providerId="AD" clId="Web-{A6247455-6496-2BA2-48B4-452A9D152F3B}" dt="2023-11-15T20:51:19.170" v="2630"/>
        <pc:sldMkLst>
          <pc:docMk/>
          <pc:sldMk cId="2774593337" sldId="417"/>
        </pc:sldMkLst>
      </pc:sldChg>
      <pc:sldChg chg="del">
        <pc:chgData name="Mark Arnholt" userId="S::mark.arnholt@3dmoleculardesigns.com::b7de0cc5-3486-4cd8-905c-b5e2c5e5ddca" providerId="AD" clId="Web-{A6247455-6496-2BA2-48B4-452A9D152F3B}" dt="2023-11-15T20:51:37.452" v="2634"/>
        <pc:sldMkLst>
          <pc:docMk/>
          <pc:sldMk cId="908764176" sldId="418"/>
        </pc:sldMkLst>
      </pc:sldChg>
      <pc:sldChg chg="del">
        <pc:chgData name="Mark Arnholt" userId="S::mark.arnholt@3dmoleculardesigns.com::b7de0cc5-3486-4cd8-905c-b5e2c5e5ddca" providerId="AD" clId="Web-{A6247455-6496-2BA2-48B4-452A9D152F3B}" dt="2023-11-15T20:51:12.248" v="2623"/>
        <pc:sldMkLst>
          <pc:docMk/>
          <pc:sldMk cId="3744171803" sldId="419"/>
        </pc:sldMkLst>
      </pc:sldChg>
      <pc:sldChg chg="del">
        <pc:chgData name="Mark Arnholt" userId="S::mark.arnholt@3dmoleculardesigns.com::b7de0cc5-3486-4cd8-905c-b5e2c5e5ddca" providerId="AD" clId="Web-{A6247455-6496-2BA2-48B4-452A9D152F3B}" dt="2023-11-15T20:51:40.171" v="2636"/>
        <pc:sldMkLst>
          <pc:docMk/>
          <pc:sldMk cId="3796438012" sldId="420"/>
        </pc:sldMkLst>
      </pc:sldChg>
      <pc:sldChg chg="del">
        <pc:chgData name="Mark Arnholt" userId="S::mark.arnholt@3dmoleculardesigns.com::b7de0cc5-3486-4cd8-905c-b5e2c5e5ddca" providerId="AD" clId="Web-{A6247455-6496-2BA2-48B4-452A9D152F3B}" dt="2023-11-15T20:51:38.999" v="2635"/>
        <pc:sldMkLst>
          <pc:docMk/>
          <pc:sldMk cId="1249256181" sldId="421"/>
        </pc:sldMkLst>
      </pc:sldChg>
      <pc:sldChg chg="addSp delSp modSp add replId addCm">
        <pc:chgData name="Mark Arnholt" userId="S::mark.arnholt@3dmoleculardesigns.com::b7de0cc5-3486-4cd8-905c-b5e2c5e5ddca" providerId="AD" clId="Web-{A6247455-6496-2BA2-48B4-452A9D152F3B}" dt="2023-11-15T20:06:01.236" v="1695"/>
        <pc:sldMkLst>
          <pc:docMk/>
          <pc:sldMk cId="2897509851" sldId="422"/>
        </pc:sldMkLst>
        <pc:spChg chg="del">
          <ac:chgData name="Mark Arnholt" userId="S::mark.arnholt@3dmoleculardesigns.com::b7de0cc5-3486-4cd8-905c-b5e2c5e5ddca" providerId="AD" clId="Web-{A6247455-6496-2BA2-48B4-452A9D152F3B}" dt="2023-11-15T19:55:40.231" v="1494"/>
          <ac:spMkLst>
            <pc:docMk/>
            <pc:sldMk cId="2897509851" sldId="422"/>
            <ac:spMk id="6" creationId="{89ABF825-44CC-04A9-1A32-F369BC946CB7}"/>
          </ac:spMkLst>
        </pc:spChg>
        <pc:spChg chg="del mod">
          <ac:chgData name="Mark Arnholt" userId="S::mark.arnholt@3dmoleculardesigns.com::b7de0cc5-3486-4cd8-905c-b5e2c5e5ddca" providerId="AD" clId="Web-{A6247455-6496-2BA2-48B4-452A9D152F3B}" dt="2023-11-15T19:55:15.277" v="1487"/>
          <ac:spMkLst>
            <pc:docMk/>
            <pc:sldMk cId="2897509851" sldId="422"/>
            <ac:spMk id="11" creationId="{F11BBFEB-EF81-5533-8BF2-FD6BFFF7945F}"/>
          </ac:spMkLst>
        </pc:spChg>
        <pc:spChg chg="mod">
          <ac:chgData name="Mark Arnholt" userId="S::mark.arnholt@3dmoleculardesigns.com::b7de0cc5-3486-4cd8-905c-b5e2c5e5ddca" providerId="AD" clId="Web-{A6247455-6496-2BA2-48B4-452A9D152F3B}" dt="2023-11-15T19:56:57.702" v="1614" actId="14100"/>
          <ac:spMkLst>
            <pc:docMk/>
            <pc:sldMk cId="2897509851" sldId="422"/>
            <ac:spMk id="13" creationId="{02FD1498-21DC-EAD8-2087-8059D301D3FC}"/>
          </ac:spMkLst>
        </pc:spChg>
        <pc:spChg chg="del">
          <ac:chgData name="Mark Arnholt" userId="S::mark.arnholt@3dmoleculardesigns.com::b7de0cc5-3486-4cd8-905c-b5e2c5e5ddca" providerId="AD" clId="Web-{A6247455-6496-2BA2-48B4-452A9D152F3B}" dt="2023-11-15T19:55:16.183" v="1488"/>
          <ac:spMkLst>
            <pc:docMk/>
            <pc:sldMk cId="2897509851" sldId="422"/>
            <ac:spMk id="15" creationId="{01E3F0E1-47BF-CD79-7A2D-1F14B883857D}"/>
          </ac:spMkLst>
        </pc:spChg>
        <pc:spChg chg="add mod">
          <ac:chgData name="Mark Arnholt" userId="S::mark.arnholt@3dmoleculardesigns.com::b7de0cc5-3486-4cd8-905c-b5e2c5e5ddca" providerId="AD" clId="Web-{A6247455-6496-2BA2-48B4-452A9D152F3B}" dt="2023-11-15T20:05:32.610" v="1694" actId="1076"/>
          <ac:spMkLst>
            <pc:docMk/>
            <pc:sldMk cId="2897509851" sldId="422"/>
            <ac:spMk id="17" creationId="{57695901-5511-A483-760C-B418FFEE3193}"/>
          </ac:spMkLst>
        </pc:spChg>
        <pc:spChg chg="add mod ord">
          <ac:chgData name="Mark Arnholt" userId="S::mark.arnholt@3dmoleculardesigns.com::b7de0cc5-3486-4cd8-905c-b5e2c5e5ddca" providerId="AD" clId="Web-{A6247455-6496-2BA2-48B4-452A9D152F3B}" dt="2023-11-15T20:05:25.876" v="1693"/>
          <ac:spMkLst>
            <pc:docMk/>
            <pc:sldMk cId="2897509851" sldId="422"/>
            <ac:spMk id="19" creationId="{A3C24F80-3C28-7B55-10E0-2529B0441D21}"/>
          </ac:spMkLst>
        </pc:spChg>
        <pc:picChg chg="del">
          <ac:chgData name="Mark Arnholt" userId="S::mark.arnholt@3dmoleculardesigns.com::b7de0cc5-3486-4cd8-905c-b5e2c5e5ddca" providerId="AD" clId="Web-{A6247455-6496-2BA2-48B4-452A9D152F3B}" dt="2023-11-15T19:55:12.355" v="1483"/>
          <ac:picMkLst>
            <pc:docMk/>
            <pc:sldMk cId="2897509851" sldId="422"/>
            <ac:picMk id="3" creationId="{185D390F-334E-8071-A488-9A687BAD1023}"/>
          </ac:picMkLst>
        </pc:picChg>
        <pc:picChg chg="del">
          <ac:chgData name="Mark Arnholt" userId="S::mark.arnholt@3dmoleculardesigns.com::b7de0cc5-3486-4cd8-905c-b5e2c5e5ddca" providerId="AD" clId="Web-{A6247455-6496-2BA2-48B4-452A9D152F3B}" dt="2023-11-15T19:51:25.082" v="1459"/>
          <ac:picMkLst>
            <pc:docMk/>
            <pc:sldMk cId="2897509851" sldId="422"/>
            <ac:picMk id="4" creationId="{2433EBBC-CE25-221D-0366-3B33D0464002}"/>
          </ac:picMkLst>
        </pc:picChg>
        <pc:picChg chg="add del mod">
          <ac:chgData name="Mark Arnholt" userId="S::mark.arnholt@3dmoleculardesigns.com::b7de0cc5-3486-4cd8-905c-b5e2c5e5ddca" providerId="AD" clId="Web-{A6247455-6496-2BA2-48B4-452A9D152F3B}" dt="2023-11-15T20:04:24.295" v="1679"/>
          <ac:picMkLst>
            <pc:docMk/>
            <pc:sldMk cId="2897509851" sldId="422"/>
            <ac:picMk id="5" creationId="{C6D5EEEB-FD5B-0EEA-8691-9FDC8D7B416A}"/>
          </ac:picMkLst>
        </pc:picChg>
        <pc:picChg chg="del">
          <ac:chgData name="Mark Arnholt" userId="S::mark.arnholt@3dmoleculardesigns.com::b7de0cc5-3486-4cd8-905c-b5e2c5e5ddca" providerId="AD" clId="Web-{A6247455-6496-2BA2-48B4-452A9D152F3B}" dt="2023-11-15T19:52:18.412" v="1465"/>
          <ac:picMkLst>
            <pc:docMk/>
            <pc:sldMk cId="2897509851" sldId="422"/>
            <ac:picMk id="8" creationId="{0E9F8349-BB74-9A88-B171-550F8F0E31B6}"/>
          </ac:picMkLst>
        </pc:picChg>
        <pc:picChg chg="add del mod">
          <ac:chgData name="Mark Arnholt" userId="S::mark.arnholt@3dmoleculardesigns.com::b7de0cc5-3486-4cd8-905c-b5e2c5e5ddca" providerId="AD" clId="Web-{A6247455-6496-2BA2-48B4-452A9D152F3B}" dt="2023-11-15T19:55:18.668" v="1489"/>
          <ac:picMkLst>
            <pc:docMk/>
            <pc:sldMk cId="2897509851" sldId="422"/>
            <ac:picMk id="9" creationId="{8B79C2D0-069E-D6AD-5778-5858B404EBEB}"/>
          </ac:picMkLst>
        </pc:picChg>
        <pc:picChg chg="del">
          <ac:chgData name="Mark Arnholt" userId="S::mark.arnholt@3dmoleculardesigns.com::b7de0cc5-3486-4cd8-905c-b5e2c5e5ddca" providerId="AD" clId="Web-{A6247455-6496-2BA2-48B4-452A9D152F3B}" dt="2023-11-15T19:55:14.355" v="1484"/>
          <ac:picMkLst>
            <pc:docMk/>
            <pc:sldMk cId="2897509851" sldId="422"/>
            <ac:picMk id="10" creationId="{F2CB6B4A-F36B-7556-119C-FF464A509B4D}"/>
          </ac:picMkLst>
        </pc:picChg>
        <pc:picChg chg="add mod">
          <ac:chgData name="Mark Arnholt" userId="S::mark.arnholt@3dmoleculardesigns.com::b7de0cc5-3486-4cd8-905c-b5e2c5e5ddca" providerId="AD" clId="Web-{A6247455-6496-2BA2-48B4-452A9D152F3B}" dt="2023-11-15T19:55:24.699" v="1491" actId="1076"/>
          <ac:picMkLst>
            <pc:docMk/>
            <pc:sldMk cId="2897509851" sldId="422"/>
            <ac:picMk id="14" creationId="{D222A29A-C73E-F605-95B8-BE45392EA494}"/>
          </ac:picMkLst>
        </pc:picChg>
        <pc:picChg chg="add mod ord">
          <ac:chgData name="Mark Arnholt" userId="S::mark.arnholt@3dmoleculardesigns.com::b7de0cc5-3486-4cd8-905c-b5e2c5e5ddca" providerId="AD" clId="Web-{A6247455-6496-2BA2-48B4-452A9D152F3B}" dt="2023-11-15T20:05:11.672" v="1691"/>
          <ac:picMkLst>
            <pc:docMk/>
            <pc:sldMk cId="2897509851" sldId="422"/>
            <ac:picMk id="22" creationId="{BFEC488F-403B-9C25-28C8-49774F3302CA}"/>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20:06:01.236" v="1695"/>
              <pc2:cmMkLst xmlns:pc2="http://schemas.microsoft.com/office/powerpoint/2019/9/main/command">
                <pc:docMk/>
                <pc:sldMk cId="2897509851" sldId="422"/>
                <pc2:cmMk id="{B1B3AF03-131E-4262-B93B-8BE5265161B1}"/>
              </pc2:cmMkLst>
            </pc226:cmChg>
          </p:ext>
        </pc:extLst>
      </pc:sldChg>
      <pc:sldChg chg="addSp delSp modSp add replId">
        <pc:chgData name="Mark Arnholt" userId="S::mark.arnholt@3dmoleculardesigns.com::b7de0cc5-3486-4cd8-905c-b5e2c5e5ddca" providerId="AD" clId="Web-{A6247455-6496-2BA2-48B4-452A9D152F3B}" dt="2023-11-15T20:06:54.144" v="1705" actId="20577"/>
        <pc:sldMkLst>
          <pc:docMk/>
          <pc:sldMk cId="251215926" sldId="423"/>
        </pc:sldMkLst>
        <pc:spChg chg="mod">
          <ac:chgData name="Mark Arnholt" userId="S::mark.arnholt@3dmoleculardesigns.com::b7de0cc5-3486-4cd8-905c-b5e2c5e5ddca" providerId="AD" clId="Web-{A6247455-6496-2BA2-48B4-452A9D152F3B}" dt="2023-11-15T19:59:58.583" v="1624" actId="20577"/>
          <ac:spMkLst>
            <pc:docMk/>
            <pc:sldMk cId="251215926" sldId="423"/>
            <ac:spMk id="2" creationId="{A90A24A1-7CA4-13F3-22A0-75B46CB3E375}"/>
          </ac:spMkLst>
        </pc:spChg>
        <pc:spChg chg="add del mod">
          <ac:chgData name="Mark Arnholt" userId="S::mark.arnholt@3dmoleculardesigns.com::b7de0cc5-3486-4cd8-905c-b5e2c5e5ddca" providerId="AD" clId="Web-{A6247455-6496-2BA2-48B4-452A9D152F3B}" dt="2023-11-15T20:01:40.149" v="1654"/>
          <ac:spMkLst>
            <pc:docMk/>
            <pc:sldMk cId="251215926" sldId="423"/>
            <ac:spMk id="4" creationId="{72844B8A-4890-B36F-69D6-960EE4DE7164}"/>
          </ac:spMkLst>
        </pc:spChg>
        <pc:spChg chg="del mod">
          <ac:chgData name="Mark Arnholt" userId="S::mark.arnholt@3dmoleculardesigns.com::b7de0cc5-3486-4cd8-905c-b5e2c5e5ddca" providerId="AD" clId="Web-{A6247455-6496-2BA2-48B4-452A9D152F3B}" dt="2023-11-15T20:06:23.987" v="1700"/>
          <ac:spMkLst>
            <pc:docMk/>
            <pc:sldMk cId="251215926" sldId="423"/>
            <ac:spMk id="11" creationId="{F11BBFEB-EF81-5533-8BF2-FD6BFFF7945F}"/>
          </ac:spMkLst>
        </pc:spChg>
        <pc:spChg chg="add del mod">
          <ac:chgData name="Mark Arnholt" userId="S::mark.arnholt@3dmoleculardesigns.com::b7de0cc5-3486-4cd8-905c-b5e2c5e5ddca" providerId="AD" clId="Web-{A6247455-6496-2BA2-48B4-452A9D152F3B}" dt="2023-11-15T20:01:44.259" v="1656"/>
          <ac:spMkLst>
            <pc:docMk/>
            <pc:sldMk cId="251215926" sldId="423"/>
            <ac:spMk id="12" creationId="{CF67DC2F-55D0-A463-AAEB-F39B833D523A}"/>
          </ac:spMkLst>
        </pc:spChg>
        <pc:spChg chg="mod">
          <ac:chgData name="Mark Arnholt" userId="S::mark.arnholt@3dmoleculardesigns.com::b7de0cc5-3486-4cd8-905c-b5e2c5e5ddca" providerId="AD" clId="Web-{A6247455-6496-2BA2-48B4-452A9D152F3B}" dt="2023-11-15T20:06:54.144" v="1705" actId="20577"/>
          <ac:spMkLst>
            <pc:docMk/>
            <pc:sldMk cId="251215926" sldId="423"/>
            <ac:spMk id="13" creationId="{02FD1498-21DC-EAD8-2087-8059D301D3FC}"/>
          </ac:spMkLst>
        </pc:spChg>
        <pc:spChg chg="add del mod">
          <ac:chgData name="Mark Arnholt" userId="S::mark.arnholt@3dmoleculardesigns.com::b7de0cc5-3486-4cd8-905c-b5e2c5e5ddca" providerId="AD" clId="Web-{A6247455-6496-2BA2-48B4-452A9D152F3B}" dt="2023-11-15T19:54:28.447" v="1482"/>
          <ac:spMkLst>
            <pc:docMk/>
            <pc:sldMk cId="251215926" sldId="423"/>
            <ac:spMk id="14" creationId="{B9760527-C761-AC13-2433-7831A8CE47A2}"/>
          </ac:spMkLst>
        </pc:spChg>
        <pc:spChg chg="del">
          <ac:chgData name="Mark Arnholt" userId="S::mark.arnholt@3dmoleculardesigns.com::b7de0cc5-3486-4cd8-905c-b5e2c5e5ddca" providerId="AD" clId="Web-{A6247455-6496-2BA2-48B4-452A9D152F3B}" dt="2023-11-15T20:06:25.112" v="1701"/>
          <ac:spMkLst>
            <pc:docMk/>
            <pc:sldMk cId="251215926" sldId="423"/>
            <ac:spMk id="15" creationId="{01E3F0E1-47BF-CD79-7A2D-1F14B883857D}"/>
          </ac:spMkLst>
        </pc:spChg>
        <pc:spChg chg="add mod">
          <ac:chgData name="Mark Arnholt" userId="S::mark.arnholt@3dmoleculardesigns.com::b7de0cc5-3486-4cd8-905c-b5e2c5e5ddca" providerId="AD" clId="Web-{A6247455-6496-2BA2-48B4-452A9D152F3B}" dt="2023-11-15T20:03:55.982" v="1678"/>
          <ac:spMkLst>
            <pc:docMk/>
            <pc:sldMk cId="251215926" sldId="423"/>
            <ac:spMk id="18" creationId="{99A82C1E-2E6B-62D2-A9B1-8051B1D01B02}"/>
          </ac:spMkLst>
        </pc:spChg>
        <pc:picChg chg="del">
          <ac:chgData name="Mark Arnholt" userId="S::mark.arnholt@3dmoleculardesigns.com::b7de0cc5-3486-4cd8-905c-b5e2c5e5ddca" providerId="AD" clId="Web-{A6247455-6496-2BA2-48B4-452A9D152F3B}" dt="2023-11-15T20:06:21.255" v="1696"/>
          <ac:picMkLst>
            <pc:docMk/>
            <pc:sldMk cId="251215926" sldId="423"/>
            <ac:picMk id="3" creationId="{185D390F-334E-8071-A488-9A687BAD1023}"/>
          </ac:picMkLst>
        </pc:picChg>
        <pc:picChg chg="mod">
          <ac:chgData name="Mark Arnholt" userId="S::mark.arnholt@3dmoleculardesigns.com::b7de0cc5-3486-4cd8-905c-b5e2c5e5ddca" providerId="AD" clId="Web-{A6247455-6496-2BA2-48B4-452A9D152F3B}" dt="2023-11-15T20:02:50.636" v="1665" actId="1076"/>
          <ac:picMkLst>
            <pc:docMk/>
            <pc:sldMk cId="251215926" sldId="423"/>
            <ac:picMk id="5" creationId="{C6D5EEEB-FD5B-0EEA-8691-9FDC8D7B416A}"/>
          </ac:picMkLst>
        </pc:picChg>
        <pc:picChg chg="add del">
          <ac:chgData name="Mark Arnholt" userId="S::mark.arnholt@3dmoleculardesigns.com::b7de0cc5-3486-4cd8-905c-b5e2c5e5ddca" providerId="AD" clId="Web-{A6247455-6496-2BA2-48B4-452A9D152F3B}" dt="2023-11-15T19:53:37.836" v="1476"/>
          <ac:picMkLst>
            <pc:docMk/>
            <pc:sldMk cId="251215926" sldId="423"/>
            <ac:picMk id="8" creationId="{96FC7DF3-A6AB-294A-E102-A716FE17776C}"/>
          </ac:picMkLst>
        </pc:picChg>
        <pc:picChg chg="del">
          <ac:chgData name="Mark Arnholt" userId="S::mark.arnholt@3dmoleculardesigns.com::b7de0cc5-3486-4cd8-905c-b5e2c5e5ddca" providerId="AD" clId="Web-{A6247455-6496-2BA2-48B4-452A9D152F3B}" dt="2023-11-15T20:06:22.284" v="1697"/>
          <ac:picMkLst>
            <pc:docMk/>
            <pc:sldMk cId="251215926" sldId="423"/>
            <ac:picMk id="10" creationId="{F2CB6B4A-F36B-7556-119C-FF464A509B4D}"/>
          </ac:picMkLst>
        </pc:picChg>
        <pc:picChg chg="add mod">
          <ac:chgData name="Mark Arnholt" userId="S::mark.arnholt@3dmoleculardesigns.com::b7de0cc5-3486-4cd8-905c-b5e2c5e5ddca" providerId="AD" clId="Web-{A6247455-6496-2BA2-48B4-452A9D152F3B}" dt="2023-11-15T20:02:38.026" v="1663" actId="1076"/>
          <ac:picMkLst>
            <pc:docMk/>
            <pc:sldMk cId="251215926" sldId="423"/>
            <ac:picMk id="16" creationId="{98DD48A1-F0B5-A67A-0A76-ED02195583F7}"/>
          </ac:picMkLst>
        </pc:picChg>
        <pc:cxnChg chg="add del mod">
          <ac:chgData name="Mark Arnholt" userId="S::mark.arnholt@3dmoleculardesigns.com::b7de0cc5-3486-4cd8-905c-b5e2c5e5ddca" providerId="AD" clId="Web-{A6247455-6496-2BA2-48B4-452A9D152F3B}" dt="2023-11-15T20:03:31.059" v="1673"/>
          <ac:cxnSpMkLst>
            <pc:docMk/>
            <pc:sldMk cId="251215926" sldId="423"/>
            <ac:cxnSpMk id="17" creationId="{2B6F0CB1-F88E-0DB0-8E15-98B9E112ECD2}"/>
          </ac:cxnSpMkLst>
        </pc:cxnChg>
      </pc:sldChg>
      <pc:sldChg chg="addSp delSp modSp add ord replId addCm">
        <pc:chgData name="Mark Arnholt" userId="S::mark.arnholt@3dmoleculardesigns.com::b7de0cc5-3486-4cd8-905c-b5e2c5e5ddca" providerId="AD" clId="Web-{A6247455-6496-2BA2-48B4-452A9D152F3B}" dt="2023-11-15T20:17:08.321" v="1768" actId="1076"/>
        <pc:sldMkLst>
          <pc:docMk/>
          <pc:sldMk cId="2999925312" sldId="424"/>
        </pc:sldMkLst>
        <pc:spChg chg="mod">
          <ac:chgData name="Mark Arnholt" userId="S::mark.arnholt@3dmoleculardesigns.com::b7de0cc5-3486-4cd8-905c-b5e2c5e5ddca" providerId="AD" clId="Web-{A6247455-6496-2BA2-48B4-452A9D152F3B}" dt="2023-11-15T20:10:38.089" v="1716" actId="1076"/>
          <ac:spMkLst>
            <pc:docMk/>
            <pc:sldMk cId="2999925312" sldId="424"/>
            <ac:spMk id="13" creationId="{02FD1498-21DC-EAD8-2087-8059D301D3FC}"/>
          </ac:spMkLst>
        </pc:spChg>
        <pc:spChg chg="mod">
          <ac:chgData name="Mark Arnholt" userId="S::mark.arnholt@3dmoleculardesigns.com::b7de0cc5-3486-4cd8-905c-b5e2c5e5ddca" providerId="AD" clId="Web-{A6247455-6496-2BA2-48B4-452A9D152F3B}" dt="2023-11-15T20:12:25.889" v="1725" actId="1076"/>
          <ac:spMkLst>
            <pc:docMk/>
            <pc:sldMk cId="2999925312" sldId="424"/>
            <ac:spMk id="15" creationId="{01E3F0E1-47BF-CD79-7A2D-1F14B883857D}"/>
          </ac:spMkLst>
        </pc:spChg>
        <pc:picChg chg="del">
          <ac:chgData name="Mark Arnholt" userId="S::mark.arnholt@3dmoleculardesigns.com::b7de0cc5-3486-4cd8-905c-b5e2c5e5ddca" providerId="AD" clId="Web-{A6247455-6496-2BA2-48B4-452A9D152F3B}" dt="2023-11-15T20:16:58.602" v="1765"/>
          <ac:picMkLst>
            <pc:docMk/>
            <pc:sldMk cId="2999925312" sldId="424"/>
            <ac:picMk id="3" creationId="{185D390F-334E-8071-A488-9A687BAD1023}"/>
          </ac:picMkLst>
        </pc:picChg>
        <pc:picChg chg="del">
          <ac:chgData name="Mark Arnholt" userId="S::mark.arnholt@3dmoleculardesigns.com::b7de0cc5-3486-4cd8-905c-b5e2c5e5ddca" providerId="AD" clId="Web-{A6247455-6496-2BA2-48B4-452A9D152F3B}" dt="2023-11-15T20:09:43.853" v="1708"/>
          <ac:picMkLst>
            <pc:docMk/>
            <pc:sldMk cId="2999925312" sldId="424"/>
            <ac:picMk id="4" creationId="{2433EBBC-CE25-221D-0366-3B33D0464002}"/>
          </ac:picMkLst>
        </pc:picChg>
        <pc:picChg chg="add mod">
          <ac:chgData name="Mark Arnholt" userId="S::mark.arnholt@3dmoleculardesigns.com::b7de0cc5-3486-4cd8-905c-b5e2c5e5ddca" providerId="AD" clId="Web-{A6247455-6496-2BA2-48B4-452A9D152F3B}" dt="2023-11-15T20:10:55.824" v="1722" actId="1076"/>
          <ac:picMkLst>
            <pc:docMk/>
            <pc:sldMk cId="2999925312" sldId="424"/>
            <ac:picMk id="5" creationId="{36A5F3A4-B812-1EEB-1159-0ED2F6F4E500}"/>
          </ac:picMkLst>
        </pc:picChg>
        <pc:picChg chg="add mod">
          <ac:chgData name="Mark Arnholt" userId="S::mark.arnholt@3dmoleculardesigns.com::b7de0cc5-3486-4cd8-905c-b5e2c5e5ddca" providerId="AD" clId="Web-{A6247455-6496-2BA2-48B4-452A9D152F3B}" dt="2023-11-15T20:17:08.321" v="1768" actId="1076"/>
          <ac:picMkLst>
            <pc:docMk/>
            <pc:sldMk cId="2999925312" sldId="424"/>
            <ac:picMk id="7" creationId="{0C6B447B-096A-E471-B24A-9588CF1E0EBB}"/>
          </ac:picMkLst>
        </pc:picChg>
        <pc:picChg chg="mod">
          <ac:chgData name="Mark Arnholt" userId="S::mark.arnholt@3dmoleculardesigns.com::b7de0cc5-3486-4cd8-905c-b5e2c5e5ddca" providerId="AD" clId="Web-{A6247455-6496-2BA2-48B4-452A9D152F3B}" dt="2023-11-15T20:12:21.561" v="1724" actId="1076"/>
          <ac:picMkLst>
            <pc:docMk/>
            <pc:sldMk cId="2999925312" sldId="424"/>
            <ac:picMk id="10" creationId="{F2CB6B4A-F36B-7556-119C-FF464A509B4D}"/>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20:12:57.406" v="1726"/>
              <pc2:cmMkLst xmlns:pc2="http://schemas.microsoft.com/office/powerpoint/2019/9/main/command">
                <pc:docMk/>
                <pc:sldMk cId="2999925312" sldId="424"/>
                <pc2:cmMk id="{93B4E7C6-E9C3-4D1C-9EB7-A1FC9B784778}"/>
              </pc2:cmMkLst>
            </pc226:cmChg>
          </p:ext>
        </pc:extLst>
      </pc:sldChg>
      <pc:sldChg chg="addSp delSp modSp">
        <pc:chgData name="Mark Arnholt" userId="S::mark.arnholt@3dmoleculardesigns.com::b7de0cc5-3486-4cd8-905c-b5e2c5e5ddca" providerId="AD" clId="Web-{A6247455-6496-2BA2-48B4-452A9D152F3B}" dt="2023-11-15T20:16:46.773" v="1764"/>
        <pc:sldMkLst>
          <pc:docMk/>
          <pc:sldMk cId="2868268858" sldId="425"/>
        </pc:sldMkLst>
        <pc:spChg chg="add mod">
          <ac:chgData name="Mark Arnholt" userId="S::mark.arnholt@3dmoleculardesigns.com::b7de0cc5-3486-4cd8-905c-b5e2c5e5ddca" providerId="AD" clId="Web-{A6247455-6496-2BA2-48B4-452A9D152F3B}" dt="2023-11-15T20:15:52.381" v="1748" actId="1076"/>
          <ac:spMkLst>
            <pc:docMk/>
            <pc:sldMk cId="2868268858" sldId="425"/>
            <ac:spMk id="7" creationId="{C67DBF4E-FC78-D49C-A77A-6F9B9A0F81CD}"/>
          </ac:spMkLst>
        </pc:spChg>
        <pc:spChg chg="mod">
          <ac:chgData name="Mark Arnholt" userId="S::mark.arnholt@3dmoleculardesigns.com::b7de0cc5-3486-4cd8-905c-b5e2c5e5ddca" providerId="AD" clId="Web-{A6247455-6496-2BA2-48B4-452A9D152F3B}" dt="2023-11-15T20:16:46.007" v="1763" actId="20577"/>
          <ac:spMkLst>
            <pc:docMk/>
            <pc:sldMk cId="2868268858" sldId="425"/>
            <ac:spMk id="11" creationId="{F11BBFEB-EF81-5533-8BF2-FD6BFFF7945F}"/>
          </ac:spMkLst>
        </pc:spChg>
        <pc:spChg chg="mod ord">
          <ac:chgData name="Mark Arnholt" userId="S::mark.arnholt@3dmoleculardesigns.com::b7de0cc5-3486-4cd8-905c-b5e2c5e5ddca" providerId="AD" clId="Web-{A6247455-6496-2BA2-48B4-452A9D152F3B}" dt="2023-11-15T20:15:18.083" v="1744" actId="20577"/>
          <ac:spMkLst>
            <pc:docMk/>
            <pc:sldMk cId="2868268858" sldId="425"/>
            <ac:spMk id="13" creationId="{02FD1498-21DC-EAD8-2087-8059D301D3FC}"/>
          </ac:spMkLst>
        </pc:spChg>
        <pc:spChg chg="del mod">
          <ac:chgData name="Mark Arnholt" userId="S::mark.arnholt@3dmoleculardesigns.com::b7de0cc5-3486-4cd8-905c-b5e2c5e5ddca" providerId="AD" clId="Web-{A6247455-6496-2BA2-48B4-452A9D152F3B}" dt="2023-11-15T20:16:46.773" v="1764"/>
          <ac:spMkLst>
            <pc:docMk/>
            <pc:sldMk cId="2868268858" sldId="425"/>
            <ac:spMk id="15" creationId="{01E3F0E1-47BF-CD79-7A2D-1F14B883857D}"/>
          </ac:spMkLst>
        </pc:spChg>
        <pc:picChg chg="del">
          <ac:chgData name="Mark Arnholt" userId="S::mark.arnholt@3dmoleculardesigns.com::b7de0cc5-3486-4cd8-905c-b5e2c5e5ddca" providerId="AD" clId="Web-{A6247455-6496-2BA2-48B4-452A9D152F3B}" dt="2023-11-15T20:15:56.006" v="1749"/>
          <ac:picMkLst>
            <pc:docMk/>
            <pc:sldMk cId="2868268858" sldId="425"/>
            <ac:picMk id="3" creationId="{185D390F-334E-8071-A488-9A687BAD1023}"/>
          </ac:picMkLst>
        </pc:picChg>
        <pc:picChg chg="add mod">
          <ac:chgData name="Mark Arnholt" userId="S::mark.arnholt@3dmoleculardesigns.com::b7de0cc5-3486-4cd8-905c-b5e2c5e5ddca" providerId="AD" clId="Web-{A6247455-6496-2BA2-48B4-452A9D152F3B}" dt="2023-11-15T20:14:42.255" v="1738" actId="1076"/>
          <ac:picMkLst>
            <pc:docMk/>
            <pc:sldMk cId="2868268858" sldId="425"/>
            <ac:picMk id="4" creationId="{ABC32E5F-460C-75A0-0960-C8E3AB4907C8}"/>
          </ac:picMkLst>
        </pc:picChg>
        <pc:picChg chg="del">
          <ac:chgData name="Mark Arnholt" userId="S::mark.arnholt@3dmoleculardesigns.com::b7de0cc5-3486-4cd8-905c-b5e2c5e5ddca" providerId="AD" clId="Web-{A6247455-6496-2BA2-48B4-452A9D152F3B}" dt="2023-11-15T20:14:29.550" v="1734"/>
          <ac:picMkLst>
            <pc:docMk/>
            <pc:sldMk cId="2868268858" sldId="425"/>
            <ac:picMk id="5" creationId="{36A5F3A4-B812-1EEB-1159-0ED2F6F4E500}"/>
          </ac:picMkLst>
        </pc:picChg>
        <pc:picChg chg="add mod">
          <ac:chgData name="Mark Arnholt" userId="S::mark.arnholt@3dmoleculardesigns.com::b7de0cc5-3486-4cd8-905c-b5e2c5e5ddca" providerId="AD" clId="Web-{A6247455-6496-2BA2-48B4-452A9D152F3B}" dt="2023-11-15T20:16:13.085" v="1754" actId="1076"/>
          <ac:picMkLst>
            <pc:docMk/>
            <pc:sldMk cId="2868268858" sldId="425"/>
            <ac:picMk id="9" creationId="{EEBDEC2E-611C-9A43-886F-483ED69F13C8}"/>
          </ac:picMkLst>
        </pc:picChg>
      </pc:sldChg>
      <pc:sldChg chg="addSp delSp modSp addCm">
        <pc:chgData name="Mark Arnholt" userId="S::mark.arnholt@3dmoleculardesigns.com::b7de0cc5-3486-4cd8-905c-b5e2c5e5ddca" providerId="AD" clId="Web-{A6247455-6496-2BA2-48B4-452A9D152F3B}" dt="2023-11-15T20:40:57.400" v="2525" actId="20577"/>
        <pc:sldMkLst>
          <pc:docMk/>
          <pc:sldMk cId="635636543" sldId="426"/>
        </pc:sldMkLst>
        <pc:spChg chg="mod">
          <ac:chgData name="Mark Arnholt" userId="S::mark.arnholt@3dmoleculardesigns.com::b7de0cc5-3486-4cd8-905c-b5e2c5e5ddca" providerId="AD" clId="Web-{A6247455-6496-2BA2-48B4-452A9D152F3B}" dt="2023-11-15T20:40:57.400" v="2525" actId="20577"/>
          <ac:spMkLst>
            <pc:docMk/>
            <pc:sldMk cId="635636543" sldId="426"/>
            <ac:spMk id="9" creationId="{4072F49D-3ECD-E5A1-2F34-8F071E32972F}"/>
          </ac:spMkLst>
        </pc:spChg>
        <pc:spChg chg="mod">
          <ac:chgData name="Mark Arnholt" userId="S::mark.arnholt@3dmoleculardesigns.com::b7de0cc5-3486-4cd8-905c-b5e2c5e5ddca" providerId="AD" clId="Web-{A6247455-6496-2BA2-48B4-452A9D152F3B}" dt="2023-11-15T20:40:11.320" v="2513" actId="1076"/>
          <ac:spMkLst>
            <pc:docMk/>
            <pc:sldMk cId="635636543" sldId="426"/>
            <ac:spMk id="14" creationId="{3676DB4C-3F84-9AD9-1189-A6E9602C0A09}"/>
          </ac:spMkLst>
        </pc:spChg>
        <pc:picChg chg="del">
          <ac:chgData name="Mark Arnholt" userId="S::mark.arnholt@3dmoleculardesigns.com::b7de0cc5-3486-4cd8-905c-b5e2c5e5ddca" providerId="AD" clId="Web-{A6247455-6496-2BA2-48B4-452A9D152F3B}" dt="2023-11-15T20:36:04.733" v="2460"/>
          <ac:picMkLst>
            <pc:docMk/>
            <pc:sldMk cId="635636543" sldId="426"/>
            <ac:picMk id="3" creationId="{F9467DE3-9D3E-7320-EAAE-19368BBF43FF}"/>
          </ac:picMkLst>
        </pc:picChg>
        <pc:picChg chg="del">
          <ac:chgData name="Mark Arnholt" userId="S::mark.arnholt@3dmoleculardesigns.com::b7de0cc5-3486-4cd8-905c-b5e2c5e5ddca" providerId="AD" clId="Web-{A6247455-6496-2BA2-48B4-452A9D152F3B}" dt="2023-11-15T20:36:43.375" v="2469"/>
          <ac:picMkLst>
            <pc:docMk/>
            <pc:sldMk cId="635636543" sldId="426"/>
            <ac:picMk id="4" creationId="{4CC338EB-4CDF-57C3-C422-7D351C31BE33}"/>
          </ac:picMkLst>
        </pc:picChg>
        <pc:picChg chg="mod">
          <ac:chgData name="Mark Arnholt" userId="S::mark.arnholt@3dmoleculardesigns.com::b7de0cc5-3486-4cd8-905c-b5e2c5e5ddca" providerId="AD" clId="Web-{A6247455-6496-2BA2-48B4-452A9D152F3B}" dt="2023-11-15T20:39:58.413" v="2510" actId="1076"/>
          <ac:picMkLst>
            <pc:docMk/>
            <pc:sldMk cId="635636543" sldId="426"/>
            <ac:picMk id="5" creationId="{C115FB63-3DC6-DB93-27E3-E8FDFC9C7169}"/>
          </ac:picMkLst>
        </pc:picChg>
        <pc:picChg chg="add mod modCrop">
          <ac:chgData name="Mark Arnholt" userId="S::mark.arnholt@3dmoleculardesigns.com::b7de0cc5-3486-4cd8-905c-b5e2c5e5ddca" providerId="AD" clId="Web-{A6247455-6496-2BA2-48B4-452A9D152F3B}" dt="2023-11-15T20:36:37.828" v="2468" actId="14100"/>
          <ac:picMkLst>
            <pc:docMk/>
            <pc:sldMk cId="635636543" sldId="426"/>
            <ac:picMk id="6" creationId="{88666C43-6675-2075-DE67-3327B385523B}"/>
          </ac:picMkLst>
        </pc:picChg>
        <pc:picChg chg="add mod">
          <ac:chgData name="Mark Arnholt" userId="S::mark.arnholt@3dmoleculardesigns.com::b7de0cc5-3486-4cd8-905c-b5e2c5e5ddca" providerId="AD" clId="Web-{A6247455-6496-2BA2-48B4-452A9D152F3B}" dt="2023-11-15T20:36:54.860" v="2473" actId="1076"/>
          <ac:picMkLst>
            <pc:docMk/>
            <pc:sldMk cId="635636543" sldId="426"/>
            <ac:picMk id="7" creationId="{C1426A79-3849-EFF3-AD4F-5461D54D99AB}"/>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20:37:02.690" v="2474"/>
              <pc2:cmMkLst xmlns:pc2="http://schemas.microsoft.com/office/powerpoint/2019/9/main/command">
                <pc:docMk/>
                <pc:sldMk cId="635636543" sldId="426"/>
                <pc2:cmMk id="{2D1AB797-8D46-48B6-8B4A-ADC8B987E7E9}"/>
              </pc2:cmMkLst>
            </pc226:cmChg>
          </p:ext>
        </pc:extLst>
      </pc:sldChg>
      <pc:sldChg chg="addSp delSp modSp add ord replId">
        <pc:chgData name="Mark Arnholt" userId="S::mark.arnholt@3dmoleculardesigns.com::b7de0cc5-3486-4cd8-905c-b5e2c5e5ddca" providerId="AD" clId="Web-{A6247455-6496-2BA2-48B4-452A9D152F3B}" dt="2023-11-15T20:47:46.522" v="2580"/>
        <pc:sldMkLst>
          <pc:docMk/>
          <pc:sldMk cId="1963310084" sldId="427"/>
        </pc:sldMkLst>
        <pc:spChg chg="mod">
          <ac:chgData name="Mark Arnholt" userId="S::mark.arnholt@3dmoleculardesigns.com::b7de0cc5-3486-4cd8-905c-b5e2c5e5ddca" providerId="AD" clId="Web-{A6247455-6496-2BA2-48B4-452A9D152F3B}" dt="2023-11-15T20:41:33.197" v="2528" actId="20577"/>
          <ac:spMkLst>
            <pc:docMk/>
            <pc:sldMk cId="1963310084" sldId="427"/>
            <ac:spMk id="2" creationId="{A90A24A1-7CA4-13F3-22A0-75B46CB3E375}"/>
          </ac:spMkLst>
        </pc:spChg>
        <pc:spChg chg="mod">
          <ac:chgData name="Mark Arnholt" userId="S::mark.arnholt@3dmoleculardesigns.com::b7de0cc5-3486-4cd8-905c-b5e2c5e5ddca" providerId="AD" clId="Web-{A6247455-6496-2BA2-48B4-452A9D152F3B}" dt="2023-11-15T20:43:00.982" v="2557" actId="20577"/>
          <ac:spMkLst>
            <pc:docMk/>
            <pc:sldMk cId="1963310084" sldId="427"/>
            <ac:spMk id="9" creationId="{4072F49D-3ECD-E5A1-2F34-8F071E32972F}"/>
          </ac:spMkLst>
        </pc:spChg>
        <pc:spChg chg="del mod">
          <ac:chgData name="Mark Arnholt" userId="S::mark.arnholt@3dmoleculardesigns.com::b7de0cc5-3486-4cd8-905c-b5e2c5e5ddca" providerId="AD" clId="Web-{A6247455-6496-2BA2-48B4-452A9D152F3B}" dt="2023-11-15T20:41:38.510" v="2532"/>
          <ac:spMkLst>
            <pc:docMk/>
            <pc:sldMk cId="1963310084" sldId="427"/>
            <ac:spMk id="12" creationId="{777B272F-1247-7586-8F10-DAF29DA343A7}"/>
          </ac:spMkLst>
        </pc:spChg>
        <pc:spChg chg="del">
          <ac:chgData name="Mark Arnholt" userId="S::mark.arnholt@3dmoleculardesigns.com::b7de0cc5-3486-4cd8-905c-b5e2c5e5ddca" providerId="AD" clId="Web-{A6247455-6496-2BA2-48B4-452A9D152F3B}" dt="2023-11-15T20:41:40.120" v="2533"/>
          <ac:spMkLst>
            <pc:docMk/>
            <pc:sldMk cId="1963310084" sldId="427"/>
            <ac:spMk id="14" creationId="{3676DB4C-3F84-9AD9-1189-A6E9602C0A09}"/>
          </ac:spMkLst>
        </pc:spChg>
        <pc:picChg chg="add mod">
          <ac:chgData name="Mark Arnholt" userId="S::mark.arnholt@3dmoleculardesigns.com::b7de0cc5-3486-4cd8-905c-b5e2c5e5ddca" providerId="AD" clId="Web-{A6247455-6496-2BA2-48B4-452A9D152F3B}" dt="2023-11-15T20:42:51.638" v="2555" actId="1076"/>
          <ac:picMkLst>
            <pc:docMk/>
            <pc:sldMk cId="1963310084" sldId="427"/>
            <ac:picMk id="4" creationId="{067A4779-E3DA-B6DE-80D1-23A9F2F94CB5}"/>
          </ac:picMkLst>
        </pc:picChg>
        <pc:picChg chg="del">
          <ac:chgData name="Mark Arnholt" userId="S::mark.arnholt@3dmoleculardesigns.com::b7de0cc5-3486-4cd8-905c-b5e2c5e5ddca" providerId="AD" clId="Web-{A6247455-6496-2BA2-48B4-452A9D152F3B}" dt="2023-11-15T20:41:36.995" v="2530"/>
          <ac:picMkLst>
            <pc:docMk/>
            <pc:sldMk cId="1963310084" sldId="427"/>
            <ac:picMk id="5" creationId="{C115FB63-3DC6-DB93-27E3-E8FDFC9C7169}"/>
          </ac:picMkLst>
        </pc:picChg>
        <pc:picChg chg="mod">
          <ac:chgData name="Mark Arnholt" userId="S::mark.arnholt@3dmoleculardesigns.com::b7de0cc5-3486-4cd8-905c-b5e2c5e5ddca" providerId="AD" clId="Web-{A6247455-6496-2BA2-48B4-452A9D152F3B}" dt="2023-11-15T20:41:57.386" v="2541" actId="14100"/>
          <ac:picMkLst>
            <pc:docMk/>
            <pc:sldMk cId="1963310084" sldId="427"/>
            <ac:picMk id="6" creationId="{88666C43-6675-2075-DE67-3327B385523B}"/>
          </ac:picMkLst>
        </pc:picChg>
        <pc:picChg chg="del">
          <ac:chgData name="Mark Arnholt" userId="S::mark.arnholt@3dmoleculardesigns.com::b7de0cc5-3486-4cd8-905c-b5e2c5e5ddca" providerId="AD" clId="Web-{A6247455-6496-2BA2-48B4-452A9D152F3B}" dt="2023-11-15T20:41:36.182" v="2529"/>
          <ac:picMkLst>
            <pc:docMk/>
            <pc:sldMk cId="1963310084" sldId="427"/>
            <ac:picMk id="7" creationId="{C1426A79-3849-EFF3-AD4F-5461D54D99AB}"/>
          </ac:picMkLst>
        </pc:picChg>
        <pc:picChg chg="del">
          <ac:chgData name="Mark Arnholt" userId="S::mark.arnholt@3dmoleculardesigns.com::b7de0cc5-3486-4cd8-905c-b5e2c5e5ddca" providerId="AD" clId="Web-{A6247455-6496-2BA2-48B4-452A9D152F3B}" dt="2023-11-15T20:42:32.918" v="2552"/>
          <ac:picMkLst>
            <pc:docMk/>
            <pc:sldMk cId="1963310084" sldId="427"/>
            <ac:picMk id="22" creationId="{D09ACE9E-4D31-578F-29DE-5B4EB53CD29F}"/>
          </ac:picMkLst>
        </pc:picChg>
      </pc:sldChg>
      <pc:sldChg chg="addSp delSp modSp add ord replId addCm">
        <pc:chgData name="Mark Arnholt" userId="S::mark.arnholt@3dmoleculardesigns.com::b7de0cc5-3486-4cd8-905c-b5e2c5e5ddca" providerId="AD" clId="Web-{A6247455-6496-2BA2-48B4-452A9D152F3B}" dt="2023-11-15T20:50:25.653" v="2617" actId="1076"/>
        <pc:sldMkLst>
          <pc:docMk/>
          <pc:sldMk cId="3292911189" sldId="428"/>
        </pc:sldMkLst>
        <pc:spChg chg="mod">
          <ac:chgData name="Mark Arnholt" userId="S::mark.arnholt@3dmoleculardesigns.com::b7de0cc5-3486-4cd8-905c-b5e2c5e5ddca" providerId="AD" clId="Web-{A6247455-6496-2BA2-48B4-452A9D152F3B}" dt="2023-11-15T20:48:50.946" v="2607" actId="20577"/>
          <ac:spMkLst>
            <pc:docMk/>
            <pc:sldMk cId="3292911189" sldId="428"/>
            <ac:spMk id="2" creationId="{A90A24A1-7CA4-13F3-22A0-75B46CB3E375}"/>
          </ac:spMkLst>
        </pc:spChg>
        <pc:spChg chg="mod">
          <ac:chgData name="Mark Arnholt" userId="S::mark.arnholt@3dmoleculardesigns.com::b7de0cc5-3486-4cd8-905c-b5e2c5e5ddca" providerId="AD" clId="Web-{A6247455-6496-2BA2-48B4-452A9D152F3B}" dt="2023-11-15T20:50:25.653" v="2617" actId="1076"/>
          <ac:spMkLst>
            <pc:docMk/>
            <pc:sldMk cId="3292911189" sldId="428"/>
            <ac:spMk id="9" creationId="{4072F49D-3ECD-E5A1-2F34-8F071E32972F}"/>
          </ac:spMkLst>
        </pc:spChg>
        <pc:spChg chg="mod">
          <ac:chgData name="Mark Arnholt" userId="S::mark.arnholt@3dmoleculardesigns.com::b7de0cc5-3486-4cd8-905c-b5e2c5e5ddca" providerId="AD" clId="Web-{A6247455-6496-2BA2-48B4-452A9D152F3B}" dt="2023-11-15T20:44:14.406" v="2568" actId="20577"/>
          <ac:spMkLst>
            <pc:docMk/>
            <pc:sldMk cId="3292911189" sldId="428"/>
            <ac:spMk id="12" creationId="{777B272F-1247-7586-8F10-DAF29DA343A7}"/>
          </ac:spMkLst>
        </pc:spChg>
        <pc:picChg chg="add mod modCrop">
          <ac:chgData name="Mark Arnholt" userId="S::mark.arnholt@3dmoleculardesigns.com::b7de0cc5-3486-4cd8-905c-b5e2c5e5ddca" providerId="AD" clId="Web-{A6247455-6496-2BA2-48B4-452A9D152F3B}" dt="2023-11-15T20:44:51.907" v="2578" actId="1076"/>
          <ac:picMkLst>
            <pc:docMk/>
            <pc:sldMk cId="3292911189" sldId="428"/>
            <ac:picMk id="3" creationId="{B7FDA92F-747E-EE5F-6946-9662A869BE38}"/>
          </ac:picMkLst>
        </pc:picChg>
        <pc:picChg chg="del">
          <ac:chgData name="Mark Arnholt" userId="S::mark.arnholt@3dmoleculardesigns.com::b7de0cc5-3486-4cd8-905c-b5e2c5e5ddca" providerId="AD" clId="Web-{A6247455-6496-2BA2-48B4-452A9D152F3B}" dt="2023-11-15T20:44:19.531" v="2570"/>
          <ac:picMkLst>
            <pc:docMk/>
            <pc:sldMk cId="3292911189" sldId="428"/>
            <ac:picMk id="6" creationId="{88666C43-6675-2075-DE67-3327B385523B}"/>
          </ac:picMkLst>
        </pc:picChg>
        <pc:picChg chg="del">
          <ac:chgData name="Mark Arnholt" userId="S::mark.arnholt@3dmoleculardesigns.com::b7de0cc5-3486-4cd8-905c-b5e2c5e5ddca" providerId="AD" clId="Web-{A6247455-6496-2BA2-48B4-452A9D152F3B}" dt="2023-11-15T20:44:18.344" v="2569"/>
          <ac:picMkLst>
            <pc:docMk/>
            <pc:sldMk cId="3292911189" sldId="428"/>
            <ac:picMk id="7" creationId="{C1426A79-3849-EFF3-AD4F-5461D54D99AB}"/>
          </ac:picMkLst>
        </pc:picChg>
        <pc:extLst>
          <p:ext xmlns:p="http://schemas.openxmlformats.org/presentationml/2006/main" uri="{D6D511B9-2390-475A-947B-AFAB55BFBCF1}">
            <pc226:cmChg xmlns:pc226="http://schemas.microsoft.com/office/powerpoint/2022/06/main/command" chg="add">
              <pc226:chgData name="Mark Arnholt" userId="S::mark.arnholt@3dmoleculardesigns.com::b7de0cc5-3486-4cd8-905c-b5e2c5e5ddca" providerId="AD" clId="Web-{A6247455-6496-2BA2-48B4-452A9D152F3B}" dt="2023-11-15T20:48:27.524" v="2582"/>
              <pc2:cmMkLst xmlns:pc2="http://schemas.microsoft.com/office/powerpoint/2019/9/main/command">
                <pc:docMk/>
                <pc:sldMk cId="3292911189" sldId="428"/>
                <pc2:cmMk id="{3E032AEA-3E1E-4964-A766-5D6ED247DFB9}"/>
              </pc2:cmMkLst>
            </pc226:cmChg>
          </p:ext>
        </pc:extLst>
      </pc:sldChg>
    </pc:docChg>
  </pc:docChgLst>
  <pc:docChgLst>
    <pc:chgData name="Ruth Hutson" userId="S::ruth.hutson@3dmoleculardesigns.com::b7a315b0-fa21-44f2-a340-f03b809ae5a7" providerId="AD" clId="Web-{225DDDB9-C76F-AE5F-6B2E-A4442D34DA41}"/>
    <pc:docChg chg="modSld">
      <pc:chgData name="Ruth Hutson" userId="S::ruth.hutson@3dmoleculardesigns.com::b7a315b0-fa21-44f2-a340-f03b809ae5a7" providerId="AD" clId="Web-{225DDDB9-C76F-AE5F-6B2E-A4442D34DA41}" dt="2023-10-11T15:07:49.767" v="21"/>
      <pc:docMkLst>
        <pc:docMk/>
      </pc:docMkLst>
      <pc:sldChg chg="modNotes">
        <pc:chgData name="Ruth Hutson" userId="S::ruth.hutson@3dmoleculardesigns.com::b7a315b0-fa21-44f2-a340-f03b809ae5a7" providerId="AD" clId="Web-{225DDDB9-C76F-AE5F-6B2E-A4442D34DA41}" dt="2023-10-11T15:07:18.297" v="14"/>
        <pc:sldMkLst>
          <pc:docMk/>
          <pc:sldMk cId="2308404823" sldId="385"/>
        </pc:sldMkLst>
      </pc:sldChg>
      <pc:sldChg chg="modNotes">
        <pc:chgData name="Ruth Hutson" userId="S::ruth.hutson@3dmoleculardesigns.com::b7a315b0-fa21-44f2-a340-f03b809ae5a7" providerId="AD" clId="Web-{225DDDB9-C76F-AE5F-6B2E-A4442D34DA41}" dt="2023-10-11T15:04:04.668" v="1"/>
        <pc:sldMkLst>
          <pc:docMk/>
          <pc:sldMk cId="783610582" sldId="408"/>
        </pc:sldMkLst>
      </pc:sldChg>
      <pc:sldChg chg="modNotes">
        <pc:chgData name="Ruth Hutson" userId="S::ruth.hutson@3dmoleculardesigns.com::b7a315b0-fa21-44f2-a340-f03b809ae5a7" providerId="AD" clId="Web-{225DDDB9-C76F-AE5F-6B2E-A4442D34DA41}" dt="2023-10-11T15:04:39.028" v="3"/>
        <pc:sldMkLst>
          <pc:docMk/>
          <pc:sldMk cId="1796497611" sldId="412"/>
        </pc:sldMkLst>
      </pc:sldChg>
      <pc:sldChg chg="modNotes">
        <pc:chgData name="Ruth Hutson" userId="S::ruth.hutson@3dmoleculardesigns.com::b7a315b0-fa21-44f2-a340-f03b809ae5a7" providerId="AD" clId="Web-{225DDDB9-C76F-AE5F-6B2E-A4442D34DA41}" dt="2023-10-11T15:04:55.419" v="5"/>
        <pc:sldMkLst>
          <pc:docMk/>
          <pc:sldMk cId="3741129750" sldId="413"/>
        </pc:sldMkLst>
      </pc:sldChg>
      <pc:sldChg chg="modNotes">
        <pc:chgData name="Ruth Hutson" userId="S::ruth.hutson@3dmoleculardesigns.com::b7a315b0-fa21-44f2-a340-f03b809ae5a7" providerId="AD" clId="Web-{225DDDB9-C76F-AE5F-6B2E-A4442D34DA41}" dt="2023-10-11T15:05:14.544" v="9"/>
        <pc:sldMkLst>
          <pc:docMk/>
          <pc:sldMk cId="2301007658" sldId="415"/>
        </pc:sldMkLst>
      </pc:sldChg>
      <pc:sldChg chg="modNotes">
        <pc:chgData name="Ruth Hutson" userId="S::ruth.hutson@3dmoleculardesigns.com::b7a315b0-fa21-44f2-a340-f03b809ae5a7" providerId="AD" clId="Web-{225DDDB9-C76F-AE5F-6B2E-A4442D34DA41}" dt="2023-10-11T15:05:24.060" v="11"/>
        <pc:sldMkLst>
          <pc:docMk/>
          <pc:sldMk cId="929125918" sldId="416"/>
        </pc:sldMkLst>
      </pc:sldChg>
      <pc:sldChg chg="modNotes">
        <pc:chgData name="Ruth Hutson" userId="S::ruth.hutson@3dmoleculardesigns.com::b7a315b0-fa21-44f2-a340-f03b809ae5a7" providerId="AD" clId="Web-{225DDDB9-C76F-AE5F-6B2E-A4442D34DA41}" dt="2023-10-11T15:05:04.357" v="7"/>
        <pc:sldMkLst>
          <pc:docMk/>
          <pc:sldMk cId="3744171803" sldId="419"/>
        </pc:sldMkLst>
      </pc:sldChg>
      <pc:sldChg chg="modNotes">
        <pc:chgData name="Ruth Hutson" userId="S::ruth.hutson@3dmoleculardesigns.com::b7a315b0-fa21-44f2-a340-f03b809ae5a7" providerId="AD" clId="Web-{225DDDB9-C76F-AE5F-6B2E-A4442D34DA41}" dt="2023-10-11T15:07:49.767" v="21"/>
        <pc:sldMkLst>
          <pc:docMk/>
          <pc:sldMk cId="3796438012" sldId="42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12/20/2023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1768512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Have students open the app and select the appropriate activity and scene. </a:t>
            </a:r>
            <a:r>
              <a:rPr lang="en"/>
              <a:t> Move around the room and assist students with their technology. Give your students time to explore the other three nucleotides, then ask them to share their findings.</a:t>
            </a:r>
            <a:endParaRPr lang="en-US"/>
          </a:p>
          <a:p>
            <a:endParaRPr lang="en"/>
          </a:p>
          <a:p>
            <a:r>
              <a:rPr lang="en"/>
              <a:t>Student: Open the app and select the appropriate activity and scene. What new patterns can they identify? Share what they see with their group and the class.</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952422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that each representation has a nitrogenous base, a deoxyribose sugar, and a phosphate group. </a:t>
            </a:r>
          </a:p>
          <a:p>
            <a:endParaRPr lang="en-US"/>
          </a:p>
          <a:p>
            <a:r>
              <a:rPr lang="en"/>
              <a:t>Student: Confirm or modify your responses.</a:t>
            </a: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3351303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2763401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Explain to students that the following elements make up DNA.  </a:t>
            </a:r>
            <a:endParaRPr lang="en"/>
          </a:p>
          <a:p>
            <a:r>
              <a:rPr lang="en-US"/>
              <a:t> </a:t>
            </a:r>
            <a:endParaRPr lang="en"/>
          </a:p>
          <a:p>
            <a:r>
              <a:rPr lang="en"/>
              <a:t>Student: Predict which colors correspond with the elements shown. Record their predictions in their notebook.</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1251676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 Ask students to complete the writing prompt. </a:t>
            </a:r>
            <a:endParaRPr lang="en-US"/>
          </a:p>
          <a:p>
            <a:endParaRPr lang="en"/>
          </a:p>
          <a:p>
            <a:r>
              <a:rPr lang="en"/>
              <a:t>Student: Complete the writing prompt on the slide. </a:t>
            </a: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884638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that each representation has a nitrogenous base, a deoxyribose sugar, and a phosphate group. </a:t>
            </a:r>
          </a:p>
          <a:p>
            <a:endParaRPr lang="en-US"/>
          </a:p>
          <a:p>
            <a:r>
              <a:rPr lang="en"/>
              <a:t>Student: Confirm or modify your responses.</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1845803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Ask students to use the 3-D viewing mode and focus on the Sugar. Notice the 5’ and 3’ ends of Deoxyribose. Students will need to rotate their physical or digital models to see the 5' and 3' carbons.</a:t>
            </a:r>
            <a:endParaRPr lang="en-US"/>
          </a:p>
          <a:p>
            <a:endParaRPr lang="en"/>
          </a:p>
          <a:p>
            <a:r>
              <a:rPr lang="en"/>
              <a:t>Student: Modify your prediction to reflect the new information.</a:t>
            </a:r>
          </a:p>
          <a:p>
            <a:endParaRPr lang="en"/>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1696947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and identify the 5' and 3' carbons. </a:t>
            </a:r>
          </a:p>
          <a:p>
            <a:endParaRPr lang="en-US"/>
          </a:p>
          <a:p>
            <a:r>
              <a:rPr lang="en"/>
              <a:t>Student: Confirm or modify your responses.</a:t>
            </a: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3568982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Have students open the app and select the appropriate activity and scene. </a:t>
            </a:r>
            <a:r>
              <a:rPr lang="en"/>
              <a:t>Move around the room and assist students with their technology.</a:t>
            </a:r>
            <a:endParaRPr lang="en-US"/>
          </a:p>
          <a:p>
            <a:endParaRPr lang="en"/>
          </a:p>
          <a:p>
            <a:r>
              <a:rPr lang="en"/>
              <a:t>Student: Open the app and select the appropriate activity and scene. </a:t>
            </a:r>
            <a:endParaRPr lang="en">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2629979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and identify the 5' and 3' carbons. </a:t>
            </a:r>
          </a:p>
          <a:p>
            <a:endParaRPr lang="en-US"/>
          </a:p>
          <a:p>
            <a:r>
              <a:rPr lang="en"/>
              <a:t>Student: Confirm or modify your responses.</a:t>
            </a: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3119287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In this ball and stick format, we use CPK coloring.</a:t>
            </a:r>
            <a:endParaRPr lang="en-US"/>
          </a:p>
          <a:p>
            <a:endParaRPr lang="en-US">
              <a:cs typeface="Calibri"/>
            </a:endParaRPr>
          </a:p>
          <a:p>
            <a:r>
              <a:rPr lang="en"/>
              <a:t>Student: Students should write down the color – key in their notebooks.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1533809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5175383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Give students processing time and time to respond to the writing prompt.</a:t>
            </a:r>
            <a:endParaRPr lang="en-US"/>
          </a:p>
          <a:p>
            <a:endParaRPr lang="en-US">
              <a:cs typeface="Calibri"/>
            </a:endParaRPr>
          </a:p>
          <a:p>
            <a:r>
              <a:rPr lang="en"/>
              <a:t>Student: Students should respond to the prompt. </a:t>
            </a: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013222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describe what DNA looks like.  Facilitate a discussion.</a:t>
            </a:r>
            <a:endParaRPr lang="en-US"/>
          </a:p>
          <a:p>
            <a:endParaRPr lang="en-US">
              <a:cs typeface="Calibri"/>
            </a:endParaRPr>
          </a:p>
          <a:p>
            <a:r>
              <a:rPr lang="en"/>
              <a:t>Student: Compare and contrast among the nucleotides. Share your group's findings with the class.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2126871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79818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a:t>
            </a:r>
            <a:r>
              <a:rPr lang="en"/>
              <a:t>Assist students in building the sequence.</a:t>
            </a:r>
            <a:endParaRPr lang="en-US"/>
          </a:p>
          <a:p>
            <a:endParaRPr lang="en">
              <a:cs typeface="Calibri"/>
            </a:endParaRPr>
          </a:p>
          <a:p>
            <a:r>
              <a:rPr lang="en">
                <a:cs typeface="Calibri"/>
              </a:rPr>
              <a:t>Student: Create the sequence shows on the screen with foam nucleotides.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4003485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a:t>
            </a:r>
            <a:r>
              <a:rPr lang="en"/>
              <a:t>Assist students in building the sequence.</a:t>
            </a:r>
            <a:endParaRPr lang="en-US"/>
          </a:p>
          <a:p>
            <a:endParaRPr lang="en">
              <a:cs typeface="Calibri"/>
            </a:endParaRPr>
          </a:p>
          <a:p>
            <a:r>
              <a:rPr lang="en">
                <a:cs typeface="Calibri"/>
              </a:rPr>
              <a:t>Student: Create the sequence shown on the screen with foam nucleotides and respond to the prompt in your notebook.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4206579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1792980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Allow for processing time and time to respond to the prompts.</a:t>
            </a:r>
            <a:endParaRPr lang="en">
              <a:ea typeface="Calibri"/>
              <a:cs typeface="Calibri"/>
            </a:endParaRPr>
          </a:p>
          <a:p>
            <a:r>
              <a:rPr lang="en">
                <a:cs typeface="Calibri"/>
              </a:rPr>
              <a:t>Student: Examine the image and respond to the prompts in your notebook.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3974065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t>
            </a:r>
          </a:p>
          <a:p>
            <a:endParaRPr lang="en-US"/>
          </a:p>
          <a:p>
            <a:r>
              <a:rPr lang="en"/>
              <a:t>Student: Confirm or modify your responses.</a:t>
            </a:r>
            <a:endParaRPr lang="en-US"/>
          </a:p>
          <a:p>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15712086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 Have students select the next overlay. </a:t>
            </a:r>
            <a:r>
              <a:rPr lang="en"/>
              <a:t>Ask students to locate a A-T base pair.  Zoom in and determine the number of hydrogen bonds. Repeat this for a G-C base pair. </a:t>
            </a:r>
            <a:endParaRPr lang="en-US"/>
          </a:p>
          <a:p>
            <a:r>
              <a:rPr lang="en"/>
              <a:t> </a:t>
            </a:r>
          </a:p>
          <a:p>
            <a:r>
              <a:rPr lang="en">
                <a:cs typeface="Calibri"/>
              </a:rPr>
              <a:t>Students: Select the next overlay. </a:t>
            </a:r>
            <a:r>
              <a:rPr lang="en"/>
              <a:t>Find an A-T base pair and a G-C base pair. </a:t>
            </a:r>
            <a:endParaRPr lang="en-US"/>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15785187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t>
            </a:r>
          </a:p>
          <a:p>
            <a:endParaRPr lang="en-US"/>
          </a:p>
          <a:p>
            <a:r>
              <a:rPr lang="en"/>
              <a:t>Student: Confirm or modify your responses.</a:t>
            </a:r>
            <a:endParaRPr lang="en-US"/>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33</a:t>
            </a:fld>
            <a:endParaRPr lang="en-US"/>
          </a:p>
        </p:txBody>
      </p:sp>
    </p:spTree>
    <p:extLst>
      <p:ext uri="{BB962C8B-B14F-4D97-AF65-F5344CB8AC3E}">
        <p14:creationId xmlns:p14="http://schemas.microsoft.com/office/powerpoint/2010/main" val="75049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Have</a:t>
            </a:r>
            <a:r>
              <a:rPr lang="en-US"/>
              <a:t> students select the next overlay. </a:t>
            </a:r>
            <a:r>
              <a:rPr lang="en"/>
              <a:t>Remind students that the 5’ end will begin with a phosphate group and the 3’ end will be a sugar. Ask students to sketch or use the screen capture tool and annotate.</a:t>
            </a:r>
            <a:endParaRPr lang="en-US">
              <a:cs typeface="Calibri"/>
            </a:endParaRPr>
          </a:p>
          <a:p>
            <a:r>
              <a:rPr lang="en"/>
              <a:t> </a:t>
            </a:r>
            <a:endParaRPr lang="en-US">
              <a:cs typeface="Calibri"/>
            </a:endParaRPr>
          </a:p>
          <a:p>
            <a:r>
              <a:rPr lang="en">
                <a:cs typeface="Calibri"/>
              </a:rPr>
              <a:t>Students: </a:t>
            </a:r>
            <a:r>
              <a:rPr lang="en"/>
              <a:t>Annotate this with the screen capture feature in the app or, alternatively, sketch this in your notebook.</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34</a:t>
            </a:fld>
            <a:endParaRPr lang="en-US"/>
          </a:p>
        </p:txBody>
      </p:sp>
    </p:spTree>
    <p:extLst>
      <p:ext uri="{BB962C8B-B14F-4D97-AF65-F5344CB8AC3E}">
        <p14:creationId xmlns:p14="http://schemas.microsoft.com/office/powerpoint/2010/main" val="1148299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Confirm student findings and identify the 5' and 3' ends of the DNA strands. </a:t>
            </a:r>
          </a:p>
          <a:p>
            <a:endParaRPr lang="en-US"/>
          </a:p>
          <a:p>
            <a:r>
              <a:rPr lang="en"/>
              <a:t>Student: Confirm or modify your responses.</a:t>
            </a:r>
            <a:endParaRPr lang="en">
              <a:ea typeface="Calibri"/>
              <a:cs typeface="Calibri"/>
            </a:endParaRPr>
          </a:p>
          <a:p>
            <a:endParaRPr lang="en">
              <a:ea typeface="Calibri"/>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35</a:t>
            </a:fld>
            <a:endParaRPr lang="en-US"/>
          </a:p>
        </p:txBody>
      </p:sp>
    </p:spTree>
    <p:extLst>
      <p:ext uri="{BB962C8B-B14F-4D97-AF65-F5344CB8AC3E}">
        <p14:creationId xmlns:p14="http://schemas.microsoft.com/office/powerpoint/2010/main" val="30049117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Ask students to compare and contrast the structures of all four models. </a:t>
            </a:r>
          </a:p>
          <a:p>
            <a:endParaRPr lang="en">
              <a:ea typeface="Calibri"/>
              <a:cs typeface="Calibri"/>
            </a:endParaRPr>
          </a:p>
          <a:p>
            <a:r>
              <a:rPr lang="en">
                <a:cs typeface="Calibri"/>
              </a:rPr>
              <a:t>Student: </a:t>
            </a:r>
            <a:r>
              <a:rPr lang="en"/>
              <a:t>What are the benefits of using each model? Consider all four models and determine the benefits of each.</a:t>
            </a:r>
            <a:endParaRPr lang="en-US">
              <a:cs typeface="Calibri" panose="020F0502020204030204"/>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0451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your additional thoughts and ideas in your notebook.</a:t>
            </a:r>
            <a:endParaRPr lang="en-US">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37</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38</a:t>
            </a:fld>
            <a:endParaRPr lang="en-US"/>
          </a:p>
        </p:txBody>
      </p:sp>
    </p:spTree>
    <p:extLst>
      <p:ext uri="{BB962C8B-B14F-4D97-AF65-F5344CB8AC3E}">
        <p14:creationId xmlns:p14="http://schemas.microsoft.com/office/powerpoint/2010/main" val="31636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726508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describe what DNA looks like.  What do you already know about DNA?</a:t>
            </a:r>
            <a:endParaRPr lang="en-US"/>
          </a:p>
          <a:p>
            <a:endParaRPr lang="en-US">
              <a:cs typeface="Calibri"/>
            </a:endParaRPr>
          </a:p>
          <a:p>
            <a:r>
              <a:rPr lang="en"/>
              <a:t>Student: Students should write down what they already now about DNA in their notebook. </a:t>
            </a:r>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Give student groups an adenine, thymine, guanine, and cytosine nucleotide.  Give them time to compare and contrast the nucleotide with each other.  Ask groups what they observed. </a:t>
            </a:r>
            <a:endParaRPr lang="en-US"/>
          </a:p>
          <a:p>
            <a:endParaRPr lang="en"/>
          </a:p>
          <a:p>
            <a:r>
              <a:rPr lang="en"/>
              <a:t>Student:  Observe the nucleotides closely with your group. Identify any patterns among the nucleotides.  Be prepared to share your findings with the class. </a:t>
            </a: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1712892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Give students time to think and respond to the writing prompt.</a:t>
            </a:r>
            <a:endParaRPr lang="en-US">
              <a:cs typeface="Calibri"/>
            </a:endParaRPr>
          </a:p>
          <a:p>
            <a:endParaRPr lang="en-US"/>
          </a:p>
          <a:p>
            <a:r>
              <a:rPr lang="en"/>
              <a:t>Student: Students should write down why they think these features are highlighted in their notebook.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2976258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12/20/2023</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12/20/2023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12/20/2023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12/20/2023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12/20/2023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12/20/2023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12/20/2023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12/20/2023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12/20/2023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12/20/2023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12/20/2023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12/20/2023</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12/20/2023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12/20/2023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12/20/2023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12/20/2023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12/20/2023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12/20/2023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12/20/2023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12/20/2023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12/20/2023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12/20/2023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12/20/2023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12/20/2023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12/20/2023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12/20/2023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12/20/2023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12/20/2023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12/20/2023</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12/20/2023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12/20/2023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12/20/2023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12/20/2023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12/20/2023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12/20/2023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12/20/2023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4.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0.xml"/><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oleObject" Target="../embeddings/oleObject16.bin"/><Relationship Id="rId5"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notesSlide" Target="../notesSlides/notesSlide11.xml"/><Relationship Id="rId7" Type="http://schemas.openxmlformats.org/officeDocument/2006/relationships/image" Target="../media/image46.wmf"/><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oleObject" Target="../embeddings/oleObject17.bin"/><Relationship Id="rId5" Type="http://schemas.openxmlformats.org/officeDocument/2006/relationships/image" Target="../media/image47.png"/><Relationship Id="rId4" Type="http://schemas.openxmlformats.org/officeDocument/2006/relationships/image" Target="../media/image39.png"/><Relationship Id="rId9"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12.xml"/><Relationship Id="rId7" Type="http://schemas.openxmlformats.org/officeDocument/2006/relationships/image" Target="../media/image49.wmf"/><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oleObject" Target="../embeddings/oleObject20.bin"/><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50.wmf"/></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3.xml"/><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oleObject" Target="../embeddings/oleObject22.bin"/><Relationship Id="rId5" Type="http://schemas.openxmlformats.org/officeDocument/2006/relationships/image" Target="../media/image51.png"/><Relationship Id="rId4" Type="http://schemas.openxmlformats.org/officeDocument/2006/relationships/image" Target="../media/image39.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55.wmf"/><Relationship Id="rId3" Type="http://schemas.openxmlformats.org/officeDocument/2006/relationships/notesSlide" Target="../notesSlides/notesSlide14.xml"/><Relationship Id="rId7" Type="http://schemas.openxmlformats.org/officeDocument/2006/relationships/image" Target="../media/image52.wmf"/><Relationship Id="rId12"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oleObject" Target="../embeddings/oleObject23.bin"/><Relationship Id="rId11" Type="http://schemas.openxmlformats.org/officeDocument/2006/relationships/image" Target="../media/image54.wmf"/><Relationship Id="rId5" Type="http://schemas.openxmlformats.org/officeDocument/2006/relationships/image" Target="../media/image40.png"/><Relationship Id="rId15" Type="http://schemas.openxmlformats.org/officeDocument/2006/relationships/image" Target="../media/image56.wmf"/><Relationship Id="rId10" Type="http://schemas.openxmlformats.org/officeDocument/2006/relationships/oleObject" Target="../embeddings/oleObject25.bin"/><Relationship Id="rId4" Type="http://schemas.openxmlformats.org/officeDocument/2006/relationships/image" Target="../media/image39.png"/><Relationship Id="rId9" Type="http://schemas.openxmlformats.org/officeDocument/2006/relationships/image" Target="../media/image53.wmf"/><Relationship Id="rId14" Type="http://schemas.openxmlformats.org/officeDocument/2006/relationships/oleObject" Target="../embeddings/oleObject27.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59.png"/><Relationship Id="rId5" Type="http://schemas.openxmlformats.org/officeDocument/2006/relationships/image" Target="../media/image57.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61.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wmf"/><Relationship Id="rId5" Type="http://schemas.openxmlformats.org/officeDocument/2006/relationships/oleObject" Target="../embeddings/oleObject1.bin"/><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notesSlide" Target="../notesSlides/notesSlide19.xml"/><Relationship Id="rId7" Type="http://schemas.openxmlformats.org/officeDocument/2006/relationships/image" Target="../media/image46.wmf"/><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oleObject" Target="../embeddings/oleObject28.bin"/><Relationship Id="rId5" Type="http://schemas.openxmlformats.org/officeDocument/2006/relationships/image" Target="../media/image47.png"/><Relationship Id="rId4" Type="http://schemas.openxmlformats.org/officeDocument/2006/relationships/image" Target="../media/image39.png"/><Relationship Id="rId9" Type="http://schemas.openxmlformats.org/officeDocument/2006/relationships/oleObject" Target="../embeddings/oleObject30.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62.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63.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2.xml"/><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oleObject" Target="../embeddings/oleObject31.bin"/><Relationship Id="rId5" Type="http://schemas.openxmlformats.org/officeDocument/2006/relationships/image" Target="../media/image64.png"/><Relationship Id="rId4" Type="http://schemas.openxmlformats.org/officeDocument/2006/relationships/image" Target="../media/image39.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65.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notesSlide" Target="../notesSlides/notesSlide24.xml"/><Relationship Id="rId7" Type="http://schemas.openxmlformats.org/officeDocument/2006/relationships/image" Target="../media/image46.wmf"/><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oleObject" Target="../embeddings/oleObject32.bin"/><Relationship Id="rId5" Type="http://schemas.openxmlformats.org/officeDocument/2006/relationships/image" Target="../media/image47.png"/><Relationship Id="rId4" Type="http://schemas.openxmlformats.org/officeDocument/2006/relationships/image" Target="../media/image39.png"/><Relationship Id="rId9" Type="http://schemas.openxmlformats.org/officeDocument/2006/relationships/oleObject" Target="../embeddings/oleObject34.bin"/></Relationships>
</file>

<file path=ppt/slides/_rels/slide26.xml.rels><?xml version="1.0" encoding="UTF-8" standalone="yes"?>
<Relationships xmlns="http://schemas.openxmlformats.org/package/2006/relationships"><Relationship Id="rId8" Type="http://schemas.openxmlformats.org/officeDocument/2006/relationships/image" Target="../media/image37.wmf"/><Relationship Id="rId13" Type="http://schemas.openxmlformats.org/officeDocument/2006/relationships/image" Target="../media/image68.png"/><Relationship Id="rId3" Type="http://schemas.openxmlformats.org/officeDocument/2006/relationships/notesSlide" Target="../notesSlides/notesSlide25.xml"/><Relationship Id="rId7" Type="http://schemas.openxmlformats.org/officeDocument/2006/relationships/oleObject" Target="../embeddings/oleObject36.bin"/><Relationship Id="rId12" Type="http://schemas.openxmlformats.org/officeDocument/2006/relationships/image" Target="../media/image67.png"/><Relationship Id="rId2" Type="http://schemas.openxmlformats.org/officeDocument/2006/relationships/slideLayout" Target="../slideLayouts/slideLayout18.xml"/><Relationship Id="rId1" Type="http://schemas.openxmlformats.org/officeDocument/2006/relationships/tags" Target="../tags/tag39.xml"/><Relationship Id="rId6" Type="http://schemas.openxmlformats.org/officeDocument/2006/relationships/image" Target="../media/image36.wmf"/><Relationship Id="rId11" Type="http://schemas.openxmlformats.org/officeDocument/2006/relationships/image" Target="../media/image66.png"/><Relationship Id="rId5" Type="http://schemas.openxmlformats.org/officeDocument/2006/relationships/oleObject" Target="../embeddings/oleObject35.bin"/><Relationship Id="rId15" Type="http://schemas.openxmlformats.org/officeDocument/2006/relationships/image" Target="../media/image69.wmf"/><Relationship Id="rId10" Type="http://schemas.openxmlformats.org/officeDocument/2006/relationships/image" Target="../media/image38.wmf"/><Relationship Id="rId4" Type="http://schemas.openxmlformats.org/officeDocument/2006/relationships/image" Target="../media/image23.png"/><Relationship Id="rId9" Type="http://schemas.openxmlformats.org/officeDocument/2006/relationships/oleObject" Target="../embeddings/oleObject37.bin"/><Relationship Id="rId14" Type="http://schemas.openxmlformats.org/officeDocument/2006/relationships/oleObject" Target="../embeddings/oleObject38.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70.png"/><Relationship Id="rId5" Type="http://schemas.openxmlformats.org/officeDocument/2006/relationships/image" Target="../media/image31.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71.png"/><Relationship Id="rId5" Type="http://schemas.openxmlformats.org/officeDocument/2006/relationships/image" Target="../media/image31.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notesSlide" Target="../notesSlides/notesSlide28.xml"/><Relationship Id="rId7"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4.png"/><Relationship Id="rId4" Type="http://schemas.openxmlformats.org/officeDocument/2006/relationships/image" Target="../media/image39.png"/><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75.png"/><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notesSlide" Target="../notesSlides/notesSlide30.xml"/><Relationship Id="rId7"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75.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78.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78.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80.png"/><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notesSlide" Target="../notesSlides/notesSlide34.xml"/><Relationship Id="rId7" Type="http://schemas.openxmlformats.org/officeDocument/2006/relationships/image" Target="../media/image81.png"/><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80.png"/><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49.xml"/><Relationship Id="rId5" Type="http://schemas.openxmlformats.org/officeDocument/2006/relationships/image" Target="../media/image28.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36.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61.png"/><Relationship Id="rId11" Type="http://schemas.openxmlformats.org/officeDocument/2006/relationships/image" Target="../media/image81.png"/><Relationship Id="rId5" Type="http://schemas.openxmlformats.org/officeDocument/2006/relationships/image" Target="../media/image60.png"/><Relationship Id="rId10" Type="http://schemas.openxmlformats.org/officeDocument/2006/relationships/image" Target="../media/image80.png"/><Relationship Id="rId4" Type="http://schemas.openxmlformats.org/officeDocument/2006/relationships/image" Target="../media/image83.png"/><Relationship Id="rId9" Type="http://schemas.openxmlformats.org/officeDocument/2006/relationships/image" Target="../media/image8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oleObject" Target="../embeddings/oleObject7.bin"/><Relationship Id="rId18" Type="http://schemas.openxmlformats.org/officeDocument/2006/relationships/image" Target="../media/image37.wmf"/><Relationship Id="rId3" Type="http://schemas.openxmlformats.org/officeDocument/2006/relationships/notesSlide" Target="../notesSlides/notesSlide5.xml"/><Relationship Id="rId7" Type="http://schemas.openxmlformats.org/officeDocument/2006/relationships/oleObject" Target="../embeddings/oleObject4.bin"/><Relationship Id="rId12" Type="http://schemas.openxmlformats.org/officeDocument/2006/relationships/image" Target="../media/image34.wmf"/><Relationship Id="rId17" Type="http://schemas.openxmlformats.org/officeDocument/2006/relationships/oleObject" Target="../embeddings/oleObject9.bin"/><Relationship Id="rId2" Type="http://schemas.openxmlformats.org/officeDocument/2006/relationships/slideLayout" Target="../slideLayouts/slideLayout18.xml"/><Relationship Id="rId16" Type="http://schemas.openxmlformats.org/officeDocument/2006/relationships/image" Target="../media/image36.wmf"/><Relationship Id="rId20" Type="http://schemas.openxmlformats.org/officeDocument/2006/relationships/image" Target="../media/image38.wmf"/><Relationship Id="rId1" Type="http://schemas.openxmlformats.org/officeDocument/2006/relationships/tags" Target="../tags/tag34.xml"/><Relationship Id="rId6" Type="http://schemas.openxmlformats.org/officeDocument/2006/relationships/image" Target="../media/image24.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33.wmf"/><Relationship Id="rId19" Type="http://schemas.openxmlformats.org/officeDocument/2006/relationships/oleObject" Target="../embeddings/oleObject10.bin"/><Relationship Id="rId4" Type="http://schemas.openxmlformats.org/officeDocument/2006/relationships/image" Target="../media/image23.png"/><Relationship Id="rId9" Type="http://schemas.openxmlformats.org/officeDocument/2006/relationships/oleObject" Target="../embeddings/oleObject5.bin"/><Relationship Id="rId14" Type="http://schemas.openxmlformats.org/officeDocument/2006/relationships/image" Target="../media/image35.wmf"/></Relationships>
</file>

<file path=ppt/slides/_rels/slide7.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notesSlide" Target="../notesSlides/notesSlide6.xml"/><Relationship Id="rId7" Type="http://schemas.openxmlformats.org/officeDocument/2006/relationships/oleObject" Target="../embeddings/oleObject12.bin"/><Relationship Id="rId12" Type="http://schemas.openxmlformats.org/officeDocument/2006/relationships/image" Target="../media/image35.wmf"/><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32.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34.wmf"/><Relationship Id="rId4" Type="http://schemas.openxmlformats.org/officeDocument/2006/relationships/image" Target="../media/image23.png"/><Relationship Id="rId9"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43.wmf"/><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oleObject" Target="../embeddings/oleObject15.bin"/><Relationship Id="rId5" Type="http://schemas.openxmlformats.org/officeDocument/2006/relationships/image" Target="../media/image31.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707C56-ABDD-BEE2-D353-53FB5BF0B1E8}"/>
              </a:ext>
            </a:extLst>
          </p:cNvPr>
          <p:cNvSpPr txBox="1"/>
          <p:nvPr/>
        </p:nvSpPr>
        <p:spPr>
          <a:xfrm>
            <a:off x="201101" y="1951374"/>
            <a:ext cx="5942876" cy="1200329"/>
          </a:xfrm>
          <a:prstGeom prst="rect">
            <a:avLst/>
          </a:prstGeom>
          <a:noFill/>
        </p:spPr>
        <p:txBody>
          <a:bodyPr wrap="square" lIns="91440" tIns="45720" rIns="91440" bIns="45720" rtlCol="0" anchor="t">
            <a:spAutoFit/>
          </a:bodyPr>
          <a:lstStyle/>
          <a:p>
            <a:pPr algn="ctr"/>
            <a:r>
              <a:rPr lang="en-US" sz="4800" b="1">
                <a:solidFill>
                  <a:srgbClr val="006838"/>
                </a:solidFill>
                <a:cs typeface="Myanmar Text"/>
              </a:rPr>
              <a:t>Transferring Models </a:t>
            </a:r>
          </a:p>
          <a:p>
            <a:pPr algn="ctr"/>
            <a:r>
              <a:rPr lang="en-US" sz="2400" b="1">
                <a:solidFill>
                  <a:srgbClr val="006838"/>
                </a:solidFill>
                <a:cs typeface="Myanmar Text"/>
              </a:rPr>
              <a:t>with the Flow of Genetic Information Kit</a:t>
            </a:r>
            <a:endParaRPr lang="en-US" sz="1600"/>
          </a:p>
        </p:txBody>
      </p:sp>
      <p:sp>
        <p:nvSpPr>
          <p:cNvPr id="11" name="TextBox 10">
            <a:extLst>
              <a:ext uri="{FF2B5EF4-FFF2-40B4-BE49-F238E27FC236}">
                <a16:creationId xmlns:a16="http://schemas.microsoft.com/office/drawing/2014/main" id="{667D1994-F1BB-457F-FFBD-3C2F21C3B326}"/>
              </a:ext>
            </a:extLst>
          </p:cNvPr>
          <p:cNvSpPr txBox="1"/>
          <p:nvPr/>
        </p:nvSpPr>
        <p:spPr>
          <a:xfrm>
            <a:off x="788946" y="3472549"/>
            <a:ext cx="4445257" cy="1508105"/>
          </a:xfrm>
          <a:prstGeom prst="rect">
            <a:avLst/>
          </a:prstGeom>
          <a:noFill/>
        </p:spPr>
        <p:txBody>
          <a:bodyPr wrap="square" lIns="91440" tIns="45720" rIns="91440" bIns="45720" rtlCol="0" anchor="t">
            <a:spAutoFit/>
          </a:bodyPr>
          <a:lstStyle/>
          <a:p>
            <a:pPr algn="ctr">
              <a:spcAft>
                <a:spcPts val="1200"/>
              </a:spcAft>
            </a:pPr>
            <a:r>
              <a:rPr lang="en-US" sz="2000" i="1">
                <a:solidFill>
                  <a:srgbClr val="7030A0"/>
                </a:solidFill>
                <a:ea typeface="+mn-lt"/>
                <a:cs typeface="+mn-lt"/>
              </a:rPr>
              <a:t>“The language of DNA is written in A, T, G, and C – the alphabet of life." </a:t>
            </a:r>
          </a:p>
          <a:p>
            <a:pPr algn="ctr">
              <a:spcAft>
                <a:spcPts val="1200"/>
              </a:spcAft>
            </a:pPr>
            <a:r>
              <a:rPr lang="en-US" sz="1600" i="1">
                <a:solidFill>
                  <a:srgbClr val="7030A0"/>
                </a:solidFill>
                <a:ea typeface="+mn-lt"/>
                <a:cs typeface="+mn-lt"/>
              </a:rPr>
              <a:t>- Craig Venter</a:t>
            </a:r>
          </a:p>
          <a:p>
            <a:pPr algn="ctr">
              <a:spcAft>
                <a:spcPts val="1200"/>
              </a:spcAft>
            </a:pPr>
            <a:endParaRPr lang="en-US" sz="1600" i="1">
              <a:solidFill>
                <a:srgbClr val="7030A0"/>
              </a:solidFill>
              <a:latin typeface="Calibri"/>
              <a:ea typeface="Calibri" panose="020F0502020204030204"/>
              <a:cs typeface="Calibri"/>
            </a:endParaRPr>
          </a:p>
        </p:txBody>
      </p:sp>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2072" y="5417328"/>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586040"/>
            <a:ext cx="5448064" cy="923330"/>
          </a:xfrm>
          <a:prstGeom prst="rect">
            <a:avLst/>
          </a:prstGeom>
          <a:noFill/>
        </p:spPr>
        <p:txBody>
          <a:bodyPr wrap="square" lIns="91440" tIns="45720" rIns="91440" bIns="45720" rtlCol="0" anchor="t">
            <a:spAutoFit/>
          </a:bodyPr>
          <a:lstStyle/>
          <a:p>
            <a:r>
              <a:rPr lang="en-US" b="1"/>
              <a:t>Activity ID: </a:t>
            </a:r>
            <a:r>
              <a:rPr lang="en-US">
                <a:solidFill>
                  <a:srgbClr val="0070C0"/>
                </a:solidFill>
              </a:rPr>
              <a:t>FGIK-AR1</a:t>
            </a:r>
          </a:p>
          <a:p>
            <a:r>
              <a:rPr lang="en-US" b="1"/>
              <a:t>Required Models: </a:t>
            </a:r>
            <a:r>
              <a:rPr lang="en-US">
                <a:solidFill>
                  <a:srgbClr val="0070C0"/>
                </a:solidFill>
              </a:rPr>
              <a:t>1 FGIK</a:t>
            </a:r>
            <a:r>
              <a:rPr lang="en-US" baseline="30000">
                <a:solidFill>
                  <a:srgbClr val="0070C0"/>
                </a:solidFill>
              </a:rPr>
              <a:t>©</a:t>
            </a:r>
            <a:r>
              <a:rPr lang="en-US">
                <a:solidFill>
                  <a:srgbClr val="0070C0"/>
                </a:solidFill>
              </a:rPr>
              <a:t>/ Group</a:t>
            </a:r>
            <a:endParaRPr lang="en-US">
              <a:solidFill>
                <a:srgbClr val="0070C0"/>
              </a:solidFill>
              <a:ea typeface="Calibri"/>
              <a:cs typeface="Calibri"/>
            </a:endParaRPr>
          </a:p>
          <a:p>
            <a:r>
              <a:rPr lang="en-US" b="1"/>
              <a:t>Required Media: </a:t>
            </a:r>
            <a:r>
              <a:rPr lang="en-US">
                <a:solidFill>
                  <a:srgbClr val="0070C0"/>
                </a:solidFill>
              </a:rPr>
              <a:t>3DMD AR EDU App</a:t>
            </a:r>
            <a:endParaRPr lang="en-US">
              <a:solidFill>
                <a:srgbClr val="0070C0"/>
              </a:solidFill>
              <a:cs typeface="Calibri"/>
            </a:endParaRPr>
          </a:p>
        </p:txBody>
      </p:sp>
      <p:pic>
        <p:nvPicPr>
          <p:cNvPr id="2" name="Picture 1" descr="Flow of Genetic Information Kit">
            <a:extLst>
              <a:ext uri="{FF2B5EF4-FFF2-40B4-BE49-F238E27FC236}">
                <a16:creationId xmlns:a16="http://schemas.microsoft.com/office/drawing/2014/main" id="{57E446CD-EF7D-90C3-0829-E5409168276C}"/>
              </a:ext>
            </a:extLst>
          </p:cNvPr>
          <p:cNvPicPr>
            <a:picLocks noChangeAspect="1"/>
          </p:cNvPicPr>
          <p:nvPr/>
        </p:nvPicPr>
        <p:blipFill>
          <a:blip r:embed="rId6"/>
          <a:stretch>
            <a:fillRect/>
          </a:stretch>
        </p:blipFill>
        <p:spPr>
          <a:xfrm>
            <a:off x="6080312" y="1371143"/>
            <a:ext cx="6116169" cy="4104508"/>
          </a:xfrm>
          <a:prstGeom prst="rect">
            <a:avLst/>
          </a:prstGeom>
        </p:spPr>
      </p:pic>
      <p:pic>
        <p:nvPicPr>
          <p:cNvPr id="10" name="Picture 9" descr="A red sign with white letters and numbers on it&#10;&#10;Description automatically generated">
            <a:extLst>
              <a:ext uri="{FF2B5EF4-FFF2-40B4-BE49-F238E27FC236}">
                <a16:creationId xmlns:a16="http://schemas.microsoft.com/office/drawing/2014/main" id="{E1B9F9F6-51C2-904F-D75E-CC15C85202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7896" y="1526727"/>
            <a:ext cx="2450740" cy="2126475"/>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6200038" y="1575807"/>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7D469E5D-0CD3-FCF7-27A0-3331C2C1DC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Key Features of Foam Nucleotide Models</a:t>
            </a:r>
            <a:endParaRPr lang="en-US" sz="36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02F89F62-A307-AB48-F934-78DAEFEAFDFB}"/>
              </a:ext>
            </a:extLst>
          </p:cNvPr>
          <p:cNvPicPr>
            <a:picLocks noChangeAspect="1"/>
          </p:cNvPicPr>
          <p:nvPr/>
        </p:nvPicPr>
        <p:blipFill>
          <a:blip r:embed="rId6"/>
          <a:stretch>
            <a:fillRect/>
          </a:stretch>
        </p:blipFill>
        <p:spPr>
          <a:xfrm>
            <a:off x="4881070" y="2165368"/>
            <a:ext cx="5954702" cy="2246769"/>
          </a:xfrm>
          <a:prstGeom prst="rect">
            <a:avLst/>
          </a:prstGeom>
        </p:spPr>
      </p:pic>
      <p:sp>
        <p:nvSpPr>
          <p:cNvPr id="10" name="TextBox 9">
            <a:extLst>
              <a:ext uri="{FF2B5EF4-FFF2-40B4-BE49-F238E27FC236}">
                <a16:creationId xmlns:a16="http://schemas.microsoft.com/office/drawing/2014/main" id="{2487AC19-6C33-6458-FA83-B719CC0372AD}"/>
              </a:ext>
            </a:extLst>
          </p:cNvPr>
          <p:cNvSpPr txBox="1"/>
          <p:nvPr/>
        </p:nvSpPr>
        <p:spPr>
          <a:xfrm>
            <a:off x="932342" y="4976392"/>
            <a:ext cx="4535585" cy="1938992"/>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Why do they have these features?  </a:t>
            </a:r>
          </a:p>
          <a:p>
            <a:pPr>
              <a:spcAft>
                <a:spcPts val="1200"/>
              </a:spcAft>
            </a:pPr>
            <a:r>
              <a:rPr lang="en-US" sz="2000" b="1">
                <a:ea typeface="Calibri"/>
                <a:cs typeface="Calibri"/>
              </a:rPr>
              <a:t>To find out, let's explore some additional ways to represent DNA nucleotides.</a:t>
            </a:r>
          </a:p>
          <a:p>
            <a:endParaRPr lang="en-US" sz="2000" b="1">
              <a:solidFill>
                <a:srgbClr val="1CA64A"/>
              </a:solidFill>
              <a:ea typeface="Calibri"/>
              <a:cs typeface="Calibri"/>
            </a:endParaRPr>
          </a:p>
          <a:p>
            <a:endParaRPr lang="en-US" sz="2000" b="1">
              <a:solidFill>
                <a:srgbClr val="1CA64A"/>
              </a:solidFill>
              <a:ea typeface="Calibri"/>
              <a:cs typeface="Calibri"/>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2" y="2165369"/>
            <a:ext cx="3260967" cy="2246769"/>
          </a:xfrm>
          <a:prstGeom prst="rect">
            <a:avLst/>
          </a:prstGeom>
          <a:noFill/>
        </p:spPr>
        <p:txBody>
          <a:bodyPr wrap="square">
            <a:spAutoFit/>
          </a:bodyPr>
          <a:lstStyle/>
          <a:p>
            <a:pPr>
              <a:spcAft>
                <a:spcPts val="1200"/>
              </a:spcAft>
            </a:pPr>
            <a:r>
              <a:rPr lang="en-US" sz="2000">
                <a:ea typeface="Calibri"/>
                <a:cs typeface="Calibri"/>
              </a:rPr>
              <a:t>Each foam nucleotide has a unique color (</a:t>
            </a:r>
            <a:r>
              <a:rPr lang="en-US" sz="2000" b="1">
                <a:solidFill>
                  <a:srgbClr val="C00000"/>
                </a:solidFill>
                <a:ea typeface="Calibri"/>
                <a:cs typeface="Calibri"/>
              </a:rPr>
              <a:t>A</a:t>
            </a:r>
            <a:r>
              <a:rPr lang="en-US" sz="2000">
                <a:ea typeface="Calibri"/>
                <a:cs typeface="Calibri"/>
              </a:rPr>
              <a:t>, </a:t>
            </a:r>
            <a:r>
              <a:rPr lang="en-US" sz="2000" b="1">
                <a:solidFill>
                  <a:srgbClr val="1CA64A"/>
                </a:solidFill>
                <a:ea typeface="Calibri"/>
                <a:cs typeface="Calibri"/>
              </a:rPr>
              <a:t>G</a:t>
            </a:r>
            <a:r>
              <a:rPr lang="en-US" sz="2000">
                <a:ea typeface="Calibri"/>
                <a:cs typeface="Calibri"/>
              </a:rPr>
              <a:t> , </a:t>
            </a:r>
            <a:r>
              <a:rPr lang="en-US" sz="2000" b="1">
                <a:solidFill>
                  <a:schemeClr val="accent4">
                    <a:lumMod val="75000"/>
                  </a:schemeClr>
                </a:solidFill>
                <a:ea typeface="Calibri"/>
                <a:cs typeface="Calibri"/>
              </a:rPr>
              <a:t>T</a:t>
            </a:r>
            <a:r>
              <a:rPr lang="en-US" sz="2000">
                <a:ea typeface="Calibri"/>
                <a:cs typeface="Calibri"/>
              </a:rPr>
              <a:t>, and </a:t>
            </a:r>
            <a:r>
              <a:rPr lang="en-US" sz="2000" b="1">
                <a:solidFill>
                  <a:srgbClr val="0070C0"/>
                </a:solidFill>
                <a:ea typeface="Calibri"/>
                <a:cs typeface="Calibri"/>
              </a:rPr>
              <a:t>C</a:t>
            </a:r>
            <a:r>
              <a:rPr lang="en-US" sz="2000">
                <a:ea typeface="Calibri"/>
                <a:cs typeface="Calibri"/>
              </a:rPr>
              <a:t>).</a:t>
            </a:r>
          </a:p>
          <a:p>
            <a:pPr>
              <a:spcAft>
                <a:spcPts val="1200"/>
              </a:spcAft>
            </a:pPr>
            <a:r>
              <a:rPr lang="en-US" sz="2000">
                <a:ea typeface="Calibri"/>
                <a:cs typeface="Calibri"/>
              </a:rPr>
              <a:t>Each has a unique shape on the top.</a:t>
            </a:r>
          </a:p>
          <a:p>
            <a:r>
              <a:rPr lang="en-US" sz="2000">
                <a:ea typeface="Calibri"/>
                <a:cs typeface="Calibri"/>
              </a:rPr>
              <a:t>Each has an identical arrow shape on the bottom.</a:t>
            </a:r>
          </a:p>
        </p:txBody>
      </p:sp>
    </p:spTree>
    <p:extLst>
      <p:ext uri="{BB962C8B-B14F-4D97-AF65-F5344CB8AC3E}">
        <p14:creationId xmlns:p14="http://schemas.microsoft.com/office/powerpoint/2010/main" val="143898605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1EE1583-3110-45BF-8423-B7F7A4CA6210}"/>
              </a:ext>
            </a:extLst>
          </p:cNvPr>
          <p:cNvPicPr>
            <a:picLocks noChangeAspect="1"/>
          </p:cNvPicPr>
          <p:nvPr/>
        </p:nvPicPr>
        <p:blipFill>
          <a:blip r:embed="rId5"/>
          <a:stretch>
            <a:fillRect/>
          </a:stretch>
        </p:blipFill>
        <p:spPr>
          <a:xfrm>
            <a:off x="8255077" y="2871986"/>
            <a:ext cx="2026602" cy="3486683"/>
          </a:xfrm>
          <a:prstGeom prst="rect">
            <a:avLst/>
          </a:prstGeom>
        </p:spPr>
      </p:pic>
      <p:graphicFrame>
        <p:nvGraphicFramePr>
          <p:cNvPr id="18" name="Object 17">
            <a:extLst>
              <a:ext uri="{FF2B5EF4-FFF2-40B4-BE49-F238E27FC236}">
                <a16:creationId xmlns:a16="http://schemas.microsoft.com/office/drawing/2014/main" id="{1EA5B6FE-95B4-F0FC-BE88-D256A3BA7582}"/>
              </a:ext>
            </a:extLst>
          </p:cNvPr>
          <p:cNvGraphicFramePr>
            <a:graphicFrameLocks noChangeAspect="1"/>
          </p:cNvGraphicFramePr>
          <p:nvPr>
            <p:extLst>
              <p:ext uri="{D42A27DB-BD31-4B8C-83A1-F6EECF244321}">
                <p14:modId xmlns:p14="http://schemas.microsoft.com/office/powerpoint/2010/main" val="2165646032"/>
              </p:ext>
            </p:extLst>
          </p:nvPr>
        </p:nvGraphicFramePr>
        <p:xfrm>
          <a:off x="927127" y="2871986"/>
          <a:ext cx="2026599" cy="3486282"/>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18" name="Object 17">
                        <a:extLst>
                          <a:ext uri="{FF2B5EF4-FFF2-40B4-BE49-F238E27FC236}">
                            <a16:creationId xmlns:a16="http://schemas.microsoft.com/office/drawing/2014/main" id="{1EA5B6FE-95B4-F0FC-BE88-D256A3BA7582}"/>
                          </a:ext>
                        </a:extLst>
                      </p:cNvPr>
                      <p:cNvPicPr/>
                      <p:nvPr/>
                    </p:nvPicPr>
                    <p:blipFill>
                      <a:blip r:embed="rId7"/>
                      <a:stretch>
                        <a:fillRect/>
                      </a:stretch>
                    </p:blipFill>
                    <p:spPr>
                      <a:xfrm>
                        <a:off x="927127" y="2871986"/>
                        <a:ext cx="2026599" cy="3486282"/>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0A24A1-7CA4-13F3-22A0-75B46CB3E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Exploring Cartoon Representations of Nucleotides</a:t>
            </a:r>
            <a:endParaRPr lang="en-US" sz="340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2" name="TextBox 11">
            <a:extLst>
              <a:ext uri="{FF2B5EF4-FFF2-40B4-BE49-F238E27FC236}">
                <a16:creationId xmlns:a16="http://schemas.microsoft.com/office/drawing/2014/main" id="{EEEC0074-092D-B13D-65D8-D5916C25A957}"/>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4" name="TextBox 13">
            <a:extLst>
              <a:ext uri="{FF2B5EF4-FFF2-40B4-BE49-F238E27FC236}">
                <a16:creationId xmlns:a16="http://schemas.microsoft.com/office/drawing/2014/main" id="{1396CE0D-D4EA-2C49-DAED-6D8C6A580979}"/>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red foam adenosine (A)</a:t>
            </a:r>
            <a:endParaRPr lang="en-US" sz="2000">
              <a:cs typeface="Calibri"/>
            </a:endParaRPr>
          </a:p>
        </p:txBody>
      </p:sp>
      <p:sp>
        <p:nvSpPr>
          <p:cNvPr id="15" name="TextBox 14">
            <a:extLst>
              <a:ext uri="{FF2B5EF4-FFF2-40B4-BE49-F238E27FC236}">
                <a16:creationId xmlns:a16="http://schemas.microsoft.com/office/drawing/2014/main" id="{FA7AEDC8-780A-689B-24DA-AFC43F7CE659}"/>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left button</a:t>
            </a:r>
            <a:endParaRPr lang="en-US" sz="2000">
              <a:cs typeface="Calibri"/>
            </a:endParaRPr>
          </a:p>
        </p:txBody>
      </p:sp>
      <p:sp>
        <p:nvSpPr>
          <p:cNvPr id="16" name="Oval 15">
            <a:extLst>
              <a:ext uri="{FF2B5EF4-FFF2-40B4-BE49-F238E27FC236}">
                <a16:creationId xmlns:a16="http://schemas.microsoft.com/office/drawing/2014/main" id="{31096877-9CE7-9494-8848-E7AE045F502C}"/>
              </a:ext>
            </a:extLst>
          </p:cNvPr>
          <p:cNvSpPr/>
          <p:nvPr/>
        </p:nvSpPr>
        <p:spPr>
          <a:xfrm>
            <a:off x="1205778" y="3646754"/>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7" name="Oval 16">
            <a:extLst>
              <a:ext uri="{FF2B5EF4-FFF2-40B4-BE49-F238E27FC236}">
                <a16:creationId xmlns:a16="http://schemas.microsoft.com/office/drawing/2014/main" id="{D4FD4B7B-F965-6865-9625-560C38ED08F5}"/>
              </a:ext>
            </a:extLst>
          </p:cNvPr>
          <p:cNvSpPr/>
          <p:nvPr/>
        </p:nvSpPr>
        <p:spPr>
          <a:xfrm>
            <a:off x="8626878"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20" name="Picture 19">
            <a:extLst>
              <a:ext uri="{FF2B5EF4-FFF2-40B4-BE49-F238E27FC236}">
                <a16:creationId xmlns:a16="http://schemas.microsoft.com/office/drawing/2014/main" id="{4E24AA82-71DB-D0AF-2885-D0D9621C33B3}"/>
              </a:ext>
            </a:extLst>
          </p:cNvPr>
          <p:cNvPicPr>
            <a:picLocks noChangeAspect="1"/>
          </p:cNvPicPr>
          <p:nvPr/>
        </p:nvPicPr>
        <p:blipFill>
          <a:blip r:embed="rId9"/>
          <a:stretch>
            <a:fillRect/>
          </a:stretch>
        </p:blipFill>
        <p:spPr>
          <a:xfrm>
            <a:off x="4523872" y="2871986"/>
            <a:ext cx="2026602" cy="3486683"/>
          </a:xfrm>
          <a:prstGeom prst="rect">
            <a:avLst/>
          </a:prstGeom>
        </p:spPr>
      </p:pic>
    </p:spTree>
    <p:custDataLst>
      <p:tags r:id="rId1"/>
    </p:custDataLst>
    <p:extLst>
      <p:ext uri="{BB962C8B-B14F-4D97-AF65-F5344CB8AC3E}">
        <p14:creationId xmlns:p14="http://schemas.microsoft.com/office/powerpoint/2010/main" val="278337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6" name="Picture 25" descr="Icon&#10;&#10;Description automatically generated">
            <a:extLst>
              <a:ext uri="{FF2B5EF4-FFF2-40B4-BE49-F238E27FC236}">
                <a16:creationId xmlns:a16="http://schemas.microsoft.com/office/drawing/2014/main" id="{C6AA56DA-39AB-107D-8D4C-77D72F27AC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25" name="Picture 24" descr="Icon&#10;&#10;Description automatically generated">
            <a:extLst>
              <a:ext uri="{FF2B5EF4-FFF2-40B4-BE49-F238E27FC236}">
                <a16:creationId xmlns:a16="http://schemas.microsoft.com/office/drawing/2014/main" id="{218BC922-A48C-CB93-BE84-BB2EB8F2C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888792" y="1862061"/>
            <a:ext cx="293769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200"/>
              </a:spcAft>
            </a:pPr>
            <a:r>
              <a:rPr lang="en-US" sz="2000" b="1">
                <a:solidFill>
                  <a:srgbClr val="1CA64A"/>
                </a:solidFill>
                <a:cs typeface="Calibri"/>
              </a:rPr>
              <a:t>What shapes, colors and labels do you see? </a:t>
            </a:r>
          </a:p>
          <a:p>
            <a:pPr>
              <a:spcAft>
                <a:spcPts val="1200"/>
              </a:spcAft>
            </a:pPr>
            <a:r>
              <a:rPr lang="en-US" sz="2000" b="1">
                <a:solidFill>
                  <a:srgbClr val="1CA64A"/>
                </a:solidFill>
                <a:cs typeface="Calibri"/>
              </a:rPr>
              <a:t>How are the four similar?</a:t>
            </a:r>
          </a:p>
          <a:p>
            <a:pPr>
              <a:spcAft>
                <a:spcPts val="3600"/>
              </a:spcAft>
            </a:pPr>
            <a:r>
              <a:rPr lang="en-US" sz="2000" b="1">
                <a:solidFill>
                  <a:srgbClr val="1CA64A"/>
                </a:solidFill>
                <a:cs typeface="Calibri"/>
              </a:rPr>
              <a:t>How are they different?</a:t>
            </a:r>
          </a:p>
          <a:p>
            <a:pPr>
              <a:spcAft>
                <a:spcPts val="1200"/>
              </a:spcAft>
            </a:pPr>
            <a:r>
              <a:rPr lang="en-US" sz="2000" b="1">
                <a:ea typeface="Calibri"/>
                <a:cs typeface="Calibri"/>
              </a:rPr>
              <a:t>Record your observations in your notebook. </a:t>
            </a:r>
            <a:endParaRPr lang="en-US" sz="2000">
              <a:cs typeface="Calibri"/>
            </a:endParaRPr>
          </a:p>
          <a:p>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graphicFrame>
        <p:nvGraphicFramePr>
          <p:cNvPr id="8" name="Object 7">
            <a:extLst>
              <a:ext uri="{FF2B5EF4-FFF2-40B4-BE49-F238E27FC236}">
                <a16:creationId xmlns:a16="http://schemas.microsoft.com/office/drawing/2014/main" id="{02C97F9A-D53C-7E92-03AC-5116CD3240D0}"/>
              </a:ext>
            </a:extLst>
          </p:cNvPr>
          <p:cNvGraphicFramePr>
            <a:graphicFrameLocks noChangeAspect="1"/>
          </p:cNvGraphicFramePr>
          <p:nvPr>
            <p:extLst>
              <p:ext uri="{D42A27DB-BD31-4B8C-83A1-F6EECF244321}">
                <p14:modId xmlns:p14="http://schemas.microsoft.com/office/powerpoint/2010/main" val="672326318"/>
              </p:ext>
            </p:extLst>
          </p:nvPr>
        </p:nvGraphicFramePr>
        <p:xfrm>
          <a:off x="4459030" y="1966063"/>
          <a:ext cx="1818947" cy="3129065"/>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8" name="Object 7">
                        <a:extLst>
                          <a:ext uri="{FF2B5EF4-FFF2-40B4-BE49-F238E27FC236}">
                            <a16:creationId xmlns:a16="http://schemas.microsoft.com/office/drawing/2014/main" id="{02C97F9A-D53C-7E92-03AC-5116CD3240D0}"/>
                          </a:ext>
                        </a:extLst>
                      </p:cNvPr>
                      <p:cNvPicPr/>
                      <p:nvPr/>
                    </p:nvPicPr>
                    <p:blipFill>
                      <a:blip r:embed="rId7"/>
                      <a:stretch>
                        <a:fillRect/>
                      </a:stretch>
                    </p:blipFill>
                    <p:spPr>
                      <a:xfrm>
                        <a:off x="4459030" y="1966063"/>
                        <a:ext cx="1818947" cy="3129065"/>
                      </a:xfrm>
                      <a:prstGeom prst="rect">
                        <a:avLst/>
                      </a:prstGeom>
                    </p:spPr>
                  </p:pic>
                </p:oleObj>
              </mc:Fallback>
            </mc:AlternateContent>
          </a:graphicData>
        </a:graphic>
      </p:graphicFrame>
      <p:sp>
        <p:nvSpPr>
          <p:cNvPr id="10" name="Oval 9">
            <a:extLst>
              <a:ext uri="{FF2B5EF4-FFF2-40B4-BE49-F238E27FC236}">
                <a16:creationId xmlns:a16="http://schemas.microsoft.com/office/drawing/2014/main" id="{ECB75DA0-2D68-DB66-CAD3-B0A756654C9E}"/>
              </a:ext>
            </a:extLst>
          </p:cNvPr>
          <p:cNvSpPr/>
          <p:nvPr/>
        </p:nvSpPr>
        <p:spPr>
          <a:xfrm>
            <a:off x="5197844" y="2640139"/>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graphicFrame>
        <p:nvGraphicFramePr>
          <p:cNvPr id="12" name="Object 11">
            <a:extLst>
              <a:ext uri="{FF2B5EF4-FFF2-40B4-BE49-F238E27FC236}">
                <a16:creationId xmlns:a16="http://schemas.microsoft.com/office/drawing/2014/main" id="{70DE72A6-F12C-2CFB-EC8A-47B11A699FD2}"/>
              </a:ext>
            </a:extLst>
          </p:cNvPr>
          <p:cNvGraphicFramePr>
            <a:graphicFrameLocks noChangeAspect="1"/>
          </p:cNvGraphicFramePr>
          <p:nvPr>
            <p:extLst>
              <p:ext uri="{D42A27DB-BD31-4B8C-83A1-F6EECF244321}">
                <p14:modId xmlns:p14="http://schemas.microsoft.com/office/powerpoint/2010/main" val="2211834168"/>
              </p:ext>
            </p:extLst>
          </p:nvPr>
        </p:nvGraphicFramePr>
        <p:xfrm>
          <a:off x="7106283" y="1966063"/>
          <a:ext cx="1818947" cy="3129065"/>
        </p:xfrm>
        <a:graphic>
          <a:graphicData uri="http://schemas.openxmlformats.org/presentationml/2006/ole">
            <mc:AlternateContent xmlns:mc="http://schemas.openxmlformats.org/markup-compatibility/2006">
              <mc:Choice xmlns:v="urn:schemas-microsoft-com:vml" Requires="v">
                <p:oleObj r:id="rId8" imgW="9993600" imgH="17193600" progId="">
                  <p:embed/>
                </p:oleObj>
              </mc:Choice>
              <mc:Fallback>
                <p:oleObj r:id="rId8" imgW="9993600" imgH="17193600" progId="">
                  <p:embed/>
                  <p:pic>
                    <p:nvPicPr>
                      <p:cNvPr id="12" name="Object 11">
                        <a:extLst>
                          <a:ext uri="{FF2B5EF4-FFF2-40B4-BE49-F238E27FC236}">
                            <a16:creationId xmlns:a16="http://schemas.microsoft.com/office/drawing/2014/main" id="{70DE72A6-F12C-2CFB-EC8A-47B11A699FD2}"/>
                          </a:ext>
                        </a:extLst>
                      </p:cNvPr>
                      <p:cNvPicPr/>
                      <p:nvPr/>
                    </p:nvPicPr>
                    <p:blipFill>
                      <a:blip r:embed="rId7"/>
                      <a:stretch>
                        <a:fillRect/>
                      </a:stretch>
                    </p:blipFill>
                    <p:spPr>
                      <a:xfrm>
                        <a:off x="7106283" y="1966063"/>
                        <a:ext cx="1818947" cy="3129065"/>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FB026F51-9035-E4F1-F2AD-29B654F4A7BE}"/>
              </a:ext>
            </a:extLst>
          </p:cNvPr>
          <p:cNvGraphicFramePr>
            <a:graphicFrameLocks noChangeAspect="1"/>
          </p:cNvGraphicFramePr>
          <p:nvPr>
            <p:extLst>
              <p:ext uri="{D42A27DB-BD31-4B8C-83A1-F6EECF244321}">
                <p14:modId xmlns:p14="http://schemas.microsoft.com/office/powerpoint/2010/main" val="1643743303"/>
              </p:ext>
            </p:extLst>
          </p:nvPr>
        </p:nvGraphicFramePr>
        <p:xfrm>
          <a:off x="9654551" y="1966063"/>
          <a:ext cx="1818947" cy="3129065"/>
        </p:xfrm>
        <a:graphic>
          <a:graphicData uri="http://schemas.openxmlformats.org/presentationml/2006/ole">
            <mc:AlternateContent xmlns:mc="http://schemas.openxmlformats.org/markup-compatibility/2006">
              <mc:Choice xmlns:v="urn:schemas-microsoft-com:vml" Requires="v">
                <p:oleObj r:id="rId9" imgW="9993600" imgH="17193600" progId="">
                  <p:embed/>
                </p:oleObj>
              </mc:Choice>
              <mc:Fallback>
                <p:oleObj r:id="rId9" imgW="9993600" imgH="17193600" progId="">
                  <p:embed/>
                  <p:pic>
                    <p:nvPicPr>
                      <p:cNvPr id="16" name="Object 15">
                        <a:extLst>
                          <a:ext uri="{FF2B5EF4-FFF2-40B4-BE49-F238E27FC236}">
                            <a16:creationId xmlns:a16="http://schemas.microsoft.com/office/drawing/2014/main" id="{FB026F51-9035-E4F1-F2AD-29B654F4A7BE}"/>
                          </a:ext>
                        </a:extLst>
                      </p:cNvPr>
                      <p:cNvPicPr/>
                      <p:nvPr/>
                    </p:nvPicPr>
                    <p:blipFill>
                      <a:blip r:embed="rId7"/>
                      <a:stretch>
                        <a:fillRect/>
                      </a:stretch>
                    </p:blipFill>
                    <p:spPr>
                      <a:xfrm>
                        <a:off x="9654551" y="1966063"/>
                        <a:ext cx="1818947" cy="3129065"/>
                      </a:xfrm>
                      <a:prstGeom prst="rect">
                        <a:avLst/>
                      </a:prstGeom>
                    </p:spPr>
                  </p:pic>
                </p:oleObj>
              </mc:Fallback>
            </mc:AlternateContent>
          </a:graphicData>
        </a:graphic>
      </p:graphicFrame>
      <p:sp>
        <p:nvSpPr>
          <p:cNvPr id="20" name="Oval 19">
            <a:extLst>
              <a:ext uri="{FF2B5EF4-FFF2-40B4-BE49-F238E27FC236}">
                <a16:creationId xmlns:a16="http://schemas.microsoft.com/office/drawing/2014/main" id="{F0AD8BAA-F6FF-F3A4-C6E7-6870587843D8}"/>
              </a:ext>
            </a:extLst>
          </p:cNvPr>
          <p:cNvSpPr/>
          <p:nvPr/>
        </p:nvSpPr>
        <p:spPr>
          <a:xfrm>
            <a:off x="7326302" y="3272832"/>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21" name="Oval 20">
            <a:extLst>
              <a:ext uri="{FF2B5EF4-FFF2-40B4-BE49-F238E27FC236}">
                <a16:creationId xmlns:a16="http://schemas.microsoft.com/office/drawing/2014/main" id="{49C2DDF2-2FAE-F2A8-BF5C-2D66CF24DB12}"/>
              </a:ext>
            </a:extLst>
          </p:cNvPr>
          <p:cNvSpPr/>
          <p:nvPr/>
        </p:nvSpPr>
        <p:spPr>
          <a:xfrm>
            <a:off x="10397406" y="3263595"/>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244367045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7D469E5D-0CD3-FCF7-27A0-3331C2C1DC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Key Features of Cartoon Representations</a:t>
            </a:r>
            <a:endParaRPr lang="en-US" sz="36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1" y="1789507"/>
            <a:ext cx="3732023" cy="4247317"/>
          </a:xfrm>
          <a:prstGeom prst="rect">
            <a:avLst/>
          </a:prstGeom>
          <a:noFill/>
        </p:spPr>
        <p:txBody>
          <a:bodyPr wrap="square">
            <a:spAutoFit/>
          </a:bodyPr>
          <a:lstStyle/>
          <a:p>
            <a:pPr>
              <a:spcAft>
                <a:spcPts val="1800"/>
              </a:spcAft>
            </a:pPr>
            <a:r>
              <a:rPr lang="en-US" sz="2000" b="1">
                <a:ea typeface="Calibri"/>
                <a:cs typeface="Calibri"/>
              </a:rPr>
              <a:t>Each cartoon representation has:</a:t>
            </a:r>
          </a:p>
          <a:p>
            <a:pPr marL="285750" lvl="1" indent="-166688">
              <a:spcAft>
                <a:spcPts val="1200"/>
              </a:spcAft>
              <a:buFont typeface="Arial" panose="020B0604020202020204" pitchFamily="34" charset="0"/>
              <a:buChar char="•"/>
            </a:pPr>
            <a:r>
              <a:rPr lang="en-US" sz="2000" b="1">
                <a:ea typeface="Calibri"/>
                <a:cs typeface="Calibri"/>
              </a:rPr>
              <a:t>A </a:t>
            </a:r>
            <a:r>
              <a:rPr lang="en-US" sz="2000" b="1" i="1">
                <a:ea typeface="Calibri"/>
                <a:cs typeface="Calibri"/>
              </a:rPr>
              <a:t>unique</a:t>
            </a:r>
            <a:r>
              <a:rPr lang="en-US" sz="2000" b="1">
                <a:ea typeface="Calibri"/>
                <a:cs typeface="Calibri"/>
              </a:rPr>
              <a:t> nitrogenous base </a:t>
            </a:r>
            <a:r>
              <a:rPr lang="en-US" sz="2000">
                <a:ea typeface="Calibri"/>
                <a:cs typeface="Calibri"/>
              </a:rPr>
              <a:t>on the top.</a:t>
            </a:r>
          </a:p>
          <a:p>
            <a:pPr marL="285750" lvl="1" indent="-166688">
              <a:spcAft>
                <a:spcPts val="1200"/>
              </a:spcAft>
              <a:buFont typeface="Arial" panose="020B0604020202020204" pitchFamily="34" charset="0"/>
              <a:buChar char="•"/>
            </a:pPr>
            <a:r>
              <a:rPr lang="en-US" sz="2000" b="1">
                <a:ea typeface="Calibri"/>
                <a:cs typeface="Calibri"/>
              </a:rPr>
              <a:t>An</a:t>
            </a:r>
            <a:r>
              <a:rPr lang="en-US" sz="2000" b="1" i="1">
                <a:ea typeface="Calibri"/>
                <a:cs typeface="Calibri"/>
              </a:rPr>
              <a:t> identical </a:t>
            </a:r>
            <a:r>
              <a:rPr lang="en-US" sz="2000" b="1">
                <a:ea typeface="Calibri"/>
                <a:cs typeface="Calibri"/>
              </a:rPr>
              <a:t>backbone </a:t>
            </a:r>
            <a:r>
              <a:rPr lang="en-US" sz="2000">
                <a:ea typeface="Calibri"/>
                <a:cs typeface="Calibri"/>
              </a:rPr>
              <a:t>on the bottom, comprised of a </a:t>
            </a:r>
            <a:r>
              <a:rPr lang="en-US" sz="2000" b="1">
                <a:ea typeface="Calibri"/>
                <a:cs typeface="Calibri"/>
              </a:rPr>
              <a:t>sugar</a:t>
            </a:r>
            <a:r>
              <a:rPr lang="en-US" sz="2000">
                <a:ea typeface="Calibri"/>
                <a:cs typeface="Calibri"/>
              </a:rPr>
              <a:t> and a </a:t>
            </a:r>
            <a:r>
              <a:rPr lang="en-US" sz="2000" b="1">
                <a:ea typeface="Calibri"/>
                <a:cs typeface="Calibri"/>
              </a:rPr>
              <a:t>phosphate</a:t>
            </a:r>
            <a:r>
              <a:rPr lang="en-US" sz="2000">
                <a:ea typeface="Calibri"/>
                <a:cs typeface="Calibri"/>
              </a:rPr>
              <a:t>.</a:t>
            </a:r>
          </a:p>
          <a:p>
            <a:pPr>
              <a:spcAft>
                <a:spcPts val="1800"/>
              </a:spcAft>
            </a:pPr>
            <a:endParaRPr lang="en-US" sz="2000" b="1">
              <a:ea typeface="Calibri"/>
              <a:cs typeface="Calibri"/>
            </a:endParaRPr>
          </a:p>
          <a:p>
            <a:pPr>
              <a:spcAft>
                <a:spcPts val="1800"/>
              </a:spcAft>
            </a:pPr>
            <a:r>
              <a:rPr lang="en-US" sz="2000" b="1">
                <a:solidFill>
                  <a:srgbClr val="7030A0"/>
                </a:solidFill>
                <a:ea typeface="Calibri"/>
                <a:cs typeface="Calibri"/>
              </a:rPr>
              <a:t>This is why the schematic foam models have identical bottom shapes but a unique color and shape on top!</a:t>
            </a:r>
          </a:p>
        </p:txBody>
      </p:sp>
      <p:graphicFrame>
        <p:nvGraphicFramePr>
          <p:cNvPr id="15" name="Object 14">
            <a:extLst>
              <a:ext uri="{FF2B5EF4-FFF2-40B4-BE49-F238E27FC236}">
                <a16:creationId xmlns:a16="http://schemas.microsoft.com/office/drawing/2014/main" id="{A4C51A75-D9DD-9AFE-7597-9D70E39F90A1}"/>
              </a:ext>
            </a:extLst>
          </p:cNvPr>
          <p:cNvGraphicFramePr>
            <a:graphicFrameLocks noChangeAspect="1"/>
          </p:cNvGraphicFramePr>
          <p:nvPr>
            <p:extLst>
              <p:ext uri="{D42A27DB-BD31-4B8C-83A1-F6EECF244321}">
                <p14:modId xmlns:p14="http://schemas.microsoft.com/office/powerpoint/2010/main" val="2455304315"/>
              </p:ext>
            </p:extLst>
          </p:nvPr>
        </p:nvGraphicFramePr>
        <p:xfrm>
          <a:off x="5046663" y="2449884"/>
          <a:ext cx="6824118" cy="1370013"/>
        </p:xfrm>
        <a:graphic>
          <a:graphicData uri="http://schemas.openxmlformats.org/presentationml/2006/ole">
            <mc:AlternateContent xmlns:mc="http://schemas.openxmlformats.org/markup-compatibility/2006">
              <mc:Choice xmlns:v="urn:schemas-microsoft-com:vml" Requires="v">
                <p:oleObj r:id="rId6" imgW="4175640" imgH="838080" progId="">
                  <p:embed/>
                </p:oleObj>
              </mc:Choice>
              <mc:Fallback>
                <p:oleObj r:id="rId6" imgW="4175640" imgH="838080" progId="">
                  <p:embed/>
                  <p:pic>
                    <p:nvPicPr>
                      <p:cNvPr id="15" name="Object 14">
                        <a:extLst>
                          <a:ext uri="{FF2B5EF4-FFF2-40B4-BE49-F238E27FC236}">
                            <a16:creationId xmlns:a16="http://schemas.microsoft.com/office/drawing/2014/main" id="{A4C51A75-D9DD-9AFE-7597-9D70E39F90A1}"/>
                          </a:ext>
                        </a:extLst>
                      </p:cNvPr>
                      <p:cNvPicPr/>
                      <p:nvPr/>
                    </p:nvPicPr>
                    <p:blipFill>
                      <a:blip r:embed="rId7"/>
                      <a:stretch>
                        <a:fillRect/>
                      </a:stretch>
                    </p:blipFill>
                    <p:spPr>
                      <a:xfrm>
                        <a:off x="5046663" y="2449884"/>
                        <a:ext cx="6824118" cy="1370013"/>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2F2981A1-68C3-8EA9-CFD4-C483E9E36432}"/>
              </a:ext>
            </a:extLst>
          </p:cNvPr>
          <p:cNvGraphicFramePr>
            <a:graphicFrameLocks noChangeAspect="1"/>
          </p:cNvGraphicFramePr>
          <p:nvPr>
            <p:extLst>
              <p:ext uri="{D42A27DB-BD31-4B8C-83A1-F6EECF244321}">
                <p14:modId xmlns:p14="http://schemas.microsoft.com/office/powerpoint/2010/main" val="2225498219"/>
              </p:ext>
            </p:extLst>
          </p:nvPr>
        </p:nvGraphicFramePr>
        <p:xfrm>
          <a:off x="5046661" y="4521240"/>
          <a:ext cx="6824120" cy="1364824"/>
        </p:xfrm>
        <a:graphic>
          <a:graphicData uri="http://schemas.openxmlformats.org/presentationml/2006/ole">
            <mc:AlternateContent xmlns:mc="http://schemas.openxmlformats.org/markup-compatibility/2006">
              <mc:Choice xmlns:v="urn:schemas-microsoft-com:vml" Requires="v">
                <p:oleObj r:id="rId8" imgW="4175640" imgH="834840" progId="">
                  <p:embed/>
                </p:oleObj>
              </mc:Choice>
              <mc:Fallback>
                <p:oleObj r:id="rId8" imgW="4175640" imgH="834840" progId="">
                  <p:embed/>
                  <p:pic>
                    <p:nvPicPr>
                      <p:cNvPr id="16" name="Object 15">
                        <a:extLst>
                          <a:ext uri="{FF2B5EF4-FFF2-40B4-BE49-F238E27FC236}">
                            <a16:creationId xmlns:a16="http://schemas.microsoft.com/office/drawing/2014/main" id="{2F2981A1-68C3-8EA9-CFD4-C483E9E36432}"/>
                          </a:ext>
                        </a:extLst>
                      </p:cNvPr>
                      <p:cNvPicPr/>
                      <p:nvPr/>
                    </p:nvPicPr>
                    <p:blipFill>
                      <a:blip r:embed="rId9"/>
                      <a:stretch>
                        <a:fillRect/>
                      </a:stretch>
                    </p:blipFill>
                    <p:spPr>
                      <a:xfrm>
                        <a:off x="5046661" y="4521240"/>
                        <a:ext cx="6824120" cy="1364824"/>
                      </a:xfrm>
                      <a:prstGeom prst="rect">
                        <a:avLst/>
                      </a:prstGeom>
                    </p:spPr>
                  </p:pic>
                </p:oleObj>
              </mc:Fallback>
            </mc:AlternateContent>
          </a:graphicData>
        </a:graphic>
      </p:graphicFrame>
    </p:spTree>
    <p:extLst>
      <p:ext uri="{BB962C8B-B14F-4D97-AF65-F5344CB8AC3E}">
        <p14:creationId xmlns:p14="http://schemas.microsoft.com/office/powerpoint/2010/main" val="113659446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7AFA80-3DD6-6C21-B18A-0A720D17F0A4}"/>
              </a:ext>
            </a:extLst>
          </p:cNvPr>
          <p:cNvPicPr>
            <a:picLocks noChangeAspect="1"/>
          </p:cNvPicPr>
          <p:nvPr/>
        </p:nvPicPr>
        <p:blipFill>
          <a:blip r:embed="rId5"/>
          <a:stretch>
            <a:fillRect/>
          </a:stretch>
        </p:blipFill>
        <p:spPr>
          <a:xfrm>
            <a:off x="8246074" y="2862750"/>
            <a:ext cx="2026369" cy="3486282"/>
          </a:xfrm>
          <a:prstGeom prst="rect">
            <a:avLst/>
          </a:prstGeom>
        </p:spPr>
      </p:pic>
      <p:graphicFrame>
        <p:nvGraphicFramePr>
          <p:cNvPr id="18" name="Object 17">
            <a:extLst>
              <a:ext uri="{FF2B5EF4-FFF2-40B4-BE49-F238E27FC236}">
                <a16:creationId xmlns:a16="http://schemas.microsoft.com/office/drawing/2014/main" id="{1EA5B6FE-95B4-F0FC-BE88-D256A3BA7582}"/>
              </a:ext>
            </a:extLst>
          </p:cNvPr>
          <p:cNvGraphicFramePr>
            <a:graphicFrameLocks noChangeAspect="1"/>
          </p:cNvGraphicFramePr>
          <p:nvPr/>
        </p:nvGraphicFramePr>
        <p:xfrm>
          <a:off x="927127" y="2871986"/>
          <a:ext cx="2026599" cy="3486282"/>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18" name="Object 17">
                        <a:extLst>
                          <a:ext uri="{FF2B5EF4-FFF2-40B4-BE49-F238E27FC236}">
                            <a16:creationId xmlns:a16="http://schemas.microsoft.com/office/drawing/2014/main" id="{1EA5B6FE-95B4-F0FC-BE88-D256A3BA7582}"/>
                          </a:ext>
                        </a:extLst>
                      </p:cNvPr>
                      <p:cNvPicPr/>
                      <p:nvPr/>
                    </p:nvPicPr>
                    <p:blipFill>
                      <a:blip r:embed="rId7"/>
                      <a:stretch>
                        <a:fillRect/>
                      </a:stretch>
                    </p:blipFill>
                    <p:spPr>
                      <a:xfrm>
                        <a:off x="927127" y="2871986"/>
                        <a:ext cx="2026599" cy="3486282"/>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0A24A1-7CA4-13F3-22A0-75B46CB3E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Chemical Structure Representations of Nucleotides</a:t>
            </a:r>
            <a:endParaRPr lang="en-US" sz="280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2" name="TextBox 11">
            <a:extLst>
              <a:ext uri="{FF2B5EF4-FFF2-40B4-BE49-F238E27FC236}">
                <a16:creationId xmlns:a16="http://schemas.microsoft.com/office/drawing/2014/main" id="{EEEC0074-092D-B13D-65D8-D5916C25A957}"/>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4" name="TextBox 13">
            <a:extLst>
              <a:ext uri="{FF2B5EF4-FFF2-40B4-BE49-F238E27FC236}">
                <a16:creationId xmlns:a16="http://schemas.microsoft.com/office/drawing/2014/main" id="{1396CE0D-D4EA-2C49-DAED-6D8C6A580979}"/>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red foam adenosine (A)</a:t>
            </a:r>
            <a:endParaRPr lang="en-US" sz="2000">
              <a:cs typeface="Calibri"/>
            </a:endParaRPr>
          </a:p>
        </p:txBody>
      </p:sp>
      <p:sp>
        <p:nvSpPr>
          <p:cNvPr id="15" name="TextBox 14">
            <a:extLst>
              <a:ext uri="{FF2B5EF4-FFF2-40B4-BE49-F238E27FC236}">
                <a16:creationId xmlns:a16="http://schemas.microsoft.com/office/drawing/2014/main" id="{FA7AEDC8-780A-689B-24DA-AFC43F7CE659}"/>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middle button</a:t>
            </a:r>
            <a:endParaRPr lang="en-US" sz="2000">
              <a:cs typeface="Calibri"/>
            </a:endParaRPr>
          </a:p>
        </p:txBody>
      </p:sp>
      <p:sp>
        <p:nvSpPr>
          <p:cNvPr id="16" name="Oval 15">
            <a:extLst>
              <a:ext uri="{FF2B5EF4-FFF2-40B4-BE49-F238E27FC236}">
                <a16:creationId xmlns:a16="http://schemas.microsoft.com/office/drawing/2014/main" id="{31096877-9CE7-9494-8848-E7AE045F502C}"/>
              </a:ext>
            </a:extLst>
          </p:cNvPr>
          <p:cNvSpPr/>
          <p:nvPr/>
        </p:nvSpPr>
        <p:spPr>
          <a:xfrm>
            <a:off x="1205778" y="3646754"/>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7" name="Oval 16">
            <a:extLst>
              <a:ext uri="{FF2B5EF4-FFF2-40B4-BE49-F238E27FC236}">
                <a16:creationId xmlns:a16="http://schemas.microsoft.com/office/drawing/2014/main" id="{D4FD4B7B-F965-6865-9625-560C38ED08F5}"/>
              </a:ext>
            </a:extLst>
          </p:cNvPr>
          <p:cNvSpPr/>
          <p:nvPr/>
        </p:nvSpPr>
        <p:spPr>
          <a:xfrm>
            <a:off x="9000192"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20" name="Picture 19">
            <a:extLst>
              <a:ext uri="{FF2B5EF4-FFF2-40B4-BE49-F238E27FC236}">
                <a16:creationId xmlns:a16="http://schemas.microsoft.com/office/drawing/2014/main" id="{4E24AA82-71DB-D0AF-2885-D0D9621C33B3}"/>
              </a:ext>
            </a:extLst>
          </p:cNvPr>
          <p:cNvPicPr>
            <a:picLocks noChangeAspect="1"/>
          </p:cNvPicPr>
          <p:nvPr/>
        </p:nvPicPr>
        <p:blipFill>
          <a:blip r:embed="rId9"/>
          <a:stretch>
            <a:fillRect/>
          </a:stretch>
        </p:blipFill>
        <p:spPr>
          <a:xfrm>
            <a:off x="4523872" y="2871986"/>
            <a:ext cx="2026602" cy="3486683"/>
          </a:xfrm>
          <a:prstGeom prst="rect">
            <a:avLst/>
          </a:prstGeom>
        </p:spPr>
      </p:pic>
    </p:spTree>
    <p:custDataLst>
      <p:tags r:id="rId1"/>
    </p:custDataLst>
    <p:extLst>
      <p:ext uri="{BB962C8B-B14F-4D97-AF65-F5344CB8AC3E}">
        <p14:creationId xmlns:p14="http://schemas.microsoft.com/office/powerpoint/2010/main" val="2555585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descr="Icon&#10;&#10;Description automatically generated">
            <a:extLst>
              <a:ext uri="{FF2B5EF4-FFF2-40B4-BE49-F238E27FC236}">
                <a16:creationId xmlns:a16="http://schemas.microsoft.com/office/drawing/2014/main" id="{F2543641-3C0C-7D18-5E5E-CB4FBB7468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Chemical Structure Representations of Nucleotides</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4" y="2094308"/>
            <a:ext cx="3449156" cy="2477601"/>
          </a:xfrm>
          <a:prstGeom prst="rect">
            <a:avLst/>
          </a:prstGeom>
          <a:noFill/>
        </p:spPr>
        <p:txBody>
          <a:bodyPr wrap="square" lIns="91440" tIns="45720" rIns="91440" bIns="45720" anchor="t">
            <a:spAutoFit/>
          </a:bodyPr>
          <a:lstStyle/>
          <a:p>
            <a:pPr>
              <a:spcAft>
                <a:spcPts val="1800"/>
              </a:spcAft>
            </a:pPr>
            <a:r>
              <a:rPr lang="en-US" sz="2000">
                <a:ea typeface="Calibri"/>
                <a:cs typeface="Calibri"/>
              </a:rPr>
              <a:t>Let's explore another way to visualize DNA nucleotides, called a </a:t>
            </a:r>
            <a:r>
              <a:rPr lang="en-US" sz="2000" b="1">
                <a:ea typeface="Calibri"/>
                <a:cs typeface="Calibri"/>
              </a:rPr>
              <a:t>chemical structure representation</a:t>
            </a:r>
            <a:r>
              <a:rPr lang="en-US" sz="2000">
                <a:ea typeface="Calibri"/>
                <a:cs typeface="Calibri"/>
              </a:rPr>
              <a:t>.</a:t>
            </a:r>
          </a:p>
          <a:p>
            <a:pPr>
              <a:spcAft>
                <a:spcPts val="1801"/>
              </a:spcAft>
            </a:pPr>
            <a:r>
              <a:rPr lang="en-US" sz="2000">
                <a:cs typeface="Calibri"/>
              </a:rPr>
              <a:t>In a chemical structure, each atom is represented by its periodic table abbreviation.</a:t>
            </a:r>
          </a:p>
        </p:txBody>
      </p:sp>
      <p:graphicFrame>
        <p:nvGraphicFramePr>
          <p:cNvPr id="7" name="Object 6">
            <a:extLst>
              <a:ext uri="{FF2B5EF4-FFF2-40B4-BE49-F238E27FC236}">
                <a16:creationId xmlns:a16="http://schemas.microsoft.com/office/drawing/2014/main" id="{D682426D-2DF3-19CE-A47B-B2E06D225C50}"/>
              </a:ext>
            </a:extLst>
          </p:cNvPr>
          <p:cNvGraphicFramePr>
            <a:graphicFrameLocks noChangeAspect="1"/>
          </p:cNvGraphicFramePr>
          <p:nvPr>
            <p:extLst>
              <p:ext uri="{D42A27DB-BD31-4B8C-83A1-F6EECF244321}">
                <p14:modId xmlns:p14="http://schemas.microsoft.com/office/powerpoint/2010/main" val="2143043742"/>
              </p:ext>
            </p:extLst>
          </p:nvPr>
        </p:nvGraphicFramePr>
        <p:xfrm>
          <a:off x="5154756" y="2197100"/>
          <a:ext cx="1130300" cy="1130300"/>
        </p:xfrm>
        <a:graphic>
          <a:graphicData uri="http://schemas.openxmlformats.org/presentationml/2006/ole">
            <mc:AlternateContent xmlns:mc="http://schemas.openxmlformats.org/markup-compatibility/2006">
              <mc:Choice xmlns:v="urn:schemas-microsoft-com:vml" Requires="v">
                <p:oleObj r:id="rId6" imgW="1130040" imgH="1130040" progId="">
                  <p:embed/>
                </p:oleObj>
              </mc:Choice>
              <mc:Fallback>
                <p:oleObj r:id="rId6" imgW="1130040" imgH="1130040" progId="">
                  <p:embed/>
                  <p:pic>
                    <p:nvPicPr>
                      <p:cNvPr id="7" name="Object 6">
                        <a:extLst>
                          <a:ext uri="{FF2B5EF4-FFF2-40B4-BE49-F238E27FC236}">
                            <a16:creationId xmlns:a16="http://schemas.microsoft.com/office/drawing/2014/main" id="{D682426D-2DF3-19CE-A47B-B2E06D225C50}"/>
                          </a:ext>
                        </a:extLst>
                      </p:cNvPr>
                      <p:cNvPicPr/>
                      <p:nvPr/>
                    </p:nvPicPr>
                    <p:blipFill>
                      <a:blip r:embed="rId7"/>
                      <a:stretch>
                        <a:fillRect/>
                      </a:stretch>
                    </p:blipFill>
                    <p:spPr>
                      <a:xfrm>
                        <a:off x="5154756" y="2197100"/>
                        <a:ext cx="1130300" cy="11303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75194EB6-FF0B-3457-ACA4-50E772894ECD}"/>
              </a:ext>
            </a:extLst>
          </p:cNvPr>
          <p:cNvGraphicFramePr>
            <a:graphicFrameLocks noChangeAspect="1"/>
          </p:cNvGraphicFramePr>
          <p:nvPr>
            <p:extLst>
              <p:ext uri="{D42A27DB-BD31-4B8C-83A1-F6EECF244321}">
                <p14:modId xmlns:p14="http://schemas.microsoft.com/office/powerpoint/2010/main" val="3435352131"/>
              </p:ext>
            </p:extLst>
          </p:nvPr>
        </p:nvGraphicFramePr>
        <p:xfrm>
          <a:off x="6606597" y="2197100"/>
          <a:ext cx="1130300" cy="1130300"/>
        </p:xfrm>
        <a:graphic>
          <a:graphicData uri="http://schemas.openxmlformats.org/presentationml/2006/ole">
            <mc:AlternateContent xmlns:mc="http://schemas.openxmlformats.org/markup-compatibility/2006">
              <mc:Choice xmlns:v="urn:schemas-microsoft-com:vml" Requires="v">
                <p:oleObj r:id="rId8" imgW="1130040" imgH="1130040" progId="">
                  <p:embed/>
                </p:oleObj>
              </mc:Choice>
              <mc:Fallback>
                <p:oleObj r:id="rId8" imgW="1130040" imgH="1130040" progId="">
                  <p:embed/>
                  <p:pic>
                    <p:nvPicPr>
                      <p:cNvPr id="8" name="Object 7">
                        <a:extLst>
                          <a:ext uri="{FF2B5EF4-FFF2-40B4-BE49-F238E27FC236}">
                            <a16:creationId xmlns:a16="http://schemas.microsoft.com/office/drawing/2014/main" id="{75194EB6-FF0B-3457-ACA4-50E772894ECD}"/>
                          </a:ext>
                        </a:extLst>
                      </p:cNvPr>
                      <p:cNvPicPr/>
                      <p:nvPr/>
                    </p:nvPicPr>
                    <p:blipFill>
                      <a:blip r:embed="rId9"/>
                      <a:stretch>
                        <a:fillRect/>
                      </a:stretch>
                    </p:blipFill>
                    <p:spPr>
                      <a:xfrm>
                        <a:off x="6606597" y="2197100"/>
                        <a:ext cx="1130300" cy="11303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DAD8DB9D-2412-9042-F6F7-985F0082F8FC}"/>
              </a:ext>
            </a:extLst>
          </p:cNvPr>
          <p:cNvGraphicFramePr>
            <a:graphicFrameLocks noChangeAspect="1"/>
          </p:cNvGraphicFramePr>
          <p:nvPr>
            <p:extLst>
              <p:ext uri="{D42A27DB-BD31-4B8C-83A1-F6EECF244321}">
                <p14:modId xmlns:p14="http://schemas.microsoft.com/office/powerpoint/2010/main" val="1039516458"/>
              </p:ext>
            </p:extLst>
          </p:nvPr>
        </p:nvGraphicFramePr>
        <p:xfrm>
          <a:off x="8058438" y="2197100"/>
          <a:ext cx="1130300" cy="1130300"/>
        </p:xfrm>
        <a:graphic>
          <a:graphicData uri="http://schemas.openxmlformats.org/presentationml/2006/ole">
            <mc:AlternateContent xmlns:mc="http://schemas.openxmlformats.org/markup-compatibility/2006">
              <mc:Choice xmlns:v="urn:schemas-microsoft-com:vml" Requires="v">
                <p:oleObj r:id="rId10" imgW="1130040" imgH="1130040" progId="">
                  <p:embed/>
                </p:oleObj>
              </mc:Choice>
              <mc:Fallback>
                <p:oleObj r:id="rId10" imgW="1130040" imgH="1130040" progId="">
                  <p:embed/>
                  <p:pic>
                    <p:nvPicPr>
                      <p:cNvPr id="9" name="Object 8">
                        <a:extLst>
                          <a:ext uri="{FF2B5EF4-FFF2-40B4-BE49-F238E27FC236}">
                            <a16:creationId xmlns:a16="http://schemas.microsoft.com/office/drawing/2014/main" id="{DAD8DB9D-2412-9042-F6F7-985F0082F8FC}"/>
                          </a:ext>
                        </a:extLst>
                      </p:cNvPr>
                      <p:cNvPicPr/>
                      <p:nvPr/>
                    </p:nvPicPr>
                    <p:blipFill>
                      <a:blip r:embed="rId11"/>
                      <a:stretch>
                        <a:fillRect/>
                      </a:stretch>
                    </p:blipFill>
                    <p:spPr>
                      <a:xfrm>
                        <a:off x="8058438" y="2197100"/>
                        <a:ext cx="1130300" cy="11303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A681D8FB-28E4-A9CE-4806-8B909DB0854A}"/>
              </a:ext>
            </a:extLst>
          </p:cNvPr>
          <p:cNvGraphicFramePr>
            <a:graphicFrameLocks noChangeAspect="1"/>
          </p:cNvGraphicFramePr>
          <p:nvPr>
            <p:extLst>
              <p:ext uri="{D42A27DB-BD31-4B8C-83A1-F6EECF244321}">
                <p14:modId xmlns:p14="http://schemas.microsoft.com/office/powerpoint/2010/main" val="2319020284"/>
              </p:ext>
            </p:extLst>
          </p:nvPr>
        </p:nvGraphicFramePr>
        <p:xfrm>
          <a:off x="5886689" y="3598970"/>
          <a:ext cx="1130300" cy="1130300"/>
        </p:xfrm>
        <a:graphic>
          <a:graphicData uri="http://schemas.openxmlformats.org/presentationml/2006/ole">
            <mc:AlternateContent xmlns:mc="http://schemas.openxmlformats.org/markup-compatibility/2006">
              <mc:Choice xmlns:v="urn:schemas-microsoft-com:vml" Requires="v">
                <p:oleObj r:id="rId12" imgW="1130040" imgH="1130040" progId="">
                  <p:embed/>
                </p:oleObj>
              </mc:Choice>
              <mc:Fallback>
                <p:oleObj r:id="rId12" imgW="1130040" imgH="1130040" progId="">
                  <p:embed/>
                  <p:pic>
                    <p:nvPicPr>
                      <p:cNvPr id="10" name="Object 9">
                        <a:extLst>
                          <a:ext uri="{FF2B5EF4-FFF2-40B4-BE49-F238E27FC236}">
                            <a16:creationId xmlns:a16="http://schemas.microsoft.com/office/drawing/2014/main" id="{A681D8FB-28E4-A9CE-4806-8B909DB0854A}"/>
                          </a:ext>
                        </a:extLst>
                      </p:cNvPr>
                      <p:cNvPicPr/>
                      <p:nvPr/>
                    </p:nvPicPr>
                    <p:blipFill>
                      <a:blip r:embed="rId13"/>
                      <a:stretch>
                        <a:fillRect/>
                      </a:stretch>
                    </p:blipFill>
                    <p:spPr>
                      <a:xfrm>
                        <a:off x="5886689" y="3598970"/>
                        <a:ext cx="1130300" cy="11303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DE6D5B41-CC0F-52F4-B7EC-66312177A3CD}"/>
              </a:ext>
            </a:extLst>
          </p:cNvPr>
          <p:cNvGraphicFramePr>
            <a:graphicFrameLocks noChangeAspect="1"/>
          </p:cNvGraphicFramePr>
          <p:nvPr>
            <p:extLst>
              <p:ext uri="{D42A27DB-BD31-4B8C-83A1-F6EECF244321}">
                <p14:modId xmlns:p14="http://schemas.microsoft.com/office/powerpoint/2010/main" val="292321289"/>
              </p:ext>
            </p:extLst>
          </p:nvPr>
        </p:nvGraphicFramePr>
        <p:xfrm>
          <a:off x="7319529" y="3598970"/>
          <a:ext cx="1130300" cy="1130300"/>
        </p:xfrm>
        <a:graphic>
          <a:graphicData uri="http://schemas.openxmlformats.org/presentationml/2006/ole">
            <mc:AlternateContent xmlns:mc="http://schemas.openxmlformats.org/markup-compatibility/2006">
              <mc:Choice xmlns:v="urn:schemas-microsoft-com:vml" Requires="v">
                <p:oleObj r:id="rId14" imgW="1130040" imgH="1130040" progId="">
                  <p:embed/>
                </p:oleObj>
              </mc:Choice>
              <mc:Fallback>
                <p:oleObj r:id="rId14" imgW="1130040" imgH="1130040" progId="">
                  <p:embed/>
                  <p:pic>
                    <p:nvPicPr>
                      <p:cNvPr id="11" name="Object 10">
                        <a:extLst>
                          <a:ext uri="{FF2B5EF4-FFF2-40B4-BE49-F238E27FC236}">
                            <a16:creationId xmlns:a16="http://schemas.microsoft.com/office/drawing/2014/main" id="{DE6D5B41-CC0F-52F4-B7EC-66312177A3CD}"/>
                          </a:ext>
                        </a:extLst>
                      </p:cNvPr>
                      <p:cNvPicPr/>
                      <p:nvPr/>
                    </p:nvPicPr>
                    <p:blipFill>
                      <a:blip r:embed="rId15"/>
                      <a:stretch>
                        <a:fillRect/>
                      </a:stretch>
                    </p:blipFill>
                    <p:spPr>
                      <a:xfrm>
                        <a:off x="7319529" y="3598970"/>
                        <a:ext cx="1130300" cy="1130300"/>
                      </a:xfrm>
                      <a:prstGeom prst="rect">
                        <a:avLst/>
                      </a:prstGeom>
                    </p:spPr>
                  </p:pic>
                </p:oleObj>
              </mc:Fallback>
            </mc:AlternateContent>
          </a:graphicData>
        </a:graphic>
      </p:graphicFrame>
    </p:spTree>
    <p:extLst>
      <p:ext uri="{BB962C8B-B14F-4D97-AF65-F5344CB8AC3E}">
        <p14:creationId xmlns:p14="http://schemas.microsoft.com/office/powerpoint/2010/main" val="272117865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96799363-ABB6-8A6F-FBC3-49137A263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Phosphate, Sugar and Nitrogenous Base of a Nucleotide</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3" y="2094308"/>
            <a:ext cx="4858857" cy="301621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Identify the phosphate, sugar and nitrogenous base in the chemical structure representation?</a:t>
            </a:r>
            <a:endParaRPr lang="en-US" sz="2000">
              <a:ea typeface="Calibri"/>
              <a:cs typeface="Calibri"/>
            </a:endParaRPr>
          </a:p>
          <a:p>
            <a:pPr>
              <a:spcAft>
                <a:spcPts val="1801"/>
              </a:spcAft>
            </a:pPr>
            <a:r>
              <a:rPr lang="en-US" sz="2000">
                <a:cs typeface="Calibri"/>
              </a:rPr>
              <a:t>Draw a nucleotide in your notebook or take a screenshot in the app using the </a:t>
            </a:r>
            <a:r>
              <a:rPr lang="en-US" sz="2000" b="1">
                <a:solidFill>
                  <a:srgbClr val="D200B9"/>
                </a:solidFill>
                <a:cs typeface="Calibri"/>
              </a:rPr>
              <a:t>pencil</a:t>
            </a:r>
            <a:r>
              <a:rPr lang="en-US" sz="2000">
                <a:solidFill>
                  <a:srgbClr val="D200B9"/>
                </a:solidFill>
                <a:cs typeface="Calibri"/>
              </a:rPr>
              <a:t> </a:t>
            </a:r>
            <a:r>
              <a:rPr lang="en-US" sz="2000">
                <a:cs typeface="Calibri"/>
              </a:rPr>
              <a:t>in the bottom right corner. </a:t>
            </a:r>
            <a:endParaRPr lang="en-US" sz="2000">
              <a:ea typeface="Calibri"/>
              <a:cs typeface="Calibri"/>
            </a:endParaRPr>
          </a:p>
          <a:p>
            <a:pPr>
              <a:spcAft>
                <a:spcPts val="1801"/>
              </a:spcAft>
            </a:pPr>
            <a:r>
              <a:rPr lang="en-US" sz="2000" b="1">
                <a:cs typeface="Calibri"/>
              </a:rPr>
              <a:t>Label the nitrogenous base, sugar and phosphate.</a:t>
            </a:r>
            <a:endParaRPr lang="en-US" sz="2000" b="1">
              <a:solidFill>
                <a:srgbClr val="7030A0"/>
              </a:solidFill>
              <a:ea typeface="Calibri"/>
              <a:cs typeface="Calibri"/>
            </a:endParaRPr>
          </a:p>
        </p:txBody>
      </p:sp>
      <p:pic>
        <p:nvPicPr>
          <p:cNvPr id="2" name="Picture 1">
            <a:extLst>
              <a:ext uri="{FF2B5EF4-FFF2-40B4-BE49-F238E27FC236}">
                <a16:creationId xmlns:a16="http://schemas.microsoft.com/office/drawing/2014/main" id="{1ED82C14-AC82-3085-755C-E52698832AAC}"/>
              </a:ext>
            </a:extLst>
          </p:cNvPr>
          <p:cNvPicPr>
            <a:picLocks noChangeAspect="1"/>
          </p:cNvPicPr>
          <p:nvPr/>
        </p:nvPicPr>
        <p:blipFill>
          <a:blip r:embed="rId6"/>
          <a:stretch>
            <a:fillRect/>
          </a:stretch>
        </p:blipFill>
        <p:spPr>
          <a:xfrm>
            <a:off x="6497048" y="2094308"/>
            <a:ext cx="4319022" cy="3758110"/>
          </a:xfrm>
          <a:prstGeom prst="rect">
            <a:avLst/>
          </a:prstGeom>
        </p:spPr>
      </p:pic>
    </p:spTree>
    <p:extLst>
      <p:ext uri="{BB962C8B-B14F-4D97-AF65-F5344CB8AC3E}">
        <p14:creationId xmlns:p14="http://schemas.microsoft.com/office/powerpoint/2010/main" val="318742285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96799363-ABB6-8A6F-FBC3-49137A263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Phosphate, Sugar and Nitrogenous Base of a Nucleotide</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3" y="2094308"/>
            <a:ext cx="4858857" cy="301621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Identify the phosphate, sugar and nitrogenous base in the chemical structure representation.</a:t>
            </a:r>
            <a:endParaRPr lang="en-US" sz="2000">
              <a:ea typeface="Calibri"/>
              <a:cs typeface="Calibri"/>
            </a:endParaRPr>
          </a:p>
          <a:p>
            <a:pPr>
              <a:spcAft>
                <a:spcPts val="1801"/>
              </a:spcAft>
            </a:pPr>
            <a:r>
              <a:rPr lang="en-US" sz="2000">
                <a:cs typeface="Calibri"/>
              </a:rPr>
              <a:t>Draw a nucleotide in your notebook or take a screenshot in the app using the </a:t>
            </a:r>
            <a:r>
              <a:rPr lang="en-US" sz="2000" b="1">
                <a:solidFill>
                  <a:srgbClr val="D200B9"/>
                </a:solidFill>
                <a:cs typeface="Calibri"/>
              </a:rPr>
              <a:t>pencil</a:t>
            </a:r>
            <a:r>
              <a:rPr lang="en-US" sz="2000">
                <a:solidFill>
                  <a:srgbClr val="D200B9"/>
                </a:solidFill>
                <a:cs typeface="Calibri"/>
              </a:rPr>
              <a:t> </a:t>
            </a:r>
            <a:r>
              <a:rPr lang="en-US" sz="2000">
                <a:cs typeface="Calibri"/>
              </a:rPr>
              <a:t>in the bottom right corner. </a:t>
            </a:r>
          </a:p>
          <a:p>
            <a:pPr>
              <a:spcAft>
                <a:spcPts val="1801"/>
              </a:spcAft>
            </a:pPr>
            <a:r>
              <a:rPr lang="en-US" sz="2000" b="1">
                <a:cs typeface="Calibri"/>
              </a:rPr>
              <a:t>Label the nitrogenous base, sugar and phosphate.</a:t>
            </a:r>
            <a:endParaRPr lang="en-US" sz="2000" b="1">
              <a:solidFill>
                <a:srgbClr val="7030A0"/>
              </a:solidFill>
              <a:ea typeface="Calibri"/>
              <a:cs typeface="Calibri"/>
            </a:endParaRPr>
          </a:p>
        </p:txBody>
      </p:sp>
      <p:pic>
        <p:nvPicPr>
          <p:cNvPr id="5" name="Picture 4">
            <a:extLst>
              <a:ext uri="{FF2B5EF4-FFF2-40B4-BE49-F238E27FC236}">
                <a16:creationId xmlns:a16="http://schemas.microsoft.com/office/drawing/2014/main" id="{C4E22054-F91D-5AAA-9C5D-97F0AA77FA75}"/>
              </a:ext>
            </a:extLst>
          </p:cNvPr>
          <p:cNvPicPr>
            <a:picLocks noChangeAspect="1"/>
          </p:cNvPicPr>
          <p:nvPr/>
        </p:nvPicPr>
        <p:blipFill>
          <a:blip r:embed="rId6">
            <a:alphaModFix/>
          </a:blip>
          <a:stretch>
            <a:fillRect/>
          </a:stretch>
        </p:blipFill>
        <p:spPr>
          <a:xfrm>
            <a:off x="6345381" y="1888608"/>
            <a:ext cx="4470399" cy="4348693"/>
          </a:xfrm>
          <a:prstGeom prst="rect">
            <a:avLst/>
          </a:prstGeom>
        </p:spPr>
      </p:pic>
    </p:spTree>
    <p:extLst>
      <p:ext uri="{BB962C8B-B14F-4D97-AF65-F5344CB8AC3E}">
        <p14:creationId xmlns:p14="http://schemas.microsoft.com/office/powerpoint/2010/main" val="231318013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96799363-ABB6-8A6F-FBC3-49137A263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The 5' to 3' Directionality of Nucleotides</a:t>
            </a:r>
            <a:endParaRPr lang="en-US" sz="32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4" y="2094308"/>
            <a:ext cx="5764020" cy="263149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Where are the numbers in this chemical structure?</a:t>
            </a:r>
          </a:p>
          <a:p>
            <a:pPr>
              <a:spcAft>
                <a:spcPts val="1800"/>
              </a:spcAft>
            </a:pPr>
            <a:r>
              <a:rPr lang="en-US" sz="2000" b="1">
                <a:solidFill>
                  <a:srgbClr val="1CA64A"/>
                </a:solidFill>
                <a:ea typeface="Calibri"/>
                <a:cs typeface="Calibri"/>
              </a:rPr>
              <a:t>Find the 5' and 3' carbon atoms in the sugar.</a:t>
            </a:r>
            <a:endParaRPr lang="en-US" sz="2000">
              <a:ea typeface="Calibri"/>
              <a:cs typeface="Calibri"/>
            </a:endParaRPr>
          </a:p>
          <a:p>
            <a:pPr>
              <a:spcAft>
                <a:spcPts val="1801"/>
              </a:spcAft>
            </a:pPr>
            <a:r>
              <a:rPr lang="en-US" sz="2000" b="1">
                <a:cs typeface="Calibri"/>
              </a:rPr>
              <a:t>In your drawing or screenshot, draw an arrow from the C</a:t>
            </a:r>
            <a:r>
              <a:rPr lang="en-US" sz="2000" b="1" baseline="-25000">
                <a:cs typeface="Calibri"/>
              </a:rPr>
              <a:t>5'</a:t>
            </a:r>
            <a:r>
              <a:rPr lang="en-US" sz="2000" b="1">
                <a:cs typeface="Calibri"/>
              </a:rPr>
              <a:t> to the C</a:t>
            </a:r>
            <a:r>
              <a:rPr lang="en-US" sz="2000" b="1" baseline="-25000">
                <a:cs typeface="Calibri"/>
              </a:rPr>
              <a:t>3'</a:t>
            </a:r>
            <a:r>
              <a:rPr lang="en-US" sz="2000" b="1">
                <a:cs typeface="Calibri"/>
              </a:rPr>
              <a:t> carbon in the sugar.</a:t>
            </a:r>
            <a:endParaRPr lang="en-US" sz="2000" b="1">
              <a:ea typeface="Calibri"/>
              <a:cs typeface="Calibri"/>
            </a:endParaRPr>
          </a:p>
          <a:p>
            <a:pPr>
              <a:spcAft>
                <a:spcPts val="1801"/>
              </a:spcAft>
            </a:pPr>
            <a:r>
              <a:rPr lang="en" sz="2000">
                <a:solidFill>
                  <a:schemeClr val="tx1">
                    <a:lumMod val="95000"/>
                    <a:lumOff val="5000"/>
                  </a:schemeClr>
                </a:solidFill>
                <a:cs typeface="Arial"/>
              </a:rPr>
              <a:t>This 5' to 3' arrow represents the direction multiple nucleotides join together to form a DNA strand.  </a:t>
            </a:r>
            <a:endParaRPr lang="en-US" sz="2000">
              <a:solidFill>
                <a:schemeClr val="tx1">
                  <a:lumMod val="95000"/>
                  <a:lumOff val="5000"/>
                </a:schemeClr>
              </a:solidFill>
            </a:endParaRPr>
          </a:p>
        </p:txBody>
      </p:sp>
      <p:pic>
        <p:nvPicPr>
          <p:cNvPr id="4" name="Picture 3">
            <a:extLst>
              <a:ext uri="{FF2B5EF4-FFF2-40B4-BE49-F238E27FC236}">
                <a16:creationId xmlns:a16="http://schemas.microsoft.com/office/drawing/2014/main" id="{87353F24-6DE6-245C-3B52-36D3BE32FDEB}"/>
              </a:ext>
            </a:extLst>
          </p:cNvPr>
          <p:cNvPicPr>
            <a:picLocks noChangeAspect="1"/>
          </p:cNvPicPr>
          <p:nvPr/>
        </p:nvPicPr>
        <p:blipFill>
          <a:blip r:embed="rId6"/>
          <a:stretch>
            <a:fillRect/>
          </a:stretch>
        </p:blipFill>
        <p:spPr>
          <a:xfrm>
            <a:off x="7182478" y="1745673"/>
            <a:ext cx="4188014" cy="4421566"/>
          </a:xfrm>
          <a:prstGeom prst="rect">
            <a:avLst/>
          </a:prstGeom>
        </p:spPr>
      </p:pic>
    </p:spTree>
    <p:extLst>
      <p:ext uri="{BB962C8B-B14F-4D97-AF65-F5344CB8AC3E}">
        <p14:creationId xmlns:p14="http://schemas.microsoft.com/office/powerpoint/2010/main" val="393460718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96799363-ABB6-8A6F-FBC3-49137A263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The 5' to 3' Directionality of Nucleotides</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4" y="2094308"/>
            <a:ext cx="5764020" cy="2631490"/>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Where are the numbers in this chemical structure?</a:t>
            </a:r>
          </a:p>
          <a:p>
            <a:pPr>
              <a:spcAft>
                <a:spcPts val="1800"/>
              </a:spcAft>
            </a:pPr>
            <a:r>
              <a:rPr lang="en-US" sz="2000" b="1">
                <a:solidFill>
                  <a:srgbClr val="1CA64A"/>
                </a:solidFill>
                <a:ea typeface="Calibri"/>
                <a:cs typeface="Calibri"/>
              </a:rPr>
              <a:t>Find the  5' and 3' carbon atoms in the sugar.</a:t>
            </a:r>
            <a:endParaRPr lang="en-US" sz="2000">
              <a:ea typeface="Calibri"/>
              <a:cs typeface="Calibri"/>
            </a:endParaRPr>
          </a:p>
          <a:p>
            <a:pPr>
              <a:spcAft>
                <a:spcPts val="1801"/>
              </a:spcAft>
            </a:pPr>
            <a:r>
              <a:rPr lang="en-US" sz="2000" b="1">
                <a:cs typeface="Calibri"/>
              </a:rPr>
              <a:t>In your drawing or screenshot, draw an arrow from the C</a:t>
            </a:r>
            <a:r>
              <a:rPr lang="en-US" sz="2000" b="1" baseline="-25000">
                <a:cs typeface="Calibri"/>
              </a:rPr>
              <a:t>5'</a:t>
            </a:r>
            <a:r>
              <a:rPr lang="en-US" sz="2000" b="1">
                <a:cs typeface="Calibri"/>
              </a:rPr>
              <a:t> to the C</a:t>
            </a:r>
            <a:r>
              <a:rPr lang="en-US" sz="2000" b="1" baseline="-25000">
                <a:cs typeface="Calibri"/>
              </a:rPr>
              <a:t>3'</a:t>
            </a:r>
            <a:r>
              <a:rPr lang="en-US" sz="2000" b="1">
                <a:cs typeface="Calibri"/>
              </a:rPr>
              <a:t> carbon in the sugar.</a:t>
            </a:r>
          </a:p>
          <a:p>
            <a:pPr>
              <a:spcAft>
                <a:spcPts val="1801"/>
              </a:spcAft>
            </a:pPr>
            <a:r>
              <a:rPr lang="en" sz="2000">
                <a:solidFill>
                  <a:schemeClr val="tx1">
                    <a:lumMod val="95000"/>
                    <a:lumOff val="5000"/>
                  </a:schemeClr>
                </a:solidFill>
                <a:cs typeface="Arial"/>
              </a:rPr>
              <a:t>This 5' to 3' arrow represents the direction multiple nucleotides join together to form a DNA strand.  </a:t>
            </a:r>
            <a:endParaRPr lang="en-US" sz="2000">
              <a:solidFill>
                <a:schemeClr val="tx1">
                  <a:lumMod val="95000"/>
                  <a:lumOff val="5000"/>
                </a:schemeClr>
              </a:solidFill>
            </a:endParaRPr>
          </a:p>
        </p:txBody>
      </p:sp>
      <p:pic>
        <p:nvPicPr>
          <p:cNvPr id="4" name="Picture 3">
            <a:extLst>
              <a:ext uri="{FF2B5EF4-FFF2-40B4-BE49-F238E27FC236}">
                <a16:creationId xmlns:a16="http://schemas.microsoft.com/office/drawing/2014/main" id="{87353F24-6DE6-245C-3B52-36D3BE32FDEB}"/>
              </a:ext>
            </a:extLst>
          </p:cNvPr>
          <p:cNvPicPr>
            <a:picLocks noChangeAspect="1"/>
          </p:cNvPicPr>
          <p:nvPr/>
        </p:nvPicPr>
        <p:blipFill>
          <a:blip r:embed="rId6"/>
          <a:stretch>
            <a:fillRect/>
          </a:stretch>
        </p:blipFill>
        <p:spPr>
          <a:xfrm>
            <a:off x="7182478" y="1745673"/>
            <a:ext cx="4188014" cy="4421566"/>
          </a:xfrm>
          <a:prstGeom prst="rect">
            <a:avLst/>
          </a:prstGeom>
        </p:spPr>
      </p:pic>
      <p:sp>
        <p:nvSpPr>
          <p:cNvPr id="2" name="Oval 1">
            <a:extLst>
              <a:ext uri="{FF2B5EF4-FFF2-40B4-BE49-F238E27FC236}">
                <a16:creationId xmlns:a16="http://schemas.microsoft.com/office/drawing/2014/main" id="{C199057B-D0E4-9AE8-5533-21524EE7E13B}"/>
              </a:ext>
            </a:extLst>
          </p:cNvPr>
          <p:cNvSpPr/>
          <p:nvPr/>
        </p:nvSpPr>
        <p:spPr>
          <a:xfrm>
            <a:off x="8585546" y="4922982"/>
            <a:ext cx="618836" cy="618836"/>
          </a:xfrm>
          <a:prstGeom prst="ellipse">
            <a:avLst/>
          </a:prstGeom>
          <a:noFill/>
          <a:ln w="508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 name="Oval 4">
            <a:extLst>
              <a:ext uri="{FF2B5EF4-FFF2-40B4-BE49-F238E27FC236}">
                <a16:creationId xmlns:a16="http://schemas.microsoft.com/office/drawing/2014/main" id="{8DB46E25-F264-10A9-291B-7F1E3DADC766}"/>
              </a:ext>
            </a:extLst>
          </p:cNvPr>
          <p:cNvSpPr/>
          <p:nvPr/>
        </p:nvSpPr>
        <p:spPr>
          <a:xfrm>
            <a:off x="9895546" y="4585588"/>
            <a:ext cx="618836" cy="618836"/>
          </a:xfrm>
          <a:prstGeom prst="ellipse">
            <a:avLst/>
          </a:prstGeom>
          <a:noFill/>
          <a:ln w="508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Rectangle 7">
            <a:extLst>
              <a:ext uri="{FF2B5EF4-FFF2-40B4-BE49-F238E27FC236}">
                <a16:creationId xmlns:a16="http://schemas.microsoft.com/office/drawing/2014/main" id="{C8A7DF9A-15A5-0108-D29A-238D07E724CB}"/>
              </a:ext>
            </a:extLst>
          </p:cNvPr>
          <p:cNvSpPr/>
          <p:nvPr/>
        </p:nvSpPr>
        <p:spPr>
          <a:xfrm>
            <a:off x="9295564" y="4788815"/>
            <a:ext cx="546508" cy="4190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een arrow pointing to the right&#10;&#10;Description automatically generated">
            <a:extLst>
              <a:ext uri="{FF2B5EF4-FFF2-40B4-BE49-F238E27FC236}">
                <a16:creationId xmlns:a16="http://schemas.microsoft.com/office/drawing/2014/main" id="{88ADA123-4DDA-088E-3CDB-4B030A955B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39436" y="4585588"/>
            <a:ext cx="960776" cy="741856"/>
          </a:xfrm>
          <a:prstGeom prst="rect">
            <a:avLst/>
          </a:prstGeom>
        </p:spPr>
      </p:pic>
    </p:spTree>
    <p:extLst>
      <p:ext uri="{BB962C8B-B14F-4D97-AF65-F5344CB8AC3E}">
        <p14:creationId xmlns:p14="http://schemas.microsoft.com/office/powerpoint/2010/main" val="149471890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10856025" cy="3241144"/>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a:solidFill>
                  <a:srgbClr val="000000"/>
                </a:solidFill>
                <a:latin typeface="Calibri"/>
                <a:cs typeface="Myanmar Text"/>
              </a:rPr>
              <a:t>This AR activity explores the components of DNA structure using several commonly used models of DNA. </a:t>
            </a:r>
            <a:r>
              <a:rPr lang="en" sz="1600">
                <a:solidFill>
                  <a:srgbClr val="000000"/>
                </a:solidFill>
                <a:latin typeface="Calibri"/>
                <a:cs typeface="Arial"/>
              </a:rPr>
              <a:t>DNA is made of nucleotides. Each nucleotides contains a phosphate, deoxyribose sugar, and one of four nitrogenous bases. Nitrogenous bases typically use base pairing in which adenine hydrogen bonds with thymine and cytosine hydrogen bonds with guanine. The DNA strand has directionality from the 5’ to the 3’ direction based on the carbon in the sugar on the backbone.</a:t>
            </a:r>
            <a:endParaRPr lang="en-US" sz="1600">
              <a:solidFill>
                <a:srgbClr val="000000"/>
              </a:solidFill>
              <a:latin typeface="Calibri"/>
              <a:cs typeface="Arial"/>
            </a:endParaRPr>
          </a:p>
          <a:p>
            <a:pPr>
              <a:spcAft>
                <a:spcPts val="1200"/>
              </a:spcAft>
            </a:pPr>
            <a:r>
              <a:rPr lang="en-US" sz="1600">
                <a:solidFill>
                  <a:srgbClr val="000000"/>
                </a:solidFill>
                <a:cs typeface="Calibri"/>
              </a:rPr>
              <a:t>This activity requires the </a:t>
            </a:r>
            <a:r>
              <a:rPr lang="en-US" sz="1600" b="1">
                <a:solidFill>
                  <a:srgbClr val="000000"/>
                </a:solidFill>
                <a:cs typeface="Calibri"/>
              </a:rPr>
              <a:t>3DMD AR EDU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two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EDU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3" name="TextBox 1">
            <a:extLst>
              <a:ext uri="{FF2B5EF4-FFF2-40B4-BE49-F238E27FC236}">
                <a16:creationId xmlns:a16="http://schemas.microsoft.com/office/drawing/2014/main" id="{DB4044E3-9B8D-E489-3637-74F91440A195}"/>
              </a:ext>
            </a:extLst>
          </p:cNvPr>
          <p:cNvSpPr txBox="1"/>
          <p:nvPr/>
        </p:nvSpPr>
        <p:spPr>
          <a:xfrm rot="-10800000" flipV="1">
            <a:off x="942924" y="5380499"/>
            <a:ext cx="6054641"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r>
              <a:rPr lang="en-US" sz="1600"/>
              <a:t>Scanning the foam nucleotides from the Flow of Genetic Information Kit</a:t>
            </a:r>
            <a:r>
              <a:rPr lang="en-US" sz="1600" baseline="30000"/>
              <a:t>©</a:t>
            </a:r>
            <a:r>
              <a:rPr lang="en-US" sz="1600"/>
              <a:t> will display the several overlays of a single nucleotide. Students will compare the foam nucleotide to its structural formula, a cartoon version, and a </a:t>
            </a:r>
            <a:r>
              <a:rPr lang="en-US" sz="1600" err="1"/>
              <a:t>spacefill</a:t>
            </a:r>
            <a:r>
              <a:rPr lang="en-US" sz="1600"/>
              <a:t> model.  </a:t>
            </a:r>
            <a:endParaRPr lang="en-US" sz="1600">
              <a:ea typeface="Calibri"/>
              <a:cs typeface="Calibri"/>
            </a:endParaRPr>
          </a:p>
        </p:txBody>
      </p:sp>
      <p:sp>
        <p:nvSpPr>
          <p:cNvPr id="6" name="TextBox 2">
            <a:extLst>
              <a:ext uri="{FF2B5EF4-FFF2-40B4-BE49-F238E27FC236}">
                <a16:creationId xmlns:a16="http://schemas.microsoft.com/office/drawing/2014/main" id="{33F54071-E39B-AD9C-71D1-824E1731688B}"/>
              </a:ext>
            </a:extLst>
          </p:cNvPr>
          <p:cNvSpPr txBox="1"/>
          <p:nvPr/>
        </p:nvSpPr>
        <p:spPr>
          <a:xfrm rot="-10800000" flipV="1">
            <a:off x="7278893" y="5380498"/>
            <a:ext cx="4027933"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r>
              <a:rPr lang="en-US" sz="1600"/>
              <a:t>Scan a specific nucleotide sequence created with the foam nucleotides from the Flow of Genetic Information Kit ©, students will investigate DNA in its linear configuration.</a:t>
            </a:r>
            <a:endParaRPr lang="en-US"/>
          </a:p>
        </p:txBody>
      </p:sp>
      <p:graphicFrame>
        <p:nvGraphicFramePr>
          <p:cNvPr id="10" name="Object 9">
            <a:extLst>
              <a:ext uri="{FF2B5EF4-FFF2-40B4-BE49-F238E27FC236}">
                <a16:creationId xmlns:a16="http://schemas.microsoft.com/office/drawing/2014/main" id="{B9BFB548-A93D-1418-2394-22079CFD18EE}"/>
              </a:ext>
            </a:extLst>
          </p:cNvPr>
          <p:cNvGraphicFramePr>
            <a:graphicFrameLocks noChangeAspect="1"/>
          </p:cNvGraphicFramePr>
          <p:nvPr>
            <p:extLst>
              <p:ext uri="{D42A27DB-BD31-4B8C-83A1-F6EECF244321}">
                <p14:modId xmlns:p14="http://schemas.microsoft.com/office/powerpoint/2010/main" val="2561101609"/>
              </p:ext>
            </p:extLst>
          </p:nvPr>
        </p:nvGraphicFramePr>
        <p:xfrm>
          <a:off x="942925" y="4042610"/>
          <a:ext cx="5774810" cy="1303989"/>
        </p:xfrm>
        <a:graphic>
          <a:graphicData uri="http://schemas.openxmlformats.org/presentationml/2006/ole">
            <mc:AlternateContent xmlns:mc="http://schemas.openxmlformats.org/markup-compatibility/2006">
              <mc:Choice xmlns:v="urn:schemas-microsoft-com:vml" Requires="v">
                <p:oleObj r:id="rId5" imgW="12202920" imgH="2755440" progId="">
                  <p:embed/>
                </p:oleObj>
              </mc:Choice>
              <mc:Fallback>
                <p:oleObj r:id="rId5" imgW="12202920" imgH="2755440" progId="">
                  <p:embed/>
                  <p:pic>
                    <p:nvPicPr>
                      <p:cNvPr id="10" name="Object 9">
                        <a:extLst>
                          <a:ext uri="{FF2B5EF4-FFF2-40B4-BE49-F238E27FC236}">
                            <a16:creationId xmlns:a16="http://schemas.microsoft.com/office/drawing/2014/main" id="{B9BFB548-A93D-1418-2394-22079CFD18EE}"/>
                          </a:ext>
                        </a:extLst>
                      </p:cNvPr>
                      <p:cNvPicPr/>
                      <p:nvPr/>
                    </p:nvPicPr>
                    <p:blipFill>
                      <a:blip r:embed="rId6"/>
                      <a:stretch>
                        <a:fillRect/>
                      </a:stretch>
                    </p:blipFill>
                    <p:spPr>
                      <a:xfrm>
                        <a:off x="942925" y="4042610"/>
                        <a:ext cx="5774810" cy="1303989"/>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EDFA71E1-B54B-98A5-2A41-173E59DF7EBC}"/>
              </a:ext>
            </a:extLst>
          </p:cNvPr>
          <p:cNvGraphicFramePr>
            <a:graphicFrameLocks noChangeAspect="1"/>
          </p:cNvGraphicFramePr>
          <p:nvPr>
            <p:extLst>
              <p:ext uri="{D42A27DB-BD31-4B8C-83A1-F6EECF244321}">
                <p14:modId xmlns:p14="http://schemas.microsoft.com/office/powerpoint/2010/main" val="1800057650"/>
              </p:ext>
            </p:extLst>
          </p:nvPr>
        </p:nvGraphicFramePr>
        <p:xfrm>
          <a:off x="7432899" y="3532008"/>
          <a:ext cx="3427495" cy="1848489"/>
        </p:xfrm>
        <a:graphic>
          <a:graphicData uri="http://schemas.openxmlformats.org/presentationml/2006/ole">
            <mc:AlternateContent xmlns:mc="http://schemas.openxmlformats.org/markup-compatibility/2006">
              <mc:Choice xmlns:v="urn:schemas-microsoft-com:vml" Requires="v">
                <p:oleObj r:id="rId7" imgW="11771280" imgH="6348960" progId="">
                  <p:embed/>
                </p:oleObj>
              </mc:Choice>
              <mc:Fallback>
                <p:oleObj r:id="rId7" imgW="11771280" imgH="6348960" progId="">
                  <p:embed/>
                  <p:pic>
                    <p:nvPicPr>
                      <p:cNvPr id="11" name="Object 10">
                        <a:extLst>
                          <a:ext uri="{FF2B5EF4-FFF2-40B4-BE49-F238E27FC236}">
                            <a16:creationId xmlns:a16="http://schemas.microsoft.com/office/drawing/2014/main" id="{EDFA71E1-B54B-98A5-2A41-173E59DF7EBC}"/>
                          </a:ext>
                        </a:extLst>
                      </p:cNvPr>
                      <p:cNvPicPr/>
                      <p:nvPr/>
                    </p:nvPicPr>
                    <p:blipFill>
                      <a:blip r:embed="rId8"/>
                      <a:stretch>
                        <a:fillRect/>
                      </a:stretch>
                    </p:blipFill>
                    <p:spPr>
                      <a:xfrm>
                        <a:off x="7432899" y="3532008"/>
                        <a:ext cx="3427495" cy="1848489"/>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6" name="Picture 25" descr="Icon&#10;&#10;Description automatically generated">
            <a:extLst>
              <a:ext uri="{FF2B5EF4-FFF2-40B4-BE49-F238E27FC236}">
                <a16:creationId xmlns:a16="http://schemas.microsoft.com/office/drawing/2014/main" id="{C6AA56DA-39AB-107D-8D4C-77D72F27AC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25" name="Picture 24" descr="Icon&#10;&#10;Description automatically generated">
            <a:extLst>
              <a:ext uri="{FF2B5EF4-FFF2-40B4-BE49-F238E27FC236}">
                <a16:creationId xmlns:a16="http://schemas.microsoft.com/office/drawing/2014/main" id="{218BC922-A48C-CB93-BE84-BB2EB8F2C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888792" y="2103064"/>
            <a:ext cx="2937695"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200"/>
              </a:spcAft>
            </a:pPr>
            <a:r>
              <a:rPr lang="en-US" sz="2000" b="1">
                <a:solidFill>
                  <a:srgbClr val="1CA64A"/>
                </a:solidFill>
                <a:cs typeface="Calibri"/>
              </a:rPr>
              <a:t>How are the chemical structures for the four DNA nucleotides similar?</a:t>
            </a:r>
          </a:p>
          <a:p>
            <a:pPr>
              <a:spcAft>
                <a:spcPts val="3600"/>
              </a:spcAft>
            </a:pPr>
            <a:r>
              <a:rPr lang="en-US" sz="2000" b="1">
                <a:solidFill>
                  <a:srgbClr val="1CA64A"/>
                </a:solidFill>
                <a:cs typeface="Calibri"/>
              </a:rPr>
              <a:t>How are they different?</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graphicFrame>
        <p:nvGraphicFramePr>
          <p:cNvPr id="8" name="Object 7">
            <a:extLst>
              <a:ext uri="{FF2B5EF4-FFF2-40B4-BE49-F238E27FC236}">
                <a16:creationId xmlns:a16="http://schemas.microsoft.com/office/drawing/2014/main" id="{02C97F9A-D53C-7E92-03AC-5116CD3240D0}"/>
              </a:ext>
            </a:extLst>
          </p:cNvPr>
          <p:cNvGraphicFramePr>
            <a:graphicFrameLocks noChangeAspect="1"/>
          </p:cNvGraphicFramePr>
          <p:nvPr/>
        </p:nvGraphicFramePr>
        <p:xfrm>
          <a:off x="4459030" y="1966063"/>
          <a:ext cx="1818947" cy="3129065"/>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8" name="Object 7">
                        <a:extLst>
                          <a:ext uri="{FF2B5EF4-FFF2-40B4-BE49-F238E27FC236}">
                            <a16:creationId xmlns:a16="http://schemas.microsoft.com/office/drawing/2014/main" id="{02C97F9A-D53C-7E92-03AC-5116CD3240D0}"/>
                          </a:ext>
                        </a:extLst>
                      </p:cNvPr>
                      <p:cNvPicPr/>
                      <p:nvPr/>
                    </p:nvPicPr>
                    <p:blipFill>
                      <a:blip r:embed="rId7"/>
                      <a:stretch>
                        <a:fillRect/>
                      </a:stretch>
                    </p:blipFill>
                    <p:spPr>
                      <a:xfrm>
                        <a:off x="4459030" y="1966063"/>
                        <a:ext cx="1818947" cy="3129065"/>
                      </a:xfrm>
                      <a:prstGeom prst="rect">
                        <a:avLst/>
                      </a:prstGeom>
                    </p:spPr>
                  </p:pic>
                </p:oleObj>
              </mc:Fallback>
            </mc:AlternateContent>
          </a:graphicData>
        </a:graphic>
      </p:graphicFrame>
      <p:sp>
        <p:nvSpPr>
          <p:cNvPr id="10" name="Oval 9">
            <a:extLst>
              <a:ext uri="{FF2B5EF4-FFF2-40B4-BE49-F238E27FC236}">
                <a16:creationId xmlns:a16="http://schemas.microsoft.com/office/drawing/2014/main" id="{ECB75DA0-2D68-DB66-CAD3-B0A756654C9E}"/>
              </a:ext>
            </a:extLst>
          </p:cNvPr>
          <p:cNvSpPr/>
          <p:nvPr/>
        </p:nvSpPr>
        <p:spPr>
          <a:xfrm>
            <a:off x="5197844" y="2640139"/>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graphicFrame>
        <p:nvGraphicFramePr>
          <p:cNvPr id="12" name="Object 11">
            <a:extLst>
              <a:ext uri="{FF2B5EF4-FFF2-40B4-BE49-F238E27FC236}">
                <a16:creationId xmlns:a16="http://schemas.microsoft.com/office/drawing/2014/main" id="{70DE72A6-F12C-2CFB-EC8A-47B11A699FD2}"/>
              </a:ext>
            </a:extLst>
          </p:cNvPr>
          <p:cNvGraphicFramePr>
            <a:graphicFrameLocks noChangeAspect="1"/>
          </p:cNvGraphicFramePr>
          <p:nvPr/>
        </p:nvGraphicFramePr>
        <p:xfrm>
          <a:off x="7106283" y="1966063"/>
          <a:ext cx="1818947" cy="3129065"/>
        </p:xfrm>
        <a:graphic>
          <a:graphicData uri="http://schemas.openxmlformats.org/presentationml/2006/ole">
            <mc:AlternateContent xmlns:mc="http://schemas.openxmlformats.org/markup-compatibility/2006">
              <mc:Choice xmlns:v="urn:schemas-microsoft-com:vml" Requires="v">
                <p:oleObj r:id="rId8" imgW="9993600" imgH="17193600" progId="">
                  <p:embed/>
                </p:oleObj>
              </mc:Choice>
              <mc:Fallback>
                <p:oleObj r:id="rId8" imgW="9993600" imgH="17193600" progId="">
                  <p:embed/>
                  <p:pic>
                    <p:nvPicPr>
                      <p:cNvPr id="12" name="Object 11">
                        <a:extLst>
                          <a:ext uri="{FF2B5EF4-FFF2-40B4-BE49-F238E27FC236}">
                            <a16:creationId xmlns:a16="http://schemas.microsoft.com/office/drawing/2014/main" id="{70DE72A6-F12C-2CFB-EC8A-47B11A699FD2}"/>
                          </a:ext>
                        </a:extLst>
                      </p:cNvPr>
                      <p:cNvPicPr/>
                      <p:nvPr/>
                    </p:nvPicPr>
                    <p:blipFill>
                      <a:blip r:embed="rId7"/>
                      <a:stretch>
                        <a:fillRect/>
                      </a:stretch>
                    </p:blipFill>
                    <p:spPr>
                      <a:xfrm>
                        <a:off x="7106283" y="1966063"/>
                        <a:ext cx="1818947" cy="3129065"/>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FB026F51-9035-E4F1-F2AD-29B654F4A7BE}"/>
              </a:ext>
            </a:extLst>
          </p:cNvPr>
          <p:cNvGraphicFramePr>
            <a:graphicFrameLocks noChangeAspect="1"/>
          </p:cNvGraphicFramePr>
          <p:nvPr/>
        </p:nvGraphicFramePr>
        <p:xfrm>
          <a:off x="9654551" y="1966063"/>
          <a:ext cx="1818947" cy="3129065"/>
        </p:xfrm>
        <a:graphic>
          <a:graphicData uri="http://schemas.openxmlformats.org/presentationml/2006/ole">
            <mc:AlternateContent xmlns:mc="http://schemas.openxmlformats.org/markup-compatibility/2006">
              <mc:Choice xmlns:v="urn:schemas-microsoft-com:vml" Requires="v">
                <p:oleObj r:id="rId9" imgW="9993600" imgH="17193600" progId="">
                  <p:embed/>
                </p:oleObj>
              </mc:Choice>
              <mc:Fallback>
                <p:oleObj r:id="rId9" imgW="9993600" imgH="17193600" progId="">
                  <p:embed/>
                  <p:pic>
                    <p:nvPicPr>
                      <p:cNvPr id="16" name="Object 15">
                        <a:extLst>
                          <a:ext uri="{FF2B5EF4-FFF2-40B4-BE49-F238E27FC236}">
                            <a16:creationId xmlns:a16="http://schemas.microsoft.com/office/drawing/2014/main" id="{FB026F51-9035-E4F1-F2AD-29B654F4A7BE}"/>
                          </a:ext>
                        </a:extLst>
                      </p:cNvPr>
                      <p:cNvPicPr/>
                      <p:nvPr/>
                    </p:nvPicPr>
                    <p:blipFill>
                      <a:blip r:embed="rId7"/>
                      <a:stretch>
                        <a:fillRect/>
                      </a:stretch>
                    </p:blipFill>
                    <p:spPr>
                      <a:xfrm>
                        <a:off x="9654551" y="1966063"/>
                        <a:ext cx="1818947" cy="3129065"/>
                      </a:xfrm>
                      <a:prstGeom prst="rect">
                        <a:avLst/>
                      </a:prstGeom>
                    </p:spPr>
                  </p:pic>
                </p:oleObj>
              </mc:Fallback>
            </mc:AlternateContent>
          </a:graphicData>
        </a:graphic>
      </p:graphicFrame>
      <p:sp>
        <p:nvSpPr>
          <p:cNvPr id="20" name="Oval 19">
            <a:extLst>
              <a:ext uri="{FF2B5EF4-FFF2-40B4-BE49-F238E27FC236}">
                <a16:creationId xmlns:a16="http://schemas.microsoft.com/office/drawing/2014/main" id="{F0AD8BAA-F6FF-F3A4-C6E7-6870587843D8}"/>
              </a:ext>
            </a:extLst>
          </p:cNvPr>
          <p:cNvSpPr/>
          <p:nvPr/>
        </p:nvSpPr>
        <p:spPr>
          <a:xfrm>
            <a:off x="7326302" y="3272832"/>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21" name="Oval 20">
            <a:extLst>
              <a:ext uri="{FF2B5EF4-FFF2-40B4-BE49-F238E27FC236}">
                <a16:creationId xmlns:a16="http://schemas.microsoft.com/office/drawing/2014/main" id="{49C2DDF2-2FAE-F2A8-BF5C-2D66CF24DB12}"/>
              </a:ext>
            </a:extLst>
          </p:cNvPr>
          <p:cNvSpPr/>
          <p:nvPr/>
        </p:nvSpPr>
        <p:spPr>
          <a:xfrm>
            <a:off x="10397406" y="3263595"/>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358534533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7D469E5D-0CD3-FCF7-27A0-3331C2C1DC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2890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Key Features of Chemical Structure Representations</a:t>
            </a:r>
            <a:endParaRPr lang="en-US" sz="32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1" y="1801864"/>
            <a:ext cx="3732023" cy="4555093"/>
          </a:xfrm>
          <a:prstGeom prst="rect">
            <a:avLst/>
          </a:prstGeom>
          <a:noFill/>
        </p:spPr>
        <p:txBody>
          <a:bodyPr wrap="square">
            <a:spAutoFit/>
          </a:bodyPr>
          <a:lstStyle/>
          <a:p>
            <a:pPr>
              <a:spcAft>
                <a:spcPts val="1800"/>
              </a:spcAft>
            </a:pPr>
            <a:r>
              <a:rPr lang="en-US" sz="2000" b="1">
                <a:ea typeface="Calibri"/>
                <a:cs typeface="Calibri"/>
              </a:rPr>
              <a:t>Each chemical structure representation has:</a:t>
            </a:r>
          </a:p>
          <a:p>
            <a:pPr marL="285750" lvl="1" indent="-166688">
              <a:spcAft>
                <a:spcPts val="1200"/>
              </a:spcAft>
              <a:buFont typeface="Arial" panose="020B0604020202020204" pitchFamily="34" charset="0"/>
              <a:buChar char="•"/>
            </a:pPr>
            <a:r>
              <a:rPr lang="en-US" sz="2000" b="1">
                <a:ea typeface="Calibri"/>
                <a:cs typeface="Calibri"/>
              </a:rPr>
              <a:t>A </a:t>
            </a:r>
            <a:r>
              <a:rPr lang="en-US" sz="2000" b="1" i="1">
                <a:ea typeface="Calibri"/>
                <a:cs typeface="Calibri"/>
              </a:rPr>
              <a:t>unique</a:t>
            </a:r>
            <a:r>
              <a:rPr lang="en-US" sz="2000" b="1">
                <a:ea typeface="Calibri"/>
                <a:cs typeface="Calibri"/>
              </a:rPr>
              <a:t> nitrogenous base </a:t>
            </a:r>
            <a:r>
              <a:rPr lang="en-US" sz="2000">
                <a:ea typeface="Calibri"/>
                <a:cs typeface="Calibri"/>
              </a:rPr>
              <a:t>on the top and </a:t>
            </a:r>
            <a:r>
              <a:rPr lang="en-US" sz="2000" b="1" i="1">
                <a:ea typeface="Calibri"/>
                <a:cs typeface="Calibri"/>
              </a:rPr>
              <a:t>identical </a:t>
            </a:r>
            <a:r>
              <a:rPr lang="en-US" sz="2000" b="1">
                <a:ea typeface="Calibri"/>
                <a:cs typeface="Calibri"/>
              </a:rPr>
              <a:t>backbone </a:t>
            </a:r>
            <a:r>
              <a:rPr lang="en-US" sz="2000">
                <a:ea typeface="Calibri"/>
                <a:cs typeface="Calibri"/>
              </a:rPr>
              <a:t>on the bottom</a:t>
            </a:r>
          </a:p>
          <a:p>
            <a:pPr marL="285750" lvl="1" indent="-166688">
              <a:spcAft>
                <a:spcPts val="1200"/>
              </a:spcAft>
              <a:buFont typeface="Arial" panose="020B0604020202020204" pitchFamily="34" charset="0"/>
              <a:buChar char="•"/>
            </a:pPr>
            <a:r>
              <a:rPr lang="en-US" sz="2000">
                <a:ea typeface="Calibri"/>
                <a:cs typeface="Calibri"/>
              </a:rPr>
              <a:t>A sugar with 5' and 3' carbons, </a:t>
            </a:r>
            <a:r>
              <a:rPr lang="en" sz="2000">
                <a:solidFill>
                  <a:schemeClr val="tx1">
                    <a:lumMod val="95000"/>
                    <a:lumOff val="5000"/>
                  </a:schemeClr>
                </a:solidFill>
                <a:cs typeface="Arial"/>
              </a:rPr>
              <a:t>representing the directionality of the nucleotide. </a:t>
            </a:r>
            <a:endParaRPr lang="en-US" sz="2000" b="1">
              <a:ea typeface="Calibri"/>
              <a:cs typeface="Calibri"/>
            </a:endParaRPr>
          </a:p>
          <a:p>
            <a:pPr>
              <a:spcAft>
                <a:spcPts val="600"/>
              </a:spcAft>
            </a:pPr>
            <a:endParaRPr lang="en-US" sz="2000" b="1">
              <a:solidFill>
                <a:srgbClr val="7030A0"/>
              </a:solidFill>
              <a:ea typeface="Calibri"/>
              <a:cs typeface="Calibri"/>
            </a:endParaRPr>
          </a:p>
          <a:p>
            <a:pPr>
              <a:spcAft>
                <a:spcPts val="1800"/>
              </a:spcAft>
            </a:pPr>
            <a:r>
              <a:rPr lang="en-US" sz="2000" b="1">
                <a:solidFill>
                  <a:srgbClr val="7030A0"/>
                </a:solidFill>
                <a:ea typeface="Calibri"/>
                <a:cs typeface="Calibri"/>
              </a:rPr>
              <a:t>This is why the schematic foam models have an arrow pointing in the 5' to 3' direction!</a:t>
            </a:r>
          </a:p>
        </p:txBody>
      </p:sp>
      <p:pic>
        <p:nvPicPr>
          <p:cNvPr id="2" name="Picture 1">
            <a:extLst>
              <a:ext uri="{FF2B5EF4-FFF2-40B4-BE49-F238E27FC236}">
                <a16:creationId xmlns:a16="http://schemas.microsoft.com/office/drawing/2014/main" id="{98F3B579-E724-0CB9-1057-953389D1C691}"/>
              </a:ext>
            </a:extLst>
          </p:cNvPr>
          <p:cNvPicPr>
            <a:picLocks noChangeAspect="1"/>
          </p:cNvPicPr>
          <p:nvPr/>
        </p:nvPicPr>
        <p:blipFill>
          <a:blip r:embed="rId6"/>
          <a:stretch>
            <a:fillRect/>
          </a:stretch>
        </p:blipFill>
        <p:spPr>
          <a:xfrm>
            <a:off x="5474127" y="2091510"/>
            <a:ext cx="6285809" cy="3609761"/>
          </a:xfrm>
          <a:prstGeom prst="rect">
            <a:avLst/>
          </a:prstGeom>
        </p:spPr>
      </p:pic>
    </p:spTree>
    <p:extLst>
      <p:ext uri="{BB962C8B-B14F-4D97-AF65-F5344CB8AC3E}">
        <p14:creationId xmlns:p14="http://schemas.microsoft.com/office/powerpoint/2010/main" val="2612478250"/>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descr="Icon&#10;&#10;Description automatically generated">
            <a:extLst>
              <a:ext uri="{FF2B5EF4-FFF2-40B4-BE49-F238E27FC236}">
                <a16:creationId xmlns:a16="http://schemas.microsoft.com/office/drawing/2014/main" id="{F2543641-3C0C-7D18-5E5E-CB4FBB7468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Ball &amp; Stick Representations of Nucleotides</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4" y="2094308"/>
            <a:ext cx="3449156" cy="3093154"/>
          </a:xfrm>
          <a:prstGeom prst="rect">
            <a:avLst/>
          </a:prstGeom>
          <a:noFill/>
        </p:spPr>
        <p:txBody>
          <a:bodyPr wrap="square" lIns="91440" tIns="45720" rIns="91440" bIns="45720" anchor="t">
            <a:spAutoFit/>
          </a:bodyPr>
          <a:lstStyle/>
          <a:p>
            <a:pPr>
              <a:spcAft>
                <a:spcPts val="1800"/>
              </a:spcAft>
            </a:pPr>
            <a:r>
              <a:rPr lang="en-US" sz="2000">
                <a:ea typeface="Calibri"/>
                <a:cs typeface="Calibri"/>
              </a:rPr>
              <a:t>Let's explore one more way to visualize DNA nucleotides, called a </a:t>
            </a:r>
            <a:r>
              <a:rPr lang="en-US" sz="2000" b="1">
                <a:ea typeface="Calibri"/>
                <a:cs typeface="Calibri"/>
              </a:rPr>
              <a:t>ball &amp; stick representation</a:t>
            </a:r>
            <a:r>
              <a:rPr lang="en-US" sz="2000">
                <a:ea typeface="Calibri"/>
                <a:cs typeface="Calibri"/>
              </a:rPr>
              <a:t>.</a:t>
            </a:r>
          </a:p>
          <a:p>
            <a:pPr>
              <a:spcAft>
                <a:spcPts val="1801"/>
              </a:spcAft>
            </a:pPr>
            <a:r>
              <a:rPr lang="en-US" sz="2000">
                <a:cs typeface="Calibri"/>
              </a:rPr>
              <a:t>In a ball &amp; stick representation, each atom is shown as a colored sphere, with bonds represented by sticks connecting the atoms.</a:t>
            </a:r>
            <a:endParaRPr lang="en-US" sz="2000" b="1">
              <a:solidFill>
                <a:srgbClr val="7030A0"/>
              </a:solidFill>
              <a:ea typeface="Calibri"/>
              <a:cs typeface="Calibri"/>
            </a:endParaRPr>
          </a:p>
        </p:txBody>
      </p:sp>
      <p:pic>
        <p:nvPicPr>
          <p:cNvPr id="3" name="Picture 2">
            <a:extLst>
              <a:ext uri="{FF2B5EF4-FFF2-40B4-BE49-F238E27FC236}">
                <a16:creationId xmlns:a16="http://schemas.microsoft.com/office/drawing/2014/main" id="{C2813824-06AF-9AFA-8FBE-467DFC60F171}"/>
              </a:ext>
            </a:extLst>
          </p:cNvPr>
          <p:cNvPicPr>
            <a:picLocks noChangeAspect="1"/>
          </p:cNvPicPr>
          <p:nvPr/>
        </p:nvPicPr>
        <p:blipFill>
          <a:blip r:embed="rId6"/>
          <a:stretch>
            <a:fillRect/>
          </a:stretch>
        </p:blipFill>
        <p:spPr>
          <a:xfrm>
            <a:off x="5054117" y="2212272"/>
            <a:ext cx="4999101" cy="3060916"/>
          </a:xfrm>
          <a:prstGeom prst="rect">
            <a:avLst/>
          </a:prstGeom>
        </p:spPr>
      </p:pic>
    </p:spTree>
    <p:extLst>
      <p:ext uri="{BB962C8B-B14F-4D97-AF65-F5344CB8AC3E}">
        <p14:creationId xmlns:p14="http://schemas.microsoft.com/office/powerpoint/2010/main" val="157213121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8A7DBF-67B0-E3EB-6888-A9624BC2028E}"/>
              </a:ext>
            </a:extLst>
          </p:cNvPr>
          <p:cNvPicPr>
            <a:picLocks noChangeAspect="1"/>
          </p:cNvPicPr>
          <p:nvPr/>
        </p:nvPicPr>
        <p:blipFill>
          <a:blip r:embed="rId5"/>
          <a:stretch>
            <a:fillRect/>
          </a:stretch>
        </p:blipFill>
        <p:spPr>
          <a:xfrm>
            <a:off x="8245348" y="2862750"/>
            <a:ext cx="2031737" cy="3495518"/>
          </a:xfrm>
          <a:prstGeom prst="rect">
            <a:avLst/>
          </a:prstGeom>
        </p:spPr>
      </p:pic>
      <p:graphicFrame>
        <p:nvGraphicFramePr>
          <p:cNvPr id="18" name="Object 17">
            <a:extLst>
              <a:ext uri="{FF2B5EF4-FFF2-40B4-BE49-F238E27FC236}">
                <a16:creationId xmlns:a16="http://schemas.microsoft.com/office/drawing/2014/main" id="{1EA5B6FE-95B4-F0FC-BE88-D256A3BA7582}"/>
              </a:ext>
            </a:extLst>
          </p:cNvPr>
          <p:cNvGraphicFramePr>
            <a:graphicFrameLocks noChangeAspect="1"/>
          </p:cNvGraphicFramePr>
          <p:nvPr/>
        </p:nvGraphicFramePr>
        <p:xfrm>
          <a:off x="927127" y="2871986"/>
          <a:ext cx="2026599" cy="3486282"/>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18" name="Object 17">
                        <a:extLst>
                          <a:ext uri="{FF2B5EF4-FFF2-40B4-BE49-F238E27FC236}">
                            <a16:creationId xmlns:a16="http://schemas.microsoft.com/office/drawing/2014/main" id="{1EA5B6FE-95B4-F0FC-BE88-D256A3BA7582}"/>
                          </a:ext>
                        </a:extLst>
                      </p:cNvPr>
                      <p:cNvPicPr/>
                      <p:nvPr/>
                    </p:nvPicPr>
                    <p:blipFill>
                      <a:blip r:embed="rId7"/>
                      <a:stretch>
                        <a:fillRect/>
                      </a:stretch>
                    </p:blipFill>
                    <p:spPr>
                      <a:xfrm>
                        <a:off x="927127" y="2871986"/>
                        <a:ext cx="2026599" cy="3486282"/>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0A24A1-7CA4-13F3-22A0-75B46CB3E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Ball &amp; Stick Representations of Nucleotides</a:t>
            </a:r>
            <a:endParaRPr lang="en-US" sz="280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2" name="TextBox 11">
            <a:extLst>
              <a:ext uri="{FF2B5EF4-FFF2-40B4-BE49-F238E27FC236}">
                <a16:creationId xmlns:a16="http://schemas.microsoft.com/office/drawing/2014/main" id="{EEEC0074-092D-B13D-65D8-D5916C25A957}"/>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Adenosine (A)</a:t>
            </a:r>
            <a:endParaRPr lang="en-US" sz="2000">
              <a:cs typeface="Calibri"/>
            </a:endParaRPr>
          </a:p>
        </p:txBody>
      </p:sp>
      <p:sp>
        <p:nvSpPr>
          <p:cNvPr id="14" name="TextBox 13">
            <a:extLst>
              <a:ext uri="{FF2B5EF4-FFF2-40B4-BE49-F238E27FC236}">
                <a16:creationId xmlns:a16="http://schemas.microsoft.com/office/drawing/2014/main" id="{1396CE0D-D4EA-2C49-DAED-6D8C6A580979}"/>
              </a:ext>
            </a:extLst>
          </p:cNvPr>
          <p:cNvSpPr txBox="1"/>
          <p:nvPr/>
        </p:nvSpPr>
        <p:spPr>
          <a:xfrm>
            <a:off x="4466122" y="1963487"/>
            <a:ext cx="2271562"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red foam adenosine (A)</a:t>
            </a:r>
            <a:endParaRPr lang="en-US" sz="2000">
              <a:cs typeface="Calibri"/>
            </a:endParaRPr>
          </a:p>
        </p:txBody>
      </p:sp>
      <p:sp>
        <p:nvSpPr>
          <p:cNvPr id="15" name="TextBox 14">
            <a:extLst>
              <a:ext uri="{FF2B5EF4-FFF2-40B4-BE49-F238E27FC236}">
                <a16:creationId xmlns:a16="http://schemas.microsoft.com/office/drawing/2014/main" id="{FA7AEDC8-780A-689B-24DA-AFC43F7CE659}"/>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right button</a:t>
            </a:r>
            <a:endParaRPr lang="en-US" sz="2000">
              <a:cs typeface="Calibri"/>
            </a:endParaRPr>
          </a:p>
        </p:txBody>
      </p:sp>
      <p:sp>
        <p:nvSpPr>
          <p:cNvPr id="16" name="Oval 15">
            <a:extLst>
              <a:ext uri="{FF2B5EF4-FFF2-40B4-BE49-F238E27FC236}">
                <a16:creationId xmlns:a16="http://schemas.microsoft.com/office/drawing/2014/main" id="{31096877-9CE7-9494-8848-E7AE045F502C}"/>
              </a:ext>
            </a:extLst>
          </p:cNvPr>
          <p:cNvSpPr/>
          <p:nvPr/>
        </p:nvSpPr>
        <p:spPr>
          <a:xfrm>
            <a:off x="1205778" y="3646754"/>
            <a:ext cx="751959"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7" name="Oval 16">
            <a:extLst>
              <a:ext uri="{FF2B5EF4-FFF2-40B4-BE49-F238E27FC236}">
                <a16:creationId xmlns:a16="http://schemas.microsoft.com/office/drawing/2014/main" id="{D4FD4B7B-F965-6865-9625-560C38ED08F5}"/>
              </a:ext>
            </a:extLst>
          </p:cNvPr>
          <p:cNvSpPr/>
          <p:nvPr/>
        </p:nvSpPr>
        <p:spPr>
          <a:xfrm>
            <a:off x="9378882" y="5255396"/>
            <a:ext cx="536371"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20" name="Picture 19">
            <a:extLst>
              <a:ext uri="{FF2B5EF4-FFF2-40B4-BE49-F238E27FC236}">
                <a16:creationId xmlns:a16="http://schemas.microsoft.com/office/drawing/2014/main" id="{4E24AA82-71DB-D0AF-2885-D0D9621C33B3}"/>
              </a:ext>
            </a:extLst>
          </p:cNvPr>
          <p:cNvPicPr>
            <a:picLocks noChangeAspect="1"/>
          </p:cNvPicPr>
          <p:nvPr/>
        </p:nvPicPr>
        <p:blipFill>
          <a:blip r:embed="rId9"/>
          <a:stretch>
            <a:fillRect/>
          </a:stretch>
        </p:blipFill>
        <p:spPr>
          <a:xfrm>
            <a:off x="4523872" y="2871986"/>
            <a:ext cx="2026602" cy="3486683"/>
          </a:xfrm>
          <a:prstGeom prst="rect">
            <a:avLst/>
          </a:prstGeom>
        </p:spPr>
      </p:pic>
    </p:spTree>
    <p:custDataLst>
      <p:tags r:id="rId1"/>
    </p:custDataLst>
    <p:extLst>
      <p:ext uri="{BB962C8B-B14F-4D97-AF65-F5344CB8AC3E}">
        <p14:creationId xmlns:p14="http://schemas.microsoft.com/office/powerpoint/2010/main" val="2326449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E0A5AF18-9E44-5777-7C4C-1E4D9626F3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a:extLst>
              <a:ext uri="{FF2B5EF4-FFF2-40B4-BE49-F238E27FC236}">
                <a16:creationId xmlns:a16="http://schemas.microsoft.com/office/drawing/2014/main" id="{712EF909-A43A-FDB7-5DA5-00ED09CBE5F5}"/>
              </a:ext>
            </a:extLst>
          </p:cNvPr>
          <p:cNvPicPr>
            <a:picLocks noChangeAspect="1"/>
          </p:cNvPicPr>
          <p:nvPr/>
        </p:nvPicPr>
        <p:blipFill>
          <a:blip r:embed="rId6"/>
          <a:stretch>
            <a:fillRect/>
          </a:stretch>
        </p:blipFill>
        <p:spPr>
          <a:xfrm>
            <a:off x="5055432" y="1759476"/>
            <a:ext cx="4439837" cy="4226588"/>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16551"/>
            <a:ext cx="9874202" cy="997827"/>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Ball &amp; Stick Representations of Nucleotides</a:t>
            </a:r>
            <a:endParaRPr lang="en-US" sz="2800" b="1">
              <a:solidFill>
                <a:schemeClr val="bg1"/>
              </a:solidFill>
              <a:latin typeface="+mn-lt"/>
              <a:ea typeface="HGSoeiKakugothicUB"/>
              <a:cs typeface="Myanmar Text"/>
            </a:endParaRPr>
          </a:p>
        </p:txBody>
      </p:sp>
      <p:sp>
        <p:nvSpPr>
          <p:cNvPr id="12" name="TextBox 11">
            <a:extLst>
              <a:ext uri="{FF2B5EF4-FFF2-40B4-BE49-F238E27FC236}">
                <a16:creationId xmlns:a16="http://schemas.microsoft.com/office/drawing/2014/main" id="{00732444-5BFD-4C73-229A-E8B646343D10}"/>
              </a:ext>
            </a:extLst>
          </p:cNvPr>
          <p:cNvSpPr txBox="1"/>
          <p:nvPr/>
        </p:nvSpPr>
        <p:spPr>
          <a:xfrm>
            <a:off x="932344" y="2094308"/>
            <a:ext cx="3621184" cy="2169825"/>
          </a:xfrm>
          <a:prstGeom prst="rect">
            <a:avLst/>
          </a:prstGeom>
          <a:noFill/>
        </p:spPr>
        <p:txBody>
          <a:bodyPr wrap="square" lIns="91440" tIns="45720" rIns="91440" bIns="45720" anchor="t">
            <a:spAutoFit/>
          </a:bodyPr>
          <a:lstStyle/>
          <a:p>
            <a:pPr>
              <a:spcAft>
                <a:spcPts val="1800"/>
              </a:spcAft>
            </a:pPr>
            <a:r>
              <a:rPr lang="en-US" sz="2000" b="1">
                <a:solidFill>
                  <a:srgbClr val="1CA64A"/>
                </a:solidFill>
                <a:ea typeface="Calibri"/>
                <a:cs typeface="Calibri"/>
              </a:rPr>
              <a:t>Identify the phosphate, sugar and nitrogenous base in the ball &amp; stick representation.</a:t>
            </a:r>
          </a:p>
          <a:p>
            <a:pPr>
              <a:spcAft>
                <a:spcPts val="1800"/>
              </a:spcAft>
            </a:pPr>
            <a:r>
              <a:rPr lang="en-US" sz="2000" b="1">
                <a:solidFill>
                  <a:srgbClr val="1CA64A"/>
                </a:solidFill>
                <a:ea typeface="Calibri"/>
                <a:cs typeface="Calibri"/>
              </a:rPr>
              <a:t>Why might the top part be referred to as a "nitrogenous base"?</a:t>
            </a:r>
          </a:p>
        </p:txBody>
      </p:sp>
    </p:spTree>
    <p:extLst>
      <p:ext uri="{BB962C8B-B14F-4D97-AF65-F5344CB8AC3E}">
        <p14:creationId xmlns:p14="http://schemas.microsoft.com/office/powerpoint/2010/main" val="383454309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6" name="Picture 25" descr="Icon&#10;&#10;Description automatically generated">
            <a:extLst>
              <a:ext uri="{FF2B5EF4-FFF2-40B4-BE49-F238E27FC236}">
                <a16:creationId xmlns:a16="http://schemas.microsoft.com/office/drawing/2014/main" id="{C6AA56DA-39AB-107D-8D4C-77D72F27AC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pic>
        <p:nvPicPr>
          <p:cNvPr id="25" name="Picture 24" descr="Icon&#10;&#10;Description automatically generated">
            <a:extLst>
              <a:ext uri="{FF2B5EF4-FFF2-40B4-BE49-F238E27FC236}">
                <a16:creationId xmlns:a16="http://schemas.microsoft.com/office/drawing/2014/main" id="{218BC922-A48C-CB93-BE84-BB2EB8F2C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2162" y="116968"/>
            <a:ext cx="1200329"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888792" y="2103064"/>
            <a:ext cx="2937695"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cs typeface="Calibri"/>
              </a:rPr>
              <a:t>Repeat this step for each of the three remaining nucleotides.</a:t>
            </a:r>
          </a:p>
          <a:p>
            <a:pPr>
              <a:spcAft>
                <a:spcPts val="1200"/>
              </a:spcAft>
            </a:pPr>
            <a:r>
              <a:rPr lang="en-US" sz="2000" b="1">
                <a:solidFill>
                  <a:srgbClr val="1CA64A"/>
                </a:solidFill>
                <a:cs typeface="Calibri"/>
              </a:rPr>
              <a:t>How are the nitrogenous bases for each of the four nucleotides similar?</a:t>
            </a:r>
          </a:p>
          <a:p>
            <a:pPr>
              <a:spcAft>
                <a:spcPts val="3600"/>
              </a:spcAft>
            </a:pPr>
            <a:r>
              <a:rPr lang="en-US" sz="2000" b="1">
                <a:solidFill>
                  <a:srgbClr val="1CA64A"/>
                </a:solidFill>
                <a:cs typeface="Calibri"/>
              </a:rPr>
              <a:t>How are they different?</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Explore the Three Remaining Nucleotides</a:t>
            </a:r>
            <a:endParaRPr lang="en-US" sz="3600" b="1">
              <a:solidFill>
                <a:schemeClr val="bg1"/>
              </a:solidFill>
              <a:latin typeface="+mn-lt"/>
              <a:ea typeface="HGSoeiKakugothicUB"/>
              <a:cs typeface="Myanmar Text"/>
            </a:endParaRPr>
          </a:p>
        </p:txBody>
      </p:sp>
      <p:graphicFrame>
        <p:nvGraphicFramePr>
          <p:cNvPr id="8" name="Object 7">
            <a:extLst>
              <a:ext uri="{FF2B5EF4-FFF2-40B4-BE49-F238E27FC236}">
                <a16:creationId xmlns:a16="http://schemas.microsoft.com/office/drawing/2014/main" id="{02C97F9A-D53C-7E92-03AC-5116CD3240D0}"/>
              </a:ext>
            </a:extLst>
          </p:cNvPr>
          <p:cNvGraphicFramePr>
            <a:graphicFrameLocks noChangeAspect="1"/>
          </p:cNvGraphicFramePr>
          <p:nvPr/>
        </p:nvGraphicFramePr>
        <p:xfrm>
          <a:off x="4459030" y="1966063"/>
          <a:ext cx="1818947" cy="3129065"/>
        </p:xfrm>
        <a:graphic>
          <a:graphicData uri="http://schemas.openxmlformats.org/presentationml/2006/ole">
            <mc:AlternateContent xmlns:mc="http://schemas.openxmlformats.org/markup-compatibility/2006">
              <mc:Choice xmlns:v="urn:schemas-microsoft-com:vml" Requires="v">
                <p:oleObj r:id="rId6" imgW="9993600" imgH="17193600" progId="">
                  <p:embed/>
                </p:oleObj>
              </mc:Choice>
              <mc:Fallback>
                <p:oleObj r:id="rId6" imgW="9993600" imgH="17193600" progId="">
                  <p:embed/>
                  <p:pic>
                    <p:nvPicPr>
                      <p:cNvPr id="8" name="Object 7">
                        <a:extLst>
                          <a:ext uri="{FF2B5EF4-FFF2-40B4-BE49-F238E27FC236}">
                            <a16:creationId xmlns:a16="http://schemas.microsoft.com/office/drawing/2014/main" id="{02C97F9A-D53C-7E92-03AC-5116CD3240D0}"/>
                          </a:ext>
                        </a:extLst>
                      </p:cNvPr>
                      <p:cNvPicPr/>
                      <p:nvPr/>
                    </p:nvPicPr>
                    <p:blipFill>
                      <a:blip r:embed="rId7"/>
                      <a:stretch>
                        <a:fillRect/>
                      </a:stretch>
                    </p:blipFill>
                    <p:spPr>
                      <a:xfrm>
                        <a:off x="4459030" y="1966063"/>
                        <a:ext cx="1818947" cy="3129065"/>
                      </a:xfrm>
                      <a:prstGeom prst="rect">
                        <a:avLst/>
                      </a:prstGeom>
                    </p:spPr>
                  </p:pic>
                </p:oleObj>
              </mc:Fallback>
            </mc:AlternateContent>
          </a:graphicData>
        </a:graphic>
      </p:graphicFrame>
      <p:sp>
        <p:nvSpPr>
          <p:cNvPr id="10" name="Oval 9">
            <a:extLst>
              <a:ext uri="{FF2B5EF4-FFF2-40B4-BE49-F238E27FC236}">
                <a16:creationId xmlns:a16="http://schemas.microsoft.com/office/drawing/2014/main" id="{ECB75DA0-2D68-DB66-CAD3-B0A756654C9E}"/>
              </a:ext>
            </a:extLst>
          </p:cNvPr>
          <p:cNvSpPr/>
          <p:nvPr/>
        </p:nvSpPr>
        <p:spPr>
          <a:xfrm>
            <a:off x="5197844" y="2640139"/>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graphicFrame>
        <p:nvGraphicFramePr>
          <p:cNvPr id="12" name="Object 11">
            <a:extLst>
              <a:ext uri="{FF2B5EF4-FFF2-40B4-BE49-F238E27FC236}">
                <a16:creationId xmlns:a16="http://schemas.microsoft.com/office/drawing/2014/main" id="{70DE72A6-F12C-2CFB-EC8A-47B11A699FD2}"/>
              </a:ext>
            </a:extLst>
          </p:cNvPr>
          <p:cNvGraphicFramePr>
            <a:graphicFrameLocks noChangeAspect="1"/>
          </p:cNvGraphicFramePr>
          <p:nvPr/>
        </p:nvGraphicFramePr>
        <p:xfrm>
          <a:off x="7106283" y="1966063"/>
          <a:ext cx="1818947" cy="3129065"/>
        </p:xfrm>
        <a:graphic>
          <a:graphicData uri="http://schemas.openxmlformats.org/presentationml/2006/ole">
            <mc:AlternateContent xmlns:mc="http://schemas.openxmlformats.org/markup-compatibility/2006">
              <mc:Choice xmlns:v="urn:schemas-microsoft-com:vml" Requires="v">
                <p:oleObj r:id="rId8" imgW="9993600" imgH="17193600" progId="">
                  <p:embed/>
                </p:oleObj>
              </mc:Choice>
              <mc:Fallback>
                <p:oleObj r:id="rId8" imgW="9993600" imgH="17193600" progId="">
                  <p:embed/>
                  <p:pic>
                    <p:nvPicPr>
                      <p:cNvPr id="12" name="Object 11">
                        <a:extLst>
                          <a:ext uri="{FF2B5EF4-FFF2-40B4-BE49-F238E27FC236}">
                            <a16:creationId xmlns:a16="http://schemas.microsoft.com/office/drawing/2014/main" id="{70DE72A6-F12C-2CFB-EC8A-47B11A699FD2}"/>
                          </a:ext>
                        </a:extLst>
                      </p:cNvPr>
                      <p:cNvPicPr/>
                      <p:nvPr/>
                    </p:nvPicPr>
                    <p:blipFill>
                      <a:blip r:embed="rId7"/>
                      <a:stretch>
                        <a:fillRect/>
                      </a:stretch>
                    </p:blipFill>
                    <p:spPr>
                      <a:xfrm>
                        <a:off x="7106283" y="1966063"/>
                        <a:ext cx="1818947" cy="3129065"/>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FB026F51-9035-E4F1-F2AD-29B654F4A7BE}"/>
              </a:ext>
            </a:extLst>
          </p:cNvPr>
          <p:cNvGraphicFramePr>
            <a:graphicFrameLocks noChangeAspect="1"/>
          </p:cNvGraphicFramePr>
          <p:nvPr/>
        </p:nvGraphicFramePr>
        <p:xfrm>
          <a:off x="9654551" y="1966063"/>
          <a:ext cx="1818947" cy="3129065"/>
        </p:xfrm>
        <a:graphic>
          <a:graphicData uri="http://schemas.openxmlformats.org/presentationml/2006/ole">
            <mc:AlternateContent xmlns:mc="http://schemas.openxmlformats.org/markup-compatibility/2006">
              <mc:Choice xmlns:v="urn:schemas-microsoft-com:vml" Requires="v">
                <p:oleObj r:id="rId9" imgW="9993600" imgH="17193600" progId="">
                  <p:embed/>
                </p:oleObj>
              </mc:Choice>
              <mc:Fallback>
                <p:oleObj r:id="rId9" imgW="9993600" imgH="17193600" progId="">
                  <p:embed/>
                  <p:pic>
                    <p:nvPicPr>
                      <p:cNvPr id="16" name="Object 15">
                        <a:extLst>
                          <a:ext uri="{FF2B5EF4-FFF2-40B4-BE49-F238E27FC236}">
                            <a16:creationId xmlns:a16="http://schemas.microsoft.com/office/drawing/2014/main" id="{FB026F51-9035-E4F1-F2AD-29B654F4A7BE}"/>
                          </a:ext>
                        </a:extLst>
                      </p:cNvPr>
                      <p:cNvPicPr/>
                      <p:nvPr/>
                    </p:nvPicPr>
                    <p:blipFill>
                      <a:blip r:embed="rId7"/>
                      <a:stretch>
                        <a:fillRect/>
                      </a:stretch>
                    </p:blipFill>
                    <p:spPr>
                      <a:xfrm>
                        <a:off x="9654551" y="1966063"/>
                        <a:ext cx="1818947" cy="3129065"/>
                      </a:xfrm>
                      <a:prstGeom prst="rect">
                        <a:avLst/>
                      </a:prstGeom>
                    </p:spPr>
                  </p:pic>
                </p:oleObj>
              </mc:Fallback>
            </mc:AlternateContent>
          </a:graphicData>
        </a:graphic>
      </p:graphicFrame>
      <p:sp>
        <p:nvSpPr>
          <p:cNvPr id="20" name="Oval 19">
            <a:extLst>
              <a:ext uri="{FF2B5EF4-FFF2-40B4-BE49-F238E27FC236}">
                <a16:creationId xmlns:a16="http://schemas.microsoft.com/office/drawing/2014/main" id="{F0AD8BAA-F6FF-F3A4-C6E7-6870587843D8}"/>
              </a:ext>
            </a:extLst>
          </p:cNvPr>
          <p:cNvSpPr/>
          <p:nvPr/>
        </p:nvSpPr>
        <p:spPr>
          <a:xfrm>
            <a:off x="7326302" y="3272832"/>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21" name="Oval 20">
            <a:extLst>
              <a:ext uri="{FF2B5EF4-FFF2-40B4-BE49-F238E27FC236}">
                <a16:creationId xmlns:a16="http://schemas.microsoft.com/office/drawing/2014/main" id="{49C2DDF2-2FAE-F2A8-BF5C-2D66CF24DB12}"/>
              </a:ext>
            </a:extLst>
          </p:cNvPr>
          <p:cNvSpPr/>
          <p:nvPr/>
        </p:nvSpPr>
        <p:spPr>
          <a:xfrm>
            <a:off x="10397406" y="3263595"/>
            <a:ext cx="751400" cy="770668"/>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61567473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33650" y="1062390"/>
            <a:ext cx="8122215" cy="2108269"/>
          </a:xfrm>
          <a:prstGeom prst="rect">
            <a:avLst/>
          </a:prstGeom>
          <a:noFill/>
        </p:spPr>
        <p:txBody>
          <a:bodyPr wrap="square" lIns="91440" tIns="45720" rIns="91440" bIns="45720" rtlCol="0" anchor="t">
            <a:spAutoFit/>
          </a:bodyPr>
          <a:lstStyle/>
          <a:p>
            <a:pPr>
              <a:lnSpc>
                <a:spcPct val="200000"/>
              </a:lnSpc>
            </a:pPr>
            <a:r>
              <a:rPr lang="en-US" b="1">
                <a:solidFill>
                  <a:srgbClr val="000000"/>
                </a:solidFill>
                <a:cs typeface="Myanmar Text"/>
              </a:rPr>
              <a:t>Scene 2: Double-stranded DNA Structure</a:t>
            </a:r>
            <a:endParaRPr lang="en-US"/>
          </a:p>
          <a:p>
            <a:pPr>
              <a:spcAft>
                <a:spcPts val="1800"/>
              </a:spcAft>
            </a:pPr>
            <a:r>
              <a:rPr lang="en-US" sz="1600"/>
              <a:t>Scanning a short section of double-stranded DNA made from eight individual foam nucleotides from the Flow of Genetic Information Kit</a:t>
            </a:r>
            <a:r>
              <a:rPr lang="en-US" sz="1600" baseline="30000"/>
              <a:t>©</a:t>
            </a:r>
            <a:r>
              <a:rPr lang="en-US" sz="1600"/>
              <a:t> (image to the right) will display three different digital representations: A </a:t>
            </a:r>
            <a:r>
              <a:rPr lang="en-US" sz="1600" b="1"/>
              <a:t>cartoon </a:t>
            </a:r>
            <a:r>
              <a:rPr lang="en-US" sz="1600"/>
              <a:t>representation, a </a:t>
            </a:r>
            <a:r>
              <a:rPr lang="en-US" sz="1600" b="1"/>
              <a:t>chemical structure </a:t>
            </a:r>
            <a:r>
              <a:rPr lang="en-US" sz="1600"/>
              <a:t>representation and a </a:t>
            </a:r>
            <a:r>
              <a:rPr lang="en-US" sz="1600" b="1"/>
              <a:t>ball &amp; stick </a:t>
            </a:r>
            <a:r>
              <a:rPr lang="en-US" sz="1600"/>
              <a:t>representation. S</a:t>
            </a:r>
            <a:r>
              <a:rPr lang="en-US" sz="1600">
                <a:solidFill>
                  <a:srgbClr val="000000"/>
                </a:solidFill>
                <a:cs typeface="Myanmar Text"/>
              </a:rPr>
              <a:t>tudents compare the different representations.</a:t>
            </a:r>
          </a:p>
          <a:p>
            <a:pPr>
              <a:spcAft>
                <a:spcPts val="1800"/>
              </a:spcAft>
            </a:pPr>
            <a:endParaRPr lang="en-US" sz="1600">
              <a:solidFill>
                <a:srgbClr val="000000"/>
              </a:solidFill>
              <a:cs typeface="Myanmar Text"/>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2</a:t>
            </a:r>
            <a:endParaRPr lang="en-US" sz="4000">
              <a:solidFill>
                <a:schemeClr val="bg1"/>
              </a:solidFill>
              <a:cs typeface="Myanmar Text"/>
            </a:endParaRPr>
          </a:p>
        </p:txBody>
      </p:sp>
      <p:graphicFrame>
        <p:nvGraphicFramePr>
          <p:cNvPr id="13" name="Object 12">
            <a:extLst>
              <a:ext uri="{FF2B5EF4-FFF2-40B4-BE49-F238E27FC236}">
                <a16:creationId xmlns:a16="http://schemas.microsoft.com/office/drawing/2014/main" id="{BC7AB98B-A0CD-7665-D668-D5C95411D35E}"/>
              </a:ext>
            </a:extLst>
          </p:cNvPr>
          <p:cNvGraphicFramePr>
            <a:graphicFrameLocks noChangeAspect="1"/>
          </p:cNvGraphicFramePr>
          <p:nvPr>
            <p:extLst>
              <p:ext uri="{D42A27DB-BD31-4B8C-83A1-F6EECF244321}">
                <p14:modId xmlns:p14="http://schemas.microsoft.com/office/powerpoint/2010/main" val="1778265285"/>
              </p:ext>
            </p:extLst>
          </p:nvPr>
        </p:nvGraphicFramePr>
        <p:xfrm>
          <a:off x="4994757" y="5298343"/>
          <a:ext cx="991058" cy="954689"/>
        </p:xfrm>
        <a:graphic>
          <a:graphicData uri="http://schemas.openxmlformats.org/presentationml/2006/ole">
            <mc:AlternateContent xmlns:mc="http://schemas.openxmlformats.org/markup-compatibility/2006">
              <mc:Choice xmlns:v="urn:schemas-microsoft-com:vml" Requires="v">
                <p:oleObj r:id="rId5" imgW="1383840" imgH="1333080" progId="">
                  <p:embed/>
                </p:oleObj>
              </mc:Choice>
              <mc:Fallback>
                <p:oleObj r:id="rId5" imgW="1383840" imgH="1333080" progId="">
                  <p:embed/>
                  <p:pic>
                    <p:nvPicPr>
                      <p:cNvPr id="13" name="Object 12">
                        <a:extLst>
                          <a:ext uri="{FF2B5EF4-FFF2-40B4-BE49-F238E27FC236}">
                            <a16:creationId xmlns:a16="http://schemas.microsoft.com/office/drawing/2014/main" id="{BC7AB98B-A0CD-7665-D668-D5C95411D35E}"/>
                          </a:ext>
                        </a:extLst>
                      </p:cNvPr>
                      <p:cNvPicPr/>
                      <p:nvPr/>
                    </p:nvPicPr>
                    <p:blipFill>
                      <a:blip r:embed="rId6"/>
                      <a:stretch>
                        <a:fillRect/>
                      </a:stretch>
                    </p:blipFill>
                    <p:spPr>
                      <a:xfrm>
                        <a:off x="4994757" y="5298343"/>
                        <a:ext cx="991058" cy="954689"/>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E64DBE2E-20F1-9694-C6F4-DCDA27324852}"/>
              </a:ext>
            </a:extLst>
          </p:cNvPr>
          <p:cNvGraphicFramePr>
            <a:graphicFrameLocks noChangeAspect="1"/>
          </p:cNvGraphicFramePr>
          <p:nvPr>
            <p:extLst>
              <p:ext uri="{D42A27DB-BD31-4B8C-83A1-F6EECF244321}">
                <p14:modId xmlns:p14="http://schemas.microsoft.com/office/powerpoint/2010/main" val="3119056667"/>
              </p:ext>
            </p:extLst>
          </p:nvPr>
        </p:nvGraphicFramePr>
        <p:xfrm>
          <a:off x="922767" y="5360191"/>
          <a:ext cx="991058" cy="954689"/>
        </p:xfrm>
        <a:graphic>
          <a:graphicData uri="http://schemas.openxmlformats.org/presentationml/2006/ole">
            <mc:AlternateContent xmlns:mc="http://schemas.openxmlformats.org/markup-compatibility/2006">
              <mc:Choice xmlns:v="urn:schemas-microsoft-com:vml" Requires="v">
                <p:oleObj r:id="rId7" imgW="1383840" imgH="1333080" progId="">
                  <p:embed/>
                </p:oleObj>
              </mc:Choice>
              <mc:Fallback>
                <p:oleObj r:id="rId7" imgW="1383840" imgH="1333080" progId="">
                  <p:embed/>
                  <p:pic>
                    <p:nvPicPr>
                      <p:cNvPr id="14" name="Object 13">
                        <a:extLst>
                          <a:ext uri="{FF2B5EF4-FFF2-40B4-BE49-F238E27FC236}">
                            <a16:creationId xmlns:a16="http://schemas.microsoft.com/office/drawing/2014/main" id="{E64DBE2E-20F1-9694-C6F4-DCDA27324852}"/>
                          </a:ext>
                        </a:extLst>
                      </p:cNvPr>
                      <p:cNvPicPr/>
                      <p:nvPr/>
                    </p:nvPicPr>
                    <p:blipFill>
                      <a:blip r:embed="rId8"/>
                      <a:stretch>
                        <a:fillRect/>
                      </a:stretch>
                    </p:blipFill>
                    <p:spPr>
                      <a:xfrm>
                        <a:off x="922767" y="5360191"/>
                        <a:ext cx="991058" cy="954689"/>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BADE858B-DA80-A61C-5B7B-59BA15C478F0}"/>
              </a:ext>
            </a:extLst>
          </p:cNvPr>
          <p:cNvGraphicFramePr>
            <a:graphicFrameLocks noChangeAspect="1"/>
          </p:cNvGraphicFramePr>
          <p:nvPr>
            <p:extLst>
              <p:ext uri="{D42A27DB-BD31-4B8C-83A1-F6EECF244321}">
                <p14:modId xmlns:p14="http://schemas.microsoft.com/office/powerpoint/2010/main" val="2367373489"/>
              </p:ext>
            </p:extLst>
          </p:nvPr>
        </p:nvGraphicFramePr>
        <p:xfrm>
          <a:off x="9014158" y="5298343"/>
          <a:ext cx="991058" cy="954689"/>
        </p:xfrm>
        <a:graphic>
          <a:graphicData uri="http://schemas.openxmlformats.org/presentationml/2006/ole">
            <mc:AlternateContent xmlns:mc="http://schemas.openxmlformats.org/markup-compatibility/2006">
              <mc:Choice xmlns:v="urn:schemas-microsoft-com:vml" Requires="v">
                <p:oleObj r:id="rId9" imgW="1383840" imgH="1333080" progId="">
                  <p:embed/>
                </p:oleObj>
              </mc:Choice>
              <mc:Fallback>
                <p:oleObj r:id="rId9" imgW="1383840" imgH="1333080" progId="">
                  <p:embed/>
                  <p:pic>
                    <p:nvPicPr>
                      <p:cNvPr id="15" name="Object 14">
                        <a:extLst>
                          <a:ext uri="{FF2B5EF4-FFF2-40B4-BE49-F238E27FC236}">
                            <a16:creationId xmlns:a16="http://schemas.microsoft.com/office/drawing/2014/main" id="{BADE858B-DA80-A61C-5B7B-59BA15C478F0}"/>
                          </a:ext>
                        </a:extLst>
                      </p:cNvPr>
                      <p:cNvPicPr/>
                      <p:nvPr/>
                    </p:nvPicPr>
                    <p:blipFill>
                      <a:blip r:embed="rId10"/>
                      <a:stretch>
                        <a:fillRect/>
                      </a:stretch>
                    </p:blipFill>
                    <p:spPr>
                      <a:xfrm>
                        <a:off x="9014158" y="5298343"/>
                        <a:ext cx="991058" cy="954689"/>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3FB807C-A391-B3AE-28A8-4546F135688E}"/>
              </a:ext>
            </a:extLst>
          </p:cNvPr>
          <p:cNvSpPr txBox="1"/>
          <p:nvPr/>
        </p:nvSpPr>
        <p:spPr>
          <a:xfrm>
            <a:off x="5850014" y="5349206"/>
            <a:ext cx="2308887"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Structures </a:t>
            </a:r>
          </a:p>
          <a:p>
            <a:pPr marL="3175">
              <a:spcAft>
                <a:spcPts val="600"/>
              </a:spcAft>
            </a:pPr>
            <a:r>
              <a:rPr lang="en-US" sz="1600">
                <a:solidFill>
                  <a:srgbClr val="000000"/>
                </a:solidFill>
                <a:ea typeface="Calibri"/>
                <a:cs typeface="Myanmar Text"/>
              </a:rPr>
              <a:t>Individual atoms are shown with periodic table abbreviations.</a:t>
            </a:r>
            <a:endParaRPr lang="en-US">
              <a:solidFill>
                <a:srgbClr val="000000"/>
              </a:solidFill>
              <a:ea typeface="Calibri"/>
              <a:cs typeface="Calibri" panose="020F0502020204030204"/>
            </a:endParaRPr>
          </a:p>
        </p:txBody>
      </p:sp>
      <p:sp>
        <p:nvSpPr>
          <p:cNvPr id="17" name="TextBox 16">
            <a:extLst>
              <a:ext uri="{FF2B5EF4-FFF2-40B4-BE49-F238E27FC236}">
                <a16:creationId xmlns:a16="http://schemas.microsoft.com/office/drawing/2014/main" id="{D89684CE-DBE1-F4C6-DE99-175A0E65123F}"/>
              </a:ext>
            </a:extLst>
          </p:cNvPr>
          <p:cNvSpPr txBox="1"/>
          <p:nvPr/>
        </p:nvSpPr>
        <p:spPr>
          <a:xfrm>
            <a:off x="1830618" y="5360589"/>
            <a:ext cx="2207614"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Nucleotide components are shown as different geometric shapes. </a:t>
            </a:r>
            <a:endParaRPr lang="en-US">
              <a:solidFill>
                <a:srgbClr val="000000"/>
              </a:solidFill>
              <a:ea typeface="Calibri"/>
              <a:cs typeface="Calibri" panose="020F0502020204030204"/>
            </a:endParaRPr>
          </a:p>
        </p:txBody>
      </p:sp>
      <p:sp>
        <p:nvSpPr>
          <p:cNvPr id="18" name="TextBox 17">
            <a:extLst>
              <a:ext uri="{FF2B5EF4-FFF2-40B4-BE49-F238E27FC236}">
                <a16:creationId xmlns:a16="http://schemas.microsoft.com/office/drawing/2014/main" id="{347E636C-D305-39E3-986E-057570F25204}"/>
              </a:ext>
            </a:extLst>
          </p:cNvPr>
          <p:cNvSpPr txBox="1"/>
          <p:nvPr/>
        </p:nvSpPr>
        <p:spPr>
          <a:xfrm>
            <a:off x="9891617" y="5360190"/>
            <a:ext cx="1710147" cy="1400383"/>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Ball &amp; Stick </a:t>
            </a:r>
          </a:p>
          <a:p>
            <a:pPr marL="3175">
              <a:spcAft>
                <a:spcPts val="1200"/>
              </a:spcAft>
            </a:pPr>
            <a:r>
              <a:rPr lang="en-US" sz="1600">
                <a:solidFill>
                  <a:srgbClr val="000000"/>
                </a:solidFill>
                <a:ea typeface="Calibri"/>
                <a:cs typeface="Myanmar Text"/>
              </a:rPr>
              <a:t>Individual atoms shown with balls and bonds as sticks.</a:t>
            </a:r>
            <a:endParaRPr lang="en-US">
              <a:solidFill>
                <a:srgbClr val="000000"/>
              </a:solidFill>
              <a:ea typeface="Calibri"/>
              <a:cs typeface="Calibri" panose="020F0502020204030204"/>
            </a:endParaRPr>
          </a:p>
        </p:txBody>
      </p:sp>
      <p:pic>
        <p:nvPicPr>
          <p:cNvPr id="6" name="Picture 5">
            <a:extLst>
              <a:ext uri="{FF2B5EF4-FFF2-40B4-BE49-F238E27FC236}">
                <a16:creationId xmlns:a16="http://schemas.microsoft.com/office/drawing/2014/main" id="{157C5B48-6CAA-525D-EF53-494ABD4E2196}"/>
              </a:ext>
            </a:extLst>
          </p:cNvPr>
          <p:cNvPicPr>
            <a:picLocks noChangeAspect="1"/>
          </p:cNvPicPr>
          <p:nvPr/>
        </p:nvPicPr>
        <p:blipFill>
          <a:blip r:embed="rId11"/>
          <a:stretch>
            <a:fillRect/>
          </a:stretch>
        </p:blipFill>
        <p:spPr>
          <a:xfrm>
            <a:off x="9018368" y="1172798"/>
            <a:ext cx="2306590" cy="1336529"/>
          </a:xfrm>
          <a:prstGeom prst="rect">
            <a:avLst/>
          </a:prstGeom>
        </p:spPr>
      </p:pic>
      <p:pic>
        <p:nvPicPr>
          <p:cNvPr id="7" name="Picture 6">
            <a:extLst>
              <a:ext uri="{FF2B5EF4-FFF2-40B4-BE49-F238E27FC236}">
                <a16:creationId xmlns:a16="http://schemas.microsoft.com/office/drawing/2014/main" id="{76772B26-DA42-BF32-320D-48A03E53E93F}"/>
              </a:ext>
            </a:extLst>
          </p:cNvPr>
          <p:cNvPicPr>
            <a:picLocks noChangeAspect="1"/>
          </p:cNvPicPr>
          <p:nvPr/>
        </p:nvPicPr>
        <p:blipFill>
          <a:blip r:embed="rId12"/>
          <a:stretch>
            <a:fillRect/>
          </a:stretch>
        </p:blipFill>
        <p:spPr>
          <a:xfrm>
            <a:off x="1093817" y="3253629"/>
            <a:ext cx="3087830" cy="2095577"/>
          </a:xfrm>
          <a:prstGeom prst="rect">
            <a:avLst/>
          </a:prstGeom>
        </p:spPr>
      </p:pic>
      <p:pic>
        <p:nvPicPr>
          <p:cNvPr id="9" name="Picture 8">
            <a:extLst>
              <a:ext uri="{FF2B5EF4-FFF2-40B4-BE49-F238E27FC236}">
                <a16:creationId xmlns:a16="http://schemas.microsoft.com/office/drawing/2014/main" id="{7A296DE0-5ADE-9BE5-8AD8-6C21322331EA}"/>
              </a:ext>
            </a:extLst>
          </p:cNvPr>
          <p:cNvPicPr>
            <a:picLocks noChangeAspect="1"/>
          </p:cNvPicPr>
          <p:nvPr/>
        </p:nvPicPr>
        <p:blipFill>
          <a:blip r:embed="rId13"/>
          <a:stretch>
            <a:fillRect/>
          </a:stretch>
        </p:blipFill>
        <p:spPr>
          <a:xfrm>
            <a:off x="4680885" y="3170659"/>
            <a:ext cx="3558450" cy="1938375"/>
          </a:xfrm>
          <a:prstGeom prst="rect">
            <a:avLst/>
          </a:prstGeom>
        </p:spPr>
      </p:pic>
      <p:graphicFrame>
        <p:nvGraphicFramePr>
          <p:cNvPr id="10" name="Object 9">
            <a:extLst>
              <a:ext uri="{FF2B5EF4-FFF2-40B4-BE49-F238E27FC236}">
                <a16:creationId xmlns:a16="http://schemas.microsoft.com/office/drawing/2014/main" id="{4810BC48-1604-DECE-BEB2-96A7B2B3AA19}"/>
              </a:ext>
            </a:extLst>
          </p:cNvPr>
          <p:cNvGraphicFramePr>
            <a:graphicFrameLocks noChangeAspect="1"/>
          </p:cNvGraphicFramePr>
          <p:nvPr>
            <p:extLst>
              <p:ext uri="{D42A27DB-BD31-4B8C-83A1-F6EECF244321}">
                <p14:modId xmlns:p14="http://schemas.microsoft.com/office/powerpoint/2010/main" val="3649173018"/>
              </p:ext>
            </p:extLst>
          </p:nvPr>
        </p:nvGraphicFramePr>
        <p:xfrm>
          <a:off x="8738574" y="3170659"/>
          <a:ext cx="2984289" cy="2058460"/>
        </p:xfrm>
        <a:graphic>
          <a:graphicData uri="http://schemas.openxmlformats.org/presentationml/2006/ole">
            <mc:AlternateContent xmlns:mc="http://schemas.openxmlformats.org/markup-compatibility/2006">
              <mc:Choice xmlns:v="urn:schemas-microsoft-com:vml" Requires="v">
                <p:oleObj r:id="rId14" imgW="11910960" imgH="8215560" progId="">
                  <p:embed/>
                </p:oleObj>
              </mc:Choice>
              <mc:Fallback>
                <p:oleObj r:id="rId14" imgW="11910960" imgH="8215560" progId="">
                  <p:embed/>
                  <p:pic>
                    <p:nvPicPr>
                      <p:cNvPr id="10" name="Object 9">
                        <a:extLst>
                          <a:ext uri="{FF2B5EF4-FFF2-40B4-BE49-F238E27FC236}">
                            <a16:creationId xmlns:a16="http://schemas.microsoft.com/office/drawing/2014/main" id="{4810BC48-1604-DECE-BEB2-96A7B2B3AA19}"/>
                          </a:ext>
                        </a:extLst>
                      </p:cNvPr>
                      <p:cNvPicPr/>
                      <p:nvPr/>
                    </p:nvPicPr>
                    <p:blipFill>
                      <a:blip r:embed="rId15"/>
                      <a:stretch>
                        <a:fillRect/>
                      </a:stretch>
                    </p:blipFill>
                    <p:spPr>
                      <a:xfrm>
                        <a:off x="8738574" y="3170659"/>
                        <a:ext cx="2984289" cy="2058460"/>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899868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AB5D8678-B2B3-4FBF-9436-60EEB86EBD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Building a Short Piece of Single-Stranded DNA</a:t>
            </a:r>
            <a:endParaRPr lang="en-US" sz="1600">
              <a:solidFill>
                <a:schemeClr val="bg1"/>
              </a:solidFill>
            </a:endParaRPr>
          </a:p>
        </p:txBody>
      </p:sp>
      <p:sp>
        <p:nvSpPr>
          <p:cNvPr id="9" name="TextBox 8">
            <a:extLst>
              <a:ext uri="{FF2B5EF4-FFF2-40B4-BE49-F238E27FC236}">
                <a16:creationId xmlns:a16="http://schemas.microsoft.com/office/drawing/2014/main" id="{4072F49D-3ECD-E5A1-2F34-8F071E32972F}"/>
              </a:ext>
            </a:extLst>
          </p:cNvPr>
          <p:cNvSpPr txBox="1"/>
          <p:nvPr/>
        </p:nvSpPr>
        <p:spPr>
          <a:xfrm>
            <a:off x="760678" y="3506844"/>
            <a:ext cx="3205394" cy="1862048"/>
          </a:xfrm>
          <a:prstGeom prst="rect">
            <a:avLst/>
          </a:prstGeom>
          <a:noFill/>
        </p:spPr>
        <p:txBody>
          <a:bodyPr wrap="square" lIns="91440" tIns="45720" rIns="91440" bIns="45720" anchor="t">
            <a:spAutoFit/>
          </a:bodyPr>
          <a:lstStyle/>
          <a:p>
            <a:pPr>
              <a:spcAft>
                <a:spcPts val="1801"/>
              </a:spcAft>
            </a:pPr>
            <a:r>
              <a:rPr lang="en-US" sz="2000">
                <a:cs typeface="Calibri"/>
              </a:rPr>
              <a:t>Using additional nucleotides, build the short piece of single-stranded DNA shown to the right.</a:t>
            </a:r>
            <a:endParaRPr lang="en-US" sz="2000"/>
          </a:p>
          <a:p>
            <a:pPr algn="ctr">
              <a:spcAft>
                <a:spcPts val="1801"/>
              </a:spcAft>
            </a:pPr>
            <a:endParaRPr lang="en-US" sz="2000">
              <a:cs typeface="Calibri"/>
            </a:endParaRPr>
          </a:p>
        </p:txBody>
      </p:sp>
      <p:pic>
        <p:nvPicPr>
          <p:cNvPr id="4" name="Picture 3">
            <a:extLst>
              <a:ext uri="{FF2B5EF4-FFF2-40B4-BE49-F238E27FC236}">
                <a16:creationId xmlns:a16="http://schemas.microsoft.com/office/drawing/2014/main" id="{CA852399-A0BA-EC00-772E-064F5EB90D16}"/>
              </a:ext>
            </a:extLst>
          </p:cNvPr>
          <p:cNvPicPr>
            <a:picLocks noChangeAspect="1"/>
          </p:cNvPicPr>
          <p:nvPr/>
        </p:nvPicPr>
        <p:blipFill>
          <a:blip r:embed="rId6"/>
          <a:stretch>
            <a:fillRect/>
          </a:stretch>
        </p:blipFill>
        <p:spPr>
          <a:xfrm>
            <a:off x="4494883" y="3384932"/>
            <a:ext cx="5667520" cy="1984397"/>
          </a:xfrm>
          <a:prstGeom prst="rect">
            <a:avLst/>
          </a:prstGeom>
        </p:spPr>
      </p:pic>
    </p:spTree>
    <p:custDataLst>
      <p:tags r:id="rId1"/>
    </p:custDataLst>
    <p:extLst>
      <p:ext uri="{BB962C8B-B14F-4D97-AF65-F5344CB8AC3E}">
        <p14:creationId xmlns:p14="http://schemas.microsoft.com/office/powerpoint/2010/main" val="3122536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2393567C-4588-54A5-6428-3D8AE1AF4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760678" y="-244"/>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Building a Short Piece of Double-Stranded DNA</a:t>
            </a:r>
            <a:endParaRPr lang="en-US" sz="1600">
              <a:solidFill>
                <a:schemeClr val="bg1"/>
              </a:solidFill>
            </a:endParaRPr>
          </a:p>
        </p:txBody>
      </p:sp>
      <p:pic>
        <p:nvPicPr>
          <p:cNvPr id="3" name="Picture 2">
            <a:extLst>
              <a:ext uri="{FF2B5EF4-FFF2-40B4-BE49-F238E27FC236}">
                <a16:creationId xmlns:a16="http://schemas.microsoft.com/office/drawing/2014/main" id="{2FF44E9B-7693-8FC2-8BD7-3BC1AE97D490}"/>
              </a:ext>
            </a:extLst>
          </p:cNvPr>
          <p:cNvPicPr>
            <a:picLocks noChangeAspect="1"/>
          </p:cNvPicPr>
          <p:nvPr/>
        </p:nvPicPr>
        <p:blipFill>
          <a:blip r:embed="rId6"/>
          <a:stretch>
            <a:fillRect/>
          </a:stretch>
        </p:blipFill>
        <p:spPr>
          <a:xfrm>
            <a:off x="3827915" y="2005985"/>
            <a:ext cx="6334489" cy="3358350"/>
          </a:xfrm>
          <a:prstGeom prst="rect">
            <a:avLst/>
          </a:prstGeom>
        </p:spPr>
      </p:pic>
      <p:sp>
        <p:nvSpPr>
          <p:cNvPr id="9" name="TextBox 8">
            <a:extLst>
              <a:ext uri="{FF2B5EF4-FFF2-40B4-BE49-F238E27FC236}">
                <a16:creationId xmlns:a16="http://schemas.microsoft.com/office/drawing/2014/main" id="{4072F49D-3ECD-E5A1-2F34-8F071E32972F}"/>
              </a:ext>
            </a:extLst>
          </p:cNvPr>
          <p:cNvSpPr txBox="1"/>
          <p:nvPr/>
        </p:nvSpPr>
        <p:spPr>
          <a:xfrm>
            <a:off x="760678" y="2228671"/>
            <a:ext cx="2896922" cy="3247043"/>
          </a:xfrm>
          <a:prstGeom prst="rect">
            <a:avLst/>
          </a:prstGeom>
          <a:noFill/>
        </p:spPr>
        <p:txBody>
          <a:bodyPr wrap="square" lIns="91440" tIns="45720" rIns="91440" bIns="45720" anchor="t">
            <a:spAutoFit/>
          </a:bodyPr>
          <a:lstStyle/>
          <a:p>
            <a:pPr>
              <a:spcAft>
                <a:spcPts val="1801"/>
              </a:spcAft>
            </a:pPr>
            <a:r>
              <a:rPr lang="en-US" sz="2000">
                <a:cs typeface="Calibri"/>
              </a:rPr>
              <a:t>Next, build a second strand of DNA that is complementary to the first strand.</a:t>
            </a:r>
          </a:p>
          <a:p>
            <a:pPr>
              <a:spcAft>
                <a:spcPts val="1200"/>
              </a:spcAft>
            </a:pPr>
            <a:r>
              <a:rPr lang="en-US" sz="2000" b="1">
                <a:solidFill>
                  <a:srgbClr val="1CA64A"/>
                </a:solidFill>
                <a:ea typeface="Calibri"/>
                <a:cs typeface="Calibri"/>
              </a:rPr>
              <a:t>What are some features you notice of this section of double-stranded DNA? </a:t>
            </a:r>
          </a:p>
          <a:p>
            <a:pPr>
              <a:spcAft>
                <a:spcPts val="1200"/>
              </a:spcAft>
            </a:pPr>
            <a:r>
              <a:rPr lang="en-US" sz="2000" b="1">
                <a:ea typeface="Calibri"/>
                <a:cs typeface="Calibri"/>
              </a:rPr>
              <a:t>Record your observations in your notebook. </a:t>
            </a:r>
            <a:endParaRPr lang="en-US" sz="2000"/>
          </a:p>
        </p:txBody>
      </p:sp>
    </p:spTree>
    <p:custDataLst>
      <p:tags r:id="rId1"/>
    </p:custDataLst>
    <p:extLst>
      <p:ext uri="{BB962C8B-B14F-4D97-AF65-F5344CB8AC3E}">
        <p14:creationId xmlns:p14="http://schemas.microsoft.com/office/powerpoint/2010/main" val="3651302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F25B57-C134-9EF6-DE82-E85AA87D997C}"/>
              </a:ext>
            </a:extLst>
          </p:cNvPr>
          <p:cNvPicPr>
            <a:picLocks noChangeAspect="1"/>
          </p:cNvPicPr>
          <p:nvPr/>
        </p:nvPicPr>
        <p:blipFill>
          <a:blip r:embed="rId5"/>
          <a:stretch>
            <a:fillRect/>
          </a:stretch>
        </p:blipFill>
        <p:spPr>
          <a:xfrm>
            <a:off x="8239979" y="2862751"/>
            <a:ext cx="2037106" cy="3504754"/>
          </a:xfrm>
          <a:prstGeom prst="rect">
            <a:avLst/>
          </a:prstGeom>
        </p:spPr>
      </p:pic>
      <p:pic>
        <p:nvPicPr>
          <p:cNvPr id="3" name="Picture 2">
            <a:extLst>
              <a:ext uri="{FF2B5EF4-FFF2-40B4-BE49-F238E27FC236}">
                <a16:creationId xmlns:a16="http://schemas.microsoft.com/office/drawing/2014/main" id="{0B44D930-DA6A-0C10-1B11-85AE85208677}"/>
              </a:ext>
            </a:extLst>
          </p:cNvPr>
          <p:cNvPicPr>
            <a:picLocks noChangeAspect="1"/>
          </p:cNvPicPr>
          <p:nvPr/>
        </p:nvPicPr>
        <p:blipFill>
          <a:blip r:embed="rId6"/>
          <a:stretch>
            <a:fillRect/>
          </a:stretch>
        </p:blipFill>
        <p:spPr>
          <a:xfrm>
            <a:off x="4523872" y="2871986"/>
            <a:ext cx="2031738" cy="3495518"/>
          </a:xfrm>
          <a:prstGeom prst="rect">
            <a:avLst/>
          </a:prstGeom>
        </p:spPr>
      </p:pic>
      <p:graphicFrame>
        <p:nvGraphicFramePr>
          <p:cNvPr id="18" name="Object 17">
            <a:extLst>
              <a:ext uri="{FF2B5EF4-FFF2-40B4-BE49-F238E27FC236}">
                <a16:creationId xmlns:a16="http://schemas.microsoft.com/office/drawing/2014/main" id="{1EA5B6FE-95B4-F0FC-BE88-D256A3BA7582}"/>
              </a:ext>
            </a:extLst>
          </p:cNvPr>
          <p:cNvGraphicFramePr>
            <a:graphicFrameLocks noChangeAspect="1"/>
          </p:cNvGraphicFramePr>
          <p:nvPr>
            <p:extLst>
              <p:ext uri="{D42A27DB-BD31-4B8C-83A1-F6EECF244321}">
                <p14:modId xmlns:p14="http://schemas.microsoft.com/office/powerpoint/2010/main" val="126888573"/>
              </p:ext>
            </p:extLst>
          </p:nvPr>
        </p:nvGraphicFramePr>
        <p:xfrm>
          <a:off x="927127" y="2871986"/>
          <a:ext cx="2026599" cy="3486282"/>
        </p:xfrm>
        <a:graphic>
          <a:graphicData uri="http://schemas.openxmlformats.org/presentationml/2006/ole">
            <mc:AlternateContent xmlns:mc="http://schemas.openxmlformats.org/markup-compatibility/2006">
              <mc:Choice xmlns:v="urn:schemas-microsoft-com:vml" Requires="v">
                <p:oleObj r:id="rId7" imgW="9993600" imgH="17193600" progId="">
                  <p:embed/>
                </p:oleObj>
              </mc:Choice>
              <mc:Fallback>
                <p:oleObj r:id="rId7" imgW="9993600" imgH="17193600" progId="">
                  <p:embed/>
                  <p:pic>
                    <p:nvPicPr>
                      <p:cNvPr id="18" name="Object 17">
                        <a:extLst>
                          <a:ext uri="{FF2B5EF4-FFF2-40B4-BE49-F238E27FC236}">
                            <a16:creationId xmlns:a16="http://schemas.microsoft.com/office/drawing/2014/main" id="{1EA5B6FE-95B4-F0FC-BE88-D256A3BA7582}"/>
                          </a:ext>
                        </a:extLst>
                      </p:cNvPr>
                      <p:cNvPicPr/>
                      <p:nvPr/>
                    </p:nvPicPr>
                    <p:blipFill>
                      <a:blip r:embed="rId8"/>
                      <a:stretch>
                        <a:fillRect/>
                      </a:stretch>
                    </p:blipFill>
                    <p:spPr>
                      <a:xfrm>
                        <a:off x="927127" y="2871986"/>
                        <a:ext cx="2026599" cy="3486282"/>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0A24A1-7CA4-13F3-22A0-75B46CB3E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a:solidFill>
                  <a:schemeClr val="bg1"/>
                </a:solidFill>
                <a:ea typeface="HGSoeiKakugothicUB"/>
                <a:cs typeface="Myanmar Text"/>
              </a:rPr>
              <a:t>Exploring Three Representations of Double Stranded DNA</a:t>
            </a:r>
            <a:endParaRPr lang="en-US" sz="280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2" name="TextBox 11">
            <a:extLst>
              <a:ext uri="{FF2B5EF4-FFF2-40B4-BE49-F238E27FC236}">
                <a16:creationId xmlns:a16="http://schemas.microsoft.com/office/drawing/2014/main" id="{EEEC0074-092D-B13D-65D8-D5916C25A957}"/>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Double-Stranded DNA</a:t>
            </a:r>
            <a:endParaRPr lang="en-US" sz="2000">
              <a:cs typeface="Calibri"/>
            </a:endParaRPr>
          </a:p>
        </p:txBody>
      </p:sp>
      <p:sp>
        <p:nvSpPr>
          <p:cNvPr id="14" name="TextBox 13">
            <a:extLst>
              <a:ext uri="{FF2B5EF4-FFF2-40B4-BE49-F238E27FC236}">
                <a16:creationId xmlns:a16="http://schemas.microsoft.com/office/drawing/2014/main" id="{1396CE0D-D4EA-2C49-DAED-6D8C6A580979}"/>
              </a:ext>
            </a:extLst>
          </p:cNvPr>
          <p:cNvSpPr txBox="1"/>
          <p:nvPr/>
        </p:nvSpPr>
        <p:spPr>
          <a:xfrm>
            <a:off x="3837216" y="1963487"/>
            <a:ext cx="3268664"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the correct </a:t>
            </a:r>
            <a:r>
              <a:rPr lang="en-US" sz="2000" b="1">
                <a:cs typeface="Calibri"/>
              </a:rPr>
              <a:t>segment of</a:t>
            </a:r>
          </a:p>
          <a:p>
            <a:pPr algn="ctr"/>
            <a:r>
              <a:rPr lang="en-US" sz="2000" b="1">
                <a:cs typeface="Calibri"/>
              </a:rPr>
              <a:t>double-stranded DNA</a:t>
            </a:r>
            <a:endParaRPr lang="en-US" sz="2000">
              <a:cs typeface="Calibri"/>
            </a:endParaRPr>
          </a:p>
        </p:txBody>
      </p:sp>
      <p:sp>
        <p:nvSpPr>
          <p:cNvPr id="15" name="TextBox 14">
            <a:extLst>
              <a:ext uri="{FF2B5EF4-FFF2-40B4-BE49-F238E27FC236}">
                <a16:creationId xmlns:a16="http://schemas.microsoft.com/office/drawing/2014/main" id="{FA7AEDC8-780A-689B-24DA-AFC43F7CE659}"/>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all three buttons</a:t>
            </a:r>
            <a:endParaRPr lang="en-US" sz="2000">
              <a:cs typeface="Calibri"/>
            </a:endParaRPr>
          </a:p>
        </p:txBody>
      </p:sp>
      <p:sp>
        <p:nvSpPr>
          <p:cNvPr id="17" name="Oval 16">
            <a:extLst>
              <a:ext uri="{FF2B5EF4-FFF2-40B4-BE49-F238E27FC236}">
                <a16:creationId xmlns:a16="http://schemas.microsoft.com/office/drawing/2014/main" id="{D4FD4B7B-F965-6865-9625-560C38ED08F5}"/>
              </a:ext>
            </a:extLst>
          </p:cNvPr>
          <p:cNvSpPr/>
          <p:nvPr/>
        </p:nvSpPr>
        <p:spPr>
          <a:xfrm>
            <a:off x="8574651" y="5229977"/>
            <a:ext cx="1384597"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6" name="Picture 5" descr="A colorful diagram of a dna chain&#10;&#10;Description automatically generated with medium confidence">
            <a:extLst>
              <a:ext uri="{FF2B5EF4-FFF2-40B4-BE49-F238E27FC236}">
                <a16:creationId xmlns:a16="http://schemas.microsoft.com/office/drawing/2014/main" id="{FB731262-B734-9830-B613-08D5B0AA8C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1642" y="5164648"/>
            <a:ext cx="1251726" cy="938795"/>
          </a:xfrm>
          <a:prstGeom prst="rect">
            <a:avLst/>
          </a:prstGeom>
        </p:spPr>
      </p:pic>
      <p:sp>
        <p:nvSpPr>
          <p:cNvPr id="16" name="Oval 15">
            <a:extLst>
              <a:ext uri="{FF2B5EF4-FFF2-40B4-BE49-F238E27FC236}">
                <a16:creationId xmlns:a16="http://schemas.microsoft.com/office/drawing/2014/main" id="{31096877-9CE7-9494-8848-E7AE045F502C}"/>
              </a:ext>
            </a:extLst>
          </p:cNvPr>
          <p:cNvSpPr/>
          <p:nvPr/>
        </p:nvSpPr>
        <p:spPr>
          <a:xfrm>
            <a:off x="1166206" y="5030630"/>
            <a:ext cx="1526405" cy="105068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custDataLst>
      <p:tags r:id="rId1"/>
    </p:custDataLst>
    <p:extLst>
      <p:ext uri="{BB962C8B-B14F-4D97-AF65-F5344CB8AC3E}">
        <p14:creationId xmlns:p14="http://schemas.microsoft.com/office/powerpoint/2010/main" val="172317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5047534"/>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Evaluate multiple models of the structure of the nucleotide. </a:t>
            </a:r>
          </a:p>
          <a:p>
            <a:pPr marL="172720" lvl="1" indent="-172720">
              <a:buFont typeface="Courier New,monospace"/>
              <a:buChar char="o"/>
            </a:pPr>
            <a:r>
              <a:rPr lang="en-US" sz="1600">
                <a:solidFill>
                  <a:srgbClr val="000000"/>
                </a:solidFill>
                <a:cs typeface="Calibri"/>
              </a:rPr>
              <a:t>Construct a DNA sequence and discover the directionality of DNA.</a:t>
            </a:r>
            <a:endParaRPr lang="en-US" sz="1600">
              <a:solidFill>
                <a:srgbClr val="000000"/>
              </a:solidFill>
              <a:ea typeface="Calibri"/>
              <a:cs typeface="Calibri"/>
            </a:endParaRPr>
          </a:p>
          <a:p>
            <a:pPr marL="172720" lvl="1" indent="-172720">
              <a:buFont typeface="Courier New,monospace"/>
              <a:buChar char="o"/>
            </a:pPr>
            <a:endParaRPr lang="en-US" sz="1600">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Flow of Genetic Information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b="1">
              <a:solidFill>
                <a:srgbClr val="000000"/>
              </a:solidFill>
              <a:cs typeface="Calibri"/>
            </a:endParaRPr>
          </a:p>
          <a:p>
            <a:pPr>
              <a:spcAft>
                <a:spcPts val="601"/>
              </a:spcAft>
            </a:pPr>
            <a:r>
              <a:rPr lang="en-US" sz="1600" b="1">
                <a:solidFill>
                  <a:srgbClr val="000000"/>
                </a:solidFill>
                <a:cs typeface="Calibri"/>
              </a:rPr>
              <a:t>Other Materials Needed:</a:t>
            </a:r>
            <a:endParaRPr lang="en-US" sz="1600">
              <a:solidFill>
                <a:srgbClr val="000000"/>
              </a:solidFill>
              <a:ea typeface="Calibri"/>
              <a:cs typeface="Calibri"/>
            </a:endParaRPr>
          </a:p>
          <a:p>
            <a:r>
              <a:rPr lang="en-US" sz="1600">
                <a:cs typeface="Calibri"/>
              </a:rPr>
              <a:t>Notebook and writing tools</a:t>
            </a:r>
          </a:p>
          <a:p>
            <a:r>
              <a:rPr lang="en-US" sz="1600">
                <a:cs typeface="Calibri"/>
              </a:rPr>
              <a:t>Optional – Dynamic DNA kit </a:t>
            </a:r>
            <a:r>
              <a:rPr lang="en-US" sz="1100">
                <a:cs typeface="Calibri"/>
              </a:rPr>
              <a:t>© </a:t>
            </a:r>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4487158" cy="358572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a:t>
            </a:r>
          </a:p>
          <a:p>
            <a:endParaRPr lang="en-US" sz="1600">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DNA Structure</a:t>
            </a:r>
            <a:endParaRPr lang="en-US"/>
          </a:p>
          <a:p>
            <a:pPr marL="172085" indent="-172085">
              <a:buFont typeface="Arial" panose="020B0604020202020204" pitchFamily="34" charset="0"/>
              <a:buChar char="•"/>
            </a:pPr>
            <a:r>
              <a:rPr lang="en-US" sz="1600">
                <a:solidFill>
                  <a:srgbClr val="000000"/>
                </a:solidFill>
                <a:cs typeface="Calibri"/>
              </a:rPr>
              <a:t>Nucleotide Structure</a:t>
            </a:r>
          </a:p>
          <a:p>
            <a:pPr marL="172085" indent="-172085">
              <a:buFont typeface="Arial" panose="020B0604020202020204" pitchFamily="34" charset="0"/>
              <a:buChar char="•"/>
            </a:pPr>
            <a:r>
              <a:rPr lang="en-US" sz="1600">
                <a:solidFill>
                  <a:srgbClr val="000000"/>
                </a:solidFill>
                <a:cs typeface="Calibri"/>
              </a:rPr>
              <a:t>Base Pairing</a:t>
            </a:r>
          </a:p>
          <a:p>
            <a:pPr marL="172085" indent="-172085">
              <a:buFont typeface="Arial" panose="020B0604020202020204" pitchFamily="34" charset="0"/>
              <a:buChar char="•"/>
            </a:pPr>
            <a:r>
              <a:rPr lang="en-US" sz="1600">
                <a:solidFill>
                  <a:srgbClr val="000000"/>
                </a:solidFill>
                <a:cs typeface="Calibri"/>
              </a:rPr>
              <a:t>Directionality</a:t>
            </a: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p>
          <a:p>
            <a:pPr marL="174625" indent="-174625">
              <a:buFont typeface="Arial" panose="020B0604020202020204" pitchFamily="34" charset="0"/>
              <a:buChar char="•"/>
            </a:pPr>
            <a:r>
              <a:rPr lang="en-US" sz="1600">
                <a:solidFill>
                  <a:srgbClr val="000000"/>
                </a:solidFill>
                <a:ea typeface="Calibri"/>
                <a:cs typeface="Calibri"/>
              </a:rPr>
              <a:t>Covalent bonding</a:t>
            </a:r>
          </a:p>
          <a:p>
            <a:pPr marL="174625" indent="-174625">
              <a:buFont typeface="Arial" panose="020B0604020202020204" pitchFamily="34" charset="0"/>
              <a:buChar char="•"/>
            </a:pPr>
            <a:r>
              <a:rPr lang="en-US" sz="1600">
                <a:solidFill>
                  <a:srgbClr val="000000"/>
                </a:solidFill>
                <a:ea typeface="Calibri"/>
                <a:cs typeface="Calibri"/>
              </a:rPr>
              <a:t>Hydrogen bonding</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D3028736-08BE-326A-175B-AAC83E573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6" name="Picture 5">
            <a:extLst>
              <a:ext uri="{FF2B5EF4-FFF2-40B4-BE49-F238E27FC236}">
                <a16:creationId xmlns:a16="http://schemas.microsoft.com/office/drawing/2014/main" id="{FECC95B8-CC78-49F3-B51A-F93525B23DD8}"/>
              </a:ext>
            </a:extLst>
          </p:cNvPr>
          <p:cNvPicPr>
            <a:picLocks noChangeAspect="1"/>
          </p:cNvPicPr>
          <p:nvPr/>
        </p:nvPicPr>
        <p:blipFill>
          <a:blip r:embed="rId6"/>
          <a:stretch>
            <a:fillRect/>
          </a:stretch>
        </p:blipFill>
        <p:spPr>
          <a:xfrm>
            <a:off x="5722951" y="2228671"/>
            <a:ext cx="5316021" cy="3627825"/>
          </a:xfrm>
          <a:prstGeom prst="rect">
            <a:avLst/>
          </a:prstGeom>
        </p:spPr>
      </p:pic>
      <p:sp>
        <p:nvSpPr>
          <p:cNvPr id="7" name="Title 1">
            <a:extLst>
              <a:ext uri="{FF2B5EF4-FFF2-40B4-BE49-F238E27FC236}">
                <a16:creationId xmlns:a16="http://schemas.microsoft.com/office/drawing/2014/main" id="{A12F5B21-242D-9118-338B-66271FD0B3C6}"/>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Cartoon Representations of Double-stranded DNA</a:t>
            </a:r>
            <a:endParaRPr lang="en-US" sz="3200">
              <a:solidFill>
                <a:schemeClr val="bg1"/>
              </a:solidFill>
            </a:endParaRPr>
          </a:p>
        </p:txBody>
      </p:sp>
      <p:sp>
        <p:nvSpPr>
          <p:cNvPr id="18" name="TextBox 17">
            <a:extLst>
              <a:ext uri="{FF2B5EF4-FFF2-40B4-BE49-F238E27FC236}">
                <a16:creationId xmlns:a16="http://schemas.microsoft.com/office/drawing/2014/main" id="{BCED7892-CC9D-0DE4-EC2E-9D1BC9A48A62}"/>
              </a:ext>
            </a:extLst>
          </p:cNvPr>
          <p:cNvSpPr txBox="1"/>
          <p:nvPr/>
        </p:nvSpPr>
        <p:spPr>
          <a:xfrm>
            <a:off x="760677" y="1951591"/>
            <a:ext cx="4383978" cy="1323439"/>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How are the nitrogenous bases of the eight nucleotides interacting?</a:t>
            </a:r>
          </a:p>
        </p:txBody>
      </p:sp>
      <p:sp>
        <p:nvSpPr>
          <p:cNvPr id="19" name="TextBox 18">
            <a:extLst>
              <a:ext uri="{FF2B5EF4-FFF2-40B4-BE49-F238E27FC236}">
                <a16:creationId xmlns:a16="http://schemas.microsoft.com/office/drawing/2014/main" id="{CC41523B-709D-52E9-9355-03E494807011}"/>
              </a:ext>
            </a:extLst>
          </p:cNvPr>
          <p:cNvSpPr txBox="1"/>
          <p:nvPr/>
        </p:nvSpPr>
        <p:spPr>
          <a:xfrm>
            <a:off x="760677" y="3521769"/>
            <a:ext cx="4190014" cy="707886"/>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How are the backbones of the eight nucleotides interacting?</a:t>
            </a:r>
          </a:p>
        </p:txBody>
      </p:sp>
    </p:spTree>
    <p:custDataLst>
      <p:tags r:id="rId1"/>
    </p:custDataLst>
    <p:extLst>
      <p:ext uri="{BB962C8B-B14F-4D97-AF65-F5344CB8AC3E}">
        <p14:creationId xmlns:p14="http://schemas.microsoft.com/office/powerpoint/2010/main" val="2997200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D3028736-08BE-326A-175B-AAC83E573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6" name="Picture 5">
            <a:extLst>
              <a:ext uri="{FF2B5EF4-FFF2-40B4-BE49-F238E27FC236}">
                <a16:creationId xmlns:a16="http://schemas.microsoft.com/office/drawing/2014/main" id="{FECC95B8-CC78-49F3-B51A-F93525B23DD8}"/>
              </a:ext>
            </a:extLst>
          </p:cNvPr>
          <p:cNvPicPr>
            <a:picLocks noChangeAspect="1"/>
          </p:cNvPicPr>
          <p:nvPr/>
        </p:nvPicPr>
        <p:blipFill>
          <a:blip r:embed="rId6"/>
          <a:stretch>
            <a:fillRect/>
          </a:stretch>
        </p:blipFill>
        <p:spPr>
          <a:xfrm>
            <a:off x="5722951" y="2228671"/>
            <a:ext cx="5316021" cy="3627825"/>
          </a:xfrm>
          <a:prstGeom prst="rect">
            <a:avLst/>
          </a:prstGeom>
        </p:spPr>
      </p:pic>
      <p:sp>
        <p:nvSpPr>
          <p:cNvPr id="7" name="Title 1">
            <a:extLst>
              <a:ext uri="{FF2B5EF4-FFF2-40B4-BE49-F238E27FC236}">
                <a16:creationId xmlns:a16="http://schemas.microsoft.com/office/drawing/2014/main" id="{A12F5B21-242D-9118-338B-66271FD0B3C6}"/>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Cartoon Representations of Double-stranded DNA</a:t>
            </a:r>
            <a:endParaRPr lang="en-US" sz="3200">
              <a:solidFill>
                <a:schemeClr val="bg1"/>
              </a:solidFill>
            </a:endParaRPr>
          </a:p>
        </p:txBody>
      </p:sp>
      <p:sp>
        <p:nvSpPr>
          <p:cNvPr id="8" name="TextBox 7">
            <a:extLst>
              <a:ext uri="{FF2B5EF4-FFF2-40B4-BE49-F238E27FC236}">
                <a16:creationId xmlns:a16="http://schemas.microsoft.com/office/drawing/2014/main" id="{F49FF747-F8C7-A503-27BF-E26EF8F98FD5}"/>
              </a:ext>
            </a:extLst>
          </p:cNvPr>
          <p:cNvSpPr txBox="1"/>
          <p:nvPr/>
        </p:nvSpPr>
        <p:spPr>
          <a:xfrm>
            <a:off x="760677" y="1951591"/>
            <a:ext cx="4383978" cy="2092881"/>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How are the nitrogenous bases of the eight nucleotides interacting?</a:t>
            </a:r>
          </a:p>
          <a:p>
            <a:pPr>
              <a:spcAft>
                <a:spcPts val="1200"/>
              </a:spcAft>
            </a:pPr>
            <a:r>
              <a:rPr lang="en-US" sz="2000">
                <a:ea typeface="Calibri"/>
                <a:cs typeface="Calibri"/>
              </a:rPr>
              <a:t>Nucleotide bases form predictable pairs. </a:t>
            </a:r>
            <a:r>
              <a:rPr lang="en-US" sz="2000" b="1">
                <a:solidFill>
                  <a:srgbClr val="C00000"/>
                </a:solidFill>
                <a:ea typeface="Calibri"/>
                <a:cs typeface="Calibri"/>
              </a:rPr>
              <a:t>A</a:t>
            </a:r>
            <a:r>
              <a:rPr lang="en-US" sz="2000">
                <a:solidFill>
                  <a:srgbClr val="1CA64A"/>
                </a:solidFill>
                <a:ea typeface="Calibri"/>
                <a:cs typeface="Calibri"/>
              </a:rPr>
              <a:t> </a:t>
            </a:r>
            <a:r>
              <a:rPr lang="en-US" sz="2000">
                <a:ea typeface="Calibri"/>
                <a:cs typeface="Calibri"/>
              </a:rPr>
              <a:t>pairs with </a:t>
            </a:r>
            <a:r>
              <a:rPr lang="en-US" sz="2000" b="1">
                <a:solidFill>
                  <a:schemeClr val="accent4">
                    <a:lumMod val="75000"/>
                  </a:schemeClr>
                </a:solidFill>
                <a:ea typeface="Calibri"/>
                <a:cs typeface="Calibri"/>
              </a:rPr>
              <a:t>T</a:t>
            </a:r>
            <a:r>
              <a:rPr lang="en-US" sz="2000">
                <a:solidFill>
                  <a:srgbClr val="1CA64A"/>
                </a:solidFill>
                <a:ea typeface="Calibri"/>
                <a:cs typeface="Calibri"/>
              </a:rPr>
              <a:t> </a:t>
            </a:r>
            <a:r>
              <a:rPr lang="en-US" sz="2000">
                <a:ea typeface="Calibri"/>
                <a:cs typeface="Calibri"/>
              </a:rPr>
              <a:t>and</a:t>
            </a:r>
            <a:r>
              <a:rPr lang="en-US" sz="2000">
                <a:solidFill>
                  <a:srgbClr val="1CA64A"/>
                </a:solidFill>
                <a:ea typeface="Calibri"/>
                <a:cs typeface="Calibri"/>
              </a:rPr>
              <a:t> </a:t>
            </a:r>
            <a:r>
              <a:rPr lang="en-US" sz="2000" b="1">
                <a:solidFill>
                  <a:srgbClr val="00B050"/>
                </a:solidFill>
                <a:ea typeface="Calibri"/>
                <a:cs typeface="Calibri"/>
              </a:rPr>
              <a:t>G</a:t>
            </a:r>
            <a:r>
              <a:rPr lang="en-US" sz="2000">
                <a:solidFill>
                  <a:srgbClr val="1CA64A"/>
                </a:solidFill>
                <a:ea typeface="Calibri"/>
                <a:cs typeface="Calibri"/>
              </a:rPr>
              <a:t> </a:t>
            </a:r>
            <a:r>
              <a:rPr lang="en-US" sz="2000">
                <a:ea typeface="Calibri"/>
                <a:cs typeface="Calibri"/>
              </a:rPr>
              <a:t>pairs with </a:t>
            </a:r>
            <a:r>
              <a:rPr lang="en-US" sz="2000" b="1">
                <a:solidFill>
                  <a:schemeClr val="accent5">
                    <a:lumMod val="75000"/>
                  </a:schemeClr>
                </a:solidFill>
                <a:ea typeface="Calibri"/>
                <a:cs typeface="Calibri"/>
              </a:rPr>
              <a:t>C</a:t>
            </a:r>
            <a:r>
              <a:rPr lang="en-US" sz="2000">
                <a:ea typeface="Calibri"/>
                <a:cs typeface="Calibri"/>
              </a:rPr>
              <a:t>.</a:t>
            </a:r>
            <a:endParaRPr lang="en-US" sz="2000" b="1">
              <a:solidFill>
                <a:srgbClr val="1CA64A"/>
              </a:solidFill>
              <a:ea typeface="Calibri"/>
              <a:cs typeface="Calibri"/>
            </a:endParaRPr>
          </a:p>
        </p:txBody>
      </p:sp>
      <p:sp>
        <p:nvSpPr>
          <p:cNvPr id="2" name="TextBox 1">
            <a:extLst>
              <a:ext uri="{FF2B5EF4-FFF2-40B4-BE49-F238E27FC236}">
                <a16:creationId xmlns:a16="http://schemas.microsoft.com/office/drawing/2014/main" id="{3E1637D6-580A-1494-00D3-ECBD8978E9EA}"/>
              </a:ext>
            </a:extLst>
          </p:cNvPr>
          <p:cNvSpPr txBox="1"/>
          <p:nvPr/>
        </p:nvSpPr>
        <p:spPr>
          <a:xfrm>
            <a:off x="760677" y="4474269"/>
            <a:ext cx="4190014" cy="1785104"/>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How are the backbones of the eight nucleotides interacting?</a:t>
            </a:r>
          </a:p>
          <a:p>
            <a:pPr>
              <a:spcAft>
                <a:spcPts val="1200"/>
              </a:spcAft>
            </a:pPr>
            <a:r>
              <a:rPr lang="en-US" sz="2000">
                <a:ea typeface="Calibri"/>
                <a:cs typeface="Calibri"/>
              </a:rPr>
              <a:t>Nucleotide backbones form bonds between sugar and phosphate groups, resulting in two strands.</a:t>
            </a:r>
          </a:p>
        </p:txBody>
      </p:sp>
      <p:pic>
        <p:nvPicPr>
          <p:cNvPr id="5" name="Picture 4">
            <a:extLst>
              <a:ext uri="{FF2B5EF4-FFF2-40B4-BE49-F238E27FC236}">
                <a16:creationId xmlns:a16="http://schemas.microsoft.com/office/drawing/2014/main" id="{FE5CBD5D-04CA-6BB5-4131-95CE8091B70E}"/>
              </a:ext>
            </a:extLst>
          </p:cNvPr>
          <p:cNvPicPr>
            <a:picLocks noChangeAspect="1"/>
          </p:cNvPicPr>
          <p:nvPr/>
        </p:nvPicPr>
        <p:blipFill>
          <a:blip r:embed="rId7"/>
          <a:stretch>
            <a:fillRect/>
          </a:stretch>
        </p:blipFill>
        <p:spPr>
          <a:xfrm>
            <a:off x="5991804" y="1674323"/>
            <a:ext cx="5047168" cy="467330"/>
          </a:xfrm>
          <a:prstGeom prst="rect">
            <a:avLst/>
          </a:prstGeom>
        </p:spPr>
      </p:pic>
      <p:pic>
        <p:nvPicPr>
          <p:cNvPr id="9" name="Picture 8">
            <a:extLst>
              <a:ext uri="{FF2B5EF4-FFF2-40B4-BE49-F238E27FC236}">
                <a16:creationId xmlns:a16="http://schemas.microsoft.com/office/drawing/2014/main" id="{63FC31F3-D005-B6F1-3097-A88B21B266A9}"/>
              </a:ext>
            </a:extLst>
          </p:cNvPr>
          <p:cNvPicPr>
            <a:picLocks noChangeAspect="1"/>
          </p:cNvPicPr>
          <p:nvPr/>
        </p:nvPicPr>
        <p:blipFill>
          <a:blip r:embed="rId8"/>
          <a:stretch>
            <a:fillRect/>
          </a:stretch>
        </p:blipFill>
        <p:spPr>
          <a:xfrm>
            <a:off x="5722951" y="5943514"/>
            <a:ext cx="5047172" cy="462658"/>
          </a:xfrm>
          <a:prstGeom prst="rect">
            <a:avLst/>
          </a:prstGeom>
        </p:spPr>
      </p:pic>
    </p:spTree>
    <p:custDataLst>
      <p:tags r:id="rId1"/>
    </p:custDataLst>
    <p:extLst>
      <p:ext uri="{BB962C8B-B14F-4D97-AF65-F5344CB8AC3E}">
        <p14:creationId xmlns:p14="http://schemas.microsoft.com/office/powerpoint/2010/main" val="163056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735DD5FB-D761-D69E-6DC8-FEBFB5DB13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4" name="Picture 3">
            <a:extLst>
              <a:ext uri="{FF2B5EF4-FFF2-40B4-BE49-F238E27FC236}">
                <a16:creationId xmlns:a16="http://schemas.microsoft.com/office/drawing/2014/main" id="{CDC73201-5089-139F-1816-25A893C9E34C}"/>
              </a:ext>
            </a:extLst>
          </p:cNvPr>
          <p:cNvPicPr>
            <a:picLocks noChangeAspect="1"/>
          </p:cNvPicPr>
          <p:nvPr/>
        </p:nvPicPr>
        <p:blipFill>
          <a:blip r:embed="rId6"/>
          <a:stretch>
            <a:fillRect/>
          </a:stretch>
        </p:blipFill>
        <p:spPr>
          <a:xfrm>
            <a:off x="5615709" y="2509256"/>
            <a:ext cx="6200748" cy="3244998"/>
          </a:xfrm>
          <a:prstGeom prst="rect">
            <a:avLst/>
          </a:prstGeom>
        </p:spPr>
      </p:pic>
      <p:sp>
        <p:nvSpPr>
          <p:cNvPr id="10" name="Title 1">
            <a:extLst>
              <a:ext uri="{FF2B5EF4-FFF2-40B4-BE49-F238E27FC236}">
                <a16:creationId xmlns:a16="http://schemas.microsoft.com/office/drawing/2014/main" id="{9689CB31-9C64-47A0-46FE-42C494F715C3}"/>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900" b="1">
                <a:solidFill>
                  <a:schemeClr val="bg1"/>
                </a:solidFill>
                <a:ea typeface="HGSoeiKakugothicUB"/>
                <a:cs typeface="Myanmar Text"/>
              </a:rPr>
              <a:t>Chemical Structure Representations of Double-stranded DNA</a:t>
            </a:r>
            <a:endParaRPr lang="en-US" sz="2900">
              <a:solidFill>
                <a:schemeClr val="bg1"/>
              </a:solidFill>
            </a:endParaRPr>
          </a:p>
        </p:txBody>
      </p:sp>
      <p:sp>
        <p:nvSpPr>
          <p:cNvPr id="13" name="TextBox 12">
            <a:extLst>
              <a:ext uri="{FF2B5EF4-FFF2-40B4-BE49-F238E27FC236}">
                <a16:creationId xmlns:a16="http://schemas.microsoft.com/office/drawing/2014/main" id="{3283AB71-D565-4ECB-EF31-DCAFC9411159}"/>
              </a:ext>
            </a:extLst>
          </p:cNvPr>
          <p:cNvSpPr txBox="1"/>
          <p:nvPr/>
        </p:nvSpPr>
        <p:spPr>
          <a:xfrm>
            <a:off x="760676" y="1951591"/>
            <a:ext cx="4855033" cy="1323439"/>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How many bonds are formed between the nitrogenous bases in an A-T base pair?</a:t>
            </a:r>
          </a:p>
        </p:txBody>
      </p:sp>
      <p:sp>
        <p:nvSpPr>
          <p:cNvPr id="15" name="TextBox 14">
            <a:extLst>
              <a:ext uri="{FF2B5EF4-FFF2-40B4-BE49-F238E27FC236}">
                <a16:creationId xmlns:a16="http://schemas.microsoft.com/office/drawing/2014/main" id="{C26F305D-A391-8DD7-5C7B-46236FE8F5F3}"/>
              </a:ext>
            </a:extLst>
          </p:cNvPr>
          <p:cNvSpPr txBox="1"/>
          <p:nvPr/>
        </p:nvSpPr>
        <p:spPr>
          <a:xfrm>
            <a:off x="760677" y="3636069"/>
            <a:ext cx="4190014" cy="400110"/>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How many bonds in a G-C base pair?</a:t>
            </a:r>
          </a:p>
        </p:txBody>
      </p:sp>
    </p:spTree>
    <p:custDataLst>
      <p:tags r:id="rId1"/>
    </p:custDataLst>
    <p:extLst>
      <p:ext uri="{BB962C8B-B14F-4D97-AF65-F5344CB8AC3E}">
        <p14:creationId xmlns:p14="http://schemas.microsoft.com/office/powerpoint/2010/main" val="635636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735DD5FB-D761-D69E-6DC8-FEBFB5DB13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4" name="Picture 3">
            <a:extLst>
              <a:ext uri="{FF2B5EF4-FFF2-40B4-BE49-F238E27FC236}">
                <a16:creationId xmlns:a16="http://schemas.microsoft.com/office/drawing/2014/main" id="{CDC73201-5089-139F-1816-25A893C9E34C}"/>
              </a:ext>
            </a:extLst>
          </p:cNvPr>
          <p:cNvPicPr>
            <a:picLocks noChangeAspect="1"/>
          </p:cNvPicPr>
          <p:nvPr/>
        </p:nvPicPr>
        <p:blipFill>
          <a:blip r:embed="rId6"/>
          <a:stretch>
            <a:fillRect/>
          </a:stretch>
        </p:blipFill>
        <p:spPr>
          <a:xfrm>
            <a:off x="5615709" y="2509256"/>
            <a:ext cx="6200748" cy="3244998"/>
          </a:xfrm>
          <a:prstGeom prst="rect">
            <a:avLst/>
          </a:prstGeom>
        </p:spPr>
      </p:pic>
      <p:sp>
        <p:nvSpPr>
          <p:cNvPr id="10" name="Title 1">
            <a:extLst>
              <a:ext uri="{FF2B5EF4-FFF2-40B4-BE49-F238E27FC236}">
                <a16:creationId xmlns:a16="http://schemas.microsoft.com/office/drawing/2014/main" id="{9689CB31-9C64-47A0-46FE-42C494F715C3}"/>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900" b="1">
                <a:solidFill>
                  <a:schemeClr val="bg1"/>
                </a:solidFill>
                <a:ea typeface="HGSoeiKakugothicUB"/>
                <a:cs typeface="Myanmar Text"/>
              </a:rPr>
              <a:t>Chemical Structure Representations of Double-stranded DNA</a:t>
            </a:r>
            <a:endParaRPr lang="en-US" sz="2900">
              <a:solidFill>
                <a:schemeClr val="bg1"/>
              </a:solidFill>
            </a:endParaRPr>
          </a:p>
        </p:txBody>
      </p:sp>
      <p:sp>
        <p:nvSpPr>
          <p:cNvPr id="13" name="TextBox 12">
            <a:extLst>
              <a:ext uri="{FF2B5EF4-FFF2-40B4-BE49-F238E27FC236}">
                <a16:creationId xmlns:a16="http://schemas.microsoft.com/office/drawing/2014/main" id="{3283AB71-D565-4ECB-EF31-DCAFC9411159}"/>
              </a:ext>
            </a:extLst>
          </p:cNvPr>
          <p:cNvSpPr txBox="1"/>
          <p:nvPr/>
        </p:nvSpPr>
        <p:spPr>
          <a:xfrm>
            <a:off x="760676" y="1951591"/>
            <a:ext cx="4855033" cy="2092881"/>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How many bonds are formed between the nitrogenous bases in an A-T base pair?</a:t>
            </a:r>
          </a:p>
          <a:p>
            <a:pPr>
              <a:spcAft>
                <a:spcPts val="1200"/>
              </a:spcAft>
            </a:pPr>
            <a:r>
              <a:rPr lang="en-US" sz="2000">
                <a:ea typeface="Calibri"/>
                <a:cs typeface="Calibri"/>
              </a:rPr>
              <a:t>There are </a:t>
            </a:r>
            <a:r>
              <a:rPr lang="en-US" sz="2000" b="1">
                <a:ea typeface="Calibri"/>
                <a:cs typeface="Calibri"/>
              </a:rPr>
              <a:t>two</a:t>
            </a:r>
            <a:r>
              <a:rPr lang="en-US" sz="2000">
                <a:ea typeface="Calibri"/>
                <a:cs typeface="Calibri"/>
              </a:rPr>
              <a:t> bonds between the bases of an A-T base pair. These are </a:t>
            </a:r>
            <a:r>
              <a:rPr lang="en-US" sz="2000" b="1">
                <a:ea typeface="Calibri"/>
                <a:cs typeface="Calibri"/>
              </a:rPr>
              <a:t>hydrogen bonds</a:t>
            </a:r>
            <a:r>
              <a:rPr lang="en-US" sz="2000">
                <a:ea typeface="Calibri"/>
                <a:cs typeface="Calibri"/>
              </a:rPr>
              <a:t>.</a:t>
            </a:r>
            <a:endParaRPr lang="en-US" sz="2000" b="1">
              <a:solidFill>
                <a:srgbClr val="1CA64A"/>
              </a:solidFill>
              <a:ea typeface="Calibri"/>
              <a:cs typeface="Calibri"/>
            </a:endParaRPr>
          </a:p>
        </p:txBody>
      </p:sp>
      <p:sp>
        <p:nvSpPr>
          <p:cNvPr id="15" name="TextBox 14">
            <a:extLst>
              <a:ext uri="{FF2B5EF4-FFF2-40B4-BE49-F238E27FC236}">
                <a16:creationId xmlns:a16="http://schemas.microsoft.com/office/drawing/2014/main" id="{C26F305D-A391-8DD7-5C7B-46236FE8F5F3}"/>
              </a:ext>
            </a:extLst>
          </p:cNvPr>
          <p:cNvSpPr txBox="1"/>
          <p:nvPr/>
        </p:nvSpPr>
        <p:spPr>
          <a:xfrm>
            <a:off x="760677" y="4474269"/>
            <a:ext cx="4190014" cy="1477328"/>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How many in a G-C base pair?</a:t>
            </a:r>
          </a:p>
          <a:p>
            <a:pPr>
              <a:spcAft>
                <a:spcPts val="1200"/>
              </a:spcAft>
            </a:pPr>
            <a:r>
              <a:rPr lang="en-US" sz="2000">
                <a:ea typeface="Calibri"/>
                <a:cs typeface="Calibri"/>
              </a:rPr>
              <a:t>There are</a:t>
            </a:r>
            <a:r>
              <a:rPr lang="en-US" sz="2000" b="1">
                <a:ea typeface="Calibri"/>
                <a:cs typeface="Calibri"/>
              </a:rPr>
              <a:t> three </a:t>
            </a:r>
            <a:r>
              <a:rPr lang="en-US" sz="2000">
                <a:ea typeface="Calibri"/>
                <a:cs typeface="Calibri"/>
              </a:rPr>
              <a:t>bonds between the bases of a G-C base pair. These are also </a:t>
            </a:r>
            <a:r>
              <a:rPr lang="en-US" sz="2000" b="1">
                <a:ea typeface="Calibri"/>
                <a:cs typeface="Calibri"/>
              </a:rPr>
              <a:t>hydrogen bonds.</a:t>
            </a:r>
          </a:p>
        </p:txBody>
      </p:sp>
      <p:pic>
        <p:nvPicPr>
          <p:cNvPr id="17" name="Picture 16" descr="A black background with colorful letters and lines&#10;&#10;Description automatically generated">
            <a:extLst>
              <a:ext uri="{FF2B5EF4-FFF2-40B4-BE49-F238E27FC236}">
                <a16:creationId xmlns:a16="http://schemas.microsoft.com/office/drawing/2014/main" id="{792C88FF-834C-9F5E-BE2A-4C2974AF2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5260" y="1877703"/>
            <a:ext cx="4414330" cy="4738595"/>
          </a:xfrm>
          <a:prstGeom prst="rect">
            <a:avLst/>
          </a:prstGeom>
        </p:spPr>
      </p:pic>
    </p:spTree>
    <p:custDataLst>
      <p:tags r:id="rId1"/>
    </p:custDataLst>
    <p:extLst>
      <p:ext uri="{BB962C8B-B14F-4D97-AF65-F5344CB8AC3E}">
        <p14:creationId xmlns:p14="http://schemas.microsoft.com/office/powerpoint/2010/main" val="2564344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A36C5867-9903-354B-7E01-8B2995E61C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4" name="Picture 3">
            <a:extLst>
              <a:ext uri="{FF2B5EF4-FFF2-40B4-BE49-F238E27FC236}">
                <a16:creationId xmlns:a16="http://schemas.microsoft.com/office/drawing/2014/main" id="{E248A313-CDD0-1C0D-903C-2E17BFD9DEDD}"/>
              </a:ext>
            </a:extLst>
          </p:cNvPr>
          <p:cNvPicPr>
            <a:picLocks noChangeAspect="1"/>
          </p:cNvPicPr>
          <p:nvPr/>
        </p:nvPicPr>
        <p:blipFill>
          <a:blip r:embed="rId6"/>
          <a:stretch>
            <a:fillRect/>
          </a:stretch>
        </p:blipFill>
        <p:spPr>
          <a:xfrm>
            <a:off x="6227681" y="2446910"/>
            <a:ext cx="4855033" cy="3325865"/>
          </a:xfrm>
          <a:prstGeom prst="rect">
            <a:avLst/>
          </a:prstGeom>
        </p:spPr>
      </p:pic>
      <p:sp>
        <p:nvSpPr>
          <p:cNvPr id="6" name="Title 1">
            <a:extLst>
              <a:ext uri="{FF2B5EF4-FFF2-40B4-BE49-F238E27FC236}">
                <a16:creationId xmlns:a16="http://schemas.microsoft.com/office/drawing/2014/main" id="{DA322402-8416-A65F-2CDF-9596A0E39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Ball &amp; Stick Representations of Double-stranded DNA</a:t>
            </a:r>
            <a:endParaRPr lang="en-US" sz="3200">
              <a:solidFill>
                <a:schemeClr val="bg1"/>
              </a:solidFill>
            </a:endParaRPr>
          </a:p>
        </p:txBody>
      </p:sp>
      <p:sp>
        <p:nvSpPr>
          <p:cNvPr id="10" name="TextBox 9">
            <a:extLst>
              <a:ext uri="{FF2B5EF4-FFF2-40B4-BE49-F238E27FC236}">
                <a16:creationId xmlns:a16="http://schemas.microsoft.com/office/drawing/2014/main" id="{4DF89E5F-CA1F-DF32-BC0E-FD59DFA64F0D}"/>
              </a:ext>
            </a:extLst>
          </p:cNvPr>
          <p:cNvSpPr txBox="1"/>
          <p:nvPr/>
        </p:nvSpPr>
        <p:spPr>
          <a:xfrm>
            <a:off x="760676" y="1951591"/>
            <a:ext cx="5203644" cy="1323439"/>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Identify the 5' and 3' carbon atoms in the backbone sugars.</a:t>
            </a:r>
          </a:p>
        </p:txBody>
      </p:sp>
      <p:sp>
        <p:nvSpPr>
          <p:cNvPr id="11" name="TextBox 10">
            <a:extLst>
              <a:ext uri="{FF2B5EF4-FFF2-40B4-BE49-F238E27FC236}">
                <a16:creationId xmlns:a16="http://schemas.microsoft.com/office/drawing/2014/main" id="{C43DD894-36CB-4B37-6C5B-A5A466B1438D}"/>
              </a:ext>
            </a:extLst>
          </p:cNvPr>
          <p:cNvSpPr txBox="1"/>
          <p:nvPr/>
        </p:nvSpPr>
        <p:spPr>
          <a:xfrm>
            <a:off x="760677" y="3585269"/>
            <a:ext cx="4596414" cy="707886"/>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What is the resulting directionality for each strand in the double-stranded DNA?</a:t>
            </a:r>
          </a:p>
        </p:txBody>
      </p:sp>
    </p:spTree>
    <p:custDataLst>
      <p:tags r:id="rId1"/>
    </p:custDataLst>
    <p:extLst>
      <p:ext uri="{BB962C8B-B14F-4D97-AF65-F5344CB8AC3E}">
        <p14:creationId xmlns:p14="http://schemas.microsoft.com/office/powerpoint/2010/main" val="3292911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A36C5867-9903-354B-7E01-8B2995E61C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4" name="Picture 3">
            <a:extLst>
              <a:ext uri="{FF2B5EF4-FFF2-40B4-BE49-F238E27FC236}">
                <a16:creationId xmlns:a16="http://schemas.microsoft.com/office/drawing/2014/main" id="{E248A313-CDD0-1C0D-903C-2E17BFD9DEDD}"/>
              </a:ext>
            </a:extLst>
          </p:cNvPr>
          <p:cNvPicPr>
            <a:picLocks noChangeAspect="1"/>
          </p:cNvPicPr>
          <p:nvPr/>
        </p:nvPicPr>
        <p:blipFill>
          <a:blip r:embed="rId6"/>
          <a:stretch>
            <a:fillRect/>
          </a:stretch>
        </p:blipFill>
        <p:spPr>
          <a:xfrm>
            <a:off x="6227681" y="2446910"/>
            <a:ext cx="4855033" cy="3325865"/>
          </a:xfrm>
          <a:prstGeom prst="rect">
            <a:avLst/>
          </a:prstGeom>
        </p:spPr>
      </p:pic>
      <p:sp>
        <p:nvSpPr>
          <p:cNvPr id="6" name="Title 1">
            <a:extLst>
              <a:ext uri="{FF2B5EF4-FFF2-40B4-BE49-F238E27FC236}">
                <a16:creationId xmlns:a16="http://schemas.microsoft.com/office/drawing/2014/main" id="{DA322402-8416-A65F-2CDF-9596A0E39375}"/>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Ball &amp; Stick Representations of Double-stranded DNA</a:t>
            </a:r>
            <a:endParaRPr lang="en-US" sz="3200">
              <a:solidFill>
                <a:schemeClr val="bg1"/>
              </a:solidFill>
            </a:endParaRPr>
          </a:p>
        </p:txBody>
      </p:sp>
      <p:pic>
        <p:nvPicPr>
          <p:cNvPr id="8" name="Picture 7">
            <a:extLst>
              <a:ext uri="{FF2B5EF4-FFF2-40B4-BE49-F238E27FC236}">
                <a16:creationId xmlns:a16="http://schemas.microsoft.com/office/drawing/2014/main" id="{72F2D2A1-564A-9BCF-120A-0BEB77CF02A5}"/>
              </a:ext>
            </a:extLst>
          </p:cNvPr>
          <p:cNvPicPr>
            <a:picLocks noChangeAspect="1"/>
          </p:cNvPicPr>
          <p:nvPr/>
        </p:nvPicPr>
        <p:blipFill>
          <a:blip r:embed="rId7"/>
          <a:stretch>
            <a:fillRect/>
          </a:stretch>
        </p:blipFill>
        <p:spPr>
          <a:xfrm rot="10800000">
            <a:off x="6299200" y="1951591"/>
            <a:ext cx="4418332" cy="433646"/>
          </a:xfrm>
          <a:prstGeom prst="rect">
            <a:avLst/>
          </a:prstGeom>
        </p:spPr>
      </p:pic>
      <p:sp>
        <p:nvSpPr>
          <p:cNvPr id="10" name="TextBox 9">
            <a:extLst>
              <a:ext uri="{FF2B5EF4-FFF2-40B4-BE49-F238E27FC236}">
                <a16:creationId xmlns:a16="http://schemas.microsoft.com/office/drawing/2014/main" id="{4DF89E5F-CA1F-DF32-BC0E-FD59DFA64F0D}"/>
              </a:ext>
            </a:extLst>
          </p:cNvPr>
          <p:cNvSpPr txBox="1"/>
          <p:nvPr/>
        </p:nvSpPr>
        <p:spPr>
          <a:xfrm>
            <a:off x="760676" y="1951591"/>
            <a:ext cx="5203644" cy="2092881"/>
          </a:xfrm>
          <a:prstGeom prst="rect">
            <a:avLst/>
          </a:prstGeom>
          <a:noFill/>
        </p:spPr>
        <p:txBody>
          <a:bodyPr wrap="square" lIns="91440" tIns="45720" rIns="91440" bIns="45720" anchor="t">
            <a:spAutoFit/>
          </a:bodyPr>
          <a:lstStyle/>
          <a:p>
            <a:pPr>
              <a:spcAft>
                <a:spcPts val="2400"/>
              </a:spcAft>
            </a:pPr>
            <a:r>
              <a:rPr lang="en-US" sz="2000" b="1">
                <a:solidFill>
                  <a:srgbClr val="1CA64A"/>
                </a:solidFill>
                <a:ea typeface="Calibri"/>
                <a:cs typeface="Calibri"/>
              </a:rPr>
              <a:t>What do you notice?</a:t>
            </a:r>
          </a:p>
          <a:p>
            <a:pPr>
              <a:spcAft>
                <a:spcPts val="1200"/>
              </a:spcAft>
            </a:pPr>
            <a:r>
              <a:rPr lang="en-US" sz="2000" b="1">
                <a:solidFill>
                  <a:srgbClr val="1CA64A"/>
                </a:solidFill>
                <a:ea typeface="Calibri"/>
                <a:cs typeface="Calibri"/>
              </a:rPr>
              <a:t>Identify the 5' and 3' carbon atoms in the backbone sugars. </a:t>
            </a:r>
          </a:p>
          <a:p>
            <a:pPr>
              <a:spcAft>
                <a:spcPts val="1200"/>
              </a:spcAft>
            </a:pPr>
            <a:r>
              <a:rPr lang="en-US" sz="2000">
                <a:ea typeface="Calibri"/>
                <a:cs typeface="Calibri"/>
              </a:rPr>
              <a:t>Each nucleotide has a sugar in its backbone with a 3' and 5' carbon atom (labeled in </a:t>
            </a:r>
            <a:r>
              <a:rPr lang="en-US" sz="2000" b="1">
                <a:solidFill>
                  <a:srgbClr val="D200B9"/>
                </a:solidFill>
                <a:ea typeface="Calibri"/>
                <a:cs typeface="Calibri"/>
              </a:rPr>
              <a:t>magenta</a:t>
            </a:r>
            <a:r>
              <a:rPr lang="en-US" sz="2000">
                <a:ea typeface="Calibri"/>
                <a:cs typeface="Calibri"/>
              </a:rPr>
              <a:t>).</a:t>
            </a:r>
            <a:endParaRPr lang="en-US" sz="2000" b="1">
              <a:solidFill>
                <a:srgbClr val="1CA64A"/>
              </a:solidFill>
              <a:ea typeface="Calibri"/>
              <a:cs typeface="Calibri"/>
            </a:endParaRPr>
          </a:p>
        </p:txBody>
      </p:sp>
      <p:sp>
        <p:nvSpPr>
          <p:cNvPr id="11" name="TextBox 10">
            <a:extLst>
              <a:ext uri="{FF2B5EF4-FFF2-40B4-BE49-F238E27FC236}">
                <a16:creationId xmlns:a16="http://schemas.microsoft.com/office/drawing/2014/main" id="{C43DD894-36CB-4B37-6C5B-A5A466B1438D}"/>
              </a:ext>
            </a:extLst>
          </p:cNvPr>
          <p:cNvSpPr txBox="1"/>
          <p:nvPr/>
        </p:nvSpPr>
        <p:spPr>
          <a:xfrm>
            <a:off x="760677" y="4474269"/>
            <a:ext cx="4596414" cy="1477328"/>
          </a:xfrm>
          <a:prstGeom prst="rect">
            <a:avLst/>
          </a:prstGeom>
          <a:noFill/>
        </p:spPr>
        <p:txBody>
          <a:bodyPr wrap="square" lIns="91440" tIns="45720" rIns="91440" bIns="45720" anchor="t">
            <a:spAutoFit/>
          </a:bodyPr>
          <a:lstStyle/>
          <a:p>
            <a:pPr>
              <a:spcAft>
                <a:spcPts val="1200"/>
              </a:spcAft>
            </a:pPr>
            <a:r>
              <a:rPr lang="en-US" sz="2000" b="1">
                <a:solidFill>
                  <a:srgbClr val="1CA64A"/>
                </a:solidFill>
                <a:ea typeface="Calibri"/>
                <a:cs typeface="Calibri"/>
              </a:rPr>
              <a:t>What is the resulting directionality for each strand in the double-stranded DNA?</a:t>
            </a:r>
          </a:p>
          <a:p>
            <a:pPr>
              <a:spcAft>
                <a:spcPts val="1200"/>
              </a:spcAft>
            </a:pPr>
            <a:r>
              <a:rPr lang="en-US" sz="2000">
                <a:ea typeface="Calibri"/>
                <a:cs typeface="Calibri"/>
              </a:rPr>
              <a:t>The top strand points left and the bottom strand points right. They are </a:t>
            </a:r>
            <a:r>
              <a:rPr lang="en-US" sz="2000" b="1">
                <a:ea typeface="Calibri"/>
                <a:cs typeface="Calibri"/>
              </a:rPr>
              <a:t>antiparallel</a:t>
            </a:r>
            <a:r>
              <a:rPr lang="en-US" sz="2000">
                <a:ea typeface="Calibri"/>
                <a:cs typeface="Calibri"/>
              </a:rPr>
              <a:t>.</a:t>
            </a:r>
          </a:p>
        </p:txBody>
      </p:sp>
      <p:pic>
        <p:nvPicPr>
          <p:cNvPr id="15" name="Picture 14" descr="A black background with purple lines&#10;&#10;Description automatically generated">
            <a:extLst>
              <a:ext uri="{FF2B5EF4-FFF2-40B4-BE49-F238E27FC236}">
                <a16:creationId xmlns:a16="http://schemas.microsoft.com/office/drawing/2014/main" id="{96718CF9-7D46-80C2-2EB1-75D685716C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001" y="2452071"/>
            <a:ext cx="3990107" cy="3436378"/>
          </a:xfrm>
          <a:prstGeom prst="rect">
            <a:avLst/>
          </a:prstGeom>
        </p:spPr>
      </p:pic>
      <p:pic>
        <p:nvPicPr>
          <p:cNvPr id="16" name="Picture 15">
            <a:extLst>
              <a:ext uri="{FF2B5EF4-FFF2-40B4-BE49-F238E27FC236}">
                <a16:creationId xmlns:a16="http://schemas.microsoft.com/office/drawing/2014/main" id="{96881D88-E479-C283-0493-B034B74EC310}"/>
              </a:ext>
            </a:extLst>
          </p:cNvPr>
          <p:cNvPicPr>
            <a:picLocks noChangeAspect="1"/>
          </p:cNvPicPr>
          <p:nvPr/>
        </p:nvPicPr>
        <p:blipFill>
          <a:blip r:embed="rId7"/>
          <a:stretch>
            <a:fillRect/>
          </a:stretch>
        </p:blipFill>
        <p:spPr>
          <a:xfrm>
            <a:off x="6299200" y="5881468"/>
            <a:ext cx="4418332" cy="433646"/>
          </a:xfrm>
          <a:prstGeom prst="rect">
            <a:avLst/>
          </a:prstGeom>
        </p:spPr>
      </p:pic>
    </p:spTree>
    <p:custDataLst>
      <p:tags r:id="rId1"/>
    </p:custDataLst>
    <p:extLst>
      <p:ext uri="{BB962C8B-B14F-4D97-AF65-F5344CB8AC3E}">
        <p14:creationId xmlns:p14="http://schemas.microsoft.com/office/powerpoint/2010/main" val="4120141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A24A1-7CA4-13F3-22A0-75B46CB3E375}"/>
              </a:ext>
            </a:extLst>
          </p:cNvPr>
          <p:cNvSpPr txBox="1">
            <a:spLocks/>
          </p:cNvSpPr>
          <p:nvPr/>
        </p:nvSpPr>
        <p:spPr>
          <a:xfrm>
            <a:off x="846174" y="69886"/>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4000" b="1">
                <a:solidFill>
                  <a:prstClr val="white"/>
                </a:solidFill>
                <a:latin typeface="Calibri" panose="020F0502020204030204"/>
                <a:ea typeface="HGSoeiKakugothicUB"/>
                <a:cs typeface="Myanmar Text"/>
              </a:rPr>
              <a:t>Compare and contrast</a:t>
            </a:r>
            <a:endParaRPr lang="en-US"/>
          </a:p>
        </p:txBody>
      </p:sp>
      <p:graphicFrame>
        <p:nvGraphicFramePr>
          <p:cNvPr id="3" name="Table 2">
            <a:extLst>
              <a:ext uri="{FF2B5EF4-FFF2-40B4-BE49-F238E27FC236}">
                <a16:creationId xmlns:a16="http://schemas.microsoft.com/office/drawing/2014/main" id="{09C80C9B-9759-DF19-E609-359E4725E226}"/>
              </a:ext>
            </a:extLst>
          </p:cNvPr>
          <p:cNvGraphicFramePr>
            <a:graphicFrameLocks noGrp="1"/>
          </p:cNvGraphicFramePr>
          <p:nvPr>
            <p:extLst>
              <p:ext uri="{D42A27DB-BD31-4B8C-83A1-F6EECF244321}">
                <p14:modId xmlns:p14="http://schemas.microsoft.com/office/powerpoint/2010/main" val="3754423734"/>
              </p:ext>
            </p:extLst>
          </p:nvPr>
        </p:nvGraphicFramePr>
        <p:xfrm>
          <a:off x="942108" y="2834402"/>
          <a:ext cx="10421880" cy="3229704"/>
        </p:xfrm>
        <a:graphic>
          <a:graphicData uri="http://schemas.openxmlformats.org/drawingml/2006/table">
            <a:tbl>
              <a:tblPr firstRow="1" bandRow="1">
                <a:tableStyleId>{5C22544A-7EE6-4342-B048-85BDC9FD1C3A}</a:tableStyleId>
              </a:tblPr>
              <a:tblGrid>
                <a:gridCol w="2595419">
                  <a:extLst>
                    <a:ext uri="{9D8B030D-6E8A-4147-A177-3AD203B41FA5}">
                      <a16:colId xmlns:a16="http://schemas.microsoft.com/office/drawing/2014/main" val="1048504957"/>
                    </a:ext>
                  </a:extLst>
                </a:gridCol>
                <a:gridCol w="3870037">
                  <a:extLst>
                    <a:ext uri="{9D8B030D-6E8A-4147-A177-3AD203B41FA5}">
                      <a16:colId xmlns:a16="http://schemas.microsoft.com/office/drawing/2014/main" val="4067610939"/>
                    </a:ext>
                  </a:extLst>
                </a:gridCol>
                <a:gridCol w="3956424">
                  <a:extLst>
                    <a:ext uri="{9D8B030D-6E8A-4147-A177-3AD203B41FA5}">
                      <a16:colId xmlns:a16="http://schemas.microsoft.com/office/drawing/2014/main" val="1072340482"/>
                    </a:ext>
                  </a:extLst>
                </a:gridCol>
              </a:tblGrid>
              <a:tr h="462980">
                <a:tc>
                  <a:txBody>
                    <a:bodyPr/>
                    <a:lstStyle/>
                    <a:p>
                      <a:pPr algn="ctr"/>
                      <a:r>
                        <a:rPr lang="en-US" sz="2000"/>
                        <a:t>Representation Type</a:t>
                      </a:r>
                    </a:p>
                  </a:txBody>
                  <a:tcPr/>
                </a:tc>
                <a:tc>
                  <a:txBody>
                    <a:bodyPr/>
                    <a:lstStyle/>
                    <a:p>
                      <a:pPr algn="ctr"/>
                      <a:r>
                        <a:rPr lang="en-US" sz="2000"/>
                        <a:t>Benefits</a:t>
                      </a:r>
                    </a:p>
                  </a:txBody>
                  <a:tcPr/>
                </a:tc>
                <a:tc>
                  <a:txBody>
                    <a:bodyPr/>
                    <a:lstStyle/>
                    <a:p>
                      <a:pPr algn="ctr"/>
                      <a:r>
                        <a:rPr lang="en-US" sz="2000"/>
                        <a:t>Limitations</a:t>
                      </a:r>
                    </a:p>
                  </a:txBody>
                  <a:tcPr/>
                </a:tc>
                <a:extLst>
                  <a:ext uri="{0D108BD9-81ED-4DB2-BD59-A6C34878D82A}">
                    <a16:rowId xmlns:a16="http://schemas.microsoft.com/office/drawing/2014/main" val="3221136492"/>
                  </a:ext>
                </a:extLst>
              </a:tr>
              <a:tr h="691681">
                <a:tc>
                  <a:txBody>
                    <a:bodyPr/>
                    <a:lstStyle/>
                    <a:p>
                      <a:pPr algn="ctr">
                        <a:lnSpc>
                          <a:spcPts val="1900"/>
                        </a:lnSpc>
                      </a:pPr>
                      <a:r>
                        <a:rPr lang="en-US"/>
                        <a:t>Physical</a:t>
                      </a:r>
                    </a:p>
                    <a:p>
                      <a:pPr algn="ctr">
                        <a:lnSpc>
                          <a:spcPts val="1900"/>
                        </a:lnSpc>
                      </a:pPr>
                      <a:r>
                        <a:rPr lang="en-US"/>
                        <a:t>Foam Model</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1652070921"/>
                  </a:ext>
                </a:extLst>
              </a:tr>
              <a:tr h="691681">
                <a:tc>
                  <a:txBody>
                    <a:bodyPr/>
                    <a:lstStyle/>
                    <a:p>
                      <a:pPr algn="ctr">
                        <a:lnSpc>
                          <a:spcPts val="1900"/>
                        </a:lnSpc>
                      </a:pPr>
                      <a:r>
                        <a:rPr lang="en-US"/>
                        <a:t>Cartoon</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1410996772"/>
                  </a:ext>
                </a:extLst>
              </a:tr>
              <a:tr h="691681">
                <a:tc>
                  <a:txBody>
                    <a:bodyPr/>
                    <a:lstStyle/>
                    <a:p>
                      <a:pPr algn="ctr">
                        <a:lnSpc>
                          <a:spcPts val="1900"/>
                        </a:lnSpc>
                      </a:pPr>
                      <a:r>
                        <a:rPr lang="en-US"/>
                        <a:t>Chemical Structure</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3384034091"/>
                  </a:ext>
                </a:extLst>
              </a:tr>
              <a:tr h="691681">
                <a:tc>
                  <a:txBody>
                    <a:bodyPr/>
                    <a:lstStyle/>
                    <a:p>
                      <a:pPr algn="ctr">
                        <a:lnSpc>
                          <a:spcPts val="1900"/>
                        </a:lnSpc>
                      </a:pPr>
                      <a:r>
                        <a:rPr lang="en-US"/>
                        <a:t>Ball &amp; Stick</a:t>
                      </a:r>
                    </a:p>
                    <a:p>
                      <a:pPr algn="ctr">
                        <a:lnSpc>
                          <a:spcPts val="1900"/>
                        </a:lnSpc>
                      </a:pPr>
                      <a:r>
                        <a:rPr lang="en-US"/>
                        <a:t>Representation</a:t>
                      </a:r>
                    </a:p>
                  </a:txBody>
                  <a:tcPr anchor="ctr"/>
                </a:tc>
                <a:tc>
                  <a:txBody>
                    <a:bodyPr/>
                    <a:lstStyle/>
                    <a:p>
                      <a:endParaRPr lang="en-US"/>
                    </a:p>
                  </a:txBody>
                  <a:tcPr/>
                </a:tc>
                <a:tc>
                  <a:txBody>
                    <a:bodyPr/>
                    <a:lstStyle/>
                    <a:p>
                      <a:endParaRPr lang="en-US"/>
                    </a:p>
                  </a:txBody>
                  <a:tcPr/>
                </a:tc>
                <a:extLst>
                  <a:ext uri="{0D108BD9-81ED-4DB2-BD59-A6C34878D82A}">
                    <a16:rowId xmlns:a16="http://schemas.microsoft.com/office/drawing/2014/main" val="3998436342"/>
                  </a:ext>
                </a:extLst>
              </a:tr>
            </a:tbl>
          </a:graphicData>
        </a:graphic>
      </p:graphicFrame>
      <p:pic>
        <p:nvPicPr>
          <p:cNvPr id="8" name="Picture 5" descr="A purple pencil in a white circle&#10;&#10;Description automatically generated">
            <a:extLst>
              <a:ext uri="{FF2B5EF4-FFF2-40B4-BE49-F238E27FC236}">
                <a16:creationId xmlns:a16="http://schemas.microsoft.com/office/drawing/2014/main" id="{269190C3-0F37-8E71-6771-E2CB70BFC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08840" y="-4170"/>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8F5941E-65A7-FF10-279A-F9B54E4ABFF9}"/>
              </a:ext>
            </a:extLst>
          </p:cNvPr>
          <p:cNvSpPr txBox="1"/>
          <p:nvPr/>
        </p:nvSpPr>
        <p:spPr>
          <a:xfrm>
            <a:off x="864646" y="1780272"/>
            <a:ext cx="10339062" cy="707886"/>
          </a:xfrm>
          <a:prstGeom prst="rect">
            <a:avLst/>
          </a:prstGeom>
          <a:noFill/>
        </p:spPr>
        <p:txBody>
          <a:bodyPr wrap="square">
            <a:spAutoFit/>
          </a:bodyPr>
          <a:lstStyle/>
          <a:p>
            <a:pPr>
              <a:spcAft>
                <a:spcPts val="1800"/>
              </a:spcAft>
            </a:pPr>
            <a:r>
              <a:rPr lang="en-US" sz="2000">
                <a:ea typeface="Calibri"/>
                <a:cs typeface="Calibri"/>
              </a:rPr>
              <a:t>Each of the molecular representation highlight different aspects of nucleotide structure. </a:t>
            </a:r>
            <a:r>
              <a:rPr lang="en-US" sz="2000" b="1">
                <a:ea typeface="Calibri"/>
                <a:cs typeface="Calibri"/>
              </a:rPr>
              <a:t>Fill out the chart below to compare and contrast the representations.</a:t>
            </a:r>
            <a:endParaRPr lang="en-US" sz="2000">
              <a:ea typeface="Calibri"/>
              <a:cs typeface="Calibri"/>
            </a:endParaRPr>
          </a:p>
        </p:txBody>
      </p:sp>
    </p:spTree>
    <p:custDataLst>
      <p:tags r:id="rId1"/>
    </p:custDataLst>
    <p:extLst>
      <p:ext uri="{BB962C8B-B14F-4D97-AF65-F5344CB8AC3E}">
        <p14:creationId xmlns:p14="http://schemas.microsoft.com/office/powerpoint/2010/main" val="4168949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37</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7" name="TextBox 6">
            <a:extLst>
              <a:ext uri="{FF2B5EF4-FFF2-40B4-BE49-F238E27FC236}">
                <a16:creationId xmlns:a16="http://schemas.microsoft.com/office/drawing/2014/main" id="{745F7E19-ACE4-80F3-66FF-3098D5DCDC6C}"/>
              </a:ext>
            </a:extLst>
          </p:cNvPr>
          <p:cNvSpPr txBox="1"/>
          <p:nvPr/>
        </p:nvSpPr>
        <p:spPr>
          <a:xfrm>
            <a:off x="157324" y="5032914"/>
            <a:ext cx="2876797"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Nucleotides are comprised of a backbone (phosphate and sugar) and nitrogenous base.</a:t>
            </a:r>
            <a:endParaRPr lang="en-US"/>
          </a:p>
        </p:txBody>
      </p:sp>
      <p:sp>
        <p:nvSpPr>
          <p:cNvPr id="8" name="TextBox 7">
            <a:extLst>
              <a:ext uri="{FF2B5EF4-FFF2-40B4-BE49-F238E27FC236}">
                <a16:creationId xmlns:a16="http://schemas.microsoft.com/office/drawing/2014/main" id="{9741CBCD-C85F-23EA-F546-0668331B7B72}"/>
              </a:ext>
            </a:extLst>
          </p:cNvPr>
          <p:cNvSpPr txBox="1"/>
          <p:nvPr/>
        </p:nvSpPr>
        <p:spPr>
          <a:xfrm>
            <a:off x="3090886" y="5032913"/>
            <a:ext cx="3117344"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Nucleotides have directionality, based on the 5' and 3' carbon atoms in the backbone sugar.</a:t>
            </a:r>
            <a:endParaRPr lang="en-US"/>
          </a:p>
        </p:txBody>
      </p:sp>
      <p:sp>
        <p:nvSpPr>
          <p:cNvPr id="9" name="TextBox 8">
            <a:extLst>
              <a:ext uri="{FF2B5EF4-FFF2-40B4-BE49-F238E27FC236}">
                <a16:creationId xmlns:a16="http://schemas.microsoft.com/office/drawing/2014/main" id="{19CFD822-C30F-C1F6-6BB2-1F2187A4F317}"/>
              </a:ext>
            </a:extLst>
          </p:cNvPr>
          <p:cNvSpPr txBox="1"/>
          <p:nvPr/>
        </p:nvSpPr>
        <p:spPr>
          <a:xfrm>
            <a:off x="6239626" y="5032912"/>
            <a:ext cx="2419927"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Multiple nucleotides form base pairs.        </a:t>
            </a:r>
            <a:r>
              <a:rPr lang="en-US" sz="2000" b="1">
                <a:solidFill>
                  <a:srgbClr val="C00000"/>
                </a:solidFill>
                <a:cs typeface="Calibri"/>
              </a:rPr>
              <a:t>A</a:t>
            </a:r>
            <a:r>
              <a:rPr lang="en-US" sz="2000">
                <a:cs typeface="Calibri"/>
              </a:rPr>
              <a:t> pairs with </a:t>
            </a:r>
            <a:r>
              <a:rPr lang="en-US" sz="2000" b="1">
                <a:solidFill>
                  <a:schemeClr val="accent4">
                    <a:lumMod val="75000"/>
                  </a:schemeClr>
                </a:solidFill>
                <a:cs typeface="Calibri"/>
              </a:rPr>
              <a:t>T</a:t>
            </a:r>
            <a:r>
              <a:rPr lang="en-US" sz="2000">
                <a:cs typeface="Calibri"/>
              </a:rPr>
              <a:t> and </a:t>
            </a:r>
            <a:r>
              <a:rPr lang="en-US" sz="2000" b="1">
                <a:solidFill>
                  <a:srgbClr val="1CA64A"/>
                </a:solidFill>
                <a:cs typeface="Calibri"/>
              </a:rPr>
              <a:t>G</a:t>
            </a:r>
            <a:r>
              <a:rPr lang="en-US" sz="2000">
                <a:cs typeface="Calibri"/>
              </a:rPr>
              <a:t> pairs with </a:t>
            </a:r>
            <a:r>
              <a:rPr lang="en-US" sz="2000" b="1">
                <a:solidFill>
                  <a:srgbClr val="0070C0"/>
                </a:solidFill>
                <a:cs typeface="Calibri"/>
              </a:rPr>
              <a:t>C</a:t>
            </a:r>
            <a:r>
              <a:rPr lang="en-US" sz="2000">
                <a:cs typeface="Calibri"/>
              </a:rPr>
              <a:t>.</a:t>
            </a:r>
            <a:endParaRPr lang="en-US"/>
          </a:p>
        </p:txBody>
      </p:sp>
      <p:sp>
        <p:nvSpPr>
          <p:cNvPr id="12" name="TextBox 11">
            <a:extLst>
              <a:ext uri="{FF2B5EF4-FFF2-40B4-BE49-F238E27FC236}">
                <a16:creationId xmlns:a16="http://schemas.microsoft.com/office/drawing/2014/main" id="{A8F25726-33D5-F206-4BB8-6C5EB9A4B3AA}"/>
              </a:ext>
            </a:extLst>
          </p:cNvPr>
          <p:cNvSpPr txBox="1"/>
          <p:nvPr/>
        </p:nvSpPr>
        <p:spPr>
          <a:xfrm>
            <a:off x="9013315" y="5052527"/>
            <a:ext cx="2308784"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DNA has two strands that have antiparallel 5' to 3' directionality.</a:t>
            </a:r>
          </a:p>
        </p:txBody>
      </p:sp>
      <p:pic>
        <p:nvPicPr>
          <p:cNvPr id="4" name="Picture 3">
            <a:extLst>
              <a:ext uri="{FF2B5EF4-FFF2-40B4-BE49-F238E27FC236}">
                <a16:creationId xmlns:a16="http://schemas.microsoft.com/office/drawing/2014/main" id="{62F9B164-6998-0344-DA30-9C7733293A38}"/>
              </a:ext>
            </a:extLst>
          </p:cNvPr>
          <p:cNvPicPr>
            <a:picLocks noChangeAspect="1"/>
          </p:cNvPicPr>
          <p:nvPr/>
        </p:nvPicPr>
        <p:blipFill>
          <a:blip r:embed="rId5"/>
          <a:stretch>
            <a:fillRect/>
          </a:stretch>
        </p:blipFill>
        <p:spPr>
          <a:xfrm>
            <a:off x="3458320" y="2601583"/>
            <a:ext cx="2248586" cy="2373982"/>
          </a:xfrm>
          <a:prstGeom prst="rect">
            <a:avLst/>
          </a:prstGeom>
        </p:spPr>
      </p:pic>
      <p:sp>
        <p:nvSpPr>
          <p:cNvPr id="10" name="Oval 9">
            <a:extLst>
              <a:ext uri="{FF2B5EF4-FFF2-40B4-BE49-F238E27FC236}">
                <a16:creationId xmlns:a16="http://schemas.microsoft.com/office/drawing/2014/main" id="{E3AC5556-B423-E476-4BE8-302A16362C5E}"/>
              </a:ext>
            </a:extLst>
          </p:cNvPr>
          <p:cNvSpPr/>
          <p:nvPr/>
        </p:nvSpPr>
        <p:spPr>
          <a:xfrm>
            <a:off x="4186684" y="4290580"/>
            <a:ext cx="404814" cy="404814"/>
          </a:xfrm>
          <a:prstGeom prst="ellipse">
            <a:avLst/>
          </a:prstGeom>
          <a:noFill/>
          <a:ln w="508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 name="Oval 10">
            <a:extLst>
              <a:ext uri="{FF2B5EF4-FFF2-40B4-BE49-F238E27FC236}">
                <a16:creationId xmlns:a16="http://schemas.microsoft.com/office/drawing/2014/main" id="{5B568206-0D56-C82A-8CC0-4756612B34C3}"/>
              </a:ext>
            </a:extLst>
          </p:cNvPr>
          <p:cNvSpPr/>
          <p:nvPr/>
        </p:nvSpPr>
        <p:spPr>
          <a:xfrm>
            <a:off x="4905812" y="4097409"/>
            <a:ext cx="404814" cy="404814"/>
          </a:xfrm>
          <a:prstGeom prst="ellipse">
            <a:avLst/>
          </a:prstGeom>
          <a:noFill/>
          <a:ln w="508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4" name="Rectangle 13">
            <a:extLst>
              <a:ext uri="{FF2B5EF4-FFF2-40B4-BE49-F238E27FC236}">
                <a16:creationId xmlns:a16="http://schemas.microsoft.com/office/drawing/2014/main" id="{DDC49C40-CAF5-BC52-F78D-AAFF5E315B86}"/>
              </a:ext>
            </a:extLst>
          </p:cNvPr>
          <p:cNvSpPr/>
          <p:nvPr/>
        </p:nvSpPr>
        <p:spPr>
          <a:xfrm rot="20494010">
            <a:off x="4582262" y="4166799"/>
            <a:ext cx="305078" cy="3983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green arrow pointing to the right&#10;&#10;Description automatically generated">
            <a:extLst>
              <a:ext uri="{FF2B5EF4-FFF2-40B4-BE49-F238E27FC236}">
                <a16:creationId xmlns:a16="http://schemas.microsoft.com/office/drawing/2014/main" id="{1496D650-112A-A806-37A0-B946F119F0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3786" y="4178771"/>
            <a:ext cx="515851" cy="398310"/>
          </a:xfrm>
          <a:prstGeom prst="rect">
            <a:avLst/>
          </a:prstGeom>
        </p:spPr>
      </p:pic>
      <p:pic>
        <p:nvPicPr>
          <p:cNvPr id="15" name="Picture 14">
            <a:extLst>
              <a:ext uri="{FF2B5EF4-FFF2-40B4-BE49-F238E27FC236}">
                <a16:creationId xmlns:a16="http://schemas.microsoft.com/office/drawing/2014/main" id="{B747575E-08F1-302F-FCF4-6042532A3AED}"/>
              </a:ext>
            </a:extLst>
          </p:cNvPr>
          <p:cNvPicPr>
            <a:picLocks noChangeAspect="1"/>
          </p:cNvPicPr>
          <p:nvPr/>
        </p:nvPicPr>
        <p:blipFill>
          <a:blip r:embed="rId7"/>
          <a:stretch>
            <a:fillRect/>
          </a:stretch>
        </p:blipFill>
        <p:spPr>
          <a:xfrm>
            <a:off x="7417294" y="2744631"/>
            <a:ext cx="1031884" cy="2118417"/>
          </a:xfrm>
          <a:prstGeom prst="rect">
            <a:avLst/>
          </a:prstGeom>
        </p:spPr>
      </p:pic>
      <p:pic>
        <p:nvPicPr>
          <p:cNvPr id="16" name="Picture 15">
            <a:extLst>
              <a:ext uri="{FF2B5EF4-FFF2-40B4-BE49-F238E27FC236}">
                <a16:creationId xmlns:a16="http://schemas.microsoft.com/office/drawing/2014/main" id="{4CB0AABB-F026-DFB1-EB76-505B459E7B8D}"/>
              </a:ext>
            </a:extLst>
          </p:cNvPr>
          <p:cNvPicPr>
            <a:picLocks noChangeAspect="1"/>
          </p:cNvPicPr>
          <p:nvPr/>
        </p:nvPicPr>
        <p:blipFill>
          <a:blip r:embed="rId8"/>
          <a:stretch>
            <a:fillRect/>
          </a:stretch>
        </p:blipFill>
        <p:spPr>
          <a:xfrm>
            <a:off x="6369360" y="2779993"/>
            <a:ext cx="967593" cy="2083056"/>
          </a:xfrm>
          <a:prstGeom prst="rect">
            <a:avLst/>
          </a:prstGeom>
        </p:spPr>
      </p:pic>
      <p:pic>
        <p:nvPicPr>
          <p:cNvPr id="17" name="Picture 16">
            <a:extLst>
              <a:ext uri="{FF2B5EF4-FFF2-40B4-BE49-F238E27FC236}">
                <a16:creationId xmlns:a16="http://schemas.microsoft.com/office/drawing/2014/main" id="{D086AA6D-D50C-079E-5B5A-EB0F079DA572}"/>
              </a:ext>
            </a:extLst>
          </p:cNvPr>
          <p:cNvPicPr>
            <a:picLocks noChangeAspect="1"/>
          </p:cNvPicPr>
          <p:nvPr/>
        </p:nvPicPr>
        <p:blipFill>
          <a:blip r:embed="rId9"/>
          <a:stretch>
            <a:fillRect/>
          </a:stretch>
        </p:blipFill>
        <p:spPr>
          <a:xfrm>
            <a:off x="788682" y="2938115"/>
            <a:ext cx="1614079" cy="1981844"/>
          </a:xfrm>
          <a:prstGeom prst="rect">
            <a:avLst/>
          </a:prstGeom>
        </p:spPr>
      </p:pic>
      <p:pic>
        <p:nvPicPr>
          <p:cNvPr id="21" name="Picture 20">
            <a:extLst>
              <a:ext uri="{FF2B5EF4-FFF2-40B4-BE49-F238E27FC236}">
                <a16:creationId xmlns:a16="http://schemas.microsoft.com/office/drawing/2014/main" id="{80F07564-0D1C-494E-5100-E6E7BFF6FB79}"/>
              </a:ext>
            </a:extLst>
          </p:cNvPr>
          <p:cNvPicPr>
            <a:picLocks noChangeAspect="1"/>
          </p:cNvPicPr>
          <p:nvPr/>
        </p:nvPicPr>
        <p:blipFill>
          <a:blip r:embed="rId10"/>
          <a:stretch>
            <a:fillRect/>
          </a:stretch>
        </p:blipFill>
        <p:spPr>
          <a:xfrm>
            <a:off x="9013315" y="2966476"/>
            <a:ext cx="2413384" cy="1653251"/>
          </a:xfrm>
          <a:prstGeom prst="rect">
            <a:avLst/>
          </a:prstGeom>
        </p:spPr>
      </p:pic>
      <p:pic>
        <p:nvPicPr>
          <p:cNvPr id="22" name="Picture 21">
            <a:extLst>
              <a:ext uri="{FF2B5EF4-FFF2-40B4-BE49-F238E27FC236}">
                <a16:creationId xmlns:a16="http://schemas.microsoft.com/office/drawing/2014/main" id="{62841EAB-EC1E-041F-1B3F-FA0CBE3C2A8A}"/>
              </a:ext>
            </a:extLst>
          </p:cNvPr>
          <p:cNvPicPr>
            <a:picLocks noChangeAspect="1"/>
          </p:cNvPicPr>
          <p:nvPr/>
        </p:nvPicPr>
        <p:blipFill>
          <a:blip r:embed="rId11"/>
          <a:stretch>
            <a:fillRect/>
          </a:stretch>
        </p:blipFill>
        <p:spPr>
          <a:xfrm rot="10800000">
            <a:off x="9217132" y="2744633"/>
            <a:ext cx="2013527" cy="197622"/>
          </a:xfrm>
          <a:prstGeom prst="rect">
            <a:avLst/>
          </a:prstGeom>
        </p:spPr>
      </p:pic>
      <p:pic>
        <p:nvPicPr>
          <p:cNvPr id="24" name="Picture 23">
            <a:extLst>
              <a:ext uri="{FF2B5EF4-FFF2-40B4-BE49-F238E27FC236}">
                <a16:creationId xmlns:a16="http://schemas.microsoft.com/office/drawing/2014/main" id="{D9C56CA7-8A35-89B9-910B-BD12B91F56B0}"/>
              </a:ext>
            </a:extLst>
          </p:cNvPr>
          <p:cNvPicPr>
            <a:picLocks noChangeAspect="1"/>
          </p:cNvPicPr>
          <p:nvPr/>
        </p:nvPicPr>
        <p:blipFill>
          <a:blip r:embed="rId11"/>
          <a:stretch>
            <a:fillRect/>
          </a:stretch>
        </p:blipFill>
        <p:spPr>
          <a:xfrm>
            <a:off x="9217132" y="4652663"/>
            <a:ext cx="2013527" cy="197622"/>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712877287"/>
              </p:ext>
            </p:extLst>
          </p:nvPr>
        </p:nvGraphicFramePr>
        <p:xfrm>
          <a:off x="1034473" y="1795203"/>
          <a:ext cx="10588321" cy="2999537"/>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33650" y="1062390"/>
            <a:ext cx="5804034" cy="1877437"/>
          </a:xfrm>
          <a:prstGeom prst="rect">
            <a:avLst/>
          </a:prstGeom>
          <a:noFill/>
        </p:spPr>
        <p:txBody>
          <a:bodyPr wrap="square" lIns="91440" tIns="45720" rIns="91440" bIns="45720" rtlCol="0" anchor="t">
            <a:spAutoFit/>
          </a:bodyPr>
          <a:lstStyle/>
          <a:p>
            <a:pPr>
              <a:lnSpc>
                <a:spcPct val="200000"/>
              </a:lnSpc>
            </a:pPr>
            <a:r>
              <a:rPr lang="en-US" b="1">
                <a:solidFill>
                  <a:srgbClr val="000000"/>
                </a:solidFill>
                <a:cs typeface="Myanmar Text"/>
              </a:rPr>
              <a:t>Scene 1: Nucleotide Structure</a:t>
            </a:r>
            <a:endParaRPr lang="en-US"/>
          </a:p>
          <a:p>
            <a:pPr>
              <a:spcAft>
                <a:spcPts val="1800"/>
              </a:spcAft>
            </a:pPr>
            <a:r>
              <a:rPr lang="en-US" sz="1600"/>
              <a:t>Scanning individual foam nucleotides from the Flow of Genetic Information Kit</a:t>
            </a:r>
            <a:r>
              <a:rPr lang="en-US" sz="1600" baseline="30000"/>
              <a:t>©</a:t>
            </a:r>
            <a:r>
              <a:rPr lang="en-US" sz="1600"/>
              <a:t> will display three different digital representations of each nucleotide: A </a:t>
            </a:r>
            <a:r>
              <a:rPr lang="en-US" sz="1600" b="1"/>
              <a:t>cartoon </a:t>
            </a:r>
            <a:r>
              <a:rPr lang="en-US" sz="1600"/>
              <a:t>representation, a </a:t>
            </a:r>
            <a:r>
              <a:rPr lang="en-US" sz="1600" b="1"/>
              <a:t>chemical structure </a:t>
            </a:r>
            <a:r>
              <a:rPr lang="en-US" sz="1600"/>
              <a:t>representation and a </a:t>
            </a:r>
            <a:r>
              <a:rPr lang="en-US" sz="1600" b="1"/>
              <a:t>ball &amp; stick </a:t>
            </a:r>
            <a:r>
              <a:rPr lang="en-US" sz="1600"/>
              <a:t>representation. S</a:t>
            </a:r>
            <a:r>
              <a:rPr lang="en-US" sz="1600">
                <a:solidFill>
                  <a:srgbClr val="000000"/>
                </a:solidFill>
                <a:cs typeface="Myanmar Text"/>
              </a:rPr>
              <a:t>tudents compare the different representations.</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graphicFrame>
        <p:nvGraphicFramePr>
          <p:cNvPr id="3" name="Object 2">
            <a:extLst>
              <a:ext uri="{FF2B5EF4-FFF2-40B4-BE49-F238E27FC236}">
                <a16:creationId xmlns:a16="http://schemas.microsoft.com/office/drawing/2014/main" id="{64C41F95-EDBE-FDD1-8127-E3DF6B03B003}"/>
              </a:ext>
            </a:extLst>
          </p:cNvPr>
          <p:cNvGraphicFramePr>
            <a:graphicFrameLocks noChangeAspect="1"/>
          </p:cNvGraphicFramePr>
          <p:nvPr>
            <p:extLst>
              <p:ext uri="{D42A27DB-BD31-4B8C-83A1-F6EECF244321}">
                <p14:modId xmlns:p14="http://schemas.microsoft.com/office/powerpoint/2010/main" val="3937390165"/>
              </p:ext>
            </p:extLst>
          </p:nvPr>
        </p:nvGraphicFramePr>
        <p:xfrm>
          <a:off x="6895558" y="1640187"/>
          <a:ext cx="4362792" cy="985146"/>
        </p:xfrm>
        <a:graphic>
          <a:graphicData uri="http://schemas.openxmlformats.org/presentationml/2006/ole">
            <mc:AlternateContent xmlns:mc="http://schemas.openxmlformats.org/markup-compatibility/2006">
              <mc:Choice xmlns:v="urn:schemas-microsoft-com:vml" Requires="v">
                <p:oleObj r:id="rId5" imgW="12202920" imgH="2755440" progId="">
                  <p:embed/>
                </p:oleObj>
              </mc:Choice>
              <mc:Fallback>
                <p:oleObj r:id="rId5" imgW="12202920" imgH="2755440" progId="">
                  <p:embed/>
                  <p:pic>
                    <p:nvPicPr>
                      <p:cNvPr id="3" name="Object 2">
                        <a:extLst>
                          <a:ext uri="{FF2B5EF4-FFF2-40B4-BE49-F238E27FC236}">
                            <a16:creationId xmlns:a16="http://schemas.microsoft.com/office/drawing/2014/main" id="{64C41F95-EDBE-FDD1-8127-E3DF6B03B003}"/>
                          </a:ext>
                        </a:extLst>
                      </p:cNvPr>
                      <p:cNvPicPr/>
                      <p:nvPr/>
                    </p:nvPicPr>
                    <p:blipFill>
                      <a:blip r:embed="rId6"/>
                      <a:stretch>
                        <a:fillRect/>
                      </a:stretch>
                    </p:blipFill>
                    <p:spPr>
                      <a:xfrm>
                        <a:off x="6895558" y="1640187"/>
                        <a:ext cx="4362792" cy="985146"/>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98DC2219-A1C5-C28D-1912-05092BD6C662}"/>
              </a:ext>
            </a:extLst>
          </p:cNvPr>
          <p:cNvSpPr txBox="1"/>
          <p:nvPr/>
        </p:nvSpPr>
        <p:spPr>
          <a:xfrm>
            <a:off x="906441" y="5360191"/>
            <a:ext cx="1732074" cy="115416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Physical Model</a:t>
            </a:r>
          </a:p>
          <a:p>
            <a:pPr>
              <a:spcAft>
                <a:spcPts val="600"/>
              </a:spcAft>
            </a:pPr>
            <a:r>
              <a:rPr lang="en-US" sz="1600">
                <a:solidFill>
                  <a:srgbClr val="000000"/>
                </a:solidFill>
                <a:ea typeface="Calibri"/>
                <a:cs typeface="Myanmar Text"/>
              </a:rPr>
              <a:t>Nucleotides shown as simple schematic shapes. </a:t>
            </a:r>
          </a:p>
        </p:txBody>
      </p:sp>
      <p:graphicFrame>
        <p:nvGraphicFramePr>
          <p:cNvPr id="19" name="Object 18">
            <a:extLst>
              <a:ext uri="{FF2B5EF4-FFF2-40B4-BE49-F238E27FC236}">
                <a16:creationId xmlns:a16="http://schemas.microsoft.com/office/drawing/2014/main" id="{CDBA4D81-1221-65A1-2E3B-6BD4AD0AB09E}"/>
              </a:ext>
            </a:extLst>
          </p:cNvPr>
          <p:cNvGraphicFramePr>
            <a:graphicFrameLocks noChangeAspect="1"/>
          </p:cNvGraphicFramePr>
          <p:nvPr>
            <p:extLst>
              <p:ext uri="{D42A27DB-BD31-4B8C-83A1-F6EECF244321}">
                <p14:modId xmlns:p14="http://schemas.microsoft.com/office/powerpoint/2010/main" val="3722732636"/>
              </p:ext>
            </p:extLst>
          </p:nvPr>
        </p:nvGraphicFramePr>
        <p:xfrm>
          <a:off x="906441" y="3605659"/>
          <a:ext cx="1906174" cy="1640196"/>
        </p:xfrm>
        <a:graphic>
          <a:graphicData uri="http://schemas.openxmlformats.org/presentationml/2006/ole">
            <mc:AlternateContent xmlns:mc="http://schemas.openxmlformats.org/markup-compatibility/2006">
              <mc:Choice xmlns:v="urn:schemas-microsoft-com:vml" Requires="v">
                <p:oleObj r:id="rId7" imgW="2729880" imgH="2349000" progId="">
                  <p:embed/>
                </p:oleObj>
              </mc:Choice>
              <mc:Fallback>
                <p:oleObj r:id="rId7" imgW="2729880" imgH="2349000" progId="">
                  <p:embed/>
                  <p:pic>
                    <p:nvPicPr>
                      <p:cNvPr id="19" name="Object 18">
                        <a:extLst>
                          <a:ext uri="{FF2B5EF4-FFF2-40B4-BE49-F238E27FC236}">
                            <a16:creationId xmlns:a16="http://schemas.microsoft.com/office/drawing/2014/main" id="{CDBA4D81-1221-65A1-2E3B-6BD4AD0AB09E}"/>
                          </a:ext>
                        </a:extLst>
                      </p:cNvPr>
                      <p:cNvPicPr/>
                      <p:nvPr/>
                    </p:nvPicPr>
                    <p:blipFill>
                      <a:blip r:embed="rId8"/>
                      <a:stretch>
                        <a:fillRect/>
                      </a:stretch>
                    </p:blipFill>
                    <p:spPr>
                      <a:xfrm>
                        <a:off x="906441" y="3605659"/>
                        <a:ext cx="1906174" cy="1640196"/>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AD12424C-219B-BF67-BBA1-6A96304A5787}"/>
              </a:ext>
            </a:extLst>
          </p:cNvPr>
          <p:cNvGraphicFramePr>
            <a:graphicFrameLocks noChangeAspect="1"/>
          </p:cNvGraphicFramePr>
          <p:nvPr>
            <p:extLst>
              <p:ext uri="{D42A27DB-BD31-4B8C-83A1-F6EECF244321}">
                <p14:modId xmlns:p14="http://schemas.microsoft.com/office/powerpoint/2010/main" val="1770027970"/>
              </p:ext>
            </p:extLst>
          </p:nvPr>
        </p:nvGraphicFramePr>
        <p:xfrm>
          <a:off x="6818103" y="3463097"/>
          <a:ext cx="2012564" cy="1835246"/>
        </p:xfrm>
        <a:graphic>
          <a:graphicData uri="http://schemas.openxmlformats.org/presentationml/2006/ole">
            <mc:AlternateContent xmlns:mc="http://schemas.openxmlformats.org/markup-compatibility/2006">
              <mc:Choice xmlns:v="urn:schemas-microsoft-com:vml" Requires="v">
                <p:oleObj r:id="rId9" imgW="2882520" imgH="2628360" progId="">
                  <p:embed/>
                </p:oleObj>
              </mc:Choice>
              <mc:Fallback>
                <p:oleObj r:id="rId9" imgW="2882520" imgH="2628360" progId="">
                  <p:embed/>
                  <p:pic>
                    <p:nvPicPr>
                      <p:cNvPr id="20" name="Object 19">
                        <a:extLst>
                          <a:ext uri="{FF2B5EF4-FFF2-40B4-BE49-F238E27FC236}">
                            <a16:creationId xmlns:a16="http://schemas.microsoft.com/office/drawing/2014/main" id="{AD12424C-219B-BF67-BBA1-6A96304A5787}"/>
                          </a:ext>
                        </a:extLst>
                      </p:cNvPr>
                      <p:cNvPicPr/>
                      <p:nvPr/>
                    </p:nvPicPr>
                    <p:blipFill>
                      <a:blip r:embed="rId10"/>
                      <a:stretch>
                        <a:fillRect/>
                      </a:stretch>
                    </p:blipFill>
                    <p:spPr>
                      <a:xfrm>
                        <a:off x="6818103" y="3463097"/>
                        <a:ext cx="2012564" cy="1835246"/>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144910D8-B900-8449-5E95-EC39A22019E3}"/>
              </a:ext>
            </a:extLst>
          </p:cNvPr>
          <p:cNvGraphicFramePr>
            <a:graphicFrameLocks noChangeAspect="1"/>
          </p:cNvGraphicFramePr>
          <p:nvPr>
            <p:extLst>
              <p:ext uri="{D42A27DB-BD31-4B8C-83A1-F6EECF244321}">
                <p14:modId xmlns:p14="http://schemas.microsoft.com/office/powerpoint/2010/main" val="2526297657"/>
              </p:ext>
            </p:extLst>
          </p:nvPr>
        </p:nvGraphicFramePr>
        <p:xfrm>
          <a:off x="3378962" y="3463097"/>
          <a:ext cx="2207614" cy="1852977"/>
        </p:xfrm>
        <a:graphic>
          <a:graphicData uri="http://schemas.openxmlformats.org/presentationml/2006/ole">
            <mc:AlternateContent xmlns:mc="http://schemas.openxmlformats.org/markup-compatibility/2006">
              <mc:Choice xmlns:v="urn:schemas-microsoft-com:vml" Requires="v">
                <p:oleObj r:id="rId11" imgW="3161880" imgH="2653920" progId="">
                  <p:embed/>
                </p:oleObj>
              </mc:Choice>
              <mc:Fallback>
                <p:oleObj r:id="rId11" imgW="3161880" imgH="2653920" progId="">
                  <p:embed/>
                  <p:pic>
                    <p:nvPicPr>
                      <p:cNvPr id="21" name="Object 20">
                        <a:extLst>
                          <a:ext uri="{FF2B5EF4-FFF2-40B4-BE49-F238E27FC236}">
                            <a16:creationId xmlns:a16="http://schemas.microsoft.com/office/drawing/2014/main" id="{144910D8-B900-8449-5E95-EC39A22019E3}"/>
                          </a:ext>
                        </a:extLst>
                      </p:cNvPr>
                      <p:cNvPicPr/>
                      <p:nvPr/>
                    </p:nvPicPr>
                    <p:blipFill>
                      <a:blip r:embed="rId12"/>
                      <a:stretch>
                        <a:fillRect/>
                      </a:stretch>
                    </p:blipFill>
                    <p:spPr>
                      <a:xfrm>
                        <a:off x="3378962" y="3463097"/>
                        <a:ext cx="2207614" cy="1852977"/>
                      </a:xfrm>
                      <a:prstGeom prst="rect">
                        <a:avLst/>
                      </a:prstGeom>
                    </p:spPr>
                  </p:pic>
                </p:oleObj>
              </mc:Fallback>
            </mc:AlternateContent>
          </a:graphicData>
        </a:graphic>
      </p:graphicFrame>
      <p:graphicFrame>
        <p:nvGraphicFramePr>
          <p:cNvPr id="22" name="Object 21">
            <a:extLst>
              <a:ext uri="{FF2B5EF4-FFF2-40B4-BE49-F238E27FC236}">
                <a16:creationId xmlns:a16="http://schemas.microsoft.com/office/drawing/2014/main" id="{3E3B7606-E912-144F-B915-C3F7FC709B13}"/>
              </a:ext>
            </a:extLst>
          </p:cNvPr>
          <p:cNvGraphicFramePr>
            <a:graphicFrameLocks noChangeAspect="1"/>
          </p:cNvGraphicFramePr>
          <p:nvPr>
            <p:extLst>
              <p:ext uri="{D42A27DB-BD31-4B8C-83A1-F6EECF244321}">
                <p14:modId xmlns:p14="http://schemas.microsoft.com/office/powerpoint/2010/main" val="3555400188"/>
              </p:ext>
            </p:extLst>
          </p:nvPr>
        </p:nvGraphicFramePr>
        <p:xfrm>
          <a:off x="9702759" y="3439100"/>
          <a:ext cx="1895108" cy="1828320"/>
        </p:xfrm>
        <a:graphic>
          <a:graphicData uri="http://schemas.openxmlformats.org/presentationml/2006/ole">
            <mc:AlternateContent xmlns:mc="http://schemas.openxmlformats.org/markup-compatibility/2006">
              <mc:Choice xmlns:v="urn:schemas-microsoft-com:vml" Requires="v">
                <p:oleObj r:id="rId13" imgW="2882520" imgH="2780640" progId="">
                  <p:embed/>
                </p:oleObj>
              </mc:Choice>
              <mc:Fallback>
                <p:oleObj r:id="rId13" imgW="2882520" imgH="2780640" progId="">
                  <p:embed/>
                  <p:pic>
                    <p:nvPicPr>
                      <p:cNvPr id="22" name="Object 21">
                        <a:extLst>
                          <a:ext uri="{FF2B5EF4-FFF2-40B4-BE49-F238E27FC236}">
                            <a16:creationId xmlns:a16="http://schemas.microsoft.com/office/drawing/2014/main" id="{3E3B7606-E912-144F-B915-C3F7FC709B13}"/>
                          </a:ext>
                        </a:extLst>
                      </p:cNvPr>
                      <p:cNvPicPr/>
                      <p:nvPr/>
                    </p:nvPicPr>
                    <p:blipFill>
                      <a:blip r:embed="rId14"/>
                      <a:stretch>
                        <a:fillRect/>
                      </a:stretch>
                    </p:blipFill>
                    <p:spPr>
                      <a:xfrm>
                        <a:off x="9702759" y="3439100"/>
                        <a:ext cx="1895108" cy="182832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BC7AB98B-A0CD-7665-D668-D5C95411D35E}"/>
              </a:ext>
            </a:extLst>
          </p:cNvPr>
          <p:cNvGraphicFramePr>
            <a:graphicFrameLocks noChangeAspect="1"/>
          </p:cNvGraphicFramePr>
          <p:nvPr>
            <p:extLst>
              <p:ext uri="{D42A27DB-BD31-4B8C-83A1-F6EECF244321}">
                <p14:modId xmlns:p14="http://schemas.microsoft.com/office/powerpoint/2010/main" val="3097759142"/>
              </p:ext>
            </p:extLst>
          </p:nvPr>
        </p:nvGraphicFramePr>
        <p:xfrm>
          <a:off x="6144487" y="5298343"/>
          <a:ext cx="991058" cy="954689"/>
        </p:xfrm>
        <a:graphic>
          <a:graphicData uri="http://schemas.openxmlformats.org/presentationml/2006/ole">
            <mc:AlternateContent xmlns:mc="http://schemas.openxmlformats.org/markup-compatibility/2006">
              <mc:Choice xmlns:v="urn:schemas-microsoft-com:vml" Requires="v">
                <p:oleObj r:id="rId15" imgW="1383840" imgH="1333080" progId="">
                  <p:embed/>
                </p:oleObj>
              </mc:Choice>
              <mc:Fallback>
                <p:oleObj r:id="rId15" imgW="1383840" imgH="1333080" progId="">
                  <p:embed/>
                  <p:pic>
                    <p:nvPicPr>
                      <p:cNvPr id="13" name="Object 12">
                        <a:extLst>
                          <a:ext uri="{FF2B5EF4-FFF2-40B4-BE49-F238E27FC236}">
                            <a16:creationId xmlns:a16="http://schemas.microsoft.com/office/drawing/2014/main" id="{BC7AB98B-A0CD-7665-D668-D5C95411D35E}"/>
                          </a:ext>
                        </a:extLst>
                      </p:cNvPr>
                      <p:cNvPicPr/>
                      <p:nvPr/>
                    </p:nvPicPr>
                    <p:blipFill>
                      <a:blip r:embed="rId16"/>
                      <a:stretch>
                        <a:fillRect/>
                      </a:stretch>
                    </p:blipFill>
                    <p:spPr>
                      <a:xfrm>
                        <a:off x="6144487" y="5298343"/>
                        <a:ext cx="991058" cy="954689"/>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E64DBE2E-20F1-9694-C6F4-DCDA27324852}"/>
              </a:ext>
            </a:extLst>
          </p:cNvPr>
          <p:cNvGraphicFramePr>
            <a:graphicFrameLocks noChangeAspect="1"/>
          </p:cNvGraphicFramePr>
          <p:nvPr>
            <p:extLst>
              <p:ext uri="{D42A27DB-BD31-4B8C-83A1-F6EECF244321}">
                <p14:modId xmlns:p14="http://schemas.microsoft.com/office/powerpoint/2010/main" val="1297862959"/>
              </p:ext>
            </p:extLst>
          </p:nvPr>
        </p:nvGraphicFramePr>
        <p:xfrm>
          <a:off x="2962191" y="5360191"/>
          <a:ext cx="991058" cy="954689"/>
        </p:xfrm>
        <a:graphic>
          <a:graphicData uri="http://schemas.openxmlformats.org/presentationml/2006/ole">
            <mc:AlternateContent xmlns:mc="http://schemas.openxmlformats.org/markup-compatibility/2006">
              <mc:Choice xmlns:v="urn:schemas-microsoft-com:vml" Requires="v">
                <p:oleObj r:id="rId17" imgW="1383840" imgH="1333080" progId="">
                  <p:embed/>
                </p:oleObj>
              </mc:Choice>
              <mc:Fallback>
                <p:oleObj r:id="rId17" imgW="1383840" imgH="1333080" progId="">
                  <p:embed/>
                  <p:pic>
                    <p:nvPicPr>
                      <p:cNvPr id="14" name="Object 13">
                        <a:extLst>
                          <a:ext uri="{FF2B5EF4-FFF2-40B4-BE49-F238E27FC236}">
                            <a16:creationId xmlns:a16="http://schemas.microsoft.com/office/drawing/2014/main" id="{E64DBE2E-20F1-9694-C6F4-DCDA27324852}"/>
                          </a:ext>
                        </a:extLst>
                      </p:cNvPr>
                      <p:cNvPicPr/>
                      <p:nvPr/>
                    </p:nvPicPr>
                    <p:blipFill>
                      <a:blip r:embed="rId18"/>
                      <a:stretch>
                        <a:fillRect/>
                      </a:stretch>
                    </p:blipFill>
                    <p:spPr>
                      <a:xfrm>
                        <a:off x="2962191" y="5360191"/>
                        <a:ext cx="991058" cy="954689"/>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BADE858B-DA80-A61C-5B7B-59BA15C478F0}"/>
              </a:ext>
            </a:extLst>
          </p:cNvPr>
          <p:cNvGraphicFramePr>
            <a:graphicFrameLocks noChangeAspect="1"/>
          </p:cNvGraphicFramePr>
          <p:nvPr>
            <p:extLst>
              <p:ext uri="{D42A27DB-BD31-4B8C-83A1-F6EECF244321}">
                <p14:modId xmlns:p14="http://schemas.microsoft.com/office/powerpoint/2010/main" val="938748333"/>
              </p:ext>
            </p:extLst>
          </p:nvPr>
        </p:nvGraphicFramePr>
        <p:xfrm>
          <a:off x="9207230" y="5298343"/>
          <a:ext cx="991058" cy="954689"/>
        </p:xfrm>
        <a:graphic>
          <a:graphicData uri="http://schemas.openxmlformats.org/presentationml/2006/ole">
            <mc:AlternateContent xmlns:mc="http://schemas.openxmlformats.org/markup-compatibility/2006">
              <mc:Choice xmlns:v="urn:schemas-microsoft-com:vml" Requires="v">
                <p:oleObj r:id="rId19" imgW="1383840" imgH="1333080" progId="">
                  <p:embed/>
                </p:oleObj>
              </mc:Choice>
              <mc:Fallback>
                <p:oleObj r:id="rId19" imgW="1383840" imgH="1333080" progId="">
                  <p:embed/>
                  <p:pic>
                    <p:nvPicPr>
                      <p:cNvPr id="15" name="Object 14">
                        <a:extLst>
                          <a:ext uri="{FF2B5EF4-FFF2-40B4-BE49-F238E27FC236}">
                            <a16:creationId xmlns:a16="http://schemas.microsoft.com/office/drawing/2014/main" id="{BADE858B-DA80-A61C-5B7B-59BA15C478F0}"/>
                          </a:ext>
                        </a:extLst>
                      </p:cNvPr>
                      <p:cNvPicPr/>
                      <p:nvPr/>
                    </p:nvPicPr>
                    <p:blipFill>
                      <a:blip r:embed="rId20"/>
                      <a:stretch>
                        <a:fillRect/>
                      </a:stretch>
                    </p:blipFill>
                    <p:spPr>
                      <a:xfrm>
                        <a:off x="9207230" y="5298343"/>
                        <a:ext cx="991058" cy="954689"/>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3FB807C-A391-B3AE-28A8-4546F135688E}"/>
              </a:ext>
            </a:extLst>
          </p:cNvPr>
          <p:cNvSpPr txBox="1"/>
          <p:nvPr/>
        </p:nvSpPr>
        <p:spPr>
          <a:xfrm>
            <a:off x="6999744" y="5349206"/>
            <a:ext cx="2308887"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Structures </a:t>
            </a:r>
          </a:p>
          <a:p>
            <a:pPr marL="3175">
              <a:spcAft>
                <a:spcPts val="600"/>
              </a:spcAft>
            </a:pPr>
            <a:r>
              <a:rPr lang="en-US" sz="1600">
                <a:solidFill>
                  <a:srgbClr val="000000"/>
                </a:solidFill>
                <a:ea typeface="Calibri"/>
                <a:cs typeface="Myanmar Text"/>
              </a:rPr>
              <a:t>Nucleotides atoms shown with periodic table abbreviations.</a:t>
            </a:r>
            <a:endParaRPr lang="en-US">
              <a:solidFill>
                <a:srgbClr val="000000"/>
              </a:solidFill>
              <a:ea typeface="Calibri"/>
              <a:cs typeface="Calibri" panose="020F0502020204030204"/>
            </a:endParaRPr>
          </a:p>
        </p:txBody>
      </p:sp>
      <p:sp>
        <p:nvSpPr>
          <p:cNvPr id="17" name="TextBox 16">
            <a:extLst>
              <a:ext uri="{FF2B5EF4-FFF2-40B4-BE49-F238E27FC236}">
                <a16:creationId xmlns:a16="http://schemas.microsoft.com/office/drawing/2014/main" id="{D89684CE-DBE1-F4C6-DE99-175A0E65123F}"/>
              </a:ext>
            </a:extLst>
          </p:cNvPr>
          <p:cNvSpPr txBox="1"/>
          <p:nvPr/>
        </p:nvSpPr>
        <p:spPr>
          <a:xfrm>
            <a:off x="3870042" y="5360589"/>
            <a:ext cx="2207614"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Nucleotide components shown as different geometric shapes. </a:t>
            </a:r>
            <a:endParaRPr lang="en-US">
              <a:solidFill>
                <a:srgbClr val="000000"/>
              </a:solidFill>
              <a:ea typeface="Calibri"/>
              <a:cs typeface="Calibri" panose="020F0502020204030204"/>
            </a:endParaRPr>
          </a:p>
        </p:txBody>
      </p:sp>
      <p:sp>
        <p:nvSpPr>
          <p:cNvPr id="18" name="TextBox 17">
            <a:extLst>
              <a:ext uri="{FF2B5EF4-FFF2-40B4-BE49-F238E27FC236}">
                <a16:creationId xmlns:a16="http://schemas.microsoft.com/office/drawing/2014/main" id="{347E636C-D305-39E3-986E-057570F25204}"/>
              </a:ext>
            </a:extLst>
          </p:cNvPr>
          <p:cNvSpPr txBox="1"/>
          <p:nvPr/>
        </p:nvSpPr>
        <p:spPr>
          <a:xfrm>
            <a:off x="10084689" y="5360190"/>
            <a:ext cx="1895108" cy="115416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Ball &amp; Stick </a:t>
            </a:r>
          </a:p>
          <a:p>
            <a:pPr marL="3175">
              <a:spcAft>
                <a:spcPts val="1200"/>
              </a:spcAft>
            </a:pPr>
            <a:r>
              <a:rPr lang="en-US" sz="1600" b="1">
                <a:solidFill>
                  <a:srgbClr val="000000"/>
                </a:solidFill>
                <a:ea typeface="Calibri"/>
                <a:cs typeface="Myanmar Text"/>
              </a:rPr>
              <a:t> </a:t>
            </a:r>
            <a:r>
              <a:rPr lang="en-US" sz="1600">
                <a:solidFill>
                  <a:srgbClr val="000000"/>
                </a:solidFill>
                <a:ea typeface="Calibri"/>
                <a:cs typeface="Myanmar Text"/>
              </a:rPr>
              <a:t>Nucleotide atoms shown with balls and bonds as sticks.</a:t>
            </a:r>
            <a:endParaRPr lang="en-US">
              <a:solidFill>
                <a:srgbClr val="000000"/>
              </a:solidFill>
              <a:ea typeface="Calibri"/>
              <a:cs typeface="Calibri" panose="020F0502020204030204"/>
            </a:endParaRPr>
          </a:p>
        </p:txBody>
      </p:sp>
    </p:spTree>
    <p:custDataLst>
      <p:tags r:id="rId1"/>
    </p:custDataLst>
    <p:extLst>
      <p:ext uri="{BB962C8B-B14F-4D97-AF65-F5344CB8AC3E}">
        <p14:creationId xmlns:p14="http://schemas.microsoft.com/office/powerpoint/2010/main" val="2253341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43276" y="1056376"/>
            <a:ext cx="6387224" cy="568745"/>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Nucleotide Structure (continued)</a:t>
            </a:r>
            <a:endParaRPr lang="en-US"/>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 (continued)</a:t>
            </a:r>
            <a:endParaRPr lang="en-US" sz="4000">
              <a:solidFill>
                <a:schemeClr val="bg1"/>
              </a:solidFill>
              <a:cs typeface="Myanmar Text"/>
            </a:endParaRPr>
          </a:p>
        </p:txBody>
      </p:sp>
      <p:sp>
        <p:nvSpPr>
          <p:cNvPr id="11" name="TextBox 10">
            <a:extLst>
              <a:ext uri="{FF2B5EF4-FFF2-40B4-BE49-F238E27FC236}">
                <a16:creationId xmlns:a16="http://schemas.microsoft.com/office/drawing/2014/main" id="{1033BADF-866F-1E97-FBF4-3CF9E8D2A1B0}"/>
              </a:ext>
            </a:extLst>
          </p:cNvPr>
          <p:cNvSpPr txBox="1"/>
          <p:nvPr/>
        </p:nvSpPr>
        <p:spPr>
          <a:xfrm>
            <a:off x="6912848" y="3578771"/>
            <a:ext cx="2493289" cy="3139321"/>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Chemical Structure </a:t>
            </a:r>
            <a:endParaRPr lang="en-US" sz="1600">
              <a:solidFill>
                <a:srgbClr val="000000"/>
              </a:solidFill>
              <a:ea typeface="Calibri"/>
              <a:cs typeface="Myanmar Text"/>
            </a:endParaRPr>
          </a:p>
          <a:p>
            <a:pPr marL="3175">
              <a:spcAft>
                <a:spcPts val="600"/>
              </a:spcAft>
            </a:pPr>
            <a:r>
              <a:rPr lang="en-US" sz="1600">
                <a:solidFill>
                  <a:srgbClr val="000000"/>
                </a:solidFill>
                <a:ea typeface="Calibri"/>
                <a:cs typeface="Myanmar Text"/>
              </a:rPr>
              <a:t>Atom letters represent periodic table abbreviation.</a:t>
            </a:r>
          </a:p>
          <a:p>
            <a:pPr marL="3175">
              <a:spcAft>
                <a:spcPts val="1200"/>
              </a:spcAft>
            </a:pPr>
            <a:r>
              <a:rPr lang="en-US" sz="1600">
                <a:solidFill>
                  <a:srgbClr val="000000"/>
                </a:solidFill>
                <a:ea typeface="Calibri"/>
                <a:cs typeface="Myanmar Text"/>
              </a:rPr>
              <a:t>Chemical bonds are shown as lines.</a:t>
            </a:r>
          </a:p>
          <a:p>
            <a:pPr marL="288925" indent="-172720">
              <a:buFont typeface="Arial" panose="020B0604020202020204" pitchFamily="34" charset="0"/>
              <a:buChar char="•"/>
            </a:pPr>
            <a:r>
              <a:rPr lang="en-US" sz="1600">
                <a:solidFill>
                  <a:srgbClr val="000000"/>
                </a:solidFill>
                <a:ea typeface="Calibri"/>
                <a:cs typeface="Myanmar Text"/>
              </a:rPr>
              <a:t>O = Oxygen</a:t>
            </a:r>
          </a:p>
          <a:p>
            <a:pPr marL="288925" indent="-172720">
              <a:buFont typeface="Arial" panose="020B0604020202020204" pitchFamily="34" charset="0"/>
              <a:buChar char="•"/>
            </a:pPr>
            <a:r>
              <a:rPr lang="en-US" sz="1600">
                <a:solidFill>
                  <a:srgbClr val="000000"/>
                </a:solidFill>
                <a:ea typeface="Calibri"/>
                <a:cs typeface="Myanmar Text"/>
              </a:rPr>
              <a:t>N = Nitrogen</a:t>
            </a:r>
          </a:p>
          <a:p>
            <a:pPr marL="288925" indent="-172720">
              <a:buFont typeface="Arial" panose="020B0604020202020204" pitchFamily="34" charset="0"/>
              <a:buChar char="•"/>
            </a:pPr>
            <a:r>
              <a:rPr lang="en-US" sz="1600">
                <a:solidFill>
                  <a:srgbClr val="000000"/>
                </a:solidFill>
                <a:ea typeface="Calibri"/>
                <a:cs typeface="Myanmar Text"/>
              </a:rPr>
              <a:t>C = Carbon</a:t>
            </a:r>
          </a:p>
          <a:p>
            <a:pPr marL="288925" indent="-172720">
              <a:buFont typeface="Arial" panose="020B0604020202020204" pitchFamily="34" charset="0"/>
              <a:buChar char="•"/>
            </a:pPr>
            <a:r>
              <a:rPr lang="en-US" sz="1600">
                <a:solidFill>
                  <a:srgbClr val="000000"/>
                </a:solidFill>
                <a:ea typeface="Calibri"/>
                <a:cs typeface="Myanmar Text"/>
              </a:rPr>
              <a:t>H= Hydrogen</a:t>
            </a:r>
          </a:p>
          <a:p>
            <a:pPr marL="288925" indent="-172720">
              <a:buFont typeface="Arial" panose="020B0604020202020204" pitchFamily="34" charset="0"/>
              <a:buChar char="•"/>
            </a:pPr>
            <a:r>
              <a:rPr lang="en-US" sz="1600">
                <a:solidFill>
                  <a:srgbClr val="000000"/>
                </a:solidFill>
                <a:ea typeface="Calibri"/>
                <a:cs typeface="Myanmar Text"/>
              </a:rPr>
              <a:t>P = Phosphorus</a:t>
            </a:r>
          </a:p>
          <a:p>
            <a:pPr marL="3175">
              <a:spcAft>
                <a:spcPts val="600"/>
              </a:spcAft>
            </a:pPr>
            <a:endParaRPr lang="en-US">
              <a:solidFill>
                <a:srgbClr val="000000"/>
              </a:solidFill>
              <a:ea typeface="Calibri"/>
              <a:cs typeface="Calibri" panose="020F0502020204030204"/>
            </a:endParaRPr>
          </a:p>
        </p:txBody>
      </p:sp>
      <p:sp>
        <p:nvSpPr>
          <p:cNvPr id="13" name="TextBox 12">
            <a:extLst>
              <a:ext uri="{FF2B5EF4-FFF2-40B4-BE49-F238E27FC236}">
                <a16:creationId xmlns:a16="http://schemas.microsoft.com/office/drawing/2014/main" id="{10FFA021-F5CD-D55F-2350-70B986A2466A}"/>
              </a:ext>
            </a:extLst>
          </p:cNvPr>
          <p:cNvSpPr txBox="1"/>
          <p:nvPr/>
        </p:nvSpPr>
        <p:spPr>
          <a:xfrm>
            <a:off x="943276" y="3589756"/>
            <a:ext cx="2559534" cy="286232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Physical Model </a:t>
            </a:r>
            <a:endParaRPr lang="en-US" sz="1600">
              <a:solidFill>
                <a:srgbClr val="000000"/>
              </a:solidFill>
              <a:ea typeface="Calibri"/>
              <a:cs typeface="Myanmar Text"/>
            </a:endParaRPr>
          </a:p>
          <a:p>
            <a:pPr>
              <a:spcAft>
                <a:spcPts val="600"/>
              </a:spcAft>
            </a:pPr>
            <a:r>
              <a:rPr lang="en-US" sz="1600">
                <a:solidFill>
                  <a:srgbClr val="000000"/>
                </a:solidFill>
                <a:ea typeface="Calibri"/>
                <a:cs typeface="Myanmar Text"/>
              </a:rPr>
              <a:t>Arrows to represent nucleotide backbone directionality. </a:t>
            </a:r>
          </a:p>
          <a:p>
            <a:pPr>
              <a:spcAft>
                <a:spcPts val="1200"/>
              </a:spcAft>
            </a:pPr>
            <a:r>
              <a:rPr lang="en-US" sz="1600">
                <a:solidFill>
                  <a:srgbClr val="000000"/>
                </a:solidFill>
                <a:ea typeface="Calibri"/>
                <a:cs typeface="Myanmar Text"/>
              </a:rPr>
              <a:t>Color/shape represent nucleotide type.</a:t>
            </a:r>
          </a:p>
          <a:p>
            <a:pPr marL="285750" indent="-169545">
              <a:buFont typeface="Arial" panose="020B0604020202020204" pitchFamily="34" charset="0"/>
              <a:buChar char="•"/>
            </a:pPr>
            <a:r>
              <a:rPr lang="en-US" sz="1600">
                <a:solidFill>
                  <a:srgbClr val="000000"/>
                </a:solidFill>
                <a:ea typeface="Calibri"/>
                <a:cs typeface="Myanmar Text"/>
              </a:rPr>
              <a:t>Adenine = Red</a:t>
            </a:r>
          </a:p>
          <a:p>
            <a:pPr marL="285750" indent="-169545">
              <a:buFont typeface="Arial" panose="020B0604020202020204" pitchFamily="34" charset="0"/>
              <a:buChar char="•"/>
            </a:pPr>
            <a:r>
              <a:rPr lang="en-US" sz="1600">
                <a:solidFill>
                  <a:srgbClr val="000000"/>
                </a:solidFill>
                <a:ea typeface="Calibri"/>
                <a:cs typeface="Myanmar Text"/>
              </a:rPr>
              <a:t>Guanine = Green</a:t>
            </a:r>
          </a:p>
          <a:p>
            <a:pPr marL="285750" indent="-169545">
              <a:buFont typeface="Arial" panose="020B0604020202020204" pitchFamily="34" charset="0"/>
              <a:buChar char="•"/>
            </a:pPr>
            <a:r>
              <a:rPr lang="en-US" sz="1600">
                <a:solidFill>
                  <a:srgbClr val="000000"/>
                </a:solidFill>
                <a:ea typeface="Calibri"/>
                <a:cs typeface="Myanmar Text"/>
              </a:rPr>
              <a:t>Thymine = Yellow</a:t>
            </a:r>
          </a:p>
          <a:p>
            <a:pPr marL="285750" indent="-169545">
              <a:buFont typeface="Arial" panose="020B0604020202020204" pitchFamily="34" charset="0"/>
              <a:buChar char="•"/>
            </a:pPr>
            <a:r>
              <a:rPr lang="en-US" sz="1600">
                <a:solidFill>
                  <a:srgbClr val="000000"/>
                </a:solidFill>
                <a:ea typeface="Calibri"/>
                <a:cs typeface="Myanmar Text"/>
              </a:rPr>
              <a:t>Cytosine = Blue</a:t>
            </a:r>
          </a:p>
        </p:txBody>
      </p:sp>
      <p:sp>
        <p:nvSpPr>
          <p:cNvPr id="15" name="TextBox 14">
            <a:extLst>
              <a:ext uri="{FF2B5EF4-FFF2-40B4-BE49-F238E27FC236}">
                <a16:creationId xmlns:a16="http://schemas.microsoft.com/office/drawing/2014/main" id="{A55CDA18-4307-0B2F-7576-91152F7295CF}"/>
              </a:ext>
            </a:extLst>
          </p:cNvPr>
          <p:cNvSpPr txBox="1"/>
          <p:nvPr/>
        </p:nvSpPr>
        <p:spPr>
          <a:xfrm>
            <a:off x="3548846" y="3578295"/>
            <a:ext cx="3010941" cy="2693045"/>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Cartoon </a:t>
            </a:r>
          </a:p>
          <a:p>
            <a:pPr marL="3175">
              <a:spcAft>
                <a:spcPts val="600"/>
              </a:spcAft>
            </a:pPr>
            <a:r>
              <a:rPr lang="en-US" sz="1600">
                <a:solidFill>
                  <a:srgbClr val="000000"/>
                </a:solidFill>
                <a:ea typeface="Calibri"/>
                <a:cs typeface="Myanmar Text"/>
              </a:rPr>
              <a:t>Phosphates are white spheres.</a:t>
            </a:r>
          </a:p>
          <a:p>
            <a:pPr marL="3175">
              <a:spcAft>
                <a:spcPts val="600"/>
              </a:spcAft>
            </a:pPr>
            <a:r>
              <a:rPr lang="en-US" sz="1600">
                <a:solidFill>
                  <a:srgbClr val="000000"/>
                </a:solidFill>
                <a:ea typeface="Calibri"/>
                <a:cs typeface="Myanmar Text"/>
              </a:rPr>
              <a:t>Ribose sugars are gray pentagons.</a:t>
            </a:r>
          </a:p>
          <a:p>
            <a:pPr marL="3175">
              <a:spcAft>
                <a:spcPts val="1200"/>
              </a:spcAft>
            </a:pPr>
            <a:r>
              <a:rPr lang="en-US" sz="1600">
                <a:solidFill>
                  <a:srgbClr val="000000"/>
                </a:solidFill>
                <a:ea typeface="Calibri"/>
                <a:cs typeface="Myanmar Text"/>
              </a:rPr>
              <a:t>Nitrogenous bases are colored rings.</a:t>
            </a:r>
          </a:p>
          <a:p>
            <a:pPr marL="288925" indent="-172720">
              <a:buFont typeface="Arial" panose="020B0604020202020204" pitchFamily="34" charset="0"/>
              <a:buChar char="•"/>
            </a:pPr>
            <a:r>
              <a:rPr lang="en-US" sz="1600">
                <a:solidFill>
                  <a:srgbClr val="000000"/>
                </a:solidFill>
                <a:ea typeface="Calibri"/>
                <a:cs typeface="Myanmar Text"/>
              </a:rPr>
              <a:t>Adenine = Red double ring</a:t>
            </a:r>
          </a:p>
          <a:p>
            <a:pPr marL="288925" indent="-172720">
              <a:buFont typeface="Arial" panose="020B0604020202020204" pitchFamily="34" charset="0"/>
              <a:buChar char="•"/>
            </a:pPr>
            <a:r>
              <a:rPr lang="en-US" sz="1600">
                <a:solidFill>
                  <a:srgbClr val="000000"/>
                </a:solidFill>
                <a:ea typeface="Calibri"/>
                <a:cs typeface="Myanmar Text"/>
              </a:rPr>
              <a:t>Guanine = Green double ring</a:t>
            </a:r>
          </a:p>
          <a:p>
            <a:pPr marL="288925" indent="-172720">
              <a:buFont typeface="Arial" panose="020B0604020202020204" pitchFamily="34" charset="0"/>
              <a:buChar char="•"/>
            </a:pPr>
            <a:r>
              <a:rPr lang="en-US" sz="1600">
                <a:solidFill>
                  <a:srgbClr val="000000"/>
                </a:solidFill>
                <a:ea typeface="Calibri"/>
                <a:cs typeface="Myanmar Text"/>
              </a:rPr>
              <a:t>Thymine = Yellow single ring</a:t>
            </a:r>
          </a:p>
          <a:p>
            <a:pPr marL="288925" indent="-172720">
              <a:buFont typeface="Arial" panose="020B0604020202020204" pitchFamily="34" charset="0"/>
              <a:buChar char="•"/>
            </a:pPr>
            <a:r>
              <a:rPr lang="en-US" sz="1600">
                <a:solidFill>
                  <a:srgbClr val="000000"/>
                </a:solidFill>
                <a:ea typeface="Calibri"/>
                <a:cs typeface="Myanmar Text"/>
              </a:rPr>
              <a:t>Cytosine = Blue single ring</a:t>
            </a:r>
          </a:p>
        </p:txBody>
      </p:sp>
      <p:sp>
        <p:nvSpPr>
          <p:cNvPr id="17" name="TextBox 16">
            <a:extLst>
              <a:ext uri="{FF2B5EF4-FFF2-40B4-BE49-F238E27FC236}">
                <a16:creationId xmlns:a16="http://schemas.microsoft.com/office/drawing/2014/main" id="{5A12338F-514B-601D-989A-C4439E2A0492}"/>
              </a:ext>
            </a:extLst>
          </p:cNvPr>
          <p:cNvSpPr txBox="1"/>
          <p:nvPr/>
        </p:nvSpPr>
        <p:spPr>
          <a:xfrm>
            <a:off x="9728085" y="3578295"/>
            <a:ext cx="2300437" cy="2862322"/>
          </a:xfrm>
          <a:prstGeom prst="rect">
            <a:avLst/>
          </a:prstGeom>
          <a:noFill/>
        </p:spPr>
        <p:txBody>
          <a:bodyPr wrap="square" lIns="91440" tIns="45720" rIns="91440" bIns="45720" anchor="t">
            <a:spAutoFit/>
          </a:bodyPr>
          <a:lstStyle/>
          <a:p>
            <a:pPr marL="3175">
              <a:spcAft>
                <a:spcPts val="600"/>
              </a:spcAft>
            </a:pPr>
            <a:r>
              <a:rPr lang="en-US" sz="1600" b="1">
                <a:solidFill>
                  <a:srgbClr val="000000"/>
                </a:solidFill>
                <a:ea typeface="Calibri"/>
                <a:cs typeface="Myanmar Text"/>
              </a:rPr>
              <a:t>Ball &amp; Stick </a:t>
            </a:r>
          </a:p>
          <a:p>
            <a:pPr marL="3175">
              <a:spcAft>
                <a:spcPts val="600"/>
              </a:spcAft>
            </a:pPr>
            <a:r>
              <a:rPr lang="en-US" sz="1600">
                <a:solidFill>
                  <a:srgbClr val="000000"/>
                </a:solidFill>
                <a:ea typeface="Calibri"/>
                <a:cs typeface="Myanmar Text"/>
              </a:rPr>
              <a:t>Individual atoms are shown as spheres. </a:t>
            </a:r>
          </a:p>
          <a:p>
            <a:pPr marL="3175">
              <a:spcAft>
                <a:spcPts val="1200"/>
              </a:spcAft>
            </a:pPr>
            <a:r>
              <a:rPr lang="en-US" sz="1600">
                <a:solidFill>
                  <a:srgbClr val="000000"/>
                </a:solidFill>
                <a:ea typeface="Calibri"/>
                <a:cs typeface="Myanmar Text"/>
              </a:rPr>
              <a:t>Color of the atoms adhere to CPK coloring.</a:t>
            </a:r>
          </a:p>
          <a:p>
            <a:pPr marL="288925" indent="-172720">
              <a:buFont typeface="Arial" panose="020B0604020202020204" pitchFamily="34" charset="0"/>
              <a:buChar char="•"/>
            </a:pPr>
            <a:r>
              <a:rPr lang="en-US" sz="1600">
                <a:solidFill>
                  <a:srgbClr val="000000"/>
                </a:solidFill>
                <a:ea typeface="Calibri"/>
                <a:cs typeface="Myanmar Text"/>
              </a:rPr>
              <a:t>Oxygen = Red</a:t>
            </a:r>
          </a:p>
          <a:p>
            <a:pPr marL="288925" indent="-172720">
              <a:buFont typeface="Arial" panose="020B0604020202020204" pitchFamily="34" charset="0"/>
              <a:buChar char="•"/>
            </a:pPr>
            <a:r>
              <a:rPr lang="en-US" sz="1600">
                <a:solidFill>
                  <a:srgbClr val="000000"/>
                </a:solidFill>
                <a:ea typeface="Calibri"/>
                <a:cs typeface="Myanmar Text"/>
              </a:rPr>
              <a:t>Nitrogen = Blue</a:t>
            </a:r>
          </a:p>
          <a:p>
            <a:pPr marL="288925" indent="-172720">
              <a:buFont typeface="Arial" panose="020B0604020202020204" pitchFamily="34" charset="0"/>
              <a:buChar char="•"/>
            </a:pPr>
            <a:r>
              <a:rPr lang="en-US" sz="1600">
                <a:solidFill>
                  <a:srgbClr val="000000"/>
                </a:solidFill>
                <a:ea typeface="Calibri"/>
                <a:cs typeface="Myanmar Text"/>
              </a:rPr>
              <a:t>Carbon = Gray</a:t>
            </a:r>
          </a:p>
          <a:p>
            <a:pPr marL="288925" indent="-172720">
              <a:buFont typeface="Arial" panose="020B0604020202020204" pitchFamily="34" charset="0"/>
              <a:buChar char="•"/>
            </a:pPr>
            <a:r>
              <a:rPr lang="en-US" sz="1600">
                <a:solidFill>
                  <a:srgbClr val="000000"/>
                </a:solidFill>
                <a:ea typeface="Calibri"/>
                <a:cs typeface="Myanmar Text"/>
              </a:rPr>
              <a:t>Hydrogen = White</a:t>
            </a:r>
          </a:p>
          <a:p>
            <a:pPr marL="288925" indent="-172720">
              <a:buFont typeface="Arial" panose="020B0604020202020204" pitchFamily="34" charset="0"/>
              <a:buChar char="•"/>
            </a:pPr>
            <a:r>
              <a:rPr lang="en-US" sz="1600">
                <a:solidFill>
                  <a:srgbClr val="000000"/>
                </a:solidFill>
                <a:ea typeface="Calibri"/>
                <a:cs typeface="Myanmar Text"/>
              </a:rPr>
              <a:t>Phosphorus = Yellow</a:t>
            </a:r>
            <a:endParaRPr lang="en-US">
              <a:solidFill>
                <a:srgbClr val="000000"/>
              </a:solidFill>
              <a:ea typeface="Calibri"/>
              <a:cs typeface="Calibri" panose="020F0502020204030204"/>
            </a:endParaRPr>
          </a:p>
        </p:txBody>
      </p:sp>
      <p:graphicFrame>
        <p:nvGraphicFramePr>
          <p:cNvPr id="19" name="Object 18">
            <a:extLst>
              <a:ext uri="{FF2B5EF4-FFF2-40B4-BE49-F238E27FC236}">
                <a16:creationId xmlns:a16="http://schemas.microsoft.com/office/drawing/2014/main" id="{03DE8FFD-5876-6468-127F-B34C5EA13981}"/>
              </a:ext>
            </a:extLst>
          </p:cNvPr>
          <p:cNvGraphicFramePr>
            <a:graphicFrameLocks noChangeAspect="1"/>
          </p:cNvGraphicFramePr>
          <p:nvPr>
            <p:extLst>
              <p:ext uri="{D42A27DB-BD31-4B8C-83A1-F6EECF244321}">
                <p14:modId xmlns:p14="http://schemas.microsoft.com/office/powerpoint/2010/main" val="2492953673"/>
              </p:ext>
            </p:extLst>
          </p:nvPr>
        </p:nvGraphicFramePr>
        <p:xfrm>
          <a:off x="1136059" y="2018801"/>
          <a:ext cx="1732074" cy="1490389"/>
        </p:xfrm>
        <a:graphic>
          <a:graphicData uri="http://schemas.openxmlformats.org/presentationml/2006/ole">
            <mc:AlternateContent xmlns:mc="http://schemas.openxmlformats.org/markup-compatibility/2006">
              <mc:Choice xmlns:v="urn:schemas-microsoft-com:vml" Requires="v">
                <p:oleObj r:id="rId5" imgW="2729880" imgH="2349000" progId="">
                  <p:embed/>
                </p:oleObj>
              </mc:Choice>
              <mc:Fallback>
                <p:oleObj r:id="rId5" imgW="2729880" imgH="2349000" progId="">
                  <p:embed/>
                  <p:pic>
                    <p:nvPicPr>
                      <p:cNvPr id="19" name="Object 18">
                        <a:extLst>
                          <a:ext uri="{FF2B5EF4-FFF2-40B4-BE49-F238E27FC236}">
                            <a16:creationId xmlns:a16="http://schemas.microsoft.com/office/drawing/2014/main" id="{03DE8FFD-5876-6468-127F-B34C5EA13981}"/>
                          </a:ext>
                        </a:extLst>
                      </p:cNvPr>
                      <p:cNvPicPr/>
                      <p:nvPr/>
                    </p:nvPicPr>
                    <p:blipFill>
                      <a:blip r:embed="rId6"/>
                      <a:stretch>
                        <a:fillRect/>
                      </a:stretch>
                    </p:blipFill>
                    <p:spPr>
                      <a:xfrm>
                        <a:off x="1136059" y="2018801"/>
                        <a:ext cx="1732074" cy="1490389"/>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AC1987AE-17C8-9CBA-A26C-BCFD902062E9}"/>
              </a:ext>
            </a:extLst>
          </p:cNvPr>
          <p:cNvGraphicFramePr>
            <a:graphicFrameLocks noChangeAspect="1"/>
          </p:cNvGraphicFramePr>
          <p:nvPr>
            <p:extLst>
              <p:ext uri="{D42A27DB-BD31-4B8C-83A1-F6EECF244321}">
                <p14:modId xmlns:p14="http://schemas.microsoft.com/office/powerpoint/2010/main" val="776622645"/>
              </p:ext>
            </p:extLst>
          </p:nvPr>
        </p:nvGraphicFramePr>
        <p:xfrm>
          <a:off x="7157010" y="1852421"/>
          <a:ext cx="1828747" cy="1667624"/>
        </p:xfrm>
        <a:graphic>
          <a:graphicData uri="http://schemas.openxmlformats.org/presentationml/2006/ole">
            <mc:AlternateContent xmlns:mc="http://schemas.openxmlformats.org/markup-compatibility/2006">
              <mc:Choice xmlns:v="urn:schemas-microsoft-com:vml" Requires="v">
                <p:oleObj r:id="rId7" imgW="2882520" imgH="2628360" progId="">
                  <p:embed/>
                </p:oleObj>
              </mc:Choice>
              <mc:Fallback>
                <p:oleObj r:id="rId7" imgW="2882520" imgH="2628360" progId="">
                  <p:embed/>
                  <p:pic>
                    <p:nvPicPr>
                      <p:cNvPr id="21" name="Object 20">
                        <a:extLst>
                          <a:ext uri="{FF2B5EF4-FFF2-40B4-BE49-F238E27FC236}">
                            <a16:creationId xmlns:a16="http://schemas.microsoft.com/office/drawing/2014/main" id="{AC1987AE-17C8-9CBA-A26C-BCFD902062E9}"/>
                          </a:ext>
                        </a:extLst>
                      </p:cNvPr>
                      <p:cNvPicPr/>
                      <p:nvPr/>
                    </p:nvPicPr>
                    <p:blipFill>
                      <a:blip r:embed="rId8"/>
                      <a:stretch>
                        <a:fillRect/>
                      </a:stretch>
                    </p:blipFill>
                    <p:spPr>
                      <a:xfrm>
                        <a:off x="7157010" y="1852421"/>
                        <a:ext cx="1828747" cy="1667624"/>
                      </a:xfrm>
                      <a:prstGeom prst="rect">
                        <a:avLst/>
                      </a:prstGeom>
                    </p:spPr>
                  </p:pic>
                </p:oleObj>
              </mc:Fallback>
            </mc:AlternateContent>
          </a:graphicData>
        </a:graphic>
      </p:graphicFrame>
      <p:graphicFrame>
        <p:nvGraphicFramePr>
          <p:cNvPr id="22" name="Object 21">
            <a:extLst>
              <a:ext uri="{FF2B5EF4-FFF2-40B4-BE49-F238E27FC236}">
                <a16:creationId xmlns:a16="http://schemas.microsoft.com/office/drawing/2014/main" id="{8EED4261-816C-5EF2-D34B-CF605E1CE9F6}"/>
              </a:ext>
            </a:extLst>
          </p:cNvPr>
          <p:cNvGraphicFramePr>
            <a:graphicFrameLocks noChangeAspect="1"/>
          </p:cNvGraphicFramePr>
          <p:nvPr>
            <p:extLst>
              <p:ext uri="{D42A27DB-BD31-4B8C-83A1-F6EECF244321}">
                <p14:modId xmlns:p14="http://schemas.microsoft.com/office/powerpoint/2010/main" val="4227988575"/>
              </p:ext>
            </p:extLst>
          </p:nvPr>
        </p:nvGraphicFramePr>
        <p:xfrm>
          <a:off x="4000167" y="1882136"/>
          <a:ext cx="2034437" cy="1707620"/>
        </p:xfrm>
        <a:graphic>
          <a:graphicData uri="http://schemas.openxmlformats.org/presentationml/2006/ole">
            <mc:AlternateContent xmlns:mc="http://schemas.openxmlformats.org/markup-compatibility/2006">
              <mc:Choice xmlns:v="urn:schemas-microsoft-com:vml" Requires="v">
                <p:oleObj r:id="rId9" imgW="3161880" imgH="2653920" progId="">
                  <p:embed/>
                </p:oleObj>
              </mc:Choice>
              <mc:Fallback>
                <p:oleObj r:id="rId9" imgW="3161880" imgH="2653920" progId="">
                  <p:embed/>
                  <p:pic>
                    <p:nvPicPr>
                      <p:cNvPr id="22" name="Object 21">
                        <a:extLst>
                          <a:ext uri="{FF2B5EF4-FFF2-40B4-BE49-F238E27FC236}">
                            <a16:creationId xmlns:a16="http://schemas.microsoft.com/office/drawing/2014/main" id="{8EED4261-816C-5EF2-D34B-CF605E1CE9F6}"/>
                          </a:ext>
                        </a:extLst>
                      </p:cNvPr>
                      <p:cNvPicPr/>
                      <p:nvPr/>
                    </p:nvPicPr>
                    <p:blipFill>
                      <a:blip r:embed="rId10"/>
                      <a:stretch>
                        <a:fillRect/>
                      </a:stretch>
                    </p:blipFill>
                    <p:spPr>
                      <a:xfrm>
                        <a:off x="4000167" y="1882136"/>
                        <a:ext cx="2034437" cy="1707620"/>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2A7196F5-79C7-3504-B9A2-3C9B1F7765E8}"/>
              </a:ext>
            </a:extLst>
          </p:cNvPr>
          <p:cNvGraphicFramePr>
            <a:graphicFrameLocks noChangeAspect="1"/>
          </p:cNvGraphicFramePr>
          <p:nvPr>
            <p:extLst>
              <p:ext uri="{D42A27DB-BD31-4B8C-83A1-F6EECF244321}">
                <p14:modId xmlns:p14="http://schemas.microsoft.com/office/powerpoint/2010/main" val="375249523"/>
              </p:ext>
            </p:extLst>
          </p:nvPr>
        </p:nvGraphicFramePr>
        <p:xfrm>
          <a:off x="9881240" y="1847859"/>
          <a:ext cx="1722019" cy="1661331"/>
        </p:xfrm>
        <a:graphic>
          <a:graphicData uri="http://schemas.openxmlformats.org/presentationml/2006/ole">
            <mc:AlternateContent xmlns:mc="http://schemas.openxmlformats.org/markup-compatibility/2006">
              <mc:Choice xmlns:v="urn:schemas-microsoft-com:vml" Requires="v">
                <p:oleObj r:id="rId11" imgW="2882520" imgH="2780640" progId="">
                  <p:embed/>
                </p:oleObj>
              </mc:Choice>
              <mc:Fallback>
                <p:oleObj r:id="rId11" imgW="2882520" imgH="2780640" progId="">
                  <p:embed/>
                  <p:pic>
                    <p:nvPicPr>
                      <p:cNvPr id="23" name="Object 22">
                        <a:extLst>
                          <a:ext uri="{FF2B5EF4-FFF2-40B4-BE49-F238E27FC236}">
                            <a16:creationId xmlns:a16="http://schemas.microsoft.com/office/drawing/2014/main" id="{2A7196F5-79C7-3504-B9A2-3C9B1F7765E8}"/>
                          </a:ext>
                        </a:extLst>
                      </p:cNvPr>
                      <p:cNvPicPr/>
                      <p:nvPr/>
                    </p:nvPicPr>
                    <p:blipFill>
                      <a:blip r:embed="rId12"/>
                      <a:stretch>
                        <a:fillRect/>
                      </a:stretch>
                    </p:blipFill>
                    <p:spPr>
                      <a:xfrm>
                        <a:off x="9881240" y="1847859"/>
                        <a:ext cx="1722019" cy="1661331"/>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014445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165369"/>
            <a:ext cx="405529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In a test tube, it usually looks like this, but </a:t>
            </a:r>
            <a:r>
              <a:rPr lang="en-US" sz="2000" b="1">
                <a:solidFill>
                  <a:srgbClr val="1CA64A"/>
                </a:solidFill>
                <a:ea typeface="Calibri"/>
                <a:cs typeface="Calibri"/>
              </a:rPr>
              <a:t>what does DNA really look like?</a:t>
            </a:r>
            <a:endParaRPr lang="en-US" sz="2000">
              <a:solidFill>
                <a:srgbClr val="1CA64A"/>
              </a:solidFill>
              <a:ea typeface="Calibri"/>
              <a:cs typeface="Calibri"/>
            </a:endParaRPr>
          </a:p>
          <a:p>
            <a:endParaRPr lang="en-US" sz="2000">
              <a:solidFill>
                <a:srgbClr val="1CA64A"/>
              </a:solidFill>
              <a:ea typeface="Calibri"/>
              <a:cs typeface="Calibri"/>
            </a:endParaRPr>
          </a:p>
          <a:p>
            <a:r>
              <a:rPr lang="en-US" sz="2000" b="1">
                <a:solidFill>
                  <a:srgbClr val="1CA64A"/>
                </a:solidFill>
                <a:ea typeface="Calibri"/>
                <a:cs typeface="Calibri"/>
              </a:rPr>
              <a:t>How do we represent what DNA structure is like?</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9967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does DNA look like?</a:t>
            </a:r>
            <a:endParaRPr lang="en-US" sz="40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ndefined">
            <a:extLst>
              <a:ext uri="{FF2B5EF4-FFF2-40B4-BE49-F238E27FC236}">
                <a16:creationId xmlns:a16="http://schemas.microsoft.com/office/drawing/2014/main" id="{F8BF0DD7-5171-0210-D681-12BB1B7AE1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8457" y="2268418"/>
            <a:ext cx="4965024" cy="3067050"/>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587ECD1E-7277-E1E2-723F-8B2AD7FD4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6" y="141267"/>
            <a:ext cx="1207035" cy="12070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a:extLst>
              <a:ext uri="{FF2B5EF4-FFF2-40B4-BE49-F238E27FC236}">
                <a16:creationId xmlns:a16="http://schemas.microsoft.com/office/drawing/2014/main" id="{45B4138B-4B62-49FB-9FF4-5C56E3DAC1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1" y="2165369"/>
            <a:ext cx="3965062" cy="41703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DNA is a polymer made of individual monomers called </a:t>
            </a:r>
            <a:r>
              <a:rPr lang="en-US" sz="2000" b="1">
                <a:ea typeface="Calibri"/>
                <a:cs typeface="Calibri"/>
              </a:rPr>
              <a:t>nucleotides</a:t>
            </a:r>
            <a:r>
              <a:rPr lang="en-US" sz="2000">
                <a:ea typeface="Calibri"/>
                <a:cs typeface="Calibri"/>
              </a:rPr>
              <a:t>. Take out one foam nucleotide model of each color.</a:t>
            </a:r>
          </a:p>
          <a:p>
            <a:endParaRPr lang="en-US" sz="2000">
              <a:ea typeface="Calibri"/>
              <a:cs typeface="Calibri"/>
            </a:endParaRPr>
          </a:p>
          <a:p>
            <a:pPr>
              <a:spcAft>
                <a:spcPts val="1200"/>
              </a:spcAft>
            </a:pPr>
            <a:r>
              <a:rPr lang="en-US" sz="2000" b="1">
                <a:solidFill>
                  <a:srgbClr val="1CA64A"/>
                </a:solidFill>
                <a:ea typeface="Calibri"/>
                <a:cs typeface="Calibri"/>
              </a:rPr>
              <a:t>How are they similar? </a:t>
            </a:r>
          </a:p>
          <a:p>
            <a:pPr>
              <a:spcAft>
                <a:spcPts val="2400"/>
              </a:spcAft>
            </a:pPr>
            <a:r>
              <a:rPr lang="en-US" sz="2000" b="1">
                <a:solidFill>
                  <a:srgbClr val="1CA64A"/>
                </a:solidFill>
                <a:ea typeface="Calibri"/>
                <a:cs typeface="Calibri"/>
              </a:rPr>
              <a:t>How are they different? </a:t>
            </a:r>
            <a:endParaRPr lang="en-US" sz="2000" b="1">
              <a:ea typeface="Calibri"/>
              <a:cs typeface="Calibri"/>
            </a:endParaRPr>
          </a:p>
          <a:p>
            <a:pPr>
              <a:spcAft>
                <a:spcPts val="1200"/>
              </a:spcAft>
            </a:pPr>
            <a:r>
              <a:rPr lang="en-US" sz="2000" b="1">
                <a:ea typeface="Calibri"/>
                <a:cs typeface="Calibri"/>
              </a:rPr>
              <a:t>Record your observations in your notebook. </a:t>
            </a:r>
          </a:p>
          <a:p>
            <a:pPr>
              <a:spcAft>
                <a:spcPts val="600"/>
              </a:spcAft>
            </a:pPr>
            <a:endParaRPr lang="en-US" sz="2000">
              <a:cs typeface="Calibri"/>
            </a:endParaRPr>
          </a:p>
          <a:p>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Exploring Foam Models of Nucleotides</a:t>
            </a:r>
            <a:endParaRPr lang="en-US" sz="3600" b="1">
              <a:solidFill>
                <a:schemeClr val="bg1"/>
              </a:solidFill>
              <a:latin typeface="+mn-lt"/>
              <a:ea typeface="HGSoeiKakugothicUB"/>
              <a:cs typeface="Myanmar Text"/>
            </a:endParaRPr>
          </a:p>
        </p:txBody>
      </p:sp>
      <p:graphicFrame>
        <p:nvGraphicFramePr>
          <p:cNvPr id="7" name="Object 6">
            <a:extLst>
              <a:ext uri="{FF2B5EF4-FFF2-40B4-BE49-F238E27FC236}">
                <a16:creationId xmlns:a16="http://schemas.microsoft.com/office/drawing/2014/main" id="{B8C8EC7F-BD8D-67EB-9C03-F4A19AD9C4F4}"/>
              </a:ext>
            </a:extLst>
          </p:cNvPr>
          <p:cNvGraphicFramePr>
            <a:graphicFrameLocks noChangeAspect="1"/>
          </p:cNvGraphicFramePr>
          <p:nvPr>
            <p:extLst>
              <p:ext uri="{D42A27DB-BD31-4B8C-83A1-F6EECF244321}">
                <p14:modId xmlns:p14="http://schemas.microsoft.com/office/powerpoint/2010/main" val="45074581"/>
              </p:ext>
            </p:extLst>
          </p:nvPr>
        </p:nvGraphicFramePr>
        <p:xfrm>
          <a:off x="5467396" y="1960323"/>
          <a:ext cx="3965062" cy="3702381"/>
        </p:xfrm>
        <a:graphic>
          <a:graphicData uri="http://schemas.openxmlformats.org/presentationml/2006/ole">
            <mc:AlternateContent xmlns:mc="http://schemas.openxmlformats.org/markup-compatibility/2006">
              <mc:Choice xmlns:v="urn:schemas-microsoft-com:vml" Requires="v">
                <p:oleObj r:id="rId6" imgW="14184000" imgH="13244400" progId="">
                  <p:embed/>
                </p:oleObj>
              </mc:Choice>
              <mc:Fallback>
                <p:oleObj r:id="rId6" imgW="14184000" imgH="13244400" progId="">
                  <p:embed/>
                  <p:pic>
                    <p:nvPicPr>
                      <p:cNvPr id="7" name="Object 6">
                        <a:extLst>
                          <a:ext uri="{FF2B5EF4-FFF2-40B4-BE49-F238E27FC236}">
                            <a16:creationId xmlns:a16="http://schemas.microsoft.com/office/drawing/2014/main" id="{B8C8EC7F-BD8D-67EB-9C03-F4A19AD9C4F4}"/>
                          </a:ext>
                        </a:extLst>
                      </p:cNvPr>
                      <p:cNvPicPr/>
                      <p:nvPr/>
                    </p:nvPicPr>
                    <p:blipFill>
                      <a:blip r:embed="rId7"/>
                      <a:stretch>
                        <a:fillRect/>
                      </a:stretch>
                    </p:blipFill>
                    <p:spPr>
                      <a:xfrm>
                        <a:off x="5467396" y="1960323"/>
                        <a:ext cx="3965062" cy="3702381"/>
                      </a:xfrm>
                      <a:prstGeom prst="rect">
                        <a:avLst/>
                      </a:prstGeom>
                    </p:spPr>
                  </p:pic>
                </p:oleObj>
              </mc:Fallback>
            </mc:AlternateContent>
          </a:graphicData>
        </a:graphic>
      </p:graphicFrame>
    </p:spTree>
    <p:extLst>
      <p:ext uri="{BB962C8B-B14F-4D97-AF65-F5344CB8AC3E}">
        <p14:creationId xmlns:p14="http://schemas.microsoft.com/office/powerpoint/2010/main" val="357970893"/>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Hannah Smith</DisplayName>
        <AccountId>34</AccountId>
        <AccountType/>
      </UserInfo>
      <UserInfo>
        <DisplayName>probinson</DisplayName>
        <AccountId>91</AccountId>
        <AccountType/>
      </UserInfo>
      <UserInfo>
        <DisplayName>Diane Sigalas</DisplayName>
        <AccountId>95</AccountId>
        <AccountType/>
      </UserInfo>
      <UserInfo>
        <DisplayName>Mark Hoelzer</DisplayName>
        <AccountId>132</AccountId>
        <AccountType/>
      </UserInfo>
      <UserInfo>
        <DisplayName>Nick Salvaggio</DisplayName>
        <AccountId>124</AccountId>
        <AccountType/>
      </UserInfo>
    </SharedWithUsers>
    <lcf76f155ced4ddcb4097134ff3c332f xmlns="68b5b436-c221-4126-930b-0387bddd400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004e478d639af556ec3271c95f5e4f68">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f9f920bcf6090a72af3d43c0f601a80b"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2.xml><?xml version="1.0" encoding="utf-8"?>
<ds:datastoreItem xmlns:ds="http://schemas.openxmlformats.org/officeDocument/2006/customXml" ds:itemID="{EC156103-A01A-4A2D-B7C0-DD22F955C052}">
  <ds:schemaRefs>
    <ds:schemaRef ds:uri="256d1f37-a5bf-40ea-9e3b-df9e783b5a8c"/>
    <ds:schemaRef ds:uri="68b5b436-c221-4126-930b-0387bddd40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A79374B-CEFB-4729-BBA5-2883287225F4}">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38</Slides>
  <Notes>37</Notes>
  <HiddenSlides>7</HiddenSlides>
  <ScaleCrop>false</ScaleCrop>
  <HeadingPairs>
    <vt:vector size="4" baseType="variant">
      <vt:variant>
        <vt:lpstr>Theme</vt:lpstr>
      </vt:variant>
      <vt:variant>
        <vt:i4>4</vt:i4>
      </vt:variant>
      <vt:variant>
        <vt:lpstr>Slide Titles</vt:lpstr>
      </vt:variant>
      <vt:variant>
        <vt:i4>38</vt:i4>
      </vt:variant>
    </vt:vector>
  </HeadingPairs>
  <TitlesOfParts>
    <vt:vector size="42"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1</cp:revision>
  <dcterms:created xsi:type="dcterms:W3CDTF">2023-03-12T04:10:58Z</dcterms:created>
  <dcterms:modified xsi:type="dcterms:W3CDTF">2023-12-20T19:32:28Z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