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theme/theme2.xml" ContentType="application/vnd.openxmlformats-officedocument.theme+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autoCompressPictures="0">
  <p:sldMasterIdLst>
    <p:sldMasterId id="2147483716" r:id="rId3"/>
    <p:sldMasterId id="2147483717" r:id="rId4"/>
    <p:sldMasterId id="2147483718" r:id="rId5"/>
  </p:sldMasterIdLst>
  <p:notesMasterIdLst>
    <p:notesMasterId r:id="rId5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 id="285" r:id="rId35"/>
    <p:sldId id="286" r:id="rId36"/>
    <p:sldId id="287" r:id="rId37"/>
    <p:sldId id="288" r:id="rId38"/>
    <p:sldId id="289" r:id="rId39"/>
    <p:sldId id="290" r:id="rId40"/>
    <p:sldId id="291" r:id="rId41"/>
    <p:sldId id="292" r:id="rId42"/>
    <p:sldId id="293" r:id="rId43"/>
    <p:sldId id="294" r:id="rId44"/>
    <p:sldId id="295" r:id="rId45"/>
    <p:sldId id="296" r:id="rId46"/>
    <p:sldId id="297" r:id="rId47"/>
    <p:sldId id="298" r:id="rId48"/>
    <p:sldId id="299" r:id="rId49"/>
    <p:sldId id="300" r:id="rId50"/>
    <p:sldId id="301" r:id="rId51"/>
    <p:sldId id="302" r:id="rId52"/>
    <p:sldId id="303" r:id="rId53"/>
    <p:sldId id="304" r:id="rId54"/>
  </p:sldIdLst>
  <p:sldSz cx="12192000" cy="6858000"/>
  <p:notesSz cx="6858000" cy="9144000"/>
  <p:embeddedFontLst>
    <p:embeddedFont>
      <p:font typeface="Calibri" panose="020F0502020204030204" pitchFamily="34" charset="0"/>
      <p:regular r:id="rId56"/>
      <p:bold r:id="rId57"/>
      <p:italic r:id="rId58"/>
      <p:boldItalic r:id="rId59"/>
    </p:embeddedFont>
    <p:embeddedFont>
      <p:font typeface="Roboto" panose="02000000000000000000" pitchFamily="2" charset="0"/>
      <p:regular r:id="rId60"/>
      <p:bold r:id="rId61"/>
      <p:italic r:id="rId62"/>
      <p:boldItalic r:id="rId63"/>
    </p:embeddedFont>
    <p:embeddedFont>
      <p:font typeface="Spectral" panose="020B0604020202020204" charset="0"/>
      <p:regular r:id="rId64"/>
      <p:bold r:id="rId65"/>
      <p:italic r:id="rId66"/>
      <p:boldItalic r:id="rId67"/>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A09D352C-70DB-40DD-8803-E0BD28C9C6FD}">
  <a:tblStyle styleId="{A09D352C-70DB-40DD-8803-E0BD28C9C6FD}" styleName="Table_0">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varScale="1">
        <p:scale>
          <a:sx n="100" d="100"/>
          <a:sy n="100" d="100"/>
        </p:scale>
        <p:origin x="0" y="0"/>
      </p:cViewPr>
      <p:guideLst>
        <p:guide orient="horz" pos="2160"/>
        <p:guide pos="3840"/>
      </p:guideLst>
    </p:cSldViewPr>
  </p:slide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1.xml"/><Relationship Id="rId21" Type="http://schemas.openxmlformats.org/officeDocument/2006/relationships/slide" Target="slides/slide16.xml"/><Relationship Id="rId42" Type="http://schemas.openxmlformats.org/officeDocument/2006/relationships/slide" Target="slides/slide37.xml"/><Relationship Id="rId47" Type="http://schemas.openxmlformats.org/officeDocument/2006/relationships/slide" Target="slides/slide42.xml"/><Relationship Id="rId63" Type="http://schemas.openxmlformats.org/officeDocument/2006/relationships/font" Target="fonts/font8.fntdata"/><Relationship Id="rId68" Type="http://schemas.openxmlformats.org/officeDocument/2006/relationships/presProps" Target="presProps.xml"/><Relationship Id="rId7" Type="http://schemas.openxmlformats.org/officeDocument/2006/relationships/slide" Target="slides/slide2.xml"/><Relationship Id="rId71"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slide" Target="slides/slide48.xml"/><Relationship Id="rId58" Type="http://schemas.openxmlformats.org/officeDocument/2006/relationships/font" Target="fonts/font3.fntdata"/><Relationship Id="rId66" Type="http://schemas.openxmlformats.org/officeDocument/2006/relationships/font" Target="fonts/font11.fntdata"/><Relationship Id="rId5" Type="http://schemas.openxmlformats.org/officeDocument/2006/relationships/slideMaster" Target="slideMasters/slideMaster3.xml"/><Relationship Id="rId61" Type="http://schemas.openxmlformats.org/officeDocument/2006/relationships/font" Target="fonts/font6.fntdata"/><Relationship Id="rId19" Type="http://schemas.openxmlformats.org/officeDocument/2006/relationships/slide" Target="slides/slide1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font" Target="fonts/font1.fntdata"/><Relationship Id="rId64" Type="http://schemas.openxmlformats.org/officeDocument/2006/relationships/font" Target="fonts/font9.fntdata"/><Relationship Id="rId69" Type="http://schemas.openxmlformats.org/officeDocument/2006/relationships/viewProps" Target="viewProps.xml"/><Relationship Id="rId8" Type="http://schemas.openxmlformats.org/officeDocument/2006/relationships/slide" Target="slides/slide3.xml"/><Relationship Id="rId51" Type="http://schemas.openxmlformats.org/officeDocument/2006/relationships/slide" Target="slides/slide46.xml"/><Relationship Id="rId3" Type="http://schemas.openxmlformats.org/officeDocument/2006/relationships/slideMaster" Target="slideMasters/slideMaster1.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font" Target="fonts/font4.fntdata"/><Relationship Id="rId67" Type="http://schemas.openxmlformats.org/officeDocument/2006/relationships/font" Target="fonts/font12.fntdata"/><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font" Target="fonts/font7.fntdata"/><Relationship Id="rId7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font" Target="fonts/font2.fntdata"/><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font" Target="fonts/font5.fntdata"/><Relationship Id="rId65" Type="http://schemas.openxmlformats.org/officeDocument/2006/relationships/font" Target="fonts/font10.fntdata"/><Relationship Id="rId4" Type="http://schemas.openxmlformats.org/officeDocument/2006/relationships/slideMaster" Target="slideMasters/slideMaster2.xml"/><Relationship Id="rId9" Type="http://schemas.openxmlformats.org/officeDocument/2006/relationships/slide" Target="slides/slide4.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slide" Target="slides/slide34.xml"/><Relationship Id="rId34" Type="http://schemas.openxmlformats.org/officeDocument/2006/relationships/slide" Target="slides/slide29.xml"/><Relationship Id="rId50" Type="http://schemas.openxmlformats.org/officeDocument/2006/relationships/slide" Target="slides/slide45.xml"/><Relationship Id="rId55"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0"/>
        <p:cNvGrpSpPr/>
        <p:nvPr/>
      </p:nvGrpSpPr>
      <p:grpSpPr>
        <a:xfrm>
          <a:off x="0" y="0"/>
          <a:ext cx="0" cy="0"/>
          <a:chOff x="0" y="0"/>
          <a:chExt cx="0" cy="0"/>
        </a:xfrm>
      </p:grpSpPr>
      <p:sp>
        <p:nvSpPr>
          <p:cNvPr id="351" name="Google Shape;351;g289b8649808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52" name="Google Shape;352;g289b8649808_0_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53" name="Google Shape;353;g289b8649808_0_0: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1</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1"/>
        <p:cNvGrpSpPr/>
        <p:nvPr/>
      </p:nvGrpSpPr>
      <p:grpSpPr>
        <a:xfrm>
          <a:off x="0" y="0"/>
          <a:ext cx="0" cy="0"/>
          <a:chOff x="0" y="0"/>
          <a:chExt cx="0" cy="0"/>
        </a:xfrm>
      </p:grpSpPr>
      <p:sp>
        <p:nvSpPr>
          <p:cNvPr id="432" name="Google Shape;432;g289b86498e6_0_122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33" name="Google Shape;433;g289b86498e6_0_1227: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34" name="Google Shape;434;g289b86498e6_0_1227: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10</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2"/>
        <p:cNvGrpSpPr/>
        <p:nvPr/>
      </p:nvGrpSpPr>
      <p:grpSpPr>
        <a:xfrm>
          <a:off x="0" y="0"/>
          <a:ext cx="0" cy="0"/>
          <a:chOff x="0" y="0"/>
          <a:chExt cx="0" cy="0"/>
        </a:xfrm>
      </p:grpSpPr>
      <p:sp>
        <p:nvSpPr>
          <p:cNvPr id="443" name="Google Shape;443;g289b86498e6_0_128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44" name="Google Shape;444;g289b86498e6_0_1285: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45" name="Google Shape;445;g289b86498e6_0_1285: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11</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3"/>
        <p:cNvGrpSpPr/>
        <p:nvPr/>
      </p:nvGrpSpPr>
      <p:grpSpPr>
        <a:xfrm>
          <a:off x="0" y="0"/>
          <a:ext cx="0" cy="0"/>
          <a:chOff x="0" y="0"/>
          <a:chExt cx="0" cy="0"/>
        </a:xfrm>
      </p:grpSpPr>
      <p:sp>
        <p:nvSpPr>
          <p:cNvPr id="454" name="Google Shape;454;g28b4a695467_0_37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55" name="Google Shape;455;g28b4a695467_0_371: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56" name="Google Shape;456;g28b4a695467_0_371: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12</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1"/>
        <p:cNvGrpSpPr/>
        <p:nvPr/>
      </p:nvGrpSpPr>
      <p:grpSpPr>
        <a:xfrm>
          <a:off x="0" y="0"/>
          <a:ext cx="0" cy="0"/>
          <a:chOff x="0" y="0"/>
          <a:chExt cx="0" cy="0"/>
        </a:xfrm>
      </p:grpSpPr>
      <p:sp>
        <p:nvSpPr>
          <p:cNvPr id="462" name="Google Shape;462;g289b86498e6_0_125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63" name="Google Shape;463;g289b86498e6_0_1259: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64" name="Google Shape;464;g289b86498e6_0_1259: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13</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3"/>
        <p:cNvGrpSpPr/>
        <p:nvPr/>
      </p:nvGrpSpPr>
      <p:grpSpPr>
        <a:xfrm>
          <a:off x="0" y="0"/>
          <a:ext cx="0" cy="0"/>
          <a:chOff x="0" y="0"/>
          <a:chExt cx="0" cy="0"/>
        </a:xfrm>
      </p:grpSpPr>
      <p:sp>
        <p:nvSpPr>
          <p:cNvPr id="474" name="Google Shape;474;g28b4a695467_0_45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75" name="Google Shape;475;g28b4a695467_0_458: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76" name="Google Shape;476;g28b4a695467_0_458: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14</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2"/>
        <p:cNvGrpSpPr/>
        <p:nvPr/>
      </p:nvGrpSpPr>
      <p:grpSpPr>
        <a:xfrm>
          <a:off x="0" y="0"/>
          <a:ext cx="0" cy="0"/>
          <a:chOff x="0" y="0"/>
          <a:chExt cx="0" cy="0"/>
        </a:xfrm>
      </p:grpSpPr>
      <p:sp>
        <p:nvSpPr>
          <p:cNvPr id="483" name="Google Shape;483;g28b4a695467_0_128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84" name="Google Shape;484;g28b4a695467_0_1283: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85" name="Google Shape;485;g28b4a695467_0_1283: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15</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6"/>
        <p:cNvGrpSpPr/>
        <p:nvPr/>
      </p:nvGrpSpPr>
      <p:grpSpPr>
        <a:xfrm>
          <a:off x="0" y="0"/>
          <a:ext cx="0" cy="0"/>
          <a:chOff x="0" y="0"/>
          <a:chExt cx="0" cy="0"/>
        </a:xfrm>
      </p:grpSpPr>
      <p:sp>
        <p:nvSpPr>
          <p:cNvPr id="497" name="Google Shape;497;g289b86498e6_0_113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98" name="Google Shape;498;g289b86498e6_0_1133: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99" name="Google Shape;499;g289b86498e6_0_1133: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16</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1"/>
        <p:cNvGrpSpPr/>
        <p:nvPr/>
      </p:nvGrpSpPr>
      <p:grpSpPr>
        <a:xfrm>
          <a:off x="0" y="0"/>
          <a:ext cx="0" cy="0"/>
          <a:chOff x="0" y="0"/>
          <a:chExt cx="0" cy="0"/>
        </a:xfrm>
      </p:grpSpPr>
      <p:sp>
        <p:nvSpPr>
          <p:cNvPr id="512" name="Google Shape;512;g28b4a695467_0_53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13" name="Google Shape;513;g28b4a695467_0_531: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14" name="Google Shape;514;g28b4a695467_0_531: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17</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7"/>
        <p:cNvGrpSpPr/>
        <p:nvPr/>
      </p:nvGrpSpPr>
      <p:grpSpPr>
        <a:xfrm>
          <a:off x="0" y="0"/>
          <a:ext cx="0" cy="0"/>
          <a:chOff x="0" y="0"/>
          <a:chExt cx="0" cy="0"/>
        </a:xfrm>
      </p:grpSpPr>
      <p:sp>
        <p:nvSpPr>
          <p:cNvPr id="528" name="Google Shape;528;g289b86498e6_0_114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9" name="Google Shape;529;g289b86498e6_0_1143: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30" name="Google Shape;530;g289b86498e6_0_1143: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18</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0"/>
        <p:cNvGrpSpPr/>
        <p:nvPr/>
      </p:nvGrpSpPr>
      <p:grpSpPr>
        <a:xfrm>
          <a:off x="0" y="0"/>
          <a:ext cx="0" cy="0"/>
          <a:chOff x="0" y="0"/>
          <a:chExt cx="0" cy="0"/>
        </a:xfrm>
      </p:grpSpPr>
      <p:sp>
        <p:nvSpPr>
          <p:cNvPr id="551" name="Google Shape;551;g290f5bf379a_0_14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52" name="Google Shape;552;g290f5bf379a_0_14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53" name="Google Shape;553;g290f5bf379a_0_140: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19</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5"/>
        <p:cNvGrpSpPr/>
        <p:nvPr/>
      </p:nvGrpSpPr>
      <p:grpSpPr>
        <a:xfrm>
          <a:off x="0" y="0"/>
          <a:ext cx="0" cy="0"/>
          <a:chOff x="0" y="0"/>
          <a:chExt cx="0" cy="0"/>
        </a:xfrm>
      </p:grpSpPr>
      <p:sp>
        <p:nvSpPr>
          <p:cNvPr id="356" name="Google Shape;356;g289b8649808_0_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57" name="Google Shape;357;g289b8649808_0_8: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58" name="Google Shape;358;g289b8649808_0_8: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2</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7"/>
        <p:cNvGrpSpPr/>
        <p:nvPr/>
      </p:nvGrpSpPr>
      <p:grpSpPr>
        <a:xfrm>
          <a:off x="0" y="0"/>
          <a:ext cx="0" cy="0"/>
          <a:chOff x="0" y="0"/>
          <a:chExt cx="0" cy="0"/>
        </a:xfrm>
      </p:grpSpPr>
      <p:sp>
        <p:nvSpPr>
          <p:cNvPr id="558" name="Google Shape;558;g28b4a695467_0_25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59" name="Google Shape;559;g28b4a695467_0_251: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60" name="Google Shape;560;g28b4a695467_0_251: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20</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6"/>
        <p:cNvGrpSpPr/>
        <p:nvPr/>
      </p:nvGrpSpPr>
      <p:grpSpPr>
        <a:xfrm>
          <a:off x="0" y="0"/>
          <a:ext cx="0" cy="0"/>
          <a:chOff x="0" y="0"/>
          <a:chExt cx="0" cy="0"/>
        </a:xfrm>
      </p:grpSpPr>
      <p:sp>
        <p:nvSpPr>
          <p:cNvPr id="567" name="Google Shape;567;g28b4a695467_0_66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68" name="Google Shape;568;g28b4a695467_0_661: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69" name="Google Shape;569;g28b4a695467_0_661: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21</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4"/>
        <p:cNvGrpSpPr/>
        <p:nvPr/>
      </p:nvGrpSpPr>
      <p:grpSpPr>
        <a:xfrm>
          <a:off x="0" y="0"/>
          <a:ext cx="0" cy="0"/>
          <a:chOff x="0" y="0"/>
          <a:chExt cx="0" cy="0"/>
        </a:xfrm>
      </p:grpSpPr>
      <p:sp>
        <p:nvSpPr>
          <p:cNvPr id="575" name="Google Shape;575;g289b86498e6_0_123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76" name="Google Shape;576;g289b86498e6_0_1234: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77" name="Google Shape;577;g289b86498e6_0_1234: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22</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3"/>
        <p:cNvGrpSpPr/>
        <p:nvPr/>
      </p:nvGrpSpPr>
      <p:grpSpPr>
        <a:xfrm>
          <a:off x="0" y="0"/>
          <a:ext cx="0" cy="0"/>
          <a:chOff x="0" y="0"/>
          <a:chExt cx="0" cy="0"/>
        </a:xfrm>
      </p:grpSpPr>
      <p:sp>
        <p:nvSpPr>
          <p:cNvPr id="584" name="Google Shape;584;g28b4a695467_0_13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5" name="Google Shape;585;g28b4a695467_0_1316: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86" name="Google Shape;586;g28b4a695467_0_1316: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23</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6"/>
        <p:cNvGrpSpPr/>
        <p:nvPr/>
      </p:nvGrpSpPr>
      <p:grpSpPr>
        <a:xfrm>
          <a:off x="0" y="0"/>
          <a:ext cx="0" cy="0"/>
          <a:chOff x="0" y="0"/>
          <a:chExt cx="0" cy="0"/>
        </a:xfrm>
      </p:grpSpPr>
      <p:sp>
        <p:nvSpPr>
          <p:cNvPr id="597" name="Google Shape;597;g28b4a695467_0_58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98" name="Google Shape;598;g28b4a695467_0_58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99" name="Google Shape;599;g28b4a695467_0_580: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24</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5"/>
        <p:cNvGrpSpPr/>
        <p:nvPr/>
      </p:nvGrpSpPr>
      <p:grpSpPr>
        <a:xfrm>
          <a:off x="0" y="0"/>
          <a:ext cx="0" cy="0"/>
          <a:chOff x="0" y="0"/>
          <a:chExt cx="0" cy="0"/>
        </a:xfrm>
      </p:grpSpPr>
      <p:sp>
        <p:nvSpPr>
          <p:cNvPr id="606" name="Google Shape;606;g289b86498e6_0_129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07" name="Google Shape;607;g289b86498e6_0_1292: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08" name="Google Shape;608;g289b86498e6_0_1292: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25</a:t>
            </a:fld>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3"/>
        <p:cNvGrpSpPr/>
        <p:nvPr/>
      </p:nvGrpSpPr>
      <p:grpSpPr>
        <a:xfrm>
          <a:off x="0" y="0"/>
          <a:ext cx="0" cy="0"/>
          <a:chOff x="0" y="0"/>
          <a:chExt cx="0" cy="0"/>
        </a:xfrm>
      </p:grpSpPr>
      <p:sp>
        <p:nvSpPr>
          <p:cNvPr id="614" name="Google Shape;614;g289b86498e6_0_126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5" name="Google Shape;615;g289b86498e6_0_1266: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16" name="Google Shape;616;g289b86498e6_0_1266: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26</a:t>
            </a:fld>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0"/>
        <p:cNvGrpSpPr/>
        <p:nvPr/>
      </p:nvGrpSpPr>
      <p:grpSpPr>
        <a:xfrm>
          <a:off x="0" y="0"/>
          <a:ext cx="0" cy="0"/>
          <a:chOff x="0" y="0"/>
          <a:chExt cx="0" cy="0"/>
        </a:xfrm>
      </p:grpSpPr>
      <p:sp>
        <p:nvSpPr>
          <p:cNvPr id="621" name="Google Shape;621;g28b4a695467_0_59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22" name="Google Shape;622;g28b4a695467_0_592: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23" name="Google Shape;623;g28b4a695467_0_592: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27</a:t>
            </a:fld>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1"/>
        <p:cNvGrpSpPr/>
        <p:nvPr/>
      </p:nvGrpSpPr>
      <p:grpSpPr>
        <a:xfrm>
          <a:off x="0" y="0"/>
          <a:ext cx="0" cy="0"/>
          <a:chOff x="0" y="0"/>
          <a:chExt cx="0" cy="0"/>
        </a:xfrm>
      </p:grpSpPr>
      <p:sp>
        <p:nvSpPr>
          <p:cNvPr id="632" name="Google Shape;632;g28b4a695467_0_70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33" name="Google Shape;633;g28b4a695467_0_709: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34" name="Google Shape;634;g28b4a695467_0_709: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28</a:t>
            </a:fld>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9"/>
        <p:cNvGrpSpPr/>
        <p:nvPr/>
      </p:nvGrpSpPr>
      <p:grpSpPr>
        <a:xfrm>
          <a:off x="0" y="0"/>
          <a:ext cx="0" cy="0"/>
          <a:chOff x="0" y="0"/>
          <a:chExt cx="0" cy="0"/>
        </a:xfrm>
      </p:grpSpPr>
      <p:sp>
        <p:nvSpPr>
          <p:cNvPr id="640" name="Google Shape;640;g28b4a695467_0_67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41" name="Google Shape;641;g28b4a695467_0_671: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42" name="Google Shape;642;g28b4a695467_0_671: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29</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3"/>
        <p:cNvGrpSpPr/>
        <p:nvPr/>
      </p:nvGrpSpPr>
      <p:grpSpPr>
        <a:xfrm>
          <a:off x="0" y="0"/>
          <a:ext cx="0" cy="0"/>
          <a:chOff x="0" y="0"/>
          <a:chExt cx="0" cy="0"/>
        </a:xfrm>
      </p:grpSpPr>
      <p:sp>
        <p:nvSpPr>
          <p:cNvPr id="364" name="Google Shape;364;g289b86498e6_0_37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65" name="Google Shape;365;g289b86498e6_0_378: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66" name="Google Shape;366;g289b86498e6_0_378: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3</a:t>
            </a:fld>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8"/>
        <p:cNvGrpSpPr/>
        <p:nvPr/>
      </p:nvGrpSpPr>
      <p:grpSpPr>
        <a:xfrm>
          <a:off x="0" y="0"/>
          <a:ext cx="0" cy="0"/>
          <a:chOff x="0" y="0"/>
          <a:chExt cx="0" cy="0"/>
        </a:xfrm>
      </p:grpSpPr>
      <p:sp>
        <p:nvSpPr>
          <p:cNvPr id="649" name="Google Shape;649;g28b4a695467_0_67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50" name="Google Shape;650;g28b4a695467_0_679: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51" name="Google Shape;651;g28b4a695467_0_679: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30</a:t>
            </a:fld>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6"/>
        <p:cNvGrpSpPr/>
        <p:nvPr/>
      </p:nvGrpSpPr>
      <p:grpSpPr>
        <a:xfrm>
          <a:off x="0" y="0"/>
          <a:ext cx="0" cy="0"/>
          <a:chOff x="0" y="0"/>
          <a:chExt cx="0" cy="0"/>
        </a:xfrm>
      </p:grpSpPr>
      <p:sp>
        <p:nvSpPr>
          <p:cNvPr id="657" name="Google Shape;657;g289b86498e6_0_123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58" name="Google Shape;658;g289b86498e6_0_1239: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59" name="Google Shape;659;g289b86498e6_0_1239: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31</a:t>
            </a:fld>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4"/>
        <p:cNvGrpSpPr/>
        <p:nvPr/>
      </p:nvGrpSpPr>
      <p:grpSpPr>
        <a:xfrm>
          <a:off x="0" y="0"/>
          <a:ext cx="0" cy="0"/>
          <a:chOff x="0" y="0"/>
          <a:chExt cx="0" cy="0"/>
        </a:xfrm>
      </p:grpSpPr>
      <p:sp>
        <p:nvSpPr>
          <p:cNvPr id="665" name="Google Shape;665;g28b9e2b2377_3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66" name="Google Shape;666;g28b9e2b2377_3_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67" name="Google Shape;667;g28b9e2b2377_3_0: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32</a:t>
            </a:fld>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2"/>
        <p:cNvGrpSpPr/>
        <p:nvPr/>
      </p:nvGrpSpPr>
      <p:grpSpPr>
        <a:xfrm>
          <a:off x="0" y="0"/>
          <a:ext cx="0" cy="0"/>
          <a:chOff x="0" y="0"/>
          <a:chExt cx="0" cy="0"/>
        </a:xfrm>
      </p:grpSpPr>
      <p:sp>
        <p:nvSpPr>
          <p:cNvPr id="673" name="Google Shape;673;g289b86498e6_0_114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74" name="Google Shape;674;g289b86498e6_0_1148: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75" name="Google Shape;675;g289b86498e6_0_1148: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33</a:t>
            </a:fld>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1"/>
        <p:cNvGrpSpPr/>
        <p:nvPr/>
      </p:nvGrpSpPr>
      <p:grpSpPr>
        <a:xfrm>
          <a:off x="0" y="0"/>
          <a:ext cx="0" cy="0"/>
          <a:chOff x="0" y="0"/>
          <a:chExt cx="0" cy="0"/>
        </a:xfrm>
      </p:grpSpPr>
      <p:sp>
        <p:nvSpPr>
          <p:cNvPr id="682" name="Google Shape;682;g289b86498e6_0_116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83" name="Google Shape;683;g289b86498e6_0_1163: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84" name="Google Shape;684;g289b86498e6_0_1163: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34</a:t>
            </a:fld>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9"/>
        <p:cNvGrpSpPr/>
        <p:nvPr/>
      </p:nvGrpSpPr>
      <p:grpSpPr>
        <a:xfrm>
          <a:off x="0" y="0"/>
          <a:ext cx="0" cy="0"/>
          <a:chOff x="0" y="0"/>
          <a:chExt cx="0" cy="0"/>
        </a:xfrm>
      </p:grpSpPr>
      <p:sp>
        <p:nvSpPr>
          <p:cNvPr id="690" name="Google Shape;690;g28b4a695467_0_63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91" name="Google Shape;691;g28b4a695467_0_639: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92" name="Google Shape;692;g28b4a695467_0_639: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35</a:t>
            </a:fld>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0"/>
        <p:cNvGrpSpPr/>
        <p:nvPr/>
      </p:nvGrpSpPr>
      <p:grpSpPr>
        <a:xfrm>
          <a:off x="0" y="0"/>
          <a:ext cx="0" cy="0"/>
          <a:chOff x="0" y="0"/>
          <a:chExt cx="0" cy="0"/>
        </a:xfrm>
      </p:grpSpPr>
      <p:sp>
        <p:nvSpPr>
          <p:cNvPr id="701" name="Google Shape;701;g289b86498e6_0_129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02" name="Google Shape;702;g289b86498e6_0_1299: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03" name="Google Shape;703;g289b86498e6_0_1299: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36</a:t>
            </a:fld>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9"/>
        <p:cNvGrpSpPr/>
        <p:nvPr/>
      </p:nvGrpSpPr>
      <p:grpSpPr>
        <a:xfrm>
          <a:off x="0" y="0"/>
          <a:ext cx="0" cy="0"/>
          <a:chOff x="0" y="0"/>
          <a:chExt cx="0" cy="0"/>
        </a:xfrm>
      </p:grpSpPr>
      <p:sp>
        <p:nvSpPr>
          <p:cNvPr id="710" name="Google Shape;710;g28b4a695467_0_135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11" name="Google Shape;711;g28b4a695467_0_1355: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12" name="Google Shape;712;g28b4a695467_0_1355: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37</a:t>
            </a:fld>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7"/>
        <p:cNvGrpSpPr/>
        <p:nvPr/>
      </p:nvGrpSpPr>
      <p:grpSpPr>
        <a:xfrm>
          <a:off x="0" y="0"/>
          <a:ext cx="0" cy="0"/>
          <a:chOff x="0" y="0"/>
          <a:chExt cx="0" cy="0"/>
        </a:xfrm>
      </p:grpSpPr>
      <p:sp>
        <p:nvSpPr>
          <p:cNvPr id="718" name="Google Shape;718;g28b4a695467_0_138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19" name="Google Shape;719;g28b4a695467_0_1388: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20" name="Google Shape;720;g28b4a695467_0_1388: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38</a:t>
            </a:fld>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4"/>
        <p:cNvGrpSpPr/>
        <p:nvPr/>
      </p:nvGrpSpPr>
      <p:grpSpPr>
        <a:xfrm>
          <a:off x="0" y="0"/>
          <a:ext cx="0" cy="0"/>
          <a:chOff x="0" y="0"/>
          <a:chExt cx="0" cy="0"/>
        </a:xfrm>
      </p:grpSpPr>
      <p:sp>
        <p:nvSpPr>
          <p:cNvPr id="725" name="Google Shape;725;g290f5bf379a_0_269: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Calibri"/>
              <a:buNone/>
            </a:pPr>
            <a:endParaRPr/>
          </a:p>
        </p:txBody>
      </p:sp>
      <p:sp>
        <p:nvSpPr>
          <p:cNvPr id="726" name="Google Shape;726;g290f5bf379a_0_26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1"/>
        <p:cNvGrpSpPr/>
        <p:nvPr/>
      </p:nvGrpSpPr>
      <p:grpSpPr>
        <a:xfrm>
          <a:off x="0" y="0"/>
          <a:ext cx="0" cy="0"/>
          <a:chOff x="0" y="0"/>
          <a:chExt cx="0" cy="0"/>
        </a:xfrm>
      </p:grpSpPr>
      <p:sp>
        <p:nvSpPr>
          <p:cNvPr id="372" name="Google Shape;372;g289b86498e6_0_100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73" name="Google Shape;373;g289b86498e6_0_1004: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74" name="Google Shape;374;g289b86498e6_0_1004: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4</a:t>
            </a:fld>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0"/>
        <p:cNvGrpSpPr/>
        <p:nvPr/>
      </p:nvGrpSpPr>
      <p:grpSpPr>
        <a:xfrm>
          <a:off x="0" y="0"/>
          <a:ext cx="0" cy="0"/>
          <a:chOff x="0" y="0"/>
          <a:chExt cx="0" cy="0"/>
        </a:xfrm>
      </p:grpSpPr>
      <p:sp>
        <p:nvSpPr>
          <p:cNvPr id="731" name="Google Shape;731;g28b4a695467_0_68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32" name="Google Shape;732;g28b4a695467_0_686: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33" name="Google Shape;733;g28b4a695467_0_686: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40</a:t>
            </a:fld>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9"/>
        <p:cNvGrpSpPr/>
        <p:nvPr/>
      </p:nvGrpSpPr>
      <p:grpSpPr>
        <a:xfrm>
          <a:off x="0" y="0"/>
          <a:ext cx="0" cy="0"/>
          <a:chOff x="0" y="0"/>
          <a:chExt cx="0" cy="0"/>
        </a:xfrm>
      </p:grpSpPr>
      <p:sp>
        <p:nvSpPr>
          <p:cNvPr id="740" name="Google Shape;740;g28b4a695467_0_69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41" name="Google Shape;741;g28b4a695467_0_694: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42" name="Google Shape;742;g28b4a695467_0_694: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41</a:t>
            </a:fld>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7"/>
        <p:cNvGrpSpPr/>
        <p:nvPr/>
      </p:nvGrpSpPr>
      <p:grpSpPr>
        <a:xfrm>
          <a:off x="0" y="0"/>
          <a:ext cx="0" cy="0"/>
          <a:chOff x="0" y="0"/>
          <a:chExt cx="0" cy="0"/>
        </a:xfrm>
      </p:grpSpPr>
      <p:sp>
        <p:nvSpPr>
          <p:cNvPr id="748" name="Google Shape;748;g28b4a695467_0_24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49" name="Google Shape;749;g28b4a695467_0_244: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50" name="Google Shape;750;g28b4a695467_0_244: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42</a:t>
            </a:fld>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1"/>
        <p:cNvGrpSpPr/>
        <p:nvPr/>
      </p:nvGrpSpPr>
      <p:grpSpPr>
        <a:xfrm>
          <a:off x="0" y="0"/>
          <a:ext cx="0" cy="0"/>
          <a:chOff x="0" y="0"/>
          <a:chExt cx="0" cy="0"/>
        </a:xfrm>
      </p:grpSpPr>
      <p:sp>
        <p:nvSpPr>
          <p:cNvPr id="762" name="Google Shape;762;g289b86498e6_0_62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63" name="Google Shape;763;g289b86498e6_0_628: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64" name="Google Shape;764;g289b86498e6_0_628: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43</a:t>
            </a:fld>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9"/>
        <p:cNvGrpSpPr/>
        <p:nvPr/>
      </p:nvGrpSpPr>
      <p:grpSpPr>
        <a:xfrm>
          <a:off x="0" y="0"/>
          <a:ext cx="0" cy="0"/>
          <a:chOff x="0" y="0"/>
          <a:chExt cx="0" cy="0"/>
        </a:xfrm>
      </p:grpSpPr>
      <p:sp>
        <p:nvSpPr>
          <p:cNvPr id="770" name="Google Shape;770;g28b4a695467_0_7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71" name="Google Shape;771;g28b4a695467_0_719: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72" name="Google Shape;772;g28b4a695467_0_719: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44</a:t>
            </a:fld>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2"/>
        <p:cNvGrpSpPr/>
        <p:nvPr/>
      </p:nvGrpSpPr>
      <p:grpSpPr>
        <a:xfrm>
          <a:off x="0" y="0"/>
          <a:ext cx="0" cy="0"/>
          <a:chOff x="0" y="0"/>
          <a:chExt cx="0" cy="0"/>
        </a:xfrm>
      </p:grpSpPr>
      <p:sp>
        <p:nvSpPr>
          <p:cNvPr id="783" name="Google Shape;783;g290f5bf379a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84" name="Google Shape;784;g290f5bf379a_0_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85" name="Google Shape;785;g290f5bf379a_0_0: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45</a:t>
            </a:fld>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7"/>
        <p:cNvGrpSpPr/>
        <p:nvPr/>
      </p:nvGrpSpPr>
      <p:grpSpPr>
        <a:xfrm>
          <a:off x="0" y="0"/>
          <a:ext cx="0" cy="0"/>
          <a:chOff x="0" y="0"/>
          <a:chExt cx="0" cy="0"/>
        </a:xfrm>
      </p:grpSpPr>
      <p:sp>
        <p:nvSpPr>
          <p:cNvPr id="798" name="Google Shape;798;g290f5bf379a_0_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99" name="Google Shape;799;g290f5bf379a_0_14: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00" name="Google Shape;800;g290f5bf379a_0_14: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46</a:t>
            </a:fld>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9"/>
        <p:cNvGrpSpPr/>
        <p:nvPr/>
      </p:nvGrpSpPr>
      <p:grpSpPr>
        <a:xfrm>
          <a:off x="0" y="0"/>
          <a:ext cx="0" cy="0"/>
          <a:chOff x="0" y="0"/>
          <a:chExt cx="0" cy="0"/>
        </a:xfrm>
      </p:grpSpPr>
      <p:sp>
        <p:nvSpPr>
          <p:cNvPr id="810" name="Google Shape;810;g290f5bf379a_0_39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11" name="Google Shape;811;g290f5bf379a_0_391: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12" name="Google Shape;812;g290f5bf379a_0_391: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47</a:t>
            </a:fld>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9"/>
        <p:cNvGrpSpPr/>
        <p:nvPr/>
      </p:nvGrpSpPr>
      <p:grpSpPr>
        <a:xfrm>
          <a:off x="0" y="0"/>
          <a:ext cx="0" cy="0"/>
          <a:chOff x="0" y="0"/>
          <a:chExt cx="0" cy="0"/>
        </a:xfrm>
      </p:grpSpPr>
      <p:sp>
        <p:nvSpPr>
          <p:cNvPr id="820" name="Google Shape;820;g290f5bf379a_0_40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21" name="Google Shape;821;g290f5bf379a_0_40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22" name="Google Shape;822;g290f5bf379a_0_400: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48</a:t>
            </a:fld>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7"/>
        <p:cNvGrpSpPr/>
        <p:nvPr/>
      </p:nvGrpSpPr>
      <p:grpSpPr>
        <a:xfrm>
          <a:off x="0" y="0"/>
          <a:ext cx="0" cy="0"/>
          <a:chOff x="0" y="0"/>
          <a:chExt cx="0" cy="0"/>
        </a:xfrm>
      </p:grpSpPr>
      <p:sp>
        <p:nvSpPr>
          <p:cNvPr id="828" name="Google Shape;828;p1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29" name="Google Shape;829;p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9"/>
        <p:cNvGrpSpPr/>
        <p:nvPr/>
      </p:nvGrpSpPr>
      <p:grpSpPr>
        <a:xfrm>
          <a:off x="0" y="0"/>
          <a:ext cx="0" cy="0"/>
          <a:chOff x="0" y="0"/>
          <a:chExt cx="0" cy="0"/>
        </a:xfrm>
      </p:grpSpPr>
      <p:sp>
        <p:nvSpPr>
          <p:cNvPr id="380" name="Google Shape;380;g289b86498e6_0_12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81" name="Google Shape;381;g289b86498e6_0_125: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a:t>Why Models?  One important practice of science is to be able to develop and use models. You can help student develop their critical thinking skills when you ask them to evaluate models – What about this model is useful?  What things about this model is wrong?  Plus, it allows students to engage on hands-on, minds-on learning.  They love it!  We do a lot of modeling in my classroom.  I use many 3D Molecular Design kits, but also playdoh, pipecleaners, and table markers to model biological processes.</a:t>
            </a:r>
            <a:endParaRPr/>
          </a:p>
        </p:txBody>
      </p:sp>
      <p:sp>
        <p:nvSpPr>
          <p:cNvPr id="382" name="Google Shape;382;g289b86498e6_0_125: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5</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0"/>
        <p:cNvGrpSpPr/>
        <p:nvPr/>
      </p:nvGrpSpPr>
      <p:grpSpPr>
        <a:xfrm>
          <a:off x="0" y="0"/>
          <a:ext cx="0" cy="0"/>
          <a:chOff x="0" y="0"/>
          <a:chExt cx="0" cy="0"/>
        </a:xfrm>
      </p:grpSpPr>
      <p:sp>
        <p:nvSpPr>
          <p:cNvPr id="391" name="Google Shape;391;g28b4a695467_0_25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92" name="Google Shape;392;g28b4a695467_0_259: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93" name="Google Shape;393;g28b4a695467_0_259: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6</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9"/>
        <p:cNvGrpSpPr/>
        <p:nvPr/>
      </p:nvGrpSpPr>
      <p:grpSpPr>
        <a:xfrm>
          <a:off x="0" y="0"/>
          <a:ext cx="0" cy="0"/>
          <a:chOff x="0" y="0"/>
          <a:chExt cx="0" cy="0"/>
        </a:xfrm>
      </p:grpSpPr>
      <p:sp>
        <p:nvSpPr>
          <p:cNvPr id="400" name="Google Shape;400;g28b4a695467_0_37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1" name="Google Shape;401;g28b4a695467_0_379: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02" name="Google Shape;402;g28b4a695467_0_379: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7</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7"/>
        <p:cNvGrpSpPr/>
        <p:nvPr/>
      </p:nvGrpSpPr>
      <p:grpSpPr>
        <a:xfrm>
          <a:off x="0" y="0"/>
          <a:ext cx="0" cy="0"/>
          <a:chOff x="0" y="0"/>
          <a:chExt cx="0" cy="0"/>
        </a:xfrm>
      </p:grpSpPr>
      <p:sp>
        <p:nvSpPr>
          <p:cNvPr id="408" name="Google Shape;408;g28b4a695467_0_43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9" name="Google Shape;409;g28b4a695467_0_43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10" name="Google Shape;410;g28b4a695467_0_430: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8</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8"/>
        <p:cNvGrpSpPr/>
        <p:nvPr/>
      </p:nvGrpSpPr>
      <p:grpSpPr>
        <a:xfrm>
          <a:off x="0" y="0"/>
          <a:ext cx="0" cy="0"/>
          <a:chOff x="0" y="0"/>
          <a:chExt cx="0" cy="0"/>
        </a:xfrm>
      </p:grpSpPr>
      <p:sp>
        <p:nvSpPr>
          <p:cNvPr id="419" name="Google Shape;419;g28b4a695467_0_52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20" name="Google Shape;420;g28b4a695467_0_523: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21" name="Google Shape;421;g28b4a695467_0_523: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9</a:t>
            </a:fld>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Master" Target="../slideMasters/slideMaster3.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Master" Target="../slideMasters/slideMaster3.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Master" Target="../slideMasters/slideMaster3.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3.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Master" Target="../slideMasters/slideMaster3.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Master" Target="../slideMasters/slideMaster3.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1_TITLE Slide 2">
  <p:cSld name="1_TITLE Slide 2">
    <p:spTree>
      <p:nvGrpSpPr>
        <p:cNvPr id="1" name="Shape 15"/>
        <p:cNvGrpSpPr/>
        <p:nvPr/>
      </p:nvGrpSpPr>
      <p:grpSpPr>
        <a:xfrm>
          <a:off x="0" y="0"/>
          <a:ext cx="0" cy="0"/>
          <a:chOff x="0" y="0"/>
          <a:chExt cx="0" cy="0"/>
        </a:xfrm>
      </p:grpSpPr>
      <p:pic>
        <p:nvPicPr>
          <p:cNvPr id="16" name="Google Shape;16;p2"/>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17" name="Google Shape;17;p2"/>
          <p:cNvSpPr txBox="1">
            <a:spLocks noGrp="1"/>
          </p:cNvSpPr>
          <p:nvPr>
            <p:ph type="title"/>
          </p:nvPr>
        </p:nvSpPr>
        <p:spPr>
          <a:xfrm>
            <a:off x="4544839" y="1727847"/>
            <a:ext cx="6585327" cy="2362478"/>
          </a:xfrm>
          <a:prstGeom prst="rect">
            <a:avLst/>
          </a:prstGeom>
          <a:noFill/>
          <a:ln>
            <a:noFill/>
          </a:ln>
        </p:spPr>
        <p:txBody>
          <a:bodyPr spcFirstLastPara="1" wrap="square" lIns="91425" tIns="45700" rIns="91425" bIns="45700" anchor="t" anchorCtr="0">
            <a:normAutofit/>
          </a:bodyPr>
          <a:lstStyle>
            <a:lvl1pPr lvl="0" algn="l">
              <a:lnSpc>
                <a:spcPct val="90000"/>
              </a:lnSpc>
              <a:spcBef>
                <a:spcPts val="0"/>
              </a:spcBef>
              <a:spcAft>
                <a:spcPts val="0"/>
              </a:spcAft>
              <a:buClr>
                <a:schemeClr val="dk1"/>
              </a:buClr>
              <a:buSzPts val="4800"/>
              <a:buFont typeface="Arial"/>
              <a:buNone/>
              <a:defRPr sz="4800">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8" name="Google Shape;18;p2"/>
          <p:cNvSpPr txBox="1">
            <a:spLocks noGrp="1"/>
          </p:cNvSpPr>
          <p:nvPr>
            <p:ph type="subTitle" idx="1"/>
          </p:nvPr>
        </p:nvSpPr>
        <p:spPr>
          <a:xfrm>
            <a:off x="4544839" y="4407694"/>
            <a:ext cx="3506168" cy="1410478"/>
          </a:xfrm>
          <a:prstGeom prst="rect">
            <a:avLst/>
          </a:prstGeom>
          <a:noFill/>
          <a:ln>
            <a:noFill/>
          </a:ln>
        </p:spPr>
        <p:txBody>
          <a:bodyPr spcFirstLastPara="1" wrap="square" lIns="91425" tIns="45700" rIns="91425" bIns="45700" anchor="t" anchorCtr="0">
            <a:normAutofit/>
          </a:bodyPr>
          <a:lstStyle>
            <a:lvl1pPr lvl="0" algn="l">
              <a:lnSpc>
                <a:spcPct val="90000"/>
              </a:lnSpc>
              <a:spcBef>
                <a:spcPts val="0"/>
              </a:spcBef>
              <a:spcAft>
                <a:spcPts val="0"/>
              </a:spcAft>
              <a:buClr>
                <a:srgbClr val="7F7F7F"/>
              </a:buClr>
              <a:buSzPts val="2400"/>
              <a:buNone/>
              <a:defRPr sz="2400">
                <a:solidFill>
                  <a:srgbClr val="7F7F7F"/>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Slide 1">
  <p:cSld name="TITLE Slide 1">
    <p:spTree>
      <p:nvGrpSpPr>
        <p:cNvPr id="1" name="Shape 63"/>
        <p:cNvGrpSpPr/>
        <p:nvPr/>
      </p:nvGrpSpPr>
      <p:grpSpPr>
        <a:xfrm>
          <a:off x="0" y="0"/>
          <a:ext cx="0" cy="0"/>
          <a:chOff x="0" y="0"/>
          <a:chExt cx="0" cy="0"/>
        </a:xfrm>
      </p:grpSpPr>
      <p:pic>
        <p:nvPicPr>
          <p:cNvPr id="64" name="Google Shape;64;p11"/>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65" name="Google Shape;65;p11"/>
          <p:cNvSpPr txBox="1">
            <a:spLocks noGrp="1"/>
          </p:cNvSpPr>
          <p:nvPr>
            <p:ph type="title"/>
          </p:nvPr>
        </p:nvSpPr>
        <p:spPr>
          <a:xfrm>
            <a:off x="4544839" y="1727847"/>
            <a:ext cx="6585327" cy="2362478"/>
          </a:xfrm>
          <a:prstGeom prst="rect">
            <a:avLst/>
          </a:prstGeom>
          <a:noFill/>
          <a:ln>
            <a:noFill/>
          </a:ln>
        </p:spPr>
        <p:txBody>
          <a:bodyPr spcFirstLastPara="1" wrap="square" lIns="91425" tIns="45700" rIns="91425" bIns="45700" anchor="t" anchorCtr="0">
            <a:normAutofit/>
          </a:bodyPr>
          <a:lstStyle>
            <a:lvl1pPr lvl="0" algn="l">
              <a:lnSpc>
                <a:spcPct val="90000"/>
              </a:lnSpc>
              <a:spcBef>
                <a:spcPts val="0"/>
              </a:spcBef>
              <a:spcAft>
                <a:spcPts val="0"/>
              </a:spcAft>
              <a:buClr>
                <a:schemeClr val="dk1"/>
              </a:buClr>
              <a:buSzPts val="4800"/>
              <a:buFont typeface="Arial"/>
              <a:buNone/>
              <a:defRPr sz="4800">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6" name="Google Shape;66;p11"/>
          <p:cNvSpPr>
            <a:spLocks noGrp="1"/>
          </p:cNvSpPr>
          <p:nvPr>
            <p:ph type="pic" idx="2"/>
          </p:nvPr>
        </p:nvSpPr>
        <p:spPr>
          <a:xfrm>
            <a:off x="8334986" y="2766382"/>
            <a:ext cx="4671589" cy="4671589"/>
          </a:xfrm>
          <a:prstGeom prst="rect">
            <a:avLst/>
          </a:prstGeom>
          <a:noFill/>
          <a:ln>
            <a:noFill/>
          </a:ln>
        </p:spPr>
      </p:sp>
      <p:sp>
        <p:nvSpPr>
          <p:cNvPr id="67" name="Google Shape;67;p11"/>
          <p:cNvSpPr txBox="1">
            <a:spLocks noGrp="1"/>
          </p:cNvSpPr>
          <p:nvPr>
            <p:ph type="subTitle" idx="1"/>
          </p:nvPr>
        </p:nvSpPr>
        <p:spPr>
          <a:xfrm>
            <a:off x="4544839" y="4407694"/>
            <a:ext cx="3506168" cy="1410478"/>
          </a:xfrm>
          <a:prstGeom prst="rect">
            <a:avLst/>
          </a:prstGeom>
          <a:noFill/>
          <a:ln>
            <a:noFill/>
          </a:ln>
        </p:spPr>
        <p:txBody>
          <a:bodyPr spcFirstLastPara="1" wrap="square" lIns="91425" tIns="45700" rIns="91425" bIns="45700" anchor="t" anchorCtr="0">
            <a:normAutofit/>
          </a:bodyPr>
          <a:lstStyle>
            <a:lvl1pPr lvl="0" algn="l">
              <a:lnSpc>
                <a:spcPct val="90000"/>
              </a:lnSpc>
              <a:spcBef>
                <a:spcPts val="0"/>
              </a:spcBef>
              <a:spcAft>
                <a:spcPts val="0"/>
              </a:spcAft>
              <a:buClr>
                <a:srgbClr val="7F7F7F"/>
              </a:buClr>
              <a:buSzPts val="2400"/>
              <a:buNone/>
              <a:defRPr sz="2400">
                <a:solidFill>
                  <a:srgbClr val="7F7F7F"/>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2_BODY Slide TOP 2">
  <p:cSld name="2_BODY Slide TOP 2">
    <p:spTree>
      <p:nvGrpSpPr>
        <p:cNvPr id="1" name="Shape 68"/>
        <p:cNvGrpSpPr/>
        <p:nvPr/>
      </p:nvGrpSpPr>
      <p:grpSpPr>
        <a:xfrm>
          <a:off x="0" y="0"/>
          <a:ext cx="0" cy="0"/>
          <a:chOff x="0" y="0"/>
          <a:chExt cx="0" cy="0"/>
        </a:xfrm>
      </p:grpSpPr>
      <p:pic>
        <p:nvPicPr>
          <p:cNvPr id="69" name="Google Shape;69;p12"/>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70" name="Google Shape;70;p12"/>
          <p:cNvSpPr/>
          <p:nvPr/>
        </p:nvSpPr>
        <p:spPr>
          <a:xfrm>
            <a:off x="11667442" y="6327914"/>
            <a:ext cx="308043" cy="308043"/>
          </a:xfrm>
          <a:prstGeom prst="ellipse">
            <a:avLst/>
          </a:prstGeom>
          <a:solidFill>
            <a:srgbClr val="1EAC4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71" name="Google Shape;71;p12"/>
          <p:cNvSpPr txBox="1">
            <a:spLocks noGrp="1"/>
          </p:cNvSpPr>
          <p:nvPr>
            <p:ph type="sldNum" idx="12"/>
          </p:nvPr>
        </p:nvSpPr>
        <p:spPr>
          <a:xfrm>
            <a:off x="11602610" y="6299373"/>
            <a:ext cx="437707" cy="365125"/>
          </a:xfrm>
          <a:prstGeom prst="rect">
            <a:avLst/>
          </a:prstGeom>
          <a:noFill/>
          <a:ln>
            <a:noFill/>
          </a:ln>
        </p:spPr>
        <p:txBody>
          <a:bodyPr spcFirstLastPara="1" wrap="square" lIns="91425" tIns="45700" rIns="91425" bIns="45700" anchor="ctr" anchorCtr="0">
            <a:noAutofit/>
          </a:bodyPr>
          <a:lstStyle>
            <a:lvl1pPr marL="0" lvl="0" indent="0" algn="ctr">
              <a:spcBef>
                <a:spcPts val="0"/>
              </a:spcBef>
              <a:buNone/>
              <a:defRPr sz="1200" b="1">
                <a:solidFill>
                  <a:schemeClr val="lt1"/>
                </a:solidFill>
                <a:latin typeface="Calibri"/>
                <a:ea typeface="Calibri"/>
                <a:cs typeface="Calibri"/>
                <a:sym typeface="Calibri"/>
              </a:defRPr>
            </a:lvl1pPr>
            <a:lvl2pPr marL="0" lvl="1" indent="0" algn="ctr">
              <a:spcBef>
                <a:spcPts val="0"/>
              </a:spcBef>
              <a:buNone/>
              <a:defRPr sz="1200" b="1">
                <a:solidFill>
                  <a:schemeClr val="lt1"/>
                </a:solidFill>
                <a:latin typeface="Calibri"/>
                <a:ea typeface="Calibri"/>
                <a:cs typeface="Calibri"/>
                <a:sym typeface="Calibri"/>
              </a:defRPr>
            </a:lvl2pPr>
            <a:lvl3pPr marL="0" lvl="2" indent="0" algn="ctr">
              <a:spcBef>
                <a:spcPts val="0"/>
              </a:spcBef>
              <a:buNone/>
              <a:defRPr sz="1200" b="1">
                <a:solidFill>
                  <a:schemeClr val="lt1"/>
                </a:solidFill>
                <a:latin typeface="Calibri"/>
                <a:ea typeface="Calibri"/>
                <a:cs typeface="Calibri"/>
                <a:sym typeface="Calibri"/>
              </a:defRPr>
            </a:lvl3pPr>
            <a:lvl4pPr marL="0" lvl="3" indent="0" algn="ctr">
              <a:spcBef>
                <a:spcPts val="0"/>
              </a:spcBef>
              <a:buNone/>
              <a:defRPr sz="1200" b="1">
                <a:solidFill>
                  <a:schemeClr val="lt1"/>
                </a:solidFill>
                <a:latin typeface="Calibri"/>
                <a:ea typeface="Calibri"/>
                <a:cs typeface="Calibri"/>
                <a:sym typeface="Calibri"/>
              </a:defRPr>
            </a:lvl4pPr>
            <a:lvl5pPr marL="0" lvl="4" indent="0" algn="ctr">
              <a:spcBef>
                <a:spcPts val="0"/>
              </a:spcBef>
              <a:buNone/>
              <a:defRPr sz="1200" b="1">
                <a:solidFill>
                  <a:schemeClr val="lt1"/>
                </a:solidFill>
                <a:latin typeface="Calibri"/>
                <a:ea typeface="Calibri"/>
                <a:cs typeface="Calibri"/>
                <a:sym typeface="Calibri"/>
              </a:defRPr>
            </a:lvl5pPr>
            <a:lvl6pPr marL="0" lvl="5" indent="0" algn="ctr">
              <a:spcBef>
                <a:spcPts val="0"/>
              </a:spcBef>
              <a:buNone/>
              <a:defRPr sz="1200" b="1">
                <a:solidFill>
                  <a:schemeClr val="lt1"/>
                </a:solidFill>
                <a:latin typeface="Calibri"/>
                <a:ea typeface="Calibri"/>
                <a:cs typeface="Calibri"/>
                <a:sym typeface="Calibri"/>
              </a:defRPr>
            </a:lvl6pPr>
            <a:lvl7pPr marL="0" lvl="6" indent="0" algn="ctr">
              <a:spcBef>
                <a:spcPts val="0"/>
              </a:spcBef>
              <a:buNone/>
              <a:defRPr sz="1200" b="1">
                <a:solidFill>
                  <a:schemeClr val="lt1"/>
                </a:solidFill>
                <a:latin typeface="Calibri"/>
                <a:ea typeface="Calibri"/>
                <a:cs typeface="Calibri"/>
                <a:sym typeface="Calibri"/>
              </a:defRPr>
            </a:lvl7pPr>
            <a:lvl8pPr marL="0" lvl="7" indent="0" algn="ctr">
              <a:spcBef>
                <a:spcPts val="0"/>
              </a:spcBef>
              <a:buNone/>
              <a:defRPr sz="1200" b="1">
                <a:solidFill>
                  <a:schemeClr val="lt1"/>
                </a:solidFill>
                <a:latin typeface="Calibri"/>
                <a:ea typeface="Calibri"/>
                <a:cs typeface="Calibri"/>
                <a:sym typeface="Calibri"/>
              </a:defRPr>
            </a:lvl8pPr>
            <a:lvl9pPr marL="0" lvl="8" indent="0" algn="ctr">
              <a:spcBef>
                <a:spcPts val="0"/>
              </a:spcBef>
              <a:buNone/>
              <a:defRPr sz="1200" b="1">
                <a:solidFill>
                  <a:schemeClr val="lt1"/>
                </a:solidFill>
                <a:latin typeface="Calibri"/>
                <a:ea typeface="Calibri"/>
                <a:cs typeface="Calibri"/>
                <a:sym typeface="Calibri"/>
              </a:defRPr>
            </a:lvl9pPr>
          </a:lstStyle>
          <a:p>
            <a:pPr marL="0" lvl="0" indent="0" algn="ctr" rtl="0">
              <a:spcBef>
                <a:spcPts val="0"/>
              </a:spcBef>
              <a:spcAft>
                <a:spcPts val="0"/>
              </a:spcAft>
              <a:buNone/>
            </a:pPr>
            <a:fld id="{00000000-1234-1234-1234-123412341234}" type="slidenum">
              <a:rPr lang="en-US"/>
              <a:t>‹#›</a:t>
            </a:fld>
            <a:endParaRPr/>
          </a:p>
        </p:txBody>
      </p:sp>
      <p:sp>
        <p:nvSpPr>
          <p:cNvPr id="72" name="Google Shape;72;p12"/>
          <p:cNvSpPr txBox="1">
            <a:spLocks noGrp="1"/>
          </p:cNvSpPr>
          <p:nvPr>
            <p:ph type="title"/>
          </p:nvPr>
        </p:nvSpPr>
        <p:spPr>
          <a:xfrm>
            <a:off x="534379" y="958302"/>
            <a:ext cx="11203246" cy="544574"/>
          </a:xfrm>
          <a:prstGeom prst="rect">
            <a:avLst/>
          </a:prstGeom>
          <a:noFill/>
          <a:ln>
            <a:noFill/>
          </a:ln>
        </p:spPr>
        <p:txBody>
          <a:bodyPr spcFirstLastPara="1" wrap="square" lIns="91425" tIns="45700" rIns="91425" bIns="45700" anchor="t" anchorCtr="0">
            <a:normAutofit/>
          </a:bodyPr>
          <a:lstStyle>
            <a:lvl1pPr lvl="0" algn="l">
              <a:lnSpc>
                <a:spcPct val="90000"/>
              </a:lnSpc>
              <a:spcBef>
                <a:spcPts val="0"/>
              </a:spcBef>
              <a:spcAft>
                <a:spcPts val="0"/>
              </a:spcAft>
              <a:buClr>
                <a:schemeClr val="dk1"/>
              </a:buClr>
              <a:buSzPts val="3200"/>
              <a:buFont typeface="Arial"/>
              <a:buNone/>
              <a:defRPr sz="3200">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3" name="Google Shape;73;p12"/>
          <p:cNvSpPr txBox="1">
            <a:spLocks noGrp="1"/>
          </p:cNvSpPr>
          <p:nvPr>
            <p:ph type="body" idx="1"/>
          </p:nvPr>
        </p:nvSpPr>
        <p:spPr>
          <a:xfrm>
            <a:off x="534378" y="1768474"/>
            <a:ext cx="11203245" cy="4651375"/>
          </a:xfrm>
          <a:prstGeom prst="rect">
            <a:avLst/>
          </a:prstGeom>
          <a:noFill/>
          <a:ln>
            <a:noFill/>
          </a:ln>
        </p:spPr>
        <p:txBody>
          <a:bodyPr spcFirstLastPara="1" wrap="square" lIns="91425" tIns="45700" rIns="91425" bIns="45700" anchor="t" anchorCtr="0">
            <a:normAutofit/>
          </a:bodyPr>
          <a:lstStyle>
            <a:lvl1pPr marL="457200" lvl="0" indent="-406400" algn="l">
              <a:lnSpc>
                <a:spcPct val="100000"/>
              </a:lnSpc>
              <a:spcBef>
                <a:spcPts val="0"/>
              </a:spcBef>
              <a:spcAft>
                <a:spcPts val="0"/>
              </a:spcAft>
              <a:buClr>
                <a:schemeClr val="dk1"/>
              </a:buClr>
              <a:buSzPts val="2800"/>
              <a:buChar char="•"/>
              <a:defRPr>
                <a:latin typeface="Arial"/>
                <a:ea typeface="Arial"/>
                <a:cs typeface="Arial"/>
                <a:sym typeface="Arial"/>
              </a:defRPr>
            </a:lvl1pPr>
            <a:lvl2pPr marL="914400" lvl="1" indent="-381000" algn="l">
              <a:lnSpc>
                <a:spcPct val="100000"/>
              </a:lnSpc>
              <a:spcBef>
                <a:spcPts val="600"/>
              </a:spcBef>
              <a:spcAft>
                <a:spcPts val="0"/>
              </a:spcAft>
              <a:buClr>
                <a:schemeClr val="dk1"/>
              </a:buClr>
              <a:buSzPts val="2400"/>
              <a:buChar char="•"/>
              <a:defRPr>
                <a:latin typeface="Arial"/>
                <a:ea typeface="Arial"/>
                <a:cs typeface="Arial"/>
                <a:sym typeface="Arial"/>
              </a:defRPr>
            </a:lvl2pPr>
            <a:lvl3pPr marL="1371600" lvl="2" indent="-355600" algn="l">
              <a:lnSpc>
                <a:spcPct val="100000"/>
              </a:lnSpc>
              <a:spcBef>
                <a:spcPts val="600"/>
              </a:spcBef>
              <a:spcAft>
                <a:spcPts val="0"/>
              </a:spcAft>
              <a:buClr>
                <a:schemeClr val="dk1"/>
              </a:buClr>
              <a:buSzPts val="2000"/>
              <a:buChar char="•"/>
              <a:defRPr>
                <a:latin typeface="Arial"/>
                <a:ea typeface="Arial"/>
                <a:cs typeface="Arial"/>
                <a:sym typeface="Arial"/>
              </a:defRPr>
            </a:lvl3pPr>
            <a:lvl4pPr marL="1828800" lvl="3" indent="-342900" algn="l">
              <a:lnSpc>
                <a:spcPct val="100000"/>
              </a:lnSpc>
              <a:spcBef>
                <a:spcPts val="600"/>
              </a:spcBef>
              <a:spcAft>
                <a:spcPts val="0"/>
              </a:spcAft>
              <a:buClr>
                <a:schemeClr val="dk1"/>
              </a:buClr>
              <a:buSzPts val="1800"/>
              <a:buChar char="•"/>
              <a:defRPr>
                <a:latin typeface="Arial"/>
                <a:ea typeface="Arial"/>
                <a:cs typeface="Arial"/>
                <a:sym typeface="Arial"/>
              </a:defRPr>
            </a:lvl4pPr>
            <a:lvl5pPr marL="2286000" lvl="4" indent="-342900" algn="l">
              <a:lnSpc>
                <a:spcPct val="100000"/>
              </a:lnSpc>
              <a:spcBef>
                <a:spcPts val="600"/>
              </a:spcBef>
              <a:spcAft>
                <a:spcPts val="0"/>
              </a:spcAft>
              <a:buClr>
                <a:schemeClr val="dk1"/>
              </a:buClr>
              <a:buSzPts val="1800"/>
              <a:buChar char="•"/>
              <a:defRPr>
                <a:latin typeface="Arial"/>
                <a:ea typeface="Arial"/>
                <a:cs typeface="Arial"/>
                <a:sym typeface="Arial"/>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4_BODY Slide LEFT 2">
  <p:cSld name="4_BODY Slide LEFT 2">
    <p:spTree>
      <p:nvGrpSpPr>
        <p:cNvPr id="1" name="Shape 74"/>
        <p:cNvGrpSpPr/>
        <p:nvPr/>
      </p:nvGrpSpPr>
      <p:grpSpPr>
        <a:xfrm>
          <a:off x="0" y="0"/>
          <a:ext cx="0" cy="0"/>
          <a:chOff x="0" y="0"/>
          <a:chExt cx="0" cy="0"/>
        </a:xfrm>
      </p:grpSpPr>
      <p:pic>
        <p:nvPicPr>
          <p:cNvPr id="75" name="Google Shape;75;p13"/>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76" name="Google Shape;76;p13"/>
          <p:cNvSpPr/>
          <p:nvPr/>
        </p:nvSpPr>
        <p:spPr>
          <a:xfrm>
            <a:off x="11667442" y="6327914"/>
            <a:ext cx="308043" cy="308043"/>
          </a:xfrm>
          <a:prstGeom prst="ellipse">
            <a:avLst/>
          </a:prstGeom>
          <a:solidFill>
            <a:srgbClr val="1EAC4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77" name="Google Shape;77;p13"/>
          <p:cNvSpPr txBox="1">
            <a:spLocks noGrp="1"/>
          </p:cNvSpPr>
          <p:nvPr>
            <p:ph type="sldNum" idx="12"/>
          </p:nvPr>
        </p:nvSpPr>
        <p:spPr>
          <a:xfrm>
            <a:off x="11602610" y="6299373"/>
            <a:ext cx="437707" cy="365125"/>
          </a:xfrm>
          <a:prstGeom prst="rect">
            <a:avLst/>
          </a:prstGeom>
          <a:noFill/>
          <a:ln>
            <a:noFill/>
          </a:ln>
        </p:spPr>
        <p:txBody>
          <a:bodyPr spcFirstLastPara="1" wrap="square" lIns="91425" tIns="45700" rIns="91425" bIns="45700" anchor="ctr" anchorCtr="0">
            <a:noAutofit/>
          </a:bodyPr>
          <a:lstStyle>
            <a:lvl1pPr marL="0" lvl="0" indent="0" algn="ctr">
              <a:spcBef>
                <a:spcPts val="0"/>
              </a:spcBef>
              <a:buNone/>
              <a:defRPr sz="1200" b="1">
                <a:solidFill>
                  <a:schemeClr val="lt1"/>
                </a:solidFill>
                <a:latin typeface="Calibri"/>
                <a:ea typeface="Calibri"/>
                <a:cs typeface="Calibri"/>
                <a:sym typeface="Calibri"/>
              </a:defRPr>
            </a:lvl1pPr>
            <a:lvl2pPr marL="0" lvl="1" indent="0" algn="ctr">
              <a:spcBef>
                <a:spcPts val="0"/>
              </a:spcBef>
              <a:buNone/>
              <a:defRPr sz="1200" b="1">
                <a:solidFill>
                  <a:schemeClr val="lt1"/>
                </a:solidFill>
                <a:latin typeface="Calibri"/>
                <a:ea typeface="Calibri"/>
                <a:cs typeface="Calibri"/>
                <a:sym typeface="Calibri"/>
              </a:defRPr>
            </a:lvl2pPr>
            <a:lvl3pPr marL="0" lvl="2" indent="0" algn="ctr">
              <a:spcBef>
                <a:spcPts val="0"/>
              </a:spcBef>
              <a:buNone/>
              <a:defRPr sz="1200" b="1">
                <a:solidFill>
                  <a:schemeClr val="lt1"/>
                </a:solidFill>
                <a:latin typeface="Calibri"/>
                <a:ea typeface="Calibri"/>
                <a:cs typeface="Calibri"/>
                <a:sym typeface="Calibri"/>
              </a:defRPr>
            </a:lvl3pPr>
            <a:lvl4pPr marL="0" lvl="3" indent="0" algn="ctr">
              <a:spcBef>
                <a:spcPts val="0"/>
              </a:spcBef>
              <a:buNone/>
              <a:defRPr sz="1200" b="1">
                <a:solidFill>
                  <a:schemeClr val="lt1"/>
                </a:solidFill>
                <a:latin typeface="Calibri"/>
                <a:ea typeface="Calibri"/>
                <a:cs typeface="Calibri"/>
                <a:sym typeface="Calibri"/>
              </a:defRPr>
            </a:lvl4pPr>
            <a:lvl5pPr marL="0" lvl="4" indent="0" algn="ctr">
              <a:spcBef>
                <a:spcPts val="0"/>
              </a:spcBef>
              <a:buNone/>
              <a:defRPr sz="1200" b="1">
                <a:solidFill>
                  <a:schemeClr val="lt1"/>
                </a:solidFill>
                <a:latin typeface="Calibri"/>
                <a:ea typeface="Calibri"/>
                <a:cs typeface="Calibri"/>
                <a:sym typeface="Calibri"/>
              </a:defRPr>
            </a:lvl5pPr>
            <a:lvl6pPr marL="0" lvl="5" indent="0" algn="ctr">
              <a:spcBef>
                <a:spcPts val="0"/>
              </a:spcBef>
              <a:buNone/>
              <a:defRPr sz="1200" b="1">
                <a:solidFill>
                  <a:schemeClr val="lt1"/>
                </a:solidFill>
                <a:latin typeface="Calibri"/>
                <a:ea typeface="Calibri"/>
                <a:cs typeface="Calibri"/>
                <a:sym typeface="Calibri"/>
              </a:defRPr>
            </a:lvl6pPr>
            <a:lvl7pPr marL="0" lvl="6" indent="0" algn="ctr">
              <a:spcBef>
                <a:spcPts val="0"/>
              </a:spcBef>
              <a:buNone/>
              <a:defRPr sz="1200" b="1">
                <a:solidFill>
                  <a:schemeClr val="lt1"/>
                </a:solidFill>
                <a:latin typeface="Calibri"/>
                <a:ea typeface="Calibri"/>
                <a:cs typeface="Calibri"/>
                <a:sym typeface="Calibri"/>
              </a:defRPr>
            </a:lvl7pPr>
            <a:lvl8pPr marL="0" lvl="7" indent="0" algn="ctr">
              <a:spcBef>
                <a:spcPts val="0"/>
              </a:spcBef>
              <a:buNone/>
              <a:defRPr sz="1200" b="1">
                <a:solidFill>
                  <a:schemeClr val="lt1"/>
                </a:solidFill>
                <a:latin typeface="Calibri"/>
                <a:ea typeface="Calibri"/>
                <a:cs typeface="Calibri"/>
                <a:sym typeface="Calibri"/>
              </a:defRPr>
            </a:lvl8pPr>
            <a:lvl9pPr marL="0" lvl="8" indent="0" algn="ctr">
              <a:spcBef>
                <a:spcPts val="0"/>
              </a:spcBef>
              <a:buNone/>
              <a:defRPr sz="1200" b="1">
                <a:solidFill>
                  <a:schemeClr val="lt1"/>
                </a:solidFill>
                <a:latin typeface="Calibri"/>
                <a:ea typeface="Calibri"/>
                <a:cs typeface="Calibri"/>
                <a:sym typeface="Calibri"/>
              </a:defRPr>
            </a:lvl9pPr>
          </a:lstStyle>
          <a:p>
            <a:pPr marL="0" lvl="0" indent="0" algn="ctr" rtl="0">
              <a:spcBef>
                <a:spcPts val="0"/>
              </a:spcBef>
              <a:spcAft>
                <a:spcPts val="0"/>
              </a:spcAft>
              <a:buNone/>
            </a:pPr>
            <a:fld id="{00000000-1234-1234-1234-123412341234}" type="slidenum">
              <a:rPr lang="en-US"/>
              <a:t>‹#›</a:t>
            </a:fld>
            <a:endParaRPr/>
          </a:p>
        </p:txBody>
      </p:sp>
      <p:sp>
        <p:nvSpPr>
          <p:cNvPr id="78" name="Google Shape;78;p13"/>
          <p:cNvSpPr txBox="1">
            <a:spLocks noGrp="1"/>
          </p:cNvSpPr>
          <p:nvPr>
            <p:ph type="body" idx="1"/>
          </p:nvPr>
        </p:nvSpPr>
        <p:spPr>
          <a:xfrm>
            <a:off x="1016192" y="1232420"/>
            <a:ext cx="10581297" cy="5331413"/>
          </a:xfrm>
          <a:prstGeom prst="rect">
            <a:avLst/>
          </a:prstGeom>
          <a:noFill/>
          <a:ln>
            <a:noFill/>
          </a:ln>
        </p:spPr>
        <p:txBody>
          <a:bodyPr spcFirstLastPara="1" wrap="square" lIns="91425" tIns="45700" rIns="91425" bIns="45700" anchor="t" anchorCtr="0">
            <a:normAutofit/>
          </a:bodyPr>
          <a:lstStyle>
            <a:lvl1pPr marL="457200" lvl="0" indent="-406400" algn="l">
              <a:lnSpc>
                <a:spcPct val="100000"/>
              </a:lnSpc>
              <a:spcBef>
                <a:spcPts val="0"/>
              </a:spcBef>
              <a:spcAft>
                <a:spcPts val="0"/>
              </a:spcAft>
              <a:buClr>
                <a:schemeClr val="dk1"/>
              </a:buClr>
              <a:buSzPts val="2800"/>
              <a:buChar char="•"/>
              <a:defRPr>
                <a:latin typeface="Arial"/>
                <a:ea typeface="Arial"/>
                <a:cs typeface="Arial"/>
                <a:sym typeface="Arial"/>
              </a:defRPr>
            </a:lvl1pPr>
            <a:lvl2pPr marL="914400" lvl="1" indent="-381000" algn="l">
              <a:lnSpc>
                <a:spcPct val="100000"/>
              </a:lnSpc>
              <a:spcBef>
                <a:spcPts val="600"/>
              </a:spcBef>
              <a:spcAft>
                <a:spcPts val="0"/>
              </a:spcAft>
              <a:buClr>
                <a:schemeClr val="dk1"/>
              </a:buClr>
              <a:buSzPts val="2400"/>
              <a:buChar char="•"/>
              <a:defRPr>
                <a:latin typeface="Arial"/>
                <a:ea typeface="Arial"/>
                <a:cs typeface="Arial"/>
                <a:sym typeface="Arial"/>
              </a:defRPr>
            </a:lvl2pPr>
            <a:lvl3pPr marL="1371600" lvl="2" indent="-355600" algn="l">
              <a:lnSpc>
                <a:spcPct val="100000"/>
              </a:lnSpc>
              <a:spcBef>
                <a:spcPts val="600"/>
              </a:spcBef>
              <a:spcAft>
                <a:spcPts val="0"/>
              </a:spcAft>
              <a:buClr>
                <a:schemeClr val="dk1"/>
              </a:buClr>
              <a:buSzPts val="2000"/>
              <a:buChar char="•"/>
              <a:defRPr>
                <a:latin typeface="Arial"/>
                <a:ea typeface="Arial"/>
                <a:cs typeface="Arial"/>
                <a:sym typeface="Arial"/>
              </a:defRPr>
            </a:lvl3pPr>
            <a:lvl4pPr marL="1828800" lvl="3" indent="-342900" algn="l">
              <a:lnSpc>
                <a:spcPct val="100000"/>
              </a:lnSpc>
              <a:spcBef>
                <a:spcPts val="600"/>
              </a:spcBef>
              <a:spcAft>
                <a:spcPts val="0"/>
              </a:spcAft>
              <a:buClr>
                <a:schemeClr val="dk1"/>
              </a:buClr>
              <a:buSzPts val="1800"/>
              <a:buChar char="•"/>
              <a:defRPr>
                <a:latin typeface="Arial"/>
                <a:ea typeface="Arial"/>
                <a:cs typeface="Arial"/>
                <a:sym typeface="Arial"/>
              </a:defRPr>
            </a:lvl4pPr>
            <a:lvl5pPr marL="2286000" lvl="4" indent="-342900" algn="l">
              <a:lnSpc>
                <a:spcPct val="100000"/>
              </a:lnSpc>
              <a:spcBef>
                <a:spcPts val="600"/>
              </a:spcBef>
              <a:spcAft>
                <a:spcPts val="0"/>
              </a:spcAft>
              <a:buClr>
                <a:schemeClr val="dk1"/>
              </a:buClr>
              <a:buSzPts val="1800"/>
              <a:buChar char="•"/>
              <a:defRPr>
                <a:latin typeface="Arial"/>
                <a:ea typeface="Arial"/>
                <a:cs typeface="Arial"/>
                <a:sym typeface="Arial"/>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9" name="Google Shape;79;p13"/>
          <p:cNvSpPr txBox="1">
            <a:spLocks noGrp="1"/>
          </p:cNvSpPr>
          <p:nvPr>
            <p:ph type="title"/>
          </p:nvPr>
        </p:nvSpPr>
        <p:spPr>
          <a:xfrm>
            <a:off x="1016191" y="414134"/>
            <a:ext cx="10581297" cy="544574"/>
          </a:xfrm>
          <a:prstGeom prst="rect">
            <a:avLst/>
          </a:prstGeom>
          <a:noFill/>
          <a:ln>
            <a:noFill/>
          </a:ln>
        </p:spPr>
        <p:txBody>
          <a:bodyPr spcFirstLastPara="1" wrap="square" lIns="91425" tIns="45700" rIns="91425" bIns="45700" anchor="t" anchorCtr="0">
            <a:normAutofit/>
          </a:bodyPr>
          <a:lstStyle>
            <a:lvl1pPr lvl="0" algn="l">
              <a:lnSpc>
                <a:spcPct val="90000"/>
              </a:lnSpc>
              <a:spcBef>
                <a:spcPts val="0"/>
              </a:spcBef>
              <a:spcAft>
                <a:spcPts val="0"/>
              </a:spcAft>
              <a:buClr>
                <a:schemeClr val="dk1"/>
              </a:buClr>
              <a:buSzPts val="3200"/>
              <a:buFont typeface="Arial"/>
              <a:buNone/>
              <a:defRPr sz="3200">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6_BODY Slide LEFT 4">
  <p:cSld name="6_BODY Slide LEFT 4">
    <p:spTree>
      <p:nvGrpSpPr>
        <p:cNvPr id="1" name="Shape 80"/>
        <p:cNvGrpSpPr/>
        <p:nvPr/>
      </p:nvGrpSpPr>
      <p:grpSpPr>
        <a:xfrm>
          <a:off x="0" y="0"/>
          <a:ext cx="0" cy="0"/>
          <a:chOff x="0" y="0"/>
          <a:chExt cx="0" cy="0"/>
        </a:xfrm>
      </p:grpSpPr>
      <p:pic>
        <p:nvPicPr>
          <p:cNvPr id="81" name="Google Shape;81;p14"/>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82" name="Google Shape;82;p14"/>
          <p:cNvSpPr/>
          <p:nvPr/>
        </p:nvSpPr>
        <p:spPr>
          <a:xfrm>
            <a:off x="11667442" y="6327914"/>
            <a:ext cx="308043" cy="308043"/>
          </a:xfrm>
          <a:prstGeom prst="ellipse">
            <a:avLst/>
          </a:prstGeom>
          <a:solidFill>
            <a:srgbClr val="1EAC4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83" name="Google Shape;83;p14"/>
          <p:cNvSpPr txBox="1">
            <a:spLocks noGrp="1"/>
          </p:cNvSpPr>
          <p:nvPr>
            <p:ph type="sldNum" idx="12"/>
          </p:nvPr>
        </p:nvSpPr>
        <p:spPr>
          <a:xfrm>
            <a:off x="11602610" y="6299373"/>
            <a:ext cx="437707" cy="365125"/>
          </a:xfrm>
          <a:prstGeom prst="rect">
            <a:avLst/>
          </a:prstGeom>
          <a:noFill/>
          <a:ln>
            <a:noFill/>
          </a:ln>
        </p:spPr>
        <p:txBody>
          <a:bodyPr spcFirstLastPara="1" wrap="square" lIns="91425" tIns="45700" rIns="91425" bIns="45700" anchor="ctr" anchorCtr="0">
            <a:noAutofit/>
          </a:bodyPr>
          <a:lstStyle>
            <a:lvl1pPr marL="0" lvl="0" indent="0" algn="ctr">
              <a:spcBef>
                <a:spcPts val="0"/>
              </a:spcBef>
              <a:buNone/>
              <a:defRPr sz="1200" b="1">
                <a:solidFill>
                  <a:schemeClr val="lt1"/>
                </a:solidFill>
                <a:latin typeface="Calibri"/>
                <a:ea typeface="Calibri"/>
                <a:cs typeface="Calibri"/>
                <a:sym typeface="Calibri"/>
              </a:defRPr>
            </a:lvl1pPr>
            <a:lvl2pPr marL="0" lvl="1" indent="0" algn="ctr">
              <a:spcBef>
                <a:spcPts val="0"/>
              </a:spcBef>
              <a:buNone/>
              <a:defRPr sz="1200" b="1">
                <a:solidFill>
                  <a:schemeClr val="lt1"/>
                </a:solidFill>
                <a:latin typeface="Calibri"/>
                <a:ea typeface="Calibri"/>
                <a:cs typeface="Calibri"/>
                <a:sym typeface="Calibri"/>
              </a:defRPr>
            </a:lvl2pPr>
            <a:lvl3pPr marL="0" lvl="2" indent="0" algn="ctr">
              <a:spcBef>
                <a:spcPts val="0"/>
              </a:spcBef>
              <a:buNone/>
              <a:defRPr sz="1200" b="1">
                <a:solidFill>
                  <a:schemeClr val="lt1"/>
                </a:solidFill>
                <a:latin typeface="Calibri"/>
                <a:ea typeface="Calibri"/>
                <a:cs typeface="Calibri"/>
                <a:sym typeface="Calibri"/>
              </a:defRPr>
            </a:lvl3pPr>
            <a:lvl4pPr marL="0" lvl="3" indent="0" algn="ctr">
              <a:spcBef>
                <a:spcPts val="0"/>
              </a:spcBef>
              <a:buNone/>
              <a:defRPr sz="1200" b="1">
                <a:solidFill>
                  <a:schemeClr val="lt1"/>
                </a:solidFill>
                <a:latin typeface="Calibri"/>
                <a:ea typeface="Calibri"/>
                <a:cs typeface="Calibri"/>
                <a:sym typeface="Calibri"/>
              </a:defRPr>
            </a:lvl4pPr>
            <a:lvl5pPr marL="0" lvl="4" indent="0" algn="ctr">
              <a:spcBef>
                <a:spcPts val="0"/>
              </a:spcBef>
              <a:buNone/>
              <a:defRPr sz="1200" b="1">
                <a:solidFill>
                  <a:schemeClr val="lt1"/>
                </a:solidFill>
                <a:latin typeface="Calibri"/>
                <a:ea typeface="Calibri"/>
                <a:cs typeface="Calibri"/>
                <a:sym typeface="Calibri"/>
              </a:defRPr>
            </a:lvl5pPr>
            <a:lvl6pPr marL="0" lvl="5" indent="0" algn="ctr">
              <a:spcBef>
                <a:spcPts val="0"/>
              </a:spcBef>
              <a:buNone/>
              <a:defRPr sz="1200" b="1">
                <a:solidFill>
                  <a:schemeClr val="lt1"/>
                </a:solidFill>
                <a:latin typeface="Calibri"/>
                <a:ea typeface="Calibri"/>
                <a:cs typeface="Calibri"/>
                <a:sym typeface="Calibri"/>
              </a:defRPr>
            </a:lvl6pPr>
            <a:lvl7pPr marL="0" lvl="6" indent="0" algn="ctr">
              <a:spcBef>
                <a:spcPts val="0"/>
              </a:spcBef>
              <a:buNone/>
              <a:defRPr sz="1200" b="1">
                <a:solidFill>
                  <a:schemeClr val="lt1"/>
                </a:solidFill>
                <a:latin typeface="Calibri"/>
                <a:ea typeface="Calibri"/>
                <a:cs typeface="Calibri"/>
                <a:sym typeface="Calibri"/>
              </a:defRPr>
            </a:lvl7pPr>
            <a:lvl8pPr marL="0" lvl="7" indent="0" algn="ctr">
              <a:spcBef>
                <a:spcPts val="0"/>
              </a:spcBef>
              <a:buNone/>
              <a:defRPr sz="1200" b="1">
                <a:solidFill>
                  <a:schemeClr val="lt1"/>
                </a:solidFill>
                <a:latin typeface="Calibri"/>
                <a:ea typeface="Calibri"/>
                <a:cs typeface="Calibri"/>
                <a:sym typeface="Calibri"/>
              </a:defRPr>
            </a:lvl8pPr>
            <a:lvl9pPr marL="0" lvl="8" indent="0" algn="ctr">
              <a:spcBef>
                <a:spcPts val="0"/>
              </a:spcBef>
              <a:buNone/>
              <a:defRPr sz="1200" b="1">
                <a:solidFill>
                  <a:schemeClr val="lt1"/>
                </a:solidFill>
                <a:latin typeface="Calibri"/>
                <a:ea typeface="Calibri"/>
                <a:cs typeface="Calibri"/>
                <a:sym typeface="Calibri"/>
              </a:defRPr>
            </a:lvl9pPr>
          </a:lstStyle>
          <a:p>
            <a:pPr marL="0" lvl="0" indent="0" algn="ctr" rtl="0">
              <a:spcBef>
                <a:spcPts val="0"/>
              </a:spcBef>
              <a:spcAft>
                <a:spcPts val="0"/>
              </a:spcAft>
              <a:buNone/>
            </a:pPr>
            <a:fld id="{00000000-1234-1234-1234-123412341234}" type="slidenum">
              <a:rPr lang="en-US"/>
              <a:t>‹#›</a:t>
            </a:fld>
            <a:endParaRPr/>
          </a:p>
        </p:txBody>
      </p:sp>
      <p:sp>
        <p:nvSpPr>
          <p:cNvPr id="84" name="Google Shape;84;p14"/>
          <p:cNvSpPr txBox="1">
            <a:spLocks noGrp="1"/>
          </p:cNvSpPr>
          <p:nvPr>
            <p:ph type="body" idx="1"/>
          </p:nvPr>
        </p:nvSpPr>
        <p:spPr>
          <a:xfrm>
            <a:off x="1016192" y="1232420"/>
            <a:ext cx="10581297" cy="5331413"/>
          </a:xfrm>
          <a:prstGeom prst="rect">
            <a:avLst/>
          </a:prstGeom>
          <a:noFill/>
          <a:ln>
            <a:noFill/>
          </a:ln>
        </p:spPr>
        <p:txBody>
          <a:bodyPr spcFirstLastPara="1" wrap="square" lIns="91425" tIns="45700" rIns="91425" bIns="45700" anchor="t" anchorCtr="0">
            <a:normAutofit/>
          </a:bodyPr>
          <a:lstStyle>
            <a:lvl1pPr marL="457200" lvl="0" indent="-406400" algn="l">
              <a:lnSpc>
                <a:spcPct val="100000"/>
              </a:lnSpc>
              <a:spcBef>
                <a:spcPts val="0"/>
              </a:spcBef>
              <a:spcAft>
                <a:spcPts val="0"/>
              </a:spcAft>
              <a:buClr>
                <a:schemeClr val="dk1"/>
              </a:buClr>
              <a:buSzPts val="2800"/>
              <a:buChar char="•"/>
              <a:defRPr>
                <a:latin typeface="Arial"/>
                <a:ea typeface="Arial"/>
                <a:cs typeface="Arial"/>
                <a:sym typeface="Arial"/>
              </a:defRPr>
            </a:lvl1pPr>
            <a:lvl2pPr marL="914400" lvl="1" indent="-381000" algn="l">
              <a:lnSpc>
                <a:spcPct val="100000"/>
              </a:lnSpc>
              <a:spcBef>
                <a:spcPts val="600"/>
              </a:spcBef>
              <a:spcAft>
                <a:spcPts val="0"/>
              </a:spcAft>
              <a:buClr>
                <a:schemeClr val="dk1"/>
              </a:buClr>
              <a:buSzPts val="2400"/>
              <a:buChar char="•"/>
              <a:defRPr>
                <a:latin typeface="Arial"/>
                <a:ea typeface="Arial"/>
                <a:cs typeface="Arial"/>
                <a:sym typeface="Arial"/>
              </a:defRPr>
            </a:lvl2pPr>
            <a:lvl3pPr marL="1371600" lvl="2" indent="-355600" algn="l">
              <a:lnSpc>
                <a:spcPct val="100000"/>
              </a:lnSpc>
              <a:spcBef>
                <a:spcPts val="600"/>
              </a:spcBef>
              <a:spcAft>
                <a:spcPts val="0"/>
              </a:spcAft>
              <a:buClr>
                <a:schemeClr val="dk1"/>
              </a:buClr>
              <a:buSzPts val="2000"/>
              <a:buChar char="•"/>
              <a:defRPr>
                <a:latin typeface="Arial"/>
                <a:ea typeface="Arial"/>
                <a:cs typeface="Arial"/>
                <a:sym typeface="Arial"/>
              </a:defRPr>
            </a:lvl3pPr>
            <a:lvl4pPr marL="1828800" lvl="3" indent="-342900" algn="l">
              <a:lnSpc>
                <a:spcPct val="100000"/>
              </a:lnSpc>
              <a:spcBef>
                <a:spcPts val="600"/>
              </a:spcBef>
              <a:spcAft>
                <a:spcPts val="0"/>
              </a:spcAft>
              <a:buClr>
                <a:schemeClr val="dk1"/>
              </a:buClr>
              <a:buSzPts val="1800"/>
              <a:buChar char="•"/>
              <a:defRPr>
                <a:latin typeface="Arial"/>
                <a:ea typeface="Arial"/>
                <a:cs typeface="Arial"/>
                <a:sym typeface="Arial"/>
              </a:defRPr>
            </a:lvl4pPr>
            <a:lvl5pPr marL="2286000" lvl="4" indent="-342900" algn="l">
              <a:lnSpc>
                <a:spcPct val="100000"/>
              </a:lnSpc>
              <a:spcBef>
                <a:spcPts val="600"/>
              </a:spcBef>
              <a:spcAft>
                <a:spcPts val="0"/>
              </a:spcAft>
              <a:buClr>
                <a:schemeClr val="dk1"/>
              </a:buClr>
              <a:buSzPts val="1800"/>
              <a:buChar char="•"/>
              <a:defRPr>
                <a:latin typeface="Arial"/>
                <a:ea typeface="Arial"/>
                <a:cs typeface="Arial"/>
                <a:sym typeface="Arial"/>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5" name="Google Shape;85;p14"/>
          <p:cNvSpPr txBox="1">
            <a:spLocks noGrp="1"/>
          </p:cNvSpPr>
          <p:nvPr>
            <p:ph type="title"/>
          </p:nvPr>
        </p:nvSpPr>
        <p:spPr>
          <a:xfrm>
            <a:off x="1016191" y="414134"/>
            <a:ext cx="10581297" cy="544574"/>
          </a:xfrm>
          <a:prstGeom prst="rect">
            <a:avLst/>
          </a:prstGeom>
          <a:noFill/>
          <a:ln>
            <a:noFill/>
          </a:ln>
        </p:spPr>
        <p:txBody>
          <a:bodyPr spcFirstLastPara="1" wrap="square" lIns="91425" tIns="45700" rIns="91425" bIns="45700" anchor="t" anchorCtr="0">
            <a:normAutofit/>
          </a:bodyPr>
          <a:lstStyle>
            <a:lvl1pPr lvl="0" algn="l">
              <a:lnSpc>
                <a:spcPct val="90000"/>
              </a:lnSpc>
              <a:spcBef>
                <a:spcPts val="0"/>
              </a:spcBef>
              <a:spcAft>
                <a:spcPts val="0"/>
              </a:spcAft>
              <a:buClr>
                <a:schemeClr val="dk1"/>
              </a:buClr>
              <a:buSzPts val="3200"/>
              <a:buFont typeface="Arial"/>
              <a:buNone/>
              <a:defRPr sz="3200">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5_BODY Slide RIGHT 1">
  <p:cSld name="5_BODY Slide RIGHT 1">
    <p:spTree>
      <p:nvGrpSpPr>
        <p:cNvPr id="1" name="Shape 86"/>
        <p:cNvGrpSpPr/>
        <p:nvPr/>
      </p:nvGrpSpPr>
      <p:grpSpPr>
        <a:xfrm>
          <a:off x="0" y="0"/>
          <a:ext cx="0" cy="0"/>
          <a:chOff x="0" y="0"/>
          <a:chExt cx="0" cy="0"/>
        </a:xfrm>
      </p:grpSpPr>
      <p:pic>
        <p:nvPicPr>
          <p:cNvPr id="87" name="Google Shape;87;p15"/>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88" name="Google Shape;88;p15"/>
          <p:cNvSpPr txBox="1">
            <a:spLocks noGrp="1"/>
          </p:cNvSpPr>
          <p:nvPr>
            <p:ph type="title"/>
          </p:nvPr>
        </p:nvSpPr>
        <p:spPr>
          <a:xfrm>
            <a:off x="389861" y="231303"/>
            <a:ext cx="9144000" cy="544574"/>
          </a:xfrm>
          <a:prstGeom prst="rect">
            <a:avLst/>
          </a:prstGeom>
          <a:noFill/>
          <a:ln>
            <a:noFill/>
          </a:ln>
        </p:spPr>
        <p:txBody>
          <a:bodyPr spcFirstLastPara="1" wrap="square" lIns="91425" tIns="45700" rIns="91425" bIns="45700" anchor="t" anchorCtr="0">
            <a:normAutofit/>
          </a:bodyPr>
          <a:lstStyle>
            <a:lvl1pPr lvl="0" algn="l">
              <a:lnSpc>
                <a:spcPct val="90000"/>
              </a:lnSpc>
              <a:spcBef>
                <a:spcPts val="0"/>
              </a:spcBef>
              <a:spcAft>
                <a:spcPts val="0"/>
              </a:spcAft>
              <a:buClr>
                <a:schemeClr val="dk1"/>
              </a:buClr>
              <a:buSzPts val="3200"/>
              <a:buFont typeface="Arial"/>
              <a:buNone/>
              <a:defRPr sz="3200">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9" name="Google Shape;89;p15"/>
          <p:cNvSpPr/>
          <p:nvPr/>
        </p:nvSpPr>
        <p:spPr>
          <a:xfrm>
            <a:off x="11759586" y="6327914"/>
            <a:ext cx="308043" cy="308043"/>
          </a:xfrm>
          <a:prstGeom prst="ellipse">
            <a:avLst/>
          </a:prstGeom>
          <a:solidFill>
            <a:srgbClr val="1EAC4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90" name="Google Shape;90;p15"/>
          <p:cNvSpPr txBox="1">
            <a:spLocks noGrp="1"/>
          </p:cNvSpPr>
          <p:nvPr>
            <p:ph type="sldNum" idx="12"/>
          </p:nvPr>
        </p:nvSpPr>
        <p:spPr>
          <a:xfrm>
            <a:off x="11694754" y="6299373"/>
            <a:ext cx="437707" cy="365125"/>
          </a:xfrm>
          <a:prstGeom prst="rect">
            <a:avLst/>
          </a:prstGeom>
          <a:noFill/>
          <a:ln>
            <a:noFill/>
          </a:ln>
        </p:spPr>
        <p:txBody>
          <a:bodyPr spcFirstLastPara="1" wrap="square" lIns="91425" tIns="45700" rIns="91425" bIns="45700" anchor="ctr" anchorCtr="0">
            <a:noAutofit/>
          </a:bodyPr>
          <a:lstStyle>
            <a:lvl1pPr marL="0" lvl="0" indent="0" algn="ctr">
              <a:spcBef>
                <a:spcPts val="0"/>
              </a:spcBef>
              <a:buNone/>
              <a:defRPr sz="1200" b="1">
                <a:solidFill>
                  <a:schemeClr val="lt1"/>
                </a:solidFill>
                <a:latin typeface="Calibri"/>
                <a:ea typeface="Calibri"/>
                <a:cs typeface="Calibri"/>
                <a:sym typeface="Calibri"/>
              </a:defRPr>
            </a:lvl1pPr>
            <a:lvl2pPr marL="0" lvl="1" indent="0" algn="ctr">
              <a:spcBef>
                <a:spcPts val="0"/>
              </a:spcBef>
              <a:buNone/>
              <a:defRPr sz="1200" b="1">
                <a:solidFill>
                  <a:schemeClr val="lt1"/>
                </a:solidFill>
                <a:latin typeface="Calibri"/>
                <a:ea typeface="Calibri"/>
                <a:cs typeface="Calibri"/>
                <a:sym typeface="Calibri"/>
              </a:defRPr>
            </a:lvl2pPr>
            <a:lvl3pPr marL="0" lvl="2" indent="0" algn="ctr">
              <a:spcBef>
                <a:spcPts val="0"/>
              </a:spcBef>
              <a:buNone/>
              <a:defRPr sz="1200" b="1">
                <a:solidFill>
                  <a:schemeClr val="lt1"/>
                </a:solidFill>
                <a:latin typeface="Calibri"/>
                <a:ea typeface="Calibri"/>
                <a:cs typeface="Calibri"/>
                <a:sym typeface="Calibri"/>
              </a:defRPr>
            </a:lvl3pPr>
            <a:lvl4pPr marL="0" lvl="3" indent="0" algn="ctr">
              <a:spcBef>
                <a:spcPts val="0"/>
              </a:spcBef>
              <a:buNone/>
              <a:defRPr sz="1200" b="1">
                <a:solidFill>
                  <a:schemeClr val="lt1"/>
                </a:solidFill>
                <a:latin typeface="Calibri"/>
                <a:ea typeface="Calibri"/>
                <a:cs typeface="Calibri"/>
                <a:sym typeface="Calibri"/>
              </a:defRPr>
            </a:lvl4pPr>
            <a:lvl5pPr marL="0" lvl="4" indent="0" algn="ctr">
              <a:spcBef>
                <a:spcPts val="0"/>
              </a:spcBef>
              <a:buNone/>
              <a:defRPr sz="1200" b="1">
                <a:solidFill>
                  <a:schemeClr val="lt1"/>
                </a:solidFill>
                <a:latin typeface="Calibri"/>
                <a:ea typeface="Calibri"/>
                <a:cs typeface="Calibri"/>
                <a:sym typeface="Calibri"/>
              </a:defRPr>
            </a:lvl5pPr>
            <a:lvl6pPr marL="0" lvl="5" indent="0" algn="ctr">
              <a:spcBef>
                <a:spcPts val="0"/>
              </a:spcBef>
              <a:buNone/>
              <a:defRPr sz="1200" b="1">
                <a:solidFill>
                  <a:schemeClr val="lt1"/>
                </a:solidFill>
                <a:latin typeface="Calibri"/>
                <a:ea typeface="Calibri"/>
                <a:cs typeface="Calibri"/>
                <a:sym typeface="Calibri"/>
              </a:defRPr>
            </a:lvl6pPr>
            <a:lvl7pPr marL="0" lvl="6" indent="0" algn="ctr">
              <a:spcBef>
                <a:spcPts val="0"/>
              </a:spcBef>
              <a:buNone/>
              <a:defRPr sz="1200" b="1">
                <a:solidFill>
                  <a:schemeClr val="lt1"/>
                </a:solidFill>
                <a:latin typeface="Calibri"/>
                <a:ea typeface="Calibri"/>
                <a:cs typeface="Calibri"/>
                <a:sym typeface="Calibri"/>
              </a:defRPr>
            </a:lvl7pPr>
            <a:lvl8pPr marL="0" lvl="7" indent="0" algn="ctr">
              <a:spcBef>
                <a:spcPts val="0"/>
              </a:spcBef>
              <a:buNone/>
              <a:defRPr sz="1200" b="1">
                <a:solidFill>
                  <a:schemeClr val="lt1"/>
                </a:solidFill>
                <a:latin typeface="Calibri"/>
                <a:ea typeface="Calibri"/>
                <a:cs typeface="Calibri"/>
                <a:sym typeface="Calibri"/>
              </a:defRPr>
            </a:lvl8pPr>
            <a:lvl9pPr marL="0" lvl="8" indent="0" algn="ctr">
              <a:spcBef>
                <a:spcPts val="0"/>
              </a:spcBef>
              <a:buNone/>
              <a:defRPr sz="1200" b="1">
                <a:solidFill>
                  <a:schemeClr val="lt1"/>
                </a:solidFill>
                <a:latin typeface="Calibri"/>
                <a:ea typeface="Calibri"/>
                <a:cs typeface="Calibri"/>
                <a:sym typeface="Calibri"/>
              </a:defRPr>
            </a:lvl9pPr>
          </a:lstStyle>
          <a:p>
            <a:pPr marL="0" lvl="0" indent="0" algn="ct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8_CLOSING Slide 1">
  <p:cSld name="8_CLOSING Slide 1">
    <p:spTree>
      <p:nvGrpSpPr>
        <p:cNvPr id="1" name="Shape 91"/>
        <p:cNvGrpSpPr/>
        <p:nvPr/>
      </p:nvGrpSpPr>
      <p:grpSpPr>
        <a:xfrm>
          <a:off x="0" y="0"/>
          <a:ext cx="0" cy="0"/>
          <a:chOff x="0" y="0"/>
          <a:chExt cx="0" cy="0"/>
        </a:xfrm>
      </p:grpSpPr>
      <p:pic>
        <p:nvPicPr>
          <p:cNvPr id="92" name="Google Shape;92;p16"/>
          <p:cNvPicPr preferRelativeResize="0"/>
          <p:nvPr/>
        </p:nvPicPr>
        <p:blipFill rotWithShape="1">
          <a:blip r:embed="rId2">
            <a:alphaModFix/>
          </a:blip>
          <a:srcRect/>
          <a:stretch/>
        </p:blipFill>
        <p:spPr>
          <a:xfrm>
            <a:off x="0" y="0"/>
            <a:ext cx="12192000" cy="6858000"/>
          </a:xfrm>
          <a:prstGeom prst="rect">
            <a:avLst/>
          </a:prstGeom>
          <a:noFill/>
          <a:ln>
            <a:noFill/>
          </a:ln>
        </p:spPr>
      </p:pic>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11_CLOSING Slide 2">
  <p:cSld name="11_CLOSING Slide 2">
    <p:spTree>
      <p:nvGrpSpPr>
        <p:cNvPr id="1" name="Shape 93"/>
        <p:cNvGrpSpPr/>
        <p:nvPr/>
      </p:nvGrpSpPr>
      <p:grpSpPr>
        <a:xfrm>
          <a:off x="0" y="0"/>
          <a:ext cx="0" cy="0"/>
          <a:chOff x="0" y="0"/>
          <a:chExt cx="0" cy="0"/>
        </a:xfrm>
      </p:grpSpPr>
      <p:pic>
        <p:nvPicPr>
          <p:cNvPr id="94" name="Google Shape;94;p17"/>
          <p:cNvPicPr preferRelativeResize="0"/>
          <p:nvPr/>
        </p:nvPicPr>
        <p:blipFill rotWithShape="1">
          <a:blip r:embed="rId2">
            <a:alphaModFix/>
          </a:blip>
          <a:srcRect/>
          <a:stretch/>
        </p:blipFill>
        <p:spPr>
          <a:xfrm>
            <a:off x="0" y="0"/>
            <a:ext cx="12192000" cy="6858000"/>
          </a:xfrm>
          <a:prstGeom prst="rect">
            <a:avLst/>
          </a:prstGeom>
          <a:noFill/>
          <a:ln>
            <a:noFill/>
          </a:ln>
        </p:spPr>
      </p:pic>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12_CLOSING Slide 3">
  <p:cSld name="12_CLOSING Slide 3">
    <p:spTree>
      <p:nvGrpSpPr>
        <p:cNvPr id="1" name="Shape 95"/>
        <p:cNvGrpSpPr/>
        <p:nvPr/>
      </p:nvGrpSpPr>
      <p:grpSpPr>
        <a:xfrm>
          <a:off x="0" y="0"/>
          <a:ext cx="0" cy="0"/>
          <a:chOff x="0" y="0"/>
          <a:chExt cx="0" cy="0"/>
        </a:xfrm>
      </p:grpSpPr>
      <p:pic>
        <p:nvPicPr>
          <p:cNvPr id="96" name="Google Shape;96;p18"/>
          <p:cNvPicPr preferRelativeResize="0"/>
          <p:nvPr/>
        </p:nvPicPr>
        <p:blipFill rotWithShape="1">
          <a:blip r:embed="rId2">
            <a:alphaModFix/>
          </a:blip>
          <a:srcRect/>
          <a:stretch/>
        </p:blipFill>
        <p:spPr>
          <a:xfrm>
            <a:off x="0" y="0"/>
            <a:ext cx="12192000" cy="6858000"/>
          </a:xfrm>
          <a:prstGeom prst="rect">
            <a:avLst/>
          </a:prstGeom>
          <a:noFill/>
          <a:ln>
            <a:noFill/>
          </a:ln>
        </p:spPr>
      </p:pic>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97"/>
        <p:cNvGrpSpPr/>
        <p:nvPr/>
      </p:nvGrpSpPr>
      <p:grpSpPr>
        <a:xfrm>
          <a:off x="0" y="0"/>
          <a:ext cx="0" cy="0"/>
          <a:chOff x="0" y="0"/>
          <a:chExt cx="0" cy="0"/>
        </a:xfrm>
      </p:grpSpPr>
      <p:sp>
        <p:nvSpPr>
          <p:cNvPr id="98" name="Google Shape;98;p19"/>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99" name="Google Shape;99;p19"/>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0" name="Google Shape;100;p1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1" name="Google Shape;101;p1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2" name="Google Shape;102;p1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103"/>
        <p:cNvGrpSpPr/>
        <p:nvPr/>
      </p:nvGrpSpPr>
      <p:grpSpPr>
        <a:xfrm>
          <a:off x="0" y="0"/>
          <a:ext cx="0" cy="0"/>
          <a:chOff x="0" y="0"/>
          <a:chExt cx="0" cy="0"/>
        </a:xfrm>
      </p:grpSpPr>
      <p:sp>
        <p:nvSpPr>
          <p:cNvPr id="104" name="Google Shape;104;p20"/>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05" name="Google Shape;105;p2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6" name="Google Shape;106;p2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7" name="Google Shape;107;p2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1_BODY Slide TOP 1">
  <p:cSld name="1_BODY Slide TOP 1">
    <p:spTree>
      <p:nvGrpSpPr>
        <p:cNvPr id="1" name="Shape 19"/>
        <p:cNvGrpSpPr/>
        <p:nvPr/>
      </p:nvGrpSpPr>
      <p:grpSpPr>
        <a:xfrm>
          <a:off x="0" y="0"/>
          <a:ext cx="0" cy="0"/>
          <a:chOff x="0" y="0"/>
          <a:chExt cx="0" cy="0"/>
        </a:xfrm>
      </p:grpSpPr>
      <p:pic>
        <p:nvPicPr>
          <p:cNvPr id="20" name="Google Shape;20;p3"/>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21" name="Google Shape;21;p3"/>
          <p:cNvSpPr/>
          <p:nvPr/>
        </p:nvSpPr>
        <p:spPr>
          <a:xfrm>
            <a:off x="11667442" y="6327914"/>
            <a:ext cx="308043" cy="308043"/>
          </a:xfrm>
          <a:prstGeom prst="ellipse">
            <a:avLst/>
          </a:prstGeom>
          <a:solidFill>
            <a:srgbClr val="1EAC4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22" name="Google Shape;22;p3"/>
          <p:cNvSpPr txBox="1">
            <a:spLocks noGrp="1"/>
          </p:cNvSpPr>
          <p:nvPr>
            <p:ph type="title"/>
          </p:nvPr>
        </p:nvSpPr>
        <p:spPr>
          <a:xfrm>
            <a:off x="534379" y="958302"/>
            <a:ext cx="11203246" cy="544574"/>
          </a:xfrm>
          <a:prstGeom prst="rect">
            <a:avLst/>
          </a:prstGeom>
          <a:noFill/>
          <a:ln>
            <a:noFill/>
          </a:ln>
        </p:spPr>
        <p:txBody>
          <a:bodyPr spcFirstLastPara="1" wrap="square" lIns="91425" tIns="45700" rIns="91425" bIns="45700" anchor="t" anchorCtr="0">
            <a:normAutofit/>
          </a:bodyPr>
          <a:lstStyle>
            <a:lvl1pPr lvl="0" algn="l">
              <a:lnSpc>
                <a:spcPct val="90000"/>
              </a:lnSpc>
              <a:spcBef>
                <a:spcPts val="0"/>
              </a:spcBef>
              <a:spcAft>
                <a:spcPts val="0"/>
              </a:spcAft>
              <a:buClr>
                <a:schemeClr val="dk1"/>
              </a:buClr>
              <a:buSzPts val="3200"/>
              <a:buFont typeface="Arial"/>
              <a:buNone/>
              <a:defRPr sz="3200">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3" name="Google Shape;23;p3"/>
          <p:cNvSpPr txBox="1">
            <a:spLocks noGrp="1"/>
          </p:cNvSpPr>
          <p:nvPr>
            <p:ph type="body" idx="1"/>
          </p:nvPr>
        </p:nvSpPr>
        <p:spPr>
          <a:xfrm>
            <a:off x="534378" y="1768474"/>
            <a:ext cx="11203245" cy="4651375"/>
          </a:xfrm>
          <a:prstGeom prst="rect">
            <a:avLst/>
          </a:prstGeom>
          <a:noFill/>
          <a:ln>
            <a:noFill/>
          </a:ln>
        </p:spPr>
        <p:txBody>
          <a:bodyPr spcFirstLastPara="1" wrap="square" lIns="91425" tIns="45700" rIns="91425" bIns="45700" anchor="t" anchorCtr="0">
            <a:normAutofit/>
          </a:bodyPr>
          <a:lstStyle>
            <a:lvl1pPr marL="457200" lvl="0" indent="-406400" algn="l">
              <a:lnSpc>
                <a:spcPct val="100000"/>
              </a:lnSpc>
              <a:spcBef>
                <a:spcPts val="0"/>
              </a:spcBef>
              <a:spcAft>
                <a:spcPts val="0"/>
              </a:spcAft>
              <a:buClr>
                <a:schemeClr val="dk1"/>
              </a:buClr>
              <a:buSzPts val="2800"/>
              <a:buChar char="•"/>
              <a:defRPr>
                <a:latin typeface="Arial"/>
                <a:ea typeface="Arial"/>
                <a:cs typeface="Arial"/>
                <a:sym typeface="Arial"/>
              </a:defRPr>
            </a:lvl1pPr>
            <a:lvl2pPr marL="914400" lvl="1" indent="-381000" algn="l">
              <a:lnSpc>
                <a:spcPct val="100000"/>
              </a:lnSpc>
              <a:spcBef>
                <a:spcPts val="600"/>
              </a:spcBef>
              <a:spcAft>
                <a:spcPts val="0"/>
              </a:spcAft>
              <a:buClr>
                <a:schemeClr val="dk1"/>
              </a:buClr>
              <a:buSzPts val="2400"/>
              <a:buChar char="•"/>
              <a:defRPr>
                <a:latin typeface="Arial"/>
                <a:ea typeface="Arial"/>
                <a:cs typeface="Arial"/>
                <a:sym typeface="Arial"/>
              </a:defRPr>
            </a:lvl2pPr>
            <a:lvl3pPr marL="1371600" lvl="2" indent="-355600" algn="l">
              <a:lnSpc>
                <a:spcPct val="100000"/>
              </a:lnSpc>
              <a:spcBef>
                <a:spcPts val="600"/>
              </a:spcBef>
              <a:spcAft>
                <a:spcPts val="0"/>
              </a:spcAft>
              <a:buClr>
                <a:schemeClr val="dk1"/>
              </a:buClr>
              <a:buSzPts val="2000"/>
              <a:buChar char="•"/>
              <a:defRPr>
                <a:latin typeface="Arial"/>
                <a:ea typeface="Arial"/>
                <a:cs typeface="Arial"/>
                <a:sym typeface="Arial"/>
              </a:defRPr>
            </a:lvl3pPr>
            <a:lvl4pPr marL="1828800" lvl="3" indent="-342900" algn="l">
              <a:lnSpc>
                <a:spcPct val="100000"/>
              </a:lnSpc>
              <a:spcBef>
                <a:spcPts val="600"/>
              </a:spcBef>
              <a:spcAft>
                <a:spcPts val="0"/>
              </a:spcAft>
              <a:buClr>
                <a:schemeClr val="dk1"/>
              </a:buClr>
              <a:buSzPts val="1800"/>
              <a:buChar char="•"/>
              <a:defRPr>
                <a:latin typeface="Arial"/>
                <a:ea typeface="Arial"/>
                <a:cs typeface="Arial"/>
                <a:sym typeface="Arial"/>
              </a:defRPr>
            </a:lvl4pPr>
            <a:lvl5pPr marL="2286000" lvl="4" indent="-342900" algn="l">
              <a:lnSpc>
                <a:spcPct val="100000"/>
              </a:lnSpc>
              <a:spcBef>
                <a:spcPts val="600"/>
              </a:spcBef>
              <a:spcAft>
                <a:spcPts val="0"/>
              </a:spcAft>
              <a:buClr>
                <a:schemeClr val="dk1"/>
              </a:buClr>
              <a:buSzPts val="1800"/>
              <a:buChar char="•"/>
              <a:defRPr>
                <a:latin typeface="Arial"/>
                <a:ea typeface="Arial"/>
                <a:cs typeface="Arial"/>
                <a:sym typeface="Arial"/>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4" name="Google Shape;24;p3"/>
          <p:cNvSpPr txBox="1">
            <a:spLocks noGrp="1"/>
          </p:cNvSpPr>
          <p:nvPr>
            <p:ph type="sldNum" idx="12"/>
          </p:nvPr>
        </p:nvSpPr>
        <p:spPr>
          <a:xfrm>
            <a:off x="11602610" y="6299373"/>
            <a:ext cx="437707" cy="365125"/>
          </a:xfrm>
          <a:prstGeom prst="rect">
            <a:avLst/>
          </a:prstGeom>
          <a:noFill/>
          <a:ln>
            <a:noFill/>
          </a:ln>
        </p:spPr>
        <p:txBody>
          <a:bodyPr spcFirstLastPara="1" wrap="square" lIns="91425" tIns="45700" rIns="91425" bIns="45700" anchor="ctr" anchorCtr="0">
            <a:noAutofit/>
          </a:bodyPr>
          <a:lstStyle>
            <a:lvl1pPr marL="0" lvl="0" indent="0" algn="ctr">
              <a:spcBef>
                <a:spcPts val="0"/>
              </a:spcBef>
              <a:buNone/>
              <a:defRPr sz="1200" b="1" i="0" u="none" strike="noStrike" cap="none">
                <a:solidFill>
                  <a:schemeClr val="lt1"/>
                </a:solidFill>
                <a:latin typeface="Calibri"/>
                <a:ea typeface="Calibri"/>
                <a:cs typeface="Calibri"/>
                <a:sym typeface="Calibri"/>
              </a:defRPr>
            </a:lvl1pPr>
            <a:lvl2pPr marL="0" lvl="1" indent="0" algn="ctr">
              <a:spcBef>
                <a:spcPts val="0"/>
              </a:spcBef>
              <a:buNone/>
              <a:defRPr sz="1200" b="1" i="0" u="none" strike="noStrike" cap="none">
                <a:solidFill>
                  <a:schemeClr val="lt1"/>
                </a:solidFill>
                <a:latin typeface="Calibri"/>
                <a:ea typeface="Calibri"/>
                <a:cs typeface="Calibri"/>
                <a:sym typeface="Calibri"/>
              </a:defRPr>
            </a:lvl2pPr>
            <a:lvl3pPr marL="0" lvl="2" indent="0" algn="ctr">
              <a:spcBef>
                <a:spcPts val="0"/>
              </a:spcBef>
              <a:buNone/>
              <a:defRPr sz="1200" b="1" i="0" u="none" strike="noStrike" cap="none">
                <a:solidFill>
                  <a:schemeClr val="lt1"/>
                </a:solidFill>
                <a:latin typeface="Calibri"/>
                <a:ea typeface="Calibri"/>
                <a:cs typeface="Calibri"/>
                <a:sym typeface="Calibri"/>
              </a:defRPr>
            </a:lvl3pPr>
            <a:lvl4pPr marL="0" lvl="3" indent="0" algn="ctr">
              <a:spcBef>
                <a:spcPts val="0"/>
              </a:spcBef>
              <a:buNone/>
              <a:defRPr sz="1200" b="1" i="0" u="none" strike="noStrike" cap="none">
                <a:solidFill>
                  <a:schemeClr val="lt1"/>
                </a:solidFill>
                <a:latin typeface="Calibri"/>
                <a:ea typeface="Calibri"/>
                <a:cs typeface="Calibri"/>
                <a:sym typeface="Calibri"/>
              </a:defRPr>
            </a:lvl4pPr>
            <a:lvl5pPr marL="0" lvl="4" indent="0" algn="ctr">
              <a:spcBef>
                <a:spcPts val="0"/>
              </a:spcBef>
              <a:buNone/>
              <a:defRPr sz="1200" b="1" i="0" u="none" strike="noStrike" cap="none">
                <a:solidFill>
                  <a:schemeClr val="lt1"/>
                </a:solidFill>
                <a:latin typeface="Calibri"/>
                <a:ea typeface="Calibri"/>
                <a:cs typeface="Calibri"/>
                <a:sym typeface="Calibri"/>
              </a:defRPr>
            </a:lvl5pPr>
            <a:lvl6pPr marL="0" lvl="5" indent="0" algn="ctr">
              <a:spcBef>
                <a:spcPts val="0"/>
              </a:spcBef>
              <a:buNone/>
              <a:defRPr sz="1200" b="1" i="0" u="none" strike="noStrike" cap="none">
                <a:solidFill>
                  <a:schemeClr val="lt1"/>
                </a:solidFill>
                <a:latin typeface="Calibri"/>
                <a:ea typeface="Calibri"/>
                <a:cs typeface="Calibri"/>
                <a:sym typeface="Calibri"/>
              </a:defRPr>
            </a:lvl6pPr>
            <a:lvl7pPr marL="0" lvl="6" indent="0" algn="ctr">
              <a:spcBef>
                <a:spcPts val="0"/>
              </a:spcBef>
              <a:buNone/>
              <a:defRPr sz="1200" b="1" i="0" u="none" strike="noStrike" cap="none">
                <a:solidFill>
                  <a:schemeClr val="lt1"/>
                </a:solidFill>
                <a:latin typeface="Calibri"/>
                <a:ea typeface="Calibri"/>
                <a:cs typeface="Calibri"/>
                <a:sym typeface="Calibri"/>
              </a:defRPr>
            </a:lvl7pPr>
            <a:lvl8pPr marL="0" lvl="7" indent="0" algn="ctr">
              <a:spcBef>
                <a:spcPts val="0"/>
              </a:spcBef>
              <a:buNone/>
              <a:defRPr sz="1200" b="1" i="0" u="none" strike="noStrike" cap="none">
                <a:solidFill>
                  <a:schemeClr val="lt1"/>
                </a:solidFill>
                <a:latin typeface="Calibri"/>
                <a:ea typeface="Calibri"/>
                <a:cs typeface="Calibri"/>
                <a:sym typeface="Calibri"/>
              </a:defRPr>
            </a:lvl8pPr>
            <a:lvl9pPr marL="0" lvl="8" indent="0" algn="ctr">
              <a:spcBef>
                <a:spcPts val="0"/>
              </a:spcBef>
              <a:buNone/>
              <a:defRPr sz="1200" b="1" i="0" u="none" strike="noStrike" cap="none">
                <a:solidFill>
                  <a:schemeClr val="lt1"/>
                </a:solidFill>
                <a:latin typeface="Calibri"/>
                <a:ea typeface="Calibri"/>
                <a:cs typeface="Calibri"/>
                <a:sym typeface="Calibri"/>
              </a:defRPr>
            </a:lvl9pPr>
          </a:lstStyle>
          <a:p>
            <a:pPr marL="0" lvl="0" indent="0" algn="ct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08"/>
        <p:cNvGrpSpPr/>
        <p:nvPr/>
      </p:nvGrpSpPr>
      <p:grpSpPr>
        <a:xfrm>
          <a:off x="0" y="0"/>
          <a:ext cx="0" cy="0"/>
          <a:chOff x="0" y="0"/>
          <a:chExt cx="0" cy="0"/>
        </a:xfrm>
      </p:grpSpPr>
      <p:sp>
        <p:nvSpPr>
          <p:cNvPr id="109" name="Google Shape;109;p2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0" name="Google Shape;110;p2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1" name="Google Shape;111;p2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12"/>
        <p:cNvGrpSpPr/>
        <p:nvPr/>
      </p:nvGrpSpPr>
      <p:grpSpPr>
        <a:xfrm>
          <a:off x="0" y="0"/>
          <a:ext cx="0" cy="0"/>
          <a:chOff x="0" y="0"/>
          <a:chExt cx="0" cy="0"/>
        </a:xfrm>
      </p:grpSpPr>
      <p:sp>
        <p:nvSpPr>
          <p:cNvPr id="113" name="Google Shape;113;p22"/>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14" name="Google Shape;114;p22"/>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15" name="Google Shape;115;p2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6" name="Google Shape;116;p2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7" name="Google Shape;117;p2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1_TITLE Slide 2">
  <p:cSld name="1_TITLE Slide 2">
    <p:spTree>
      <p:nvGrpSpPr>
        <p:cNvPr id="1" name="Shape 124"/>
        <p:cNvGrpSpPr/>
        <p:nvPr/>
      </p:nvGrpSpPr>
      <p:grpSpPr>
        <a:xfrm>
          <a:off x="0" y="0"/>
          <a:ext cx="0" cy="0"/>
          <a:chOff x="0" y="0"/>
          <a:chExt cx="0" cy="0"/>
        </a:xfrm>
      </p:grpSpPr>
      <p:pic>
        <p:nvPicPr>
          <p:cNvPr id="125" name="Google Shape;125;p24"/>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126" name="Google Shape;126;p24"/>
          <p:cNvSpPr txBox="1">
            <a:spLocks noGrp="1"/>
          </p:cNvSpPr>
          <p:nvPr>
            <p:ph type="title"/>
          </p:nvPr>
        </p:nvSpPr>
        <p:spPr>
          <a:xfrm>
            <a:off x="4544839" y="1727847"/>
            <a:ext cx="6585300" cy="2362500"/>
          </a:xfrm>
          <a:prstGeom prst="rect">
            <a:avLst/>
          </a:prstGeom>
          <a:noFill/>
          <a:ln>
            <a:noFill/>
          </a:ln>
        </p:spPr>
        <p:txBody>
          <a:bodyPr spcFirstLastPara="1" wrap="square" lIns="91425" tIns="45700" rIns="91425" bIns="45700" anchor="t" anchorCtr="0">
            <a:normAutofit/>
          </a:bodyPr>
          <a:lstStyle>
            <a:lvl1pPr lvl="0" algn="l" rtl="0">
              <a:lnSpc>
                <a:spcPct val="90000"/>
              </a:lnSpc>
              <a:spcBef>
                <a:spcPts val="0"/>
              </a:spcBef>
              <a:spcAft>
                <a:spcPts val="0"/>
              </a:spcAft>
              <a:buClr>
                <a:schemeClr val="dk1"/>
              </a:buClr>
              <a:buSzPts val="4800"/>
              <a:buFont typeface="Arial"/>
              <a:buNone/>
              <a:defRPr sz="4800">
                <a:latin typeface="Arial"/>
                <a:ea typeface="Arial"/>
                <a:cs typeface="Arial"/>
                <a:sym typeface="Aria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27" name="Google Shape;127;p24"/>
          <p:cNvSpPr txBox="1">
            <a:spLocks noGrp="1"/>
          </p:cNvSpPr>
          <p:nvPr>
            <p:ph type="subTitle" idx="1"/>
          </p:nvPr>
        </p:nvSpPr>
        <p:spPr>
          <a:xfrm>
            <a:off x="4544839" y="4407694"/>
            <a:ext cx="3506100" cy="1410600"/>
          </a:xfrm>
          <a:prstGeom prst="rect">
            <a:avLst/>
          </a:prstGeom>
          <a:noFill/>
          <a:ln>
            <a:noFill/>
          </a:ln>
        </p:spPr>
        <p:txBody>
          <a:bodyPr spcFirstLastPara="1" wrap="square" lIns="91425" tIns="45700" rIns="91425" bIns="45700" anchor="t" anchorCtr="0">
            <a:normAutofit/>
          </a:bodyPr>
          <a:lstStyle>
            <a:lvl1pPr lvl="0" algn="l" rtl="0">
              <a:lnSpc>
                <a:spcPct val="90000"/>
              </a:lnSpc>
              <a:spcBef>
                <a:spcPts val="0"/>
              </a:spcBef>
              <a:spcAft>
                <a:spcPts val="0"/>
              </a:spcAft>
              <a:buClr>
                <a:srgbClr val="7F7F7F"/>
              </a:buClr>
              <a:buSzPts val="2400"/>
              <a:buNone/>
              <a:defRPr sz="2400">
                <a:solidFill>
                  <a:srgbClr val="7F7F7F"/>
                </a:solidFill>
              </a:defRPr>
            </a:lvl1pPr>
            <a:lvl2pPr lvl="1" algn="ctr" rtl="0">
              <a:lnSpc>
                <a:spcPct val="90000"/>
              </a:lnSpc>
              <a:spcBef>
                <a:spcPts val="500"/>
              </a:spcBef>
              <a:spcAft>
                <a:spcPts val="0"/>
              </a:spcAft>
              <a:buClr>
                <a:schemeClr val="dk1"/>
              </a:buClr>
              <a:buSzPts val="2000"/>
              <a:buNone/>
              <a:defRPr sz="2000"/>
            </a:lvl2pPr>
            <a:lvl3pPr lvl="2" algn="ctr" rtl="0">
              <a:lnSpc>
                <a:spcPct val="90000"/>
              </a:lnSpc>
              <a:spcBef>
                <a:spcPts val="500"/>
              </a:spcBef>
              <a:spcAft>
                <a:spcPts val="0"/>
              </a:spcAft>
              <a:buClr>
                <a:schemeClr val="dk1"/>
              </a:buClr>
              <a:buSzPts val="1800"/>
              <a:buNone/>
              <a:defRPr sz="1800"/>
            </a:lvl3pPr>
            <a:lvl4pPr lvl="3" algn="ctr" rtl="0">
              <a:lnSpc>
                <a:spcPct val="90000"/>
              </a:lnSpc>
              <a:spcBef>
                <a:spcPts val="500"/>
              </a:spcBef>
              <a:spcAft>
                <a:spcPts val="0"/>
              </a:spcAft>
              <a:buClr>
                <a:schemeClr val="dk1"/>
              </a:buClr>
              <a:buSzPts val="1600"/>
              <a:buNone/>
              <a:defRPr sz="1600"/>
            </a:lvl4pPr>
            <a:lvl5pPr lvl="4" algn="ctr" rtl="0">
              <a:lnSpc>
                <a:spcPct val="90000"/>
              </a:lnSpc>
              <a:spcBef>
                <a:spcPts val="500"/>
              </a:spcBef>
              <a:spcAft>
                <a:spcPts val="0"/>
              </a:spcAft>
              <a:buClr>
                <a:schemeClr val="dk1"/>
              </a:buClr>
              <a:buSzPts val="1600"/>
              <a:buNone/>
              <a:defRPr sz="1600"/>
            </a:lvl5pPr>
            <a:lvl6pPr lvl="5" algn="ctr" rtl="0">
              <a:lnSpc>
                <a:spcPct val="90000"/>
              </a:lnSpc>
              <a:spcBef>
                <a:spcPts val="500"/>
              </a:spcBef>
              <a:spcAft>
                <a:spcPts val="0"/>
              </a:spcAft>
              <a:buClr>
                <a:schemeClr val="dk1"/>
              </a:buClr>
              <a:buSzPts val="1600"/>
              <a:buNone/>
              <a:defRPr sz="1600"/>
            </a:lvl6pPr>
            <a:lvl7pPr lvl="6" algn="ctr" rtl="0">
              <a:lnSpc>
                <a:spcPct val="90000"/>
              </a:lnSpc>
              <a:spcBef>
                <a:spcPts val="500"/>
              </a:spcBef>
              <a:spcAft>
                <a:spcPts val="0"/>
              </a:spcAft>
              <a:buClr>
                <a:schemeClr val="dk1"/>
              </a:buClr>
              <a:buSzPts val="1600"/>
              <a:buNone/>
              <a:defRPr sz="1600"/>
            </a:lvl7pPr>
            <a:lvl8pPr lvl="7" algn="ctr" rtl="0">
              <a:lnSpc>
                <a:spcPct val="90000"/>
              </a:lnSpc>
              <a:spcBef>
                <a:spcPts val="500"/>
              </a:spcBef>
              <a:spcAft>
                <a:spcPts val="0"/>
              </a:spcAft>
              <a:buClr>
                <a:schemeClr val="dk1"/>
              </a:buClr>
              <a:buSzPts val="1600"/>
              <a:buNone/>
              <a:defRPr sz="1600"/>
            </a:lvl8pPr>
            <a:lvl9pPr lvl="8" algn="ctr" rtl="0">
              <a:lnSpc>
                <a:spcPct val="90000"/>
              </a:lnSpc>
              <a:spcBef>
                <a:spcPts val="500"/>
              </a:spcBef>
              <a:spcAft>
                <a:spcPts val="0"/>
              </a:spcAft>
              <a:buClr>
                <a:schemeClr val="dk1"/>
              </a:buClr>
              <a:buSzPts val="1600"/>
              <a:buNone/>
              <a:defRPr sz="1600"/>
            </a:lvl9pPr>
          </a:lstStyle>
          <a:p>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1_BODY Slide TOP 1">
  <p:cSld name="1_BODY Slide TOP 1">
    <p:spTree>
      <p:nvGrpSpPr>
        <p:cNvPr id="1" name="Shape 128"/>
        <p:cNvGrpSpPr/>
        <p:nvPr/>
      </p:nvGrpSpPr>
      <p:grpSpPr>
        <a:xfrm>
          <a:off x="0" y="0"/>
          <a:ext cx="0" cy="0"/>
          <a:chOff x="0" y="0"/>
          <a:chExt cx="0" cy="0"/>
        </a:xfrm>
      </p:grpSpPr>
      <p:pic>
        <p:nvPicPr>
          <p:cNvPr id="129" name="Google Shape;129;p25"/>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130" name="Google Shape;130;p25"/>
          <p:cNvSpPr/>
          <p:nvPr/>
        </p:nvSpPr>
        <p:spPr>
          <a:xfrm>
            <a:off x="11667442" y="6327914"/>
            <a:ext cx="308100" cy="308100"/>
          </a:xfrm>
          <a:prstGeom prst="ellipse">
            <a:avLst/>
          </a:prstGeom>
          <a:solidFill>
            <a:srgbClr val="1EAC4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31" name="Google Shape;131;p25"/>
          <p:cNvSpPr txBox="1">
            <a:spLocks noGrp="1"/>
          </p:cNvSpPr>
          <p:nvPr>
            <p:ph type="title"/>
          </p:nvPr>
        </p:nvSpPr>
        <p:spPr>
          <a:xfrm>
            <a:off x="534379" y="958302"/>
            <a:ext cx="11203200" cy="544500"/>
          </a:xfrm>
          <a:prstGeom prst="rect">
            <a:avLst/>
          </a:prstGeom>
          <a:noFill/>
          <a:ln>
            <a:noFill/>
          </a:ln>
        </p:spPr>
        <p:txBody>
          <a:bodyPr spcFirstLastPara="1" wrap="square" lIns="91425" tIns="45700" rIns="91425" bIns="45700" anchor="t" anchorCtr="0">
            <a:normAutofit/>
          </a:bodyPr>
          <a:lstStyle>
            <a:lvl1pPr lvl="0" algn="l" rtl="0">
              <a:lnSpc>
                <a:spcPct val="90000"/>
              </a:lnSpc>
              <a:spcBef>
                <a:spcPts val="0"/>
              </a:spcBef>
              <a:spcAft>
                <a:spcPts val="0"/>
              </a:spcAft>
              <a:buClr>
                <a:schemeClr val="dk1"/>
              </a:buClr>
              <a:buSzPts val="3200"/>
              <a:buFont typeface="Arial"/>
              <a:buNone/>
              <a:defRPr sz="3200">
                <a:latin typeface="Arial"/>
                <a:ea typeface="Arial"/>
                <a:cs typeface="Arial"/>
                <a:sym typeface="Aria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32" name="Google Shape;132;p25"/>
          <p:cNvSpPr txBox="1">
            <a:spLocks noGrp="1"/>
          </p:cNvSpPr>
          <p:nvPr>
            <p:ph type="body" idx="1"/>
          </p:nvPr>
        </p:nvSpPr>
        <p:spPr>
          <a:xfrm>
            <a:off x="534378" y="1768474"/>
            <a:ext cx="11203200" cy="4651500"/>
          </a:xfrm>
          <a:prstGeom prst="rect">
            <a:avLst/>
          </a:prstGeom>
          <a:noFill/>
          <a:ln>
            <a:noFill/>
          </a:ln>
        </p:spPr>
        <p:txBody>
          <a:bodyPr spcFirstLastPara="1" wrap="square" lIns="91425" tIns="45700" rIns="91425" bIns="45700" anchor="t" anchorCtr="0">
            <a:normAutofit/>
          </a:bodyPr>
          <a:lstStyle>
            <a:lvl1pPr marL="457200" lvl="0" indent="-406400" algn="l" rtl="0">
              <a:lnSpc>
                <a:spcPct val="100000"/>
              </a:lnSpc>
              <a:spcBef>
                <a:spcPts val="0"/>
              </a:spcBef>
              <a:spcAft>
                <a:spcPts val="0"/>
              </a:spcAft>
              <a:buClr>
                <a:schemeClr val="dk1"/>
              </a:buClr>
              <a:buSzPts val="2800"/>
              <a:buChar char="•"/>
              <a:defRPr>
                <a:latin typeface="Arial"/>
                <a:ea typeface="Arial"/>
                <a:cs typeface="Arial"/>
                <a:sym typeface="Arial"/>
              </a:defRPr>
            </a:lvl1pPr>
            <a:lvl2pPr marL="914400" lvl="1" indent="-381000" algn="l" rtl="0">
              <a:lnSpc>
                <a:spcPct val="100000"/>
              </a:lnSpc>
              <a:spcBef>
                <a:spcPts val="600"/>
              </a:spcBef>
              <a:spcAft>
                <a:spcPts val="0"/>
              </a:spcAft>
              <a:buClr>
                <a:schemeClr val="dk1"/>
              </a:buClr>
              <a:buSzPts val="2400"/>
              <a:buChar char="•"/>
              <a:defRPr>
                <a:latin typeface="Arial"/>
                <a:ea typeface="Arial"/>
                <a:cs typeface="Arial"/>
                <a:sym typeface="Arial"/>
              </a:defRPr>
            </a:lvl2pPr>
            <a:lvl3pPr marL="1371600" lvl="2" indent="-355600" algn="l" rtl="0">
              <a:lnSpc>
                <a:spcPct val="100000"/>
              </a:lnSpc>
              <a:spcBef>
                <a:spcPts val="600"/>
              </a:spcBef>
              <a:spcAft>
                <a:spcPts val="0"/>
              </a:spcAft>
              <a:buClr>
                <a:schemeClr val="dk1"/>
              </a:buClr>
              <a:buSzPts val="2000"/>
              <a:buChar char="•"/>
              <a:defRPr>
                <a:latin typeface="Arial"/>
                <a:ea typeface="Arial"/>
                <a:cs typeface="Arial"/>
                <a:sym typeface="Arial"/>
              </a:defRPr>
            </a:lvl3pPr>
            <a:lvl4pPr marL="1828800" lvl="3" indent="-342900" algn="l" rtl="0">
              <a:lnSpc>
                <a:spcPct val="100000"/>
              </a:lnSpc>
              <a:spcBef>
                <a:spcPts val="600"/>
              </a:spcBef>
              <a:spcAft>
                <a:spcPts val="0"/>
              </a:spcAft>
              <a:buClr>
                <a:schemeClr val="dk1"/>
              </a:buClr>
              <a:buSzPts val="1800"/>
              <a:buChar char="•"/>
              <a:defRPr>
                <a:latin typeface="Arial"/>
                <a:ea typeface="Arial"/>
                <a:cs typeface="Arial"/>
                <a:sym typeface="Arial"/>
              </a:defRPr>
            </a:lvl4pPr>
            <a:lvl5pPr marL="2286000" lvl="4" indent="-342900" algn="l" rtl="0">
              <a:lnSpc>
                <a:spcPct val="100000"/>
              </a:lnSpc>
              <a:spcBef>
                <a:spcPts val="600"/>
              </a:spcBef>
              <a:spcAft>
                <a:spcPts val="0"/>
              </a:spcAft>
              <a:buClr>
                <a:schemeClr val="dk1"/>
              </a:buClr>
              <a:buSzPts val="1800"/>
              <a:buChar char="•"/>
              <a:defRPr>
                <a:latin typeface="Arial"/>
                <a:ea typeface="Arial"/>
                <a:cs typeface="Arial"/>
                <a:sym typeface="Arial"/>
              </a:defRPr>
            </a:lvl5pPr>
            <a:lvl6pPr marL="2743200" lvl="5" indent="-342900" algn="l" rtl="0">
              <a:lnSpc>
                <a:spcPct val="90000"/>
              </a:lnSpc>
              <a:spcBef>
                <a:spcPts val="6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
        <p:nvSpPr>
          <p:cNvPr id="133" name="Google Shape;133;p25"/>
          <p:cNvSpPr txBox="1">
            <a:spLocks noGrp="1"/>
          </p:cNvSpPr>
          <p:nvPr>
            <p:ph type="sldNum" idx="12"/>
          </p:nvPr>
        </p:nvSpPr>
        <p:spPr>
          <a:xfrm>
            <a:off x="11602610" y="6299373"/>
            <a:ext cx="437700" cy="365100"/>
          </a:xfrm>
          <a:prstGeom prst="rect">
            <a:avLst/>
          </a:prstGeom>
          <a:noFill/>
          <a:ln>
            <a:noFill/>
          </a:ln>
        </p:spPr>
        <p:txBody>
          <a:bodyPr spcFirstLastPara="1" wrap="square" lIns="91425" tIns="45700" rIns="91425" bIns="45700" anchor="ctr" anchorCtr="0">
            <a:noAutofit/>
          </a:bodyPr>
          <a:lstStyle>
            <a:lvl1pPr marL="0" lvl="0" indent="0" algn="ctr" rtl="0">
              <a:spcBef>
                <a:spcPts val="0"/>
              </a:spcBef>
              <a:buNone/>
              <a:defRPr sz="1200" b="1" i="0" u="none" strike="noStrike" cap="none">
                <a:solidFill>
                  <a:schemeClr val="lt1"/>
                </a:solidFill>
                <a:latin typeface="Calibri"/>
                <a:ea typeface="Calibri"/>
                <a:cs typeface="Calibri"/>
                <a:sym typeface="Calibri"/>
              </a:defRPr>
            </a:lvl1pPr>
            <a:lvl2pPr marL="0" lvl="1" indent="0" algn="ctr" rtl="0">
              <a:spcBef>
                <a:spcPts val="0"/>
              </a:spcBef>
              <a:buNone/>
              <a:defRPr sz="1200" b="1" i="0" u="none" strike="noStrike" cap="none">
                <a:solidFill>
                  <a:schemeClr val="lt1"/>
                </a:solidFill>
                <a:latin typeface="Calibri"/>
                <a:ea typeface="Calibri"/>
                <a:cs typeface="Calibri"/>
                <a:sym typeface="Calibri"/>
              </a:defRPr>
            </a:lvl2pPr>
            <a:lvl3pPr marL="0" lvl="2" indent="0" algn="ctr" rtl="0">
              <a:spcBef>
                <a:spcPts val="0"/>
              </a:spcBef>
              <a:buNone/>
              <a:defRPr sz="1200" b="1" i="0" u="none" strike="noStrike" cap="none">
                <a:solidFill>
                  <a:schemeClr val="lt1"/>
                </a:solidFill>
                <a:latin typeface="Calibri"/>
                <a:ea typeface="Calibri"/>
                <a:cs typeface="Calibri"/>
                <a:sym typeface="Calibri"/>
              </a:defRPr>
            </a:lvl3pPr>
            <a:lvl4pPr marL="0" lvl="3" indent="0" algn="ctr" rtl="0">
              <a:spcBef>
                <a:spcPts val="0"/>
              </a:spcBef>
              <a:buNone/>
              <a:defRPr sz="1200" b="1" i="0" u="none" strike="noStrike" cap="none">
                <a:solidFill>
                  <a:schemeClr val="lt1"/>
                </a:solidFill>
                <a:latin typeface="Calibri"/>
                <a:ea typeface="Calibri"/>
                <a:cs typeface="Calibri"/>
                <a:sym typeface="Calibri"/>
              </a:defRPr>
            </a:lvl4pPr>
            <a:lvl5pPr marL="0" lvl="4" indent="0" algn="ctr" rtl="0">
              <a:spcBef>
                <a:spcPts val="0"/>
              </a:spcBef>
              <a:buNone/>
              <a:defRPr sz="1200" b="1" i="0" u="none" strike="noStrike" cap="none">
                <a:solidFill>
                  <a:schemeClr val="lt1"/>
                </a:solidFill>
                <a:latin typeface="Calibri"/>
                <a:ea typeface="Calibri"/>
                <a:cs typeface="Calibri"/>
                <a:sym typeface="Calibri"/>
              </a:defRPr>
            </a:lvl5pPr>
            <a:lvl6pPr marL="0" lvl="5" indent="0" algn="ctr" rtl="0">
              <a:spcBef>
                <a:spcPts val="0"/>
              </a:spcBef>
              <a:buNone/>
              <a:defRPr sz="1200" b="1" i="0" u="none" strike="noStrike" cap="none">
                <a:solidFill>
                  <a:schemeClr val="lt1"/>
                </a:solidFill>
                <a:latin typeface="Calibri"/>
                <a:ea typeface="Calibri"/>
                <a:cs typeface="Calibri"/>
                <a:sym typeface="Calibri"/>
              </a:defRPr>
            </a:lvl6pPr>
            <a:lvl7pPr marL="0" lvl="6" indent="0" algn="ctr" rtl="0">
              <a:spcBef>
                <a:spcPts val="0"/>
              </a:spcBef>
              <a:buNone/>
              <a:defRPr sz="1200" b="1" i="0" u="none" strike="noStrike" cap="none">
                <a:solidFill>
                  <a:schemeClr val="lt1"/>
                </a:solidFill>
                <a:latin typeface="Calibri"/>
                <a:ea typeface="Calibri"/>
                <a:cs typeface="Calibri"/>
                <a:sym typeface="Calibri"/>
              </a:defRPr>
            </a:lvl7pPr>
            <a:lvl8pPr marL="0" lvl="7" indent="0" algn="ctr" rtl="0">
              <a:spcBef>
                <a:spcPts val="0"/>
              </a:spcBef>
              <a:buNone/>
              <a:defRPr sz="1200" b="1" i="0" u="none" strike="noStrike" cap="none">
                <a:solidFill>
                  <a:schemeClr val="lt1"/>
                </a:solidFill>
                <a:latin typeface="Calibri"/>
                <a:ea typeface="Calibri"/>
                <a:cs typeface="Calibri"/>
                <a:sym typeface="Calibri"/>
              </a:defRPr>
            </a:lvl8pPr>
            <a:lvl9pPr marL="0" lvl="8" indent="0" algn="ctr" rtl="0">
              <a:spcBef>
                <a:spcPts val="0"/>
              </a:spcBef>
              <a:buNone/>
              <a:defRPr sz="1200" b="1" i="0" u="none" strike="noStrike" cap="none">
                <a:solidFill>
                  <a:schemeClr val="lt1"/>
                </a:solidFill>
                <a:latin typeface="Calibri"/>
                <a:ea typeface="Calibri"/>
                <a:cs typeface="Calibri"/>
                <a:sym typeface="Calibri"/>
              </a:defRPr>
            </a:lvl9pPr>
          </a:lstStyle>
          <a:p>
            <a:pPr marL="0" lvl="0" indent="0" algn="ct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7_BODY Slide RIGHT 4">
  <p:cSld name="7_BODY Slide RIGHT 4">
    <p:spTree>
      <p:nvGrpSpPr>
        <p:cNvPr id="1" name="Shape 134"/>
        <p:cNvGrpSpPr/>
        <p:nvPr/>
      </p:nvGrpSpPr>
      <p:grpSpPr>
        <a:xfrm>
          <a:off x="0" y="0"/>
          <a:ext cx="0" cy="0"/>
          <a:chOff x="0" y="0"/>
          <a:chExt cx="0" cy="0"/>
        </a:xfrm>
      </p:grpSpPr>
      <p:pic>
        <p:nvPicPr>
          <p:cNvPr id="135" name="Google Shape;135;p26"/>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136" name="Google Shape;136;p26"/>
          <p:cNvSpPr txBox="1">
            <a:spLocks noGrp="1"/>
          </p:cNvSpPr>
          <p:nvPr>
            <p:ph type="title"/>
          </p:nvPr>
        </p:nvSpPr>
        <p:spPr>
          <a:xfrm>
            <a:off x="942754" y="294463"/>
            <a:ext cx="10200300" cy="544500"/>
          </a:xfrm>
          <a:prstGeom prst="rect">
            <a:avLst/>
          </a:prstGeom>
          <a:noFill/>
          <a:ln>
            <a:noFill/>
          </a:ln>
        </p:spPr>
        <p:txBody>
          <a:bodyPr spcFirstLastPara="1" wrap="square" lIns="91425" tIns="45700" rIns="91425" bIns="45700" anchor="t" anchorCtr="0">
            <a:normAutofit/>
          </a:bodyPr>
          <a:lstStyle>
            <a:lvl1pPr lvl="0" algn="l" rtl="0">
              <a:lnSpc>
                <a:spcPct val="90000"/>
              </a:lnSpc>
              <a:spcBef>
                <a:spcPts val="0"/>
              </a:spcBef>
              <a:spcAft>
                <a:spcPts val="0"/>
              </a:spcAft>
              <a:buClr>
                <a:schemeClr val="dk1"/>
              </a:buClr>
              <a:buSzPts val="3200"/>
              <a:buFont typeface="Arial"/>
              <a:buNone/>
              <a:defRPr sz="3200">
                <a:latin typeface="Arial"/>
                <a:ea typeface="Arial"/>
                <a:cs typeface="Arial"/>
                <a:sym typeface="Aria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37" name="Google Shape;137;p26"/>
          <p:cNvSpPr/>
          <p:nvPr/>
        </p:nvSpPr>
        <p:spPr>
          <a:xfrm>
            <a:off x="140135" y="6413380"/>
            <a:ext cx="308100" cy="308100"/>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38" name="Google Shape;138;p26"/>
          <p:cNvSpPr/>
          <p:nvPr/>
        </p:nvSpPr>
        <p:spPr>
          <a:xfrm>
            <a:off x="11759586" y="6327914"/>
            <a:ext cx="308100" cy="308100"/>
          </a:xfrm>
          <a:prstGeom prst="ellipse">
            <a:avLst/>
          </a:prstGeom>
          <a:solidFill>
            <a:srgbClr val="1EAC4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39" name="Google Shape;139;p26"/>
          <p:cNvSpPr txBox="1">
            <a:spLocks noGrp="1"/>
          </p:cNvSpPr>
          <p:nvPr>
            <p:ph type="sldNum" idx="12"/>
          </p:nvPr>
        </p:nvSpPr>
        <p:spPr>
          <a:xfrm>
            <a:off x="11694754" y="6299373"/>
            <a:ext cx="437700" cy="365100"/>
          </a:xfrm>
          <a:prstGeom prst="rect">
            <a:avLst/>
          </a:prstGeom>
          <a:noFill/>
          <a:ln>
            <a:noFill/>
          </a:ln>
        </p:spPr>
        <p:txBody>
          <a:bodyPr spcFirstLastPara="1" wrap="square" lIns="91425" tIns="45700" rIns="91425" bIns="45700" anchor="ctr" anchorCtr="0">
            <a:noAutofit/>
          </a:bodyPr>
          <a:lstStyle>
            <a:lvl1pPr marL="0" lvl="0" indent="0" algn="ctr" rtl="0">
              <a:spcBef>
                <a:spcPts val="0"/>
              </a:spcBef>
              <a:buNone/>
              <a:defRPr sz="1200" b="1">
                <a:solidFill>
                  <a:schemeClr val="lt1"/>
                </a:solidFill>
                <a:latin typeface="Calibri"/>
                <a:ea typeface="Calibri"/>
                <a:cs typeface="Calibri"/>
                <a:sym typeface="Calibri"/>
              </a:defRPr>
            </a:lvl1pPr>
            <a:lvl2pPr marL="0" lvl="1" indent="0" algn="ctr" rtl="0">
              <a:spcBef>
                <a:spcPts val="0"/>
              </a:spcBef>
              <a:buNone/>
              <a:defRPr sz="1200" b="1">
                <a:solidFill>
                  <a:schemeClr val="lt1"/>
                </a:solidFill>
                <a:latin typeface="Calibri"/>
                <a:ea typeface="Calibri"/>
                <a:cs typeface="Calibri"/>
                <a:sym typeface="Calibri"/>
              </a:defRPr>
            </a:lvl2pPr>
            <a:lvl3pPr marL="0" lvl="2" indent="0" algn="ctr" rtl="0">
              <a:spcBef>
                <a:spcPts val="0"/>
              </a:spcBef>
              <a:buNone/>
              <a:defRPr sz="1200" b="1">
                <a:solidFill>
                  <a:schemeClr val="lt1"/>
                </a:solidFill>
                <a:latin typeface="Calibri"/>
                <a:ea typeface="Calibri"/>
                <a:cs typeface="Calibri"/>
                <a:sym typeface="Calibri"/>
              </a:defRPr>
            </a:lvl3pPr>
            <a:lvl4pPr marL="0" lvl="3" indent="0" algn="ctr" rtl="0">
              <a:spcBef>
                <a:spcPts val="0"/>
              </a:spcBef>
              <a:buNone/>
              <a:defRPr sz="1200" b="1">
                <a:solidFill>
                  <a:schemeClr val="lt1"/>
                </a:solidFill>
                <a:latin typeface="Calibri"/>
                <a:ea typeface="Calibri"/>
                <a:cs typeface="Calibri"/>
                <a:sym typeface="Calibri"/>
              </a:defRPr>
            </a:lvl4pPr>
            <a:lvl5pPr marL="0" lvl="4" indent="0" algn="ctr" rtl="0">
              <a:spcBef>
                <a:spcPts val="0"/>
              </a:spcBef>
              <a:buNone/>
              <a:defRPr sz="1200" b="1">
                <a:solidFill>
                  <a:schemeClr val="lt1"/>
                </a:solidFill>
                <a:latin typeface="Calibri"/>
                <a:ea typeface="Calibri"/>
                <a:cs typeface="Calibri"/>
                <a:sym typeface="Calibri"/>
              </a:defRPr>
            </a:lvl5pPr>
            <a:lvl6pPr marL="0" lvl="5" indent="0" algn="ctr" rtl="0">
              <a:spcBef>
                <a:spcPts val="0"/>
              </a:spcBef>
              <a:buNone/>
              <a:defRPr sz="1200" b="1">
                <a:solidFill>
                  <a:schemeClr val="lt1"/>
                </a:solidFill>
                <a:latin typeface="Calibri"/>
                <a:ea typeface="Calibri"/>
                <a:cs typeface="Calibri"/>
                <a:sym typeface="Calibri"/>
              </a:defRPr>
            </a:lvl6pPr>
            <a:lvl7pPr marL="0" lvl="6" indent="0" algn="ctr" rtl="0">
              <a:spcBef>
                <a:spcPts val="0"/>
              </a:spcBef>
              <a:buNone/>
              <a:defRPr sz="1200" b="1">
                <a:solidFill>
                  <a:schemeClr val="lt1"/>
                </a:solidFill>
                <a:latin typeface="Calibri"/>
                <a:ea typeface="Calibri"/>
                <a:cs typeface="Calibri"/>
                <a:sym typeface="Calibri"/>
              </a:defRPr>
            </a:lvl7pPr>
            <a:lvl8pPr marL="0" lvl="7" indent="0" algn="ctr" rtl="0">
              <a:spcBef>
                <a:spcPts val="0"/>
              </a:spcBef>
              <a:buNone/>
              <a:defRPr sz="1200" b="1">
                <a:solidFill>
                  <a:schemeClr val="lt1"/>
                </a:solidFill>
                <a:latin typeface="Calibri"/>
                <a:ea typeface="Calibri"/>
                <a:cs typeface="Calibri"/>
                <a:sym typeface="Calibri"/>
              </a:defRPr>
            </a:lvl8pPr>
            <a:lvl9pPr marL="0" lvl="8" indent="0" algn="ctr" rtl="0">
              <a:spcBef>
                <a:spcPts val="0"/>
              </a:spcBef>
              <a:buNone/>
              <a:defRPr sz="1200" b="1">
                <a:solidFill>
                  <a:schemeClr val="lt1"/>
                </a:solidFill>
                <a:latin typeface="Calibri"/>
                <a:ea typeface="Calibri"/>
                <a:cs typeface="Calibri"/>
                <a:sym typeface="Calibri"/>
              </a:defRPr>
            </a:lvl9pPr>
          </a:lstStyle>
          <a:p>
            <a:pPr marL="0" lvl="0" indent="0" algn="ct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3_BODY Slide LEFT 1">
  <p:cSld name="3_BODY Slide LEFT 1">
    <p:spTree>
      <p:nvGrpSpPr>
        <p:cNvPr id="1" name="Shape 140"/>
        <p:cNvGrpSpPr/>
        <p:nvPr/>
      </p:nvGrpSpPr>
      <p:grpSpPr>
        <a:xfrm>
          <a:off x="0" y="0"/>
          <a:ext cx="0" cy="0"/>
          <a:chOff x="0" y="0"/>
          <a:chExt cx="0" cy="0"/>
        </a:xfrm>
      </p:grpSpPr>
      <p:pic>
        <p:nvPicPr>
          <p:cNvPr id="141" name="Google Shape;141;p27"/>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142" name="Google Shape;142;p27"/>
          <p:cNvSpPr txBox="1">
            <a:spLocks noGrp="1"/>
          </p:cNvSpPr>
          <p:nvPr>
            <p:ph type="body" idx="1"/>
          </p:nvPr>
        </p:nvSpPr>
        <p:spPr>
          <a:xfrm>
            <a:off x="1016192" y="1232420"/>
            <a:ext cx="10581300" cy="5331300"/>
          </a:xfrm>
          <a:prstGeom prst="rect">
            <a:avLst/>
          </a:prstGeom>
          <a:noFill/>
          <a:ln>
            <a:noFill/>
          </a:ln>
        </p:spPr>
        <p:txBody>
          <a:bodyPr spcFirstLastPara="1" wrap="square" lIns="91425" tIns="45700" rIns="91425" bIns="45700" anchor="t" anchorCtr="0">
            <a:normAutofit/>
          </a:bodyPr>
          <a:lstStyle>
            <a:lvl1pPr marL="457200" lvl="0" indent="-406400" algn="l" rtl="0">
              <a:lnSpc>
                <a:spcPct val="100000"/>
              </a:lnSpc>
              <a:spcBef>
                <a:spcPts val="0"/>
              </a:spcBef>
              <a:spcAft>
                <a:spcPts val="0"/>
              </a:spcAft>
              <a:buClr>
                <a:schemeClr val="dk1"/>
              </a:buClr>
              <a:buSzPts val="2800"/>
              <a:buChar char="•"/>
              <a:defRPr>
                <a:latin typeface="Arial"/>
                <a:ea typeface="Arial"/>
                <a:cs typeface="Arial"/>
                <a:sym typeface="Arial"/>
              </a:defRPr>
            </a:lvl1pPr>
            <a:lvl2pPr marL="914400" lvl="1" indent="-381000" algn="l" rtl="0">
              <a:lnSpc>
                <a:spcPct val="100000"/>
              </a:lnSpc>
              <a:spcBef>
                <a:spcPts val="600"/>
              </a:spcBef>
              <a:spcAft>
                <a:spcPts val="0"/>
              </a:spcAft>
              <a:buClr>
                <a:schemeClr val="dk1"/>
              </a:buClr>
              <a:buSzPts val="2400"/>
              <a:buChar char="•"/>
              <a:defRPr>
                <a:latin typeface="Arial"/>
                <a:ea typeface="Arial"/>
                <a:cs typeface="Arial"/>
                <a:sym typeface="Arial"/>
              </a:defRPr>
            </a:lvl2pPr>
            <a:lvl3pPr marL="1371600" lvl="2" indent="-355600" algn="l" rtl="0">
              <a:lnSpc>
                <a:spcPct val="100000"/>
              </a:lnSpc>
              <a:spcBef>
                <a:spcPts val="600"/>
              </a:spcBef>
              <a:spcAft>
                <a:spcPts val="0"/>
              </a:spcAft>
              <a:buClr>
                <a:schemeClr val="dk1"/>
              </a:buClr>
              <a:buSzPts val="2000"/>
              <a:buChar char="•"/>
              <a:defRPr>
                <a:latin typeface="Arial"/>
                <a:ea typeface="Arial"/>
                <a:cs typeface="Arial"/>
                <a:sym typeface="Arial"/>
              </a:defRPr>
            </a:lvl3pPr>
            <a:lvl4pPr marL="1828800" lvl="3" indent="-342900" algn="l" rtl="0">
              <a:lnSpc>
                <a:spcPct val="100000"/>
              </a:lnSpc>
              <a:spcBef>
                <a:spcPts val="600"/>
              </a:spcBef>
              <a:spcAft>
                <a:spcPts val="0"/>
              </a:spcAft>
              <a:buClr>
                <a:schemeClr val="dk1"/>
              </a:buClr>
              <a:buSzPts val="1800"/>
              <a:buChar char="•"/>
              <a:defRPr>
                <a:latin typeface="Arial"/>
                <a:ea typeface="Arial"/>
                <a:cs typeface="Arial"/>
                <a:sym typeface="Arial"/>
              </a:defRPr>
            </a:lvl4pPr>
            <a:lvl5pPr marL="2286000" lvl="4" indent="-342900" algn="l" rtl="0">
              <a:lnSpc>
                <a:spcPct val="100000"/>
              </a:lnSpc>
              <a:spcBef>
                <a:spcPts val="600"/>
              </a:spcBef>
              <a:spcAft>
                <a:spcPts val="0"/>
              </a:spcAft>
              <a:buClr>
                <a:schemeClr val="dk1"/>
              </a:buClr>
              <a:buSzPts val="1800"/>
              <a:buChar char="•"/>
              <a:defRPr>
                <a:latin typeface="Arial"/>
                <a:ea typeface="Arial"/>
                <a:cs typeface="Arial"/>
                <a:sym typeface="Arial"/>
              </a:defRPr>
            </a:lvl5pPr>
            <a:lvl6pPr marL="2743200" lvl="5" indent="-342900" algn="l" rtl="0">
              <a:lnSpc>
                <a:spcPct val="90000"/>
              </a:lnSpc>
              <a:spcBef>
                <a:spcPts val="6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
        <p:nvSpPr>
          <p:cNvPr id="143" name="Google Shape;143;p27"/>
          <p:cNvSpPr/>
          <p:nvPr/>
        </p:nvSpPr>
        <p:spPr>
          <a:xfrm>
            <a:off x="11667442" y="6327914"/>
            <a:ext cx="308100" cy="308100"/>
          </a:xfrm>
          <a:prstGeom prst="ellipse">
            <a:avLst/>
          </a:prstGeom>
          <a:solidFill>
            <a:srgbClr val="1EAC4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44" name="Google Shape;144;p27"/>
          <p:cNvSpPr txBox="1">
            <a:spLocks noGrp="1"/>
          </p:cNvSpPr>
          <p:nvPr>
            <p:ph type="sldNum" idx="12"/>
          </p:nvPr>
        </p:nvSpPr>
        <p:spPr>
          <a:xfrm>
            <a:off x="11602610" y="6299373"/>
            <a:ext cx="437700" cy="365100"/>
          </a:xfrm>
          <a:prstGeom prst="rect">
            <a:avLst/>
          </a:prstGeom>
          <a:noFill/>
          <a:ln>
            <a:noFill/>
          </a:ln>
        </p:spPr>
        <p:txBody>
          <a:bodyPr spcFirstLastPara="1" wrap="square" lIns="91425" tIns="45700" rIns="91425" bIns="45700" anchor="ctr" anchorCtr="0">
            <a:noAutofit/>
          </a:bodyPr>
          <a:lstStyle>
            <a:lvl1pPr marL="0" lvl="0" indent="0" algn="ctr" rtl="0">
              <a:spcBef>
                <a:spcPts val="0"/>
              </a:spcBef>
              <a:buNone/>
              <a:defRPr sz="1200" b="1">
                <a:solidFill>
                  <a:schemeClr val="lt1"/>
                </a:solidFill>
                <a:latin typeface="Calibri"/>
                <a:ea typeface="Calibri"/>
                <a:cs typeface="Calibri"/>
                <a:sym typeface="Calibri"/>
              </a:defRPr>
            </a:lvl1pPr>
            <a:lvl2pPr marL="0" lvl="1" indent="0" algn="ctr" rtl="0">
              <a:spcBef>
                <a:spcPts val="0"/>
              </a:spcBef>
              <a:buNone/>
              <a:defRPr sz="1200" b="1">
                <a:solidFill>
                  <a:schemeClr val="lt1"/>
                </a:solidFill>
                <a:latin typeface="Calibri"/>
                <a:ea typeface="Calibri"/>
                <a:cs typeface="Calibri"/>
                <a:sym typeface="Calibri"/>
              </a:defRPr>
            </a:lvl2pPr>
            <a:lvl3pPr marL="0" lvl="2" indent="0" algn="ctr" rtl="0">
              <a:spcBef>
                <a:spcPts val="0"/>
              </a:spcBef>
              <a:buNone/>
              <a:defRPr sz="1200" b="1">
                <a:solidFill>
                  <a:schemeClr val="lt1"/>
                </a:solidFill>
                <a:latin typeface="Calibri"/>
                <a:ea typeface="Calibri"/>
                <a:cs typeface="Calibri"/>
                <a:sym typeface="Calibri"/>
              </a:defRPr>
            </a:lvl3pPr>
            <a:lvl4pPr marL="0" lvl="3" indent="0" algn="ctr" rtl="0">
              <a:spcBef>
                <a:spcPts val="0"/>
              </a:spcBef>
              <a:buNone/>
              <a:defRPr sz="1200" b="1">
                <a:solidFill>
                  <a:schemeClr val="lt1"/>
                </a:solidFill>
                <a:latin typeface="Calibri"/>
                <a:ea typeface="Calibri"/>
                <a:cs typeface="Calibri"/>
                <a:sym typeface="Calibri"/>
              </a:defRPr>
            </a:lvl4pPr>
            <a:lvl5pPr marL="0" lvl="4" indent="0" algn="ctr" rtl="0">
              <a:spcBef>
                <a:spcPts val="0"/>
              </a:spcBef>
              <a:buNone/>
              <a:defRPr sz="1200" b="1">
                <a:solidFill>
                  <a:schemeClr val="lt1"/>
                </a:solidFill>
                <a:latin typeface="Calibri"/>
                <a:ea typeface="Calibri"/>
                <a:cs typeface="Calibri"/>
                <a:sym typeface="Calibri"/>
              </a:defRPr>
            </a:lvl5pPr>
            <a:lvl6pPr marL="0" lvl="5" indent="0" algn="ctr" rtl="0">
              <a:spcBef>
                <a:spcPts val="0"/>
              </a:spcBef>
              <a:buNone/>
              <a:defRPr sz="1200" b="1">
                <a:solidFill>
                  <a:schemeClr val="lt1"/>
                </a:solidFill>
                <a:latin typeface="Calibri"/>
                <a:ea typeface="Calibri"/>
                <a:cs typeface="Calibri"/>
                <a:sym typeface="Calibri"/>
              </a:defRPr>
            </a:lvl6pPr>
            <a:lvl7pPr marL="0" lvl="6" indent="0" algn="ctr" rtl="0">
              <a:spcBef>
                <a:spcPts val="0"/>
              </a:spcBef>
              <a:buNone/>
              <a:defRPr sz="1200" b="1">
                <a:solidFill>
                  <a:schemeClr val="lt1"/>
                </a:solidFill>
                <a:latin typeface="Calibri"/>
                <a:ea typeface="Calibri"/>
                <a:cs typeface="Calibri"/>
                <a:sym typeface="Calibri"/>
              </a:defRPr>
            </a:lvl7pPr>
            <a:lvl8pPr marL="0" lvl="7" indent="0" algn="ctr" rtl="0">
              <a:spcBef>
                <a:spcPts val="0"/>
              </a:spcBef>
              <a:buNone/>
              <a:defRPr sz="1200" b="1">
                <a:solidFill>
                  <a:schemeClr val="lt1"/>
                </a:solidFill>
                <a:latin typeface="Calibri"/>
                <a:ea typeface="Calibri"/>
                <a:cs typeface="Calibri"/>
                <a:sym typeface="Calibri"/>
              </a:defRPr>
            </a:lvl8pPr>
            <a:lvl9pPr marL="0" lvl="8" indent="0" algn="ctr" rtl="0">
              <a:spcBef>
                <a:spcPts val="0"/>
              </a:spcBef>
              <a:buNone/>
              <a:defRPr sz="1200" b="1">
                <a:solidFill>
                  <a:schemeClr val="lt1"/>
                </a:solidFill>
                <a:latin typeface="Calibri"/>
                <a:ea typeface="Calibri"/>
                <a:cs typeface="Calibri"/>
                <a:sym typeface="Calibri"/>
              </a:defRPr>
            </a:lvl9pPr>
          </a:lstStyle>
          <a:p>
            <a:pPr marL="0" lvl="0" indent="0" algn="ctr" rtl="0">
              <a:spcBef>
                <a:spcPts val="0"/>
              </a:spcBef>
              <a:spcAft>
                <a:spcPts val="0"/>
              </a:spcAft>
              <a:buNone/>
            </a:pPr>
            <a:fld id="{00000000-1234-1234-1234-123412341234}" type="slidenum">
              <a:rPr lang="en-US"/>
              <a:t>‹#›</a:t>
            </a:fld>
            <a:endParaRPr/>
          </a:p>
        </p:txBody>
      </p:sp>
      <p:sp>
        <p:nvSpPr>
          <p:cNvPr id="145" name="Google Shape;145;p27"/>
          <p:cNvSpPr txBox="1">
            <a:spLocks noGrp="1"/>
          </p:cNvSpPr>
          <p:nvPr>
            <p:ph type="title"/>
          </p:nvPr>
        </p:nvSpPr>
        <p:spPr>
          <a:xfrm>
            <a:off x="1016192" y="414134"/>
            <a:ext cx="9178500" cy="544500"/>
          </a:xfrm>
          <a:prstGeom prst="rect">
            <a:avLst/>
          </a:prstGeom>
          <a:noFill/>
          <a:ln>
            <a:noFill/>
          </a:ln>
        </p:spPr>
        <p:txBody>
          <a:bodyPr spcFirstLastPara="1" wrap="square" lIns="91425" tIns="45700" rIns="91425" bIns="45700" anchor="t" anchorCtr="0">
            <a:normAutofit/>
          </a:bodyPr>
          <a:lstStyle>
            <a:lvl1pPr lvl="0" algn="l" rtl="0">
              <a:lnSpc>
                <a:spcPct val="90000"/>
              </a:lnSpc>
              <a:spcBef>
                <a:spcPts val="0"/>
              </a:spcBef>
              <a:spcAft>
                <a:spcPts val="0"/>
              </a:spcAft>
              <a:buClr>
                <a:schemeClr val="dk1"/>
              </a:buClr>
              <a:buSzPts val="3200"/>
              <a:buFont typeface="Arial"/>
              <a:buNone/>
              <a:defRPr sz="3200">
                <a:latin typeface="Arial"/>
                <a:ea typeface="Arial"/>
                <a:cs typeface="Arial"/>
                <a:sym typeface="Aria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6_BODY Slide RIGHT 3">
  <p:cSld name="6_BODY Slide RIGHT 3">
    <p:spTree>
      <p:nvGrpSpPr>
        <p:cNvPr id="1" name="Shape 146"/>
        <p:cNvGrpSpPr/>
        <p:nvPr/>
      </p:nvGrpSpPr>
      <p:grpSpPr>
        <a:xfrm>
          <a:off x="0" y="0"/>
          <a:ext cx="0" cy="0"/>
          <a:chOff x="0" y="0"/>
          <a:chExt cx="0" cy="0"/>
        </a:xfrm>
      </p:grpSpPr>
      <p:pic>
        <p:nvPicPr>
          <p:cNvPr id="147" name="Google Shape;147;p28"/>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148" name="Google Shape;148;p28"/>
          <p:cNvSpPr txBox="1">
            <a:spLocks noGrp="1"/>
          </p:cNvSpPr>
          <p:nvPr>
            <p:ph type="title"/>
          </p:nvPr>
        </p:nvSpPr>
        <p:spPr>
          <a:xfrm>
            <a:off x="942753" y="289589"/>
            <a:ext cx="10193100" cy="544500"/>
          </a:xfrm>
          <a:prstGeom prst="rect">
            <a:avLst/>
          </a:prstGeom>
          <a:noFill/>
          <a:ln>
            <a:noFill/>
          </a:ln>
        </p:spPr>
        <p:txBody>
          <a:bodyPr spcFirstLastPara="1" wrap="square" lIns="91425" tIns="45700" rIns="91425" bIns="45700" anchor="t" anchorCtr="0">
            <a:normAutofit/>
          </a:bodyPr>
          <a:lstStyle>
            <a:lvl1pPr lvl="0" algn="l" rtl="0">
              <a:lnSpc>
                <a:spcPct val="90000"/>
              </a:lnSpc>
              <a:spcBef>
                <a:spcPts val="0"/>
              </a:spcBef>
              <a:spcAft>
                <a:spcPts val="0"/>
              </a:spcAft>
              <a:buClr>
                <a:schemeClr val="dk1"/>
              </a:buClr>
              <a:buSzPts val="3200"/>
              <a:buFont typeface="Arial"/>
              <a:buNone/>
              <a:defRPr sz="3200">
                <a:latin typeface="Arial"/>
                <a:ea typeface="Arial"/>
                <a:cs typeface="Arial"/>
                <a:sym typeface="Aria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49" name="Google Shape;149;p28"/>
          <p:cNvSpPr/>
          <p:nvPr/>
        </p:nvSpPr>
        <p:spPr>
          <a:xfrm>
            <a:off x="140135" y="6413380"/>
            <a:ext cx="308100" cy="308100"/>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50" name="Google Shape;150;p28"/>
          <p:cNvSpPr/>
          <p:nvPr/>
        </p:nvSpPr>
        <p:spPr>
          <a:xfrm>
            <a:off x="11759586" y="6327914"/>
            <a:ext cx="308100" cy="308100"/>
          </a:xfrm>
          <a:prstGeom prst="ellipse">
            <a:avLst/>
          </a:prstGeom>
          <a:solidFill>
            <a:srgbClr val="1EAC4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51" name="Google Shape;151;p28"/>
          <p:cNvSpPr txBox="1">
            <a:spLocks noGrp="1"/>
          </p:cNvSpPr>
          <p:nvPr>
            <p:ph type="sldNum" idx="12"/>
          </p:nvPr>
        </p:nvSpPr>
        <p:spPr>
          <a:xfrm>
            <a:off x="11694754" y="6299373"/>
            <a:ext cx="437700" cy="365100"/>
          </a:xfrm>
          <a:prstGeom prst="rect">
            <a:avLst/>
          </a:prstGeom>
          <a:noFill/>
          <a:ln>
            <a:noFill/>
          </a:ln>
        </p:spPr>
        <p:txBody>
          <a:bodyPr spcFirstLastPara="1" wrap="square" lIns="91425" tIns="45700" rIns="91425" bIns="45700" anchor="ctr" anchorCtr="0">
            <a:noAutofit/>
          </a:bodyPr>
          <a:lstStyle>
            <a:lvl1pPr marL="0" lvl="0" indent="0" algn="ctr" rtl="0">
              <a:spcBef>
                <a:spcPts val="0"/>
              </a:spcBef>
              <a:buNone/>
              <a:defRPr sz="1200" b="1">
                <a:solidFill>
                  <a:schemeClr val="lt1"/>
                </a:solidFill>
                <a:latin typeface="Calibri"/>
                <a:ea typeface="Calibri"/>
                <a:cs typeface="Calibri"/>
                <a:sym typeface="Calibri"/>
              </a:defRPr>
            </a:lvl1pPr>
            <a:lvl2pPr marL="0" lvl="1" indent="0" algn="ctr" rtl="0">
              <a:spcBef>
                <a:spcPts val="0"/>
              </a:spcBef>
              <a:buNone/>
              <a:defRPr sz="1200" b="1">
                <a:solidFill>
                  <a:schemeClr val="lt1"/>
                </a:solidFill>
                <a:latin typeface="Calibri"/>
                <a:ea typeface="Calibri"/>
                <a:cs typeface="Calibri"/>
                <a:sym typeface="Calibri"/>
              </a:defRPr>
            </a:lvl2pPr>
            <a:lvl3pPr marL="0" lvl="2" indent="0" algn="ctr" rtl="0">
              <a:spcBef>
                <a:spcPts val="0"/>
              </a:spcBef>
              <a:buNone/>
              <a:defRPr sz="1200" b="1">
                <a:solidFill>
                  <a:schemeClr val="lt1"/>
                </a:solidFill>
                <a:latin typeface="Calibri"/>
                <a:ea typeface="Calibri"/>
                <a:cs typeface="Calibri"/>
                <a:sym typeface="Calibri"/>
              </a:defRPr>
            </a:lvl3pPr>
            <a:lvl4pPr marL="0" lvl="3" indent="0" algn="ctr" rtl="0">
              <a:spcBef>
                <a:spcPts val="0"/>
              </a:spcBef>
              <a:buNone/>
              <a:defRPr sz="1200" b="1">
                <a:solidFill>
                  <a:schemeClr val="lt1"/>
                </a:solidFill>
                <a:latin typeface="Calibri"/>
                <a:ea typeface="Calibri"/>
                <a:cs typeface="Calibri"/>
                <a:sym typeface="Calibri"/>
              </a:defRPr>
            </a:lvl4pPr>
            <a:lvl5pPr marL="0" lvl="4" indent="0" algn="ctr" rtl="0">
              <a:spcBef>
                <a:spcPts val="0"/>
              </a:spcBef>
              <a:buNone/>
              <a:defRPr sz="1200" b="1">
                <a:solidFill>
                  <a:schemeClr val="lt1"/>
                </a:solidFill>
                <a:latin typeface="Calibri"/>
                <a:ea typeface="Calibri"/>
                <a:cs typeface="Calibri"/>
                <a:sym typeface="Calibri"/>
              </a:defRPr>
            </a:lvl5pPr>
            <a:lvl6pPr marL="0" lvl="5" indent="0" algn="ctr" rtl="0">
              <a:spcBef>
                <a:spcPts val="0"/>
              </a:spcBef>
              <a:buNone/>
              <a:defRPr sz="1200" b="1">
                <a:solidFill>
                  <a:schemeClr val="lt1"/>
                </a:solidFill>
                <a:latin typeface="Calibri"/>
                <a:ea typeface="Calibri"/>
                <a:cs typeface="Calibri"/>
                <a:sym typeface="Calibri"/>
              </a:defRPr>
            </a:lvl6pPr>
            <a:lvl7pPr marL="0" lvl="6" indent="0" algn="ctr" rtl="0">
              <a:spcBef>
                <a:spcPts val="0"/>
              </a:spcBef>
              <a:buNone/>
              <a:defRPr sz="1200" b="1">
                <a:solidFill>
                  <a:schemeClr val="lt1"/>
                </a:solidFill>
                <a:latin typeface="Calibri"/>
                <a:ea typeface="Calibri"/>
                <a:cs typeface="Calibri"/>
                <a:sym typeface="Calibri"/>
              </a:defRPr>
            </a:lvl7pPr>
            <a:lvl8pPr marL="0" lvl="7" indent="0" algn="ctr" rtl="0">
              <a:spcBef>
                <a:spcPts val="0"/>
              </a:spcBef>
              <a:buNone/>
              <a:defRPr sz="1200" b="1">
                <a:solidFill>
                  <a:schemeClr val="lt1"/>
                </a:solidFill>
                <a:latin typeface="Calibri"/>
                <a:ea typeface="Calibri"/>
                <a:cs typeface="Calibri"/>
                <a:sym typeface="Calibri"/>
              </a:defRPr>
            </a:lvl8pPr>
            <a:lvl9pPr marL="0" lvl="8" indent="0" algn="ctr" rtl="0">
              <a:spcBef>
                <a:spcPts val="0"/>
              </a:spcBef>
              <a:buNone/>
              <a:defRPr sz="1200" b="1">
                <a:solidFill>
                  <a:schemeClr val="lt1"/>
                </a:solidFill>
                <a:latin typeface="Calibri"/>
                <a:ea typeface="Calibri"/>
                <a:cs typeface="Calibri"/>
                <a:sym typeface="Calibri"/>
              </a:defRPr>
            </a:lvl9pPr>
          </a:lstStyle>
          <a:p>
            <a:pPr marL="0" lvl="0" indent="0" algn="ct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3_BODY Slide TOP 3">
  <p:cSld name="3_BODY Slide TOP 3">
    <p:spTree>
      <p:nvGrpSpPr>
        <p:cNvPr id="1" name="Shape 152"/>
        <p:cNvGrpSpPr/>
        <p:nvPr/>
      </p:nvGrpSpPr>
      <p:grpSpPr>
        <a:xfrm>
          <a:off x="0" y="0"/>
          <a:ext cx="0" cy="0"/>
          <a:chOff x="0" y="0"/>
          <a:chExt cx="0" cy="0"/>
        </a:xfrm>
      </p:grpSpPr>
      <p:pic>
        <p:nvPicPr>
          <p:cNvPr id="153" name="Google Shape;153;p29"/>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154" name="Google Shape;154;p29"/>
          <p:cNvSpPr/>
          <p:nvPr/>
        </p:nvSpPr>
        <p:spPr>
          <a:xfrm>
            <a:off x="11667442" y="6327914"/>
            <a:ext cx="308100" cy="308100"/>
          </a:xfrm>
          <a:prstGeom prst="ellipse">
            <a:avLst/>
          </a:prstGeom>
          <a:solidFill>
            <a:srgbClr val="1EAC4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55" name="Google Shape;155;p29"/>
          <p:cNvSpPr txBox="1">
            <a:spLocks noGrp="1"/>
          </p:cNvSpPr>
          <p:nvPr>
            <p:ph type="sldNum" idx="12"/>
          </p:nvPr>
        </p:nvSpPr>
        <p:spPr>
          <a:xfrm>
            <a:off x="11602610" y="6299373"/>
            <a:ext cx="437700" cy="365100"/>
          </a:xfrm>
          <a:prstGeom prst="rect">
            <a:avLst/>
          </a:prstGeom>
          <a:noFill/>
          <a:ln>
            <a:noFill/>
          </a:ln>
        </p:spPr>
        <p:txBody>
          <a:bodyPr spcFirstLastPara="1" wrap="square" lIns="91425" tIns="45700" rIns="91425" bIns="45700" anchor="ctr" anchorCtr="0">
            <a:noAutofit/>
          </a:bodyPr>
          <a:lstStyle>
            <a:lvl1pPr marL="0" lvl="0" indent="0" algn="ctr" rtl="0">
              <a:spcBef>
                <a:spcPts val="0"/>
              </a:spcBef>
              <a:buNone/>
              <a:defRPr sz="1200" b="1">
                <a:solidFill>
                  <a:schemeClr val="lt1"/>
                </a:solidFill>
                <a:latin typeface="Calibri"/>
                <a:ea typeface="Calibri"/>
                <a:cs typeface="Calibri"/>
                <a:sym typeface="Calibri"/>
              </a:defRPr>
            </a:lvl1pPr>
            <a:lvl2pPr marL="0" lvl="1" indent="0" algn="ctr" rtl="0">
              <a:spcBef>
                <a:spcPts val="0"/>
              </a:spcBef>
              <a:buNone/>
              <a:defRPr sz="1200" b="1">
                <a:solidFill>
                  <a:schemeClr val="lt1"/>
                </a:solidFill>
                <a:latin typeface="Calibri"/>
                <a:ea typeface="Calibri"/>
                <a:cs typeface="Calibri"/>
                <a:sym typeface="Calibri"/>
              </a:defRPr>
            </a:lvl2pPr>
            <a:lvl3pPr marL="0" lvl="2" indent="0" algn="ctr" rtl="0">
              <a:spcBef>
                <a:spcPts val="0"/>
              </a:spcBef>
              <a:buNone/>
              <a:defRPr sz="1200" b="1">
                <a:solidFill>
                  <a:schemeClr val="lt1"/>
                </a:solidFill>
                <a:latin typeface="Calibri"/>
                <a:ea typeface="Calibri"/>
                <a:cs typeface="Calibri"/>
                <a:sym typeface="Calibri"/>
              </a:defRPr>
            </a:lvl3pPr>
            <a:lvl4pPr marL="0" lvl="3" indent="0" algn="ctr" rtl="0">
              <a:spcBef>
                <a:spcPts val="0"/>
              </a:spcBef>
              <a:buNone/>
              <a:defRPr sz="1200" b="1">
                <a:solidFill>
                  <a:schemeClr val="lt1"/>
                </a:solidFill>
                <a:latin typeface="Calibri"/>
                <a:ea typeface="Calibri"/>
                <a:cs typeface="Calibri"/>
                <a:sym typeface="Calibri"/>
              </a:defRPr>
            </a:lvl4pPr>
            <a:lvl5pPr marL="0" lvl="4" indent="0" algn="ctr" rtl="0">
              <a:spcBef>
                <a:spcPts val="0"/>
              </a:spcBef>
              <a:buNone/>
              <a:defRPr sz="1200" b="1">
                <a:solidFill>
                  <a:schemeClr val="lt1"/>
                </a:solidFill>
                <a:latin typeface="Calibri"/>
                <a:ea typeface="Calibri"/>
                <a:cs typeface="Calibri"/>
                <a:sym typeface="Calibri"/>
              </a:defRPr>
            </a:lvl5pPr>
            <a:lvl6pPr marL="0" lvl="5" indent="0" algn="ctr" rtl="0">
              <a:spcBef>
                <a:spcPts val="0"/>
              </a:spcBef>
              <a:buNone/>
              <a:defRPr sz="1200" b="1">
                <a:solidFill>
                  <a:schemeClr val="lt1"/>
                </a:solidFill>
                <a:latin typeface="Calibri"/>
                <a:ea typeface="Calibri"/>
                <a:cs typeface="Calibri"/>
                <a:sym typeface="Calibri"/>
              </a:defRPr>
            </a:lvl6pPr>
            <a:lvl7pPr marL="0" lvl="6" indent="0" algn="ctr" rtl="0">
              <a:spcBef>
                <a:spcPts val="0"/>
              </a:spcBef>
              <a:buNone/>
              <a:defRPr sz="1200" b="1">
                <a:solidFill>
                  <a:schemeClr val="lt1"/>
                </a:solidFill>
                <a:latin typeface="Calibri"/>
                <a:ea typeface="Calibri"/>
                <a:cs typeface="Calibri"/>
                <a:sym typeface="Calibri"/>
              </a:defRPr>
            </a:lvl7pPr>
            <a:lvl8pPr marL="0" lvl="7" indent="0" algn="ctr" rtl="0">
              <a:spcBef>
                <a:spcPts val="0"/>
              </a:spcBef>
              <a:buNone/>
              <a:defRPr sz="1200" b="1">
                <a:solidFill>
                  <a:schemeClr val="lt1"/>
                </a:solidFill>
                <a:latin typeface="Calibri"/>
                <a:ea typeface="Calibri"/>
                <a:cs typeface="Calibri"/>
                <a:sym typeface="Calibri"/>
              </a:defRPr>
            </a:lvl8pPr>
            <a:lvl9pPr marL="0" lvl="8" indent="0" algn="ctr" rtl="0">
              <a:spcBef>
                <a:spcPts val="0"/>
              </a:spcBef>
              <a:buNone/>
              <a:defRPr sz="1200" b="1">
                <a:solidFill>
                  <a:schemeClr val="lt1"/>
                </a:solidFill>
                <a:latin typeface="Calibri"/>
                <a:ea typeface="Calibri"/>
                <a:cs typeface="Calibri"/>
                <a:sym typeface="Calibri"/>
              </a:defRPr>
            </a:lvl9pPr>
          </a:lstStyle>
          <a:p>
            <a:pPr marL="0" lvl="0" indent="0" algn="ctr" rtl="0">
              <a:spcBef>
                <a:spcPts val="0"/>
              </a:spcBef>
              <a:spcAft>
                <a:spcPts val="0"/>
              </a:spcAft>
              <a:buNone/>
            </a:pPr>
            <a:fld id="{00000000-1234-1234-1234-123412341234}" type="slidenum">
              <a:rPr lang="en-US"/>
              <a:t>‹#›</a:t>
            </a:fld>
            <a:endParaRPr/>
          </a:p>
        </p:txBody>
      </p:sp>
      <p:sp>
        <p:nvSpPr>
          <p:cNvPr id="156" name="Google Shape;156;p29"/>
          <p:cNvSpPr txBox="1">
            <a:spLocks noGrp="1"/>
          </p:cNvSpPr>
          <p:nvPr>
            <p:ph type="title"/>
          </p:nvPr>
        </p:nvSpPr>
        <p:spPr>
          <a:xfrm>
            <a:off x="534379" y="958302"/>
            <a:ext cx="11203200" cy="544500"/>
          </a:xfrm>
          <a:prstGeom prst="rect">
            <a:avLst/>
          </a:prstGeom>
          <a:noFill/>
          <a:ln>
            <a:noFill/>
          </a:ln>
        </p:spPr>
        <p:txBody>
          <a:bodyPr spcFirstLastPara="1" wrap="square" lIns="91425" tIns="45700" rIns="91425" bIns="45700" anchor="t" anchorCtr="0">
            <a:normAutofit/>
          </a:bodyPr>
          <a:lstStyle>
            <a:lvl1pPr lvl="0" algn="l" rtl="0">
              <a:lnSpc>
                <a:spcPct val="90000"/>
              </a:lnSpc>
              <a:spcBef>
                <a:spcPts val="0"/>
              </a:spcBef>
              <a:spcAft>
                <a:spcPts val="0"/>
              </a:spcAft>
              <a:buClr>
                <a:schemeClr val="dk1"/>
              </a:buClr>
              <a:buSzPts val="3200"/>
              <a:buFont typeface="Arial"/>
              <a:buNone/>
              <a:defRPr sz="3200">
                <a:latin typeface="Arial"/>
                <a:ea typeface="Arial"/>
                <a:cs typeface="Arial"/>
                <a:sym typeface="Aria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57" name="Google Shape;157;p29"/>
          <p:cNvSpPr txBox="1">
            <a:spLocks noGrp="1"/>
          </p:cNvSpPr>
          <p:nvPr>
            <p:ph type="body" idx="1"/>
          </p:nvPr>
        </p:nvSpPr>
        <p:spPr>
          <a:xfrm>
            <a:off x="534378" y="1768474"/>
            <a:ext cx="11203200" cy="4651500"/>
          </a:xfrm>
          <a:prstGeom prst="rect">
            <a:avLst/>
          </a:prstGeom>
          <a:noFill/>
          <a:ln>
            <a:noFill/>
          </a:ln>
        </p:spPr>
        <p:txBody>
          <a:bodyPr spcFirstLastPara="1" wrap="square" lIns="91425" tIns="45700" rIns="91425" bIns="45700" anchor="t" anchorCtr="0">
            <a:normAutofit/>
          </a:bodyPr>
          <a:lstStyle>
            <a:lvl1pPr marL="457200" lvl="0" indent="-406400" algn="l" rtl="0">
              <a:lnSpc>
                <a:spcPct val="100000"/>
              </a:lnSpc>
              <a:spcBef>
                <a:spcPts val="0"/>
              </a:spcBef>
              <a:spcAft>
                <a:spcPts val="0"/>
              </a:spcAft>
              <a:buClr>
                <a:schemeClr val="dk1"/>
              </a:buClr>
              <a:buSzPts val="2800"/>
              <a:buChar char="•"/>
              <a:defRPr>
                <a:latin typeface="Arial"/>
                <a:ea typeface="Arial"/>
                <a:cs typeface="Arial"/>
                <a:sym typeface="Arial"/>
              </a:defRPr>
            </a:lvl1pPr>
            <a:lvl2pPr marL="914400" lvl="1" indent="-381000" algn="l" rtl="0">
              <a:lnSpc>
                <a:spcPct val="100000"/>
              </a:lnSpc>
              <a:spcBef>
                <a:spcPts val="600"/>
              </a:spcBef>
              <a:spcAft>
                <a:spcPts val="0"/>
              </a:spcAft>
              <a:buClr>
                <a:schemeClr val="dk1"/>
              </a:buClr>
              <a:buSzPts val="2400"/>
              <a:buChar char="•"/>
              <a:defRPr>
                <a:latin typeface="Arial"/>
                <a:ea typeface="Arial"/>
                <a:cs typeface="Arial"/>
                <a:sym typeface="Arial"/>
              </a:defRPr>
            </a:lvl2pPr>
            <a:lvl3pPr marL="1371600" lvl="2" indent="-355600" algn="l" rtl="0">
              <a:lnSpc>
                <a:spcPct val="100000"/>
              </a:lnSpc>
              <a:spcBef>
                <a:spcPts val="600"/>
              </a:spcBef>
              <a:spcAft>
                <a:spcPts val="0"/>
              </a:spcAft>
              <a:buClr>
                <a:schemeClr val="dk1"/>
              </a:buClr>
              <a:buSzPts val="2000"/>
              <a:buChar char="•"/>
              <a:defRPr>
                <a:latin typeface="Arial"/>
                <a:ea typeface="Arial"/>
                <a:cs typeface="Arial"/>
                <a:sym typeface="Arial"/>
              </a:defRPr>
            </a:lvl3pPr>
            <a:lvl4pPr marL="1828800" lvl="3" indent="-342900" algn="l" rtl="0">
              <a:lnSpc>
                <a:spcPct val="100000"/>
              </a:lnSpc>
              <a:spcBef>
                <a:spcPts val="600"/>
              </a:spcBef>
              <a:spcAft>
                <a:spcPts val="0"/>
              </a:spcAft>
              <a:buClr>
                <a:schemeClr val="dk1"/>
              </a:buClr>
              <a:buSzPts val="1800"/>
              <a:buChar char="•"/>
              <a:defRPr>
                <a:latin typeface="Arial"/>
                <a:ea typeface="Arial"/>
                <a:cs typeface="Arial"/>
                <a:sym typeface="Arial"/>
              </a:defRPr>
            </a:lvl4pPr>
            <a:lvl5pPr marL="2286000" lvl="4" indent="-342900" algn="l" rtl="0">
              <a:lnSpc>
                <a:spcPct val="100000"/>
              </a:lnSpc>
              <a:spcBef>
                <a:spcPts val="600"/>
              </a:spcBef>
              <a:spcAft>
                <a:spcPts val="0"/>
              </a:spcAft>
              <a:buClr>
                <a:schemeClr val="dk1"/>
              </a:buClr>
              <a:buSzPts val="1800"/>
              <a:buChar char="•"/>
              <a:defRPr>
                <a:latin typeface="Arial"/>
                <a:ea typeface="Arial"/>
                <a:cs typeface="Arial"/>
                <a:sym typeface="Arial"/>
              </a:defRPr>
            </a:lvl5pPr>
            <a:lvl6pPr marL="2743200" lvl="5" indent="-342900" algn="l" rtl="0">
              <a:lnSpc>
                <a:spcPct val="90000"/>
              </a:lnSpc>
              <a:spcBef>
                <a:spcPts val="6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5_BODY Slide LEFT 3">
  <p:cSld name="5_BODY Slide LEFT 3">
    <p:spTree>
      <p:nvGrpSpPr>
        <p:cNvPr id="1" name="Shape 158"/>
        <p:cNvGrpSpPr/>
        <p:nvPr/>
      </p:nvGrpSpPr>
      <p:grpSpPr>
        <a:xfrm>
          <a:off x="0" y="0"/>
          <a:ext cx="0" cy="0"/>
          <a:chOff x="0" y="0"/>
          <a:chExt cx="0" cy="0"/>
        </a:xfrm>
      </p:grpSpPr>
      <p:pic>
        <p:nvPicPr>
          <p:cNvPr id="159" name="Google Shape;159;p30"/>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160" name="Google Shape;160;p30"/>
          <p:cNvSpPr/>
          <p:nvPr/>
        </p:nvSpPr>
        <p:spPr>
          <a:xfrm>
            <a:off x="11667442" y="6327914"/>
            <a:ext cx="308100" cy="308100"/>
          </a:xfrm>
          <a:prstGeom prst="ellipse">
            <a:avLst/>
          </a:prstGeom>
          <a:solidFill>
            <a:srgbClr val="1EAC4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61" name="Google Shape;161;p30"/>
          <p:cNvSpPr txBox="1">
            <a:spLocks noGrp="1"/>
          </p:cNvSpPr>
          <p:nvPr>
            <p:ph type="sldNum" idx="12"/>
          </p:nvPr>
        </p:nvSpPr>
        <p:spPr>
          <a:xfrm>
            <a:off x="11602610" y="6299373"/>
            <a:ext cx="437700" cy="365100"/>
          </a:xfrm>
          <a:prstGeom prst="rect">
            <a:avLst/>
          </a:prstGeom>
          <a:noFill/>
          <a:ln>
            <a:noFill/>
          </a:ln>
        </p:spPr>
        <p:txBody>
          <a:bodyPr spcFirstLastPara="1" wrap="square" lIns="91425" tIns="45700" rIns="91425" bIns="45700" anchor="ctr" anchorCtr="0">
            <a:noAutofit/>
          </a:bodyPr>
          <a:lstStyle>
            <a:lvl1pPr marL="0" lvl="0" indent="0" algn="ctr" rtl="0">
              <a:spcBef>
                <a:spcPts val="0"/>
              </a:spcBef>
              <a:buNone/>
              <a:defRPr sz="1200" b="1">
                <a:solidFill>
                  <a:schemeClr val="lt1"/>
                </a:solidFill>
                <a:latin typeface="Calibri"/>
                <a:ea typeface="Calibri"/>
                <a:cs typeface="Calibri"/>
                <a:sym typeface="Calibri"/>
              </a:defRPr>
            </a:lvl1pPr>
            <a:lvl2pPr marL="0" lvl="1" indent="0" algn="ctr" rtl="0">
              <a:spcBef>
                <a:spcPts val="0"/>
              </a:spcBef>
              <a:buNone/>
              <a:defRPr sz="1200" b="1">
                <a:solidFill>
                  <a:schemeClr val="lt1"/>
                </a:solidFill>
                <a:latin typeface="Calibri"/>
                <a:ea typeface="Calibri"/>
                <a:cs typeface="Calibri"/>
                <a:sym typeface="Calibri"/>
              </a:defRPr>
            </a:lvl2pPr>
            <a:lvl3pPr marL="0" lvl="2" indent="0" algn="ctr" rtl="0">
              <a:spcBef>
                <a:spcPts val="0"/>
              </a:spcBef>
              <a:buNone/>
              <a:defRPr sz="1200" b="1">
                <a:solidFill>
                  <a:schemeClr val="lt1"/>
                </a:solidFill>
                <a:latin typeface="Calibri"/>
                <a:ea typeface="Calibri"/>
                <a:cs typeface="Calibri"/>
                <a:sym typeface="Calibri"/>
              </a:defRPr>
            </a:lvl3pPr>
            <a:lvl4pPr marL="0" lvl="3" indent="0" algn="ctr" rtl="0">
              <a:spcBef>
                <a:spcPts val="0"/>
              </a:spcBef>
              <a:buNone/>
              <a:defRPr sz="1200" b="1">
                <a:solidFill>
                  <a:schemeClr val="lt1"/>
                </a:solidFill>
                <a:latin typeface="Calibri"/>
                <a:ea typeface="Calibri"/>
                <a:cs typeface="Calibri"/>
                <a:sym typeface="Calibri"/>
              </a:defRPr>
            </a:lvl4pPr>
            <a:lvl5pPr marL="0" lvl="4" indent="0" algn="ctr" rtl="0">
              <a:spcBef>
                <a:spcPts val="0"/>
              </a:spcBef>
              <a:buNone/>
              <a:defRPr sz="1200" b="1">
                <a:solidFill>
                  <a:schemeClr val="lt1"/>
                </a:solidFill>
                <a:latin typeface="Calibri"/>
                <a:ea typeface="Calibri"/>
                <a:cs typeface="Calibri"/>
                <a:sym typeface="Calibri"/>
              </a:defRPr>
            </a:lvl5pPr>
            <a:lvl6pPr marL="0" lvl="5" indent="0" algn="ctr" rtl="0">
              <a:spcBef>
                <a:spcPts val="0"/>
              </a:spcBef>
              <a:buNone/>
              <a:defRPr sz="1200" b="1">
                <a:solidFill>
                  <a:schemeClr val="lt1"/>
                </a:solidFill>
                <a:latin typeface="Calibri"/>
                <a:ea typeface="Calibri"/>
                <a:cs typeface="Calibri"/>
                <a:sym typeface="Calibri"/>
              </a:defRPr>
            </a:lvl6pPr>
            <a:lvl7pPr marL="0" lvl="6" indent="0" algn="ctr" rtl="0">
              <a:spcBef>
                <a:spcPts val="0"/>
              </a:spcBef>
              <a:buNone/>
              <a:defRPr sz="1200" b="1">
                <a:solidFill>
                  <a:schemeClr val="lt1"/>
                </a:solidFill>
                <a:latin typeface="Calibri"/>
                <a:ea typeface="Calibri"/>
                <a:cs typeface="Calibri"/>
                <a:sym typeface="Calibri"/>
              </a:defRPr>
            </a:lvl7pPr>
            <a:lvl8pPr marL="0" lvl="7" indent="0" algn="ctr" rtl="0">
              <a:spcBef>
                <a:spcPts val="0"/>
              </a:spcBef>
              <a:buNone/>
              <a:defRPr sz="1200" b="1">
                <a:solidFill>
                  <a:schemeClr val="lt1"/>
                </a:solidFill>
                <a:latin typeface="Calibri"/>
                <a:ea typeface="Calibri"/>
                <a:cs typeface="Calibri"/>
                <a:sym typeface="Calibri"/>
              </a:defRPr>
            </a:lvl8pPr>
            <a:lvl9pPr marL="0" lvl="8" indent="0" algn="ctr" rtl="0">
              <a:spcBef>
                <a:spcPts val="0"/>
              </a:spcBef>
              <a:buNone/>
              <a:defRPr sz="1200" b="1">
                <a:solidFill>
                  <a:schemeClr val="lt1"/>
                </a:solidFill>
                <a:latin typeface="Calibri"/>
                <a:ea typeface="Calibri"/>
                <a:cs typeface="Calibri"/>
                <a:sym typeface="Calibri"/>
              </a:defRPr>
            </a:lvl9pPr>
          </a:lstStyle>
          <a:p>
            <a:pPr marL="0" lvl="0" indent="0" algn="ctr" rtl="0">
              <a:spcBef>
                <a:spcPts val="0"/>
              </a:spcBef>
              <a:spcAft>
                <a:spcPts val="0"/>
              </a:spcAft>
              <a:buNone/>
            </a:pPr>
            <a:fld id="{00000000-1234-1234-1234-123412341234}" type="slidenum">
              <a:rPr lang="en-US"/>
              <a:t>‹#›</a:t>
            </a:fld>
            <a:endParaRPr/>
          </a:p>
        </p:txBody>
      </p:sp>
      <p:sp>
        <p:nvSpPr>
          <p:cNvPr id="162" name="Google Shape;162;p30"/>
          <p:cNvSpPr txBox="1">
            <a:spLocks noGrp="1"/>
          </p:cNvSpPr>
          <p:nvPr>
            <p:ph type="body" idx="1"/>
          </p:nvPr>
        </p:nvSpPr>
        <p:spPr>
          <a:xfrm>
            <a:off x="1016192" y="1232420"/>
            <a:ext cx="10581300" cy="5331300"/>
          </a:xfrm>
          <a:prstGeom prst="rect">
            <a:avLst/>
          </a:prstGeom>
          <a:noFill/>
          <a:ln>
            <a:noFill/>
          </a:ln>
        </p:spPr>
        <p:txBody>
          <a:bodyPr spcFirstLastPara="1" wrap="square" lIns="91425" tIns="45700" rIns="91425" bIns="45700" anchor="t" anchorCtr="0">
            <a:normAutofit/>
          </a:bodyPr>
          <a:lstStyle>
            <a:lvl1pPr marL="457200" lvl="0" indent="-406400" algn="l" rtl="0">
              <a:lnSpc>
                <a:spcPct val="100000"/>
              </a:lnSpc>
              <a:spcBef>
                <a:spcPts val="0"/>
              </a:spcBef>
              <a:spcAft>
                <a:spcPts val="0"/>
              </a:spcAft>
              <a:buClr>
                <a:schemeClr val="dk1"/>
              </a:buClr>
              <a:buSzPts val="2800"/>
              <a:buChar char="•"/>
              <a:defRPr>
                <a:latin typeface="Arial"/>
                <a:ea typeface="Arial"/>
                <a:cs typeface="Arial"/>
                <a:sym typeface="Arial"/>
              </a:defRPr>
            </a:lvl1pPr>
            <a:lvl2pPr marL="914400" lvl="1" indent="-381000" algn="l" rtl="0">
              <a:lnSpc>
                <a:spcPct val="100000"/>
              </a:lnSpc>
              <a:spcBef>
                <a:spcPts val="600"/>
              </a:spcBef>
              <a:spcAft>
                <a:spcPts val="0"/>
              </a:spcAft>
              <a:buClr>
                <a:schemeClr val="dk1"/>
              </a:buClr>
              <a:buSzPts val="2400"/>
              <a:buChar char="•"/>
              <a:defRPr>
                <a:latin typeface="Arial"/>
                <a:ea typeface="Arial"/>
                <a:cs typeface="Arial"/>
                <a:sym typeface="Arial"/>
              </a:defRPr>
            </a:lvl2pPr>
            <a:lvl3pPr marL="1371600" lvl="2" indent="-355600" algn="l" rtl="0">
              <a:lnSpc>
                <a:spcPct val="100000"/>
              </a:lnSpc>
              <a:spcBef>
                <a:spcPts val="600"/>
              </a:spcBef>
              <a:spcAft>
                <a:spcPts val="0"/>
              </a:spcAft>
              <a:buClr>
                <a:schemeClr val="dk1"/>
              </a:buClr>
              <a:buSzPts val="2000"/>
              <a:buChar char="•"/>
              <a:defRPr>
                <a:latin typeface="Arial"/>
                <a:ea typeface="Arial"/>
                <a:cs typeface="Arial"/>
                <a:sym typeface="Arial"/>
              </a:defRPr>
            </a:lvl3pPr>
            <a:lvl4pPr marL="1828800" lvl="3" indent="-342900" algn="l" rtl="0">
              <a:lnSpc>
                <a:spcPct val="100000"/>
              </a:lnSpc>
              <a:spcBef>
                <a:spcPts val="600"/>
              </a:spcBef>
              <a:spcAft>
                <a:spcPts val="0"/>
              </a:spcAft>
              <a:buClr>
                <a:schemeClr val="dk1"/>
              </a:buClr>
              <a:buSzPts val="1800"/>
              <a:buChar char="•"/>
              <a:defRPr>
                <a:latin typeface="Arial"/>
                <a:ea typeface="Arial"/>
                <a:cs typeface="Arial"/>
                <a:sym typeface="Arial"/>
              </a:defRPr>
            </a:lvl4pPr>
            <a:lvl5pPr marL="2286000" lvl="4" indent="-342900" algn="l" rtl="0">
              <a:lnSpc>
                <a:spcPct val="100000"/>
              </a:lnSpc>
              <a:spcBef>
                <a:spcPts val="600"/>
              </a:spcBef>
              <a:spcAft>
                <a:spcPts val="0"/>
              </a:spcAft>
              <a:buClr>
                <a:schemeClr val="dk1"/>
              </a:buClr>
              <a:buSzPts val="1800"/>
              <a:buChar char="•"/>
              <a:defRPr>
                <a:latin typeface="Arial"/>
                <a:ea typeface="Arial"/>
                <a:cs typeface="Arial"/>
                <a:sym typeface="Arial"/>
              </a:defRPr>
            </a:lvl5pPr>
            <a:lvl6pPr marL="2743200" lvl="5" indent="-342900" algn="l" rtl="0">
              <a:lnSpc>
                <a:spcPct val="90000"/>
              </a:lnSpc>
              <a:spcBef>
                <a:spcPts val="6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
        <p:nvSpPr>
          <p:cNvPr id="163" name="Google Shape;163;p30"/>
          <p:cNvSpPr txBox="1">
            <a:spLocks noGrp="1"/>
          </p:cNvSpPr>
          <p:nvPr>
            <p:ph type="title"/>
          </p:nvPr>
        </p:nvSpPr>
        <p:spPr>
          <a:xfrm>
            <a:off x="1016191" y="414134"/>
            <a:ext cx="10581300" cy="544500"/>
          </a:xfrm>
          <a:prstGeom prst="rect">
            <a:avLst/>
          </a:prstGeom>
          <a:noFill/>
          <a:ln>
            <a:noFill/>
          </a:ln>
        </p:spPr>
        <p:txBody>
          <a:bodyPr spcFirstLastPara="1" wrap="square" lIns="91425" tIns="45700" rIns="91425" bIns="45700" anchor="t" anchorCtr="0">
            <a:normAutofit/>
          </a:bodyPr>
          <a:lstStyle>
            <a:lvl1pPr lvl="0" algn="l" rtl="0">
              <a:lnSpc>
                <a:spcPct val="90000"/>
              </a:lnSpc>
              <a:spcBef>
                <a:spcPts val="0"/>
              </a:spcBef>
              <a:spcAft>
                <a:spcPts val="0"/>
              </a:spcAft>
              <a:buClr>
                <a:schemeClr val="dk1"/>
              </a:buClr>
              <a:buSzPts val="3200"/>
              <a:buFont typeface="Arial"/>
              <a:buNone/>
              <a:defRPr sz="3200">
                <a:latin typeface="Arial"/>
                <a:ea typeface="Arial"/>
                <a:cs typeface="Arial"/>
                <a:sym typeface="Aria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7_BODY Slide RIGHT 2">
  <p:cSld name="7_BODY Slide RIGHT 2">
    <p:spTree>
      <p:nvGrpSpPr>
        <p:cNvPr id="1" name="Shape 164"/>
        <p:cNvGrpSpPr/>
        <p:nvPr/>
      </p:nvGrpSpPr>
      <p:grpSpPr>
        <a:xfrm>
          <a:off x="0" y="0"/>
          <a:ext cx="0" cy="0"/>
          <a:chOff x="0" y="0"/>
          <a:chExt cx="0" cy="0"/>
        </a:xfrm>
      </p:grpSpPr>
      <p:pic>
        <p:nvPicPr>
          <p:cNvPr id="165" name="Google Shape;165;p31" descr="Background pattern&#10;&#10;Description automatically generated with low confidence"/>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166" name="Google Shape;166;p31"/>
          <p:cNvSpPr txBox="1">
            <a:spLocks noGrp="1"/>
          </p:cNvSpPr>
          <p:nvPr>
            <p:ph type="title"/>
          </p:nvPr>
        </p:nvSpPr>
        <p:spPr>
          <a:xfrm>
            <a:off x="448178" y="251489"/>
            <a:ext cx="10694700" cy="544500"/>
          </a:xfrm>
          <a:prstGeom prst="rect">
            <a:avLst/>
          </a:prstGeom>
          <a:noFill/>
          <a:ln>
            <a:noFill/>
          </a:ln>
        </p:spPr>
        <p:txBody>
          <a:bodyPr spcFirstLastPara="1" wrap="square" lIns="91425" tIns="45700" rIns="91425" bIns="45700" anchor="t" anchorCtr="0">
            <a:normAutofit/>
          </a:bodyPr>
          <a:lstStyle>
            <a:lvl1pPr lvl="0" algn="l" rtl="0">
              <a:lnSpc>
                <a:spcPct val="90000"/>
              </a:lnSpc>
              <a:spcBef>
                <a:spcPts val="0"/>
              </a:spcBef>
              <a:spcAft>
                <a:spcPts val="0"/>
              </a:spcAft>
              <a:buClr>
                <a:schemeClr val="dk1"/>
              </a:buClr>
              <a:buSzPts val="3200"/>
              <a:buFont typeface="Arial"/>
              <a:buNone/>
              <a:defRPr sz="3200">
                <a:latin typeface="Arial"/>
                <a:ea typeface="Arial"/>
                <a:cs typeface="Arial"/>
                <a:sym typeface="Aria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67" name="Google Shape;167;p31"/>
          <p:cNvSpPr/>
          <p:nvPr/>
        </p:nvSpPr>
        <p:spPr>
          <a:xfrm>
            <a:off x="140135" y="6406711"/>
            <a:ext cx="308100" cy="308100"/>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68" name="Google Shape;168;p31"/>
          <p:cNvSpPr/>
          <p:nvPr/>
        </p:nvSpPr>
        <p:spPr>
          <a:xfrm>
            <a:off x="11759586" y="6327914"/>
            <a:ext cx="308100" cy="308100"/>
          </a:xfrm>
          <a:prstGeom prst="ellipse">
            <a:avLst/>
          </a:prstGeom>
          <a:solidFill>
            <a:srgbClr val="1EAC4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69" name="Google Shape;169;p31"/>
          <p:cNvSpPr txBox="1">
            <a:spLocks noGrp="1"/>
          </p:cNvSpPr>
          <p:nvPr>
            <p:ph type="sldNum" idx="12"/>
          </p:nvPr>
        </p:nvSpPr>
        <p:spPr>
          <a:xfrm>
            <a:off x="11694754" y="6299373"/>
            <a:ext cx="437700" cy="365100"/>
          </a:xfrm>
          <a:prstGeom prst="rect">
            <a:avLst/>
          </a:prstGeom>
          <a:noFill/>
          <a:ln>
            <a:noFill/>
          </a:ln>
        </p:spPr>
        <p:txBody>
          <a:bodyPr spcFirstLastPara="1" wrap="square" lIns="91425" tIns="45700" rIns="91425" bIns="45700" anchor="ctr" anchorCtr="0">
            <a:noAutofit/>
          </a:bodyPr>
          <a:lstStyle>
            <a:lvl1pPr marL="0" lvl="0" indent="0" algn="ctr" rtl="0">
              <a:spcBef>
                <a:spcPts val="0"/>
              </a:spcBef>
              <a:buNone/>
              <a:defRPr sz="1200" b="1">
                <a:solidFill>
                  <a:schemeClr val="lt1"/>
                </a:solidFill>
                <a:latin typeface="Calibri"/>
                <a:ea typeface="Calibri"/>
                <a:cs typeface="Calibri"/>
                <a:sym typeface="Calibri"/>
              </a:defRPr>
            </a:lvl1pPr>
            <a:lvl2pPr marL="0" lvl="1" indent="0" algn="ctr" rtl="0">
              <a:spcBef>
                <a:spcPts val="0"/>
              </a:spcBef>
              <a:buNone/>
              <a:defRPr sz="1200" b="1">
                <a:solidFill>
                  <a:schemeClr val="lt1"/>
                </a:solidFill>
                <a:latin typeface="Calibri"/>
                <a:ea typeface="Calibri"/>
                <a:cs typeface="Calibri"/>
                <a:sym typeface="Calibri"/>
              </a:defRPr>
            </a:lvl2pPr>
            <a:lvl3pPr marL="0" lvl="2" indent="0" algn="ctr" rtl="0">
              <a:spcBef>
                <a:spcPts val="0"/>
              </a:spcBef>
              <a:buNone/>
              <a:defRPr sz="1200" b="1">
                <a:solidFill>
                  <a:schemeClr val="lt1"/>
                </a:solidFill>
                <a:latin typeface="Calibri"/>
                <a:ea typeface="Calibri"/>
                <a:cs typeface="Calibri"/>
                <a:sym typeface="Calibri"/>
              </a:defRPr>
            </a:lvl3pPr>
            <a:lvl4pPr marL="0" lvl="3" indent="0" algn="ctr" rtl="0">
              <a:spcBef>
                <a:spcPts val="0"/>
              </a:spcBef>
              <a:buNone/>
              <a:defRPr sz="1200" b="1">
                <a:solidFill>
                  <a:schemeClr val="lt1"/>
                </a:solidFill>
                <a:latin typeface="Calibri"/>
                <a:ea typeface="Calibri"/>
                <a:cs typeface="Calibri"/>
                <a:sym typeface="Calibri"/>
              </a:defRPr>
            </a:lvl4pPr>
            <a:lvl5pPr marL="0" lvl="4" indent="0" algn="ctr" rtl="0">
              <a:spcBef>
                <a:spcPts val="0"/>
              </a:spcBef>
              <a:buNone/>
              <a:defRPr sz="1200" b="1">
                <a:solidFill>
                  <a:schemeClr val="lt1"/>
                </a:solidFill>
                <a:latin typeface="Calibri"/>
                <a:ea typeface="Calibri"/>
                <a:cs typeface="Calibri"/>
                <a:sym typeface="Calibri"/>
              </a:defRPr>
            </a:lvl5pPr>
            <a:lvl6pPr marL="0" lvl="5" indent="0" algn="ctr" rtl="0">
              <a:spcBef>
                <a:spcPts val="0"/>
              </a:spcBef>
              <a:buNone/>
              <a:defRPr sz="1200" b="1">
                <a:solidFill>
                  <a:schemeClr val="lt1"/>
                </a:solidFill>
                <a:latin typeface="Calibri"/>
                <a:ea typeface="Calibri"/>
                <a:cs typeface="Calibri"/>
                <a:sym typeface="Calibri"/>
              </a:defRPr>
            </a:lvl6pPr>
            <a:lvl7pPr marL="0" lvl="6" indent="0" algn="ctr" rtl="0">
              <a:spcBef>
                <a:spcPts val="0"/>
              </a:spcBef>
              <a:buNone/>
              <a:defRPr sz="1200" b="1">
                <a:solidFill>
                  <a:schemeClr val="lt1"/>
                </a:solidFill>
                <a:latin typeface="Calibri"/>
                <a:ea typeface="Calibri"/>
                <a:cs typeface="Calibri"/>
                <a:sym typeface="Calibri"/>
              </a:defRPr>
            </a:lvl7pPr>
            <a:lvl8pPr marL="0" lvl="7" indent="0" algn="ctr" rtl="0">
              <a:spcBef>
                <a:spcPts val="0"/>
              </a:spcBef>
              <a:buNone/>
              <a:defRPr sz="1200" b="1">
                <a:solidFill>
                  <a:schemeClr val="lt1"/>
                </a:solidFill>
                <a:latin typeface="Calibri"/>
                <a:ea typeface="Calibri"/>
                <a:cs typeface="Calibri"/>
                <a:sym typeface="Calibri"/>
              </a:defRPr>
            </a:lvl8pPr>
            <a:lvl9pPr marL="0" lvl="8" indent="0" algn="ctr" rtl="0">
              <a:spcBef>
                <a:spcPts val="0"/>
              </a:spcBef>
              <a:buNone/>
              <a:defRPr sz="1200" b="1">
                <a:solidFill>
                  <a:schemeClr val="lt1"/>
                </a:solidFill>
                <a:latin typeface="Calibri"/>
                <a:ea typeface="Calibri"/>
                <a:cs typeface="Calibri"/>
                <a:sym typeface="Calibri"/>
              </a:defRPr>
            </a:lvl9pPr>
          </a:lstStyle>
          <a:p>
            <a:pPr marL="0" lvl="0" indent="0" algn="ct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7_BODY Slide RIGHT 4">
  <p:cSld name="7_BODY Slide RIGHT 4">
    <p:spTree>
      <p:nvGrpSpPr>
        <p:cNvPr id="1" name="Shape 25"/>
        <p:cNvGrpSpPr/>
        <p:nvPr/>
      </p:nvGrpSpPr>
      <p:grpSpPr>
        <a:xfrm>
          <a:off x="0" y="0"/>
          <a:ext cx="0" cy="0"/>
          <a:chOff x="0" y="0"/>
          <a:chExt cx="0" cy="0"/>
        </a:xfrm>
      </p:grpSpPr>
      <p:pic>
        <p:nvPicPr>
          <p:cNvPr id="26" name="Google Shape;26;p4"/>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27" name="Google Shape;27;p4"/>
          <p:cNvSpPr txBox="1">
            <a:spLocks noGrp="1"/>
          </p:cNvSpPr>
          <p:nvPr>
            <p:ph type="title"/>
          </p:nvPr>
        </p:nvSpPr>
        <p:spPr>
          <a:xfrm>
            <a:off x="942754" y="294463"/>
            <a:ext cx="10200167" cy="544574"/>
          </a:xfrm>
          <a:prstGeom prst="rect">
            <a:avLst/>
          </a:prstGeom>
          <a:noFill/>
          <a:ln>
            <a:noFill/>
          </a:ln>
        </p:spPr>
        <p:txBody>
          <a:bodyPr spcFirstLastPara="1" wrap="square" lIns="91425" tIns="45700" rIns="91425" bIns="45700" anchor="t" anchorCtr="0">
            <a:normAutofit/>
          </a:bodyPr>
          <a:lstStyle>
            <a:lvl1pPr lvl="0" algn="l">
              <a:lnSpc>
                <a:spcPct val="90000"/>
              </a:lnSpc>
              <a:spcBef>
                <a:spcPts val="0"/>
              </a:spcBef>
              <a:spcAft>
                <a:spcPts val="0"/>
              </a:spcAft>
              <a:buClr>
                <a:schemeClr val="dk1"/>
              </a:buClr>
              <a:buSzPts val="3200"/>
              <a:buFont typeface="Arial"/>
              <a:buNone/>
              <a:defRPr sz="3200">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8" name="Google Shape;28;p4"/>
          <p:cNvSpPr/>
          <p:nvPr/>
        </p:nvSpPr>
        <p:spPr>
          <a:xfrm>
            <a:off x="140135" y="6413380"/>
            <a:ext cx="308043" cy="308043"/>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9" name="Google Shape;29;p4"/>
          <p:cNvSpPr/>
          <p:nvPr/>
        </p:nvSpPr>
        <p:spPr>
          <a:xfrm>
            <a:off x="11759586" y="6327914"/>
            <a:ext cx="308043" cy="308043"/>
          </a:xfrm>
          <a:prstGeom prst="ellipse">
            <a:avLst/>
          </a:prstGeom>
          <a:solidFill>
            <a:srgbClr val="1EAC4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0" name="Google Shape;30;p4"/>
          <p:cNvSpPr txBox="1">
            <a:spLocks noGrp="1"/>
          </p:cNvSpPr>
          <p:nvPr>
            <p:ph type="sldNum" idx="12"/>
          </p:nvPr>
        </p:nvSpPr>
        <p:spPr>
          <a:xfrm>
            <a:off x="11694754" y="6299373"/>
            <a:ext cx="437707" cy="365125"/>
          </a:xfrm>
          <a:prstGeom prst="rect">
            <a:avLst/>
          </a:prstGeom>
          <a:noFill/>
          <a:ln>
            <a:noFill/>
          </a:ln>
        </p:spPr>
        <p:txBody>
          <a:bodyPr spcFirstLastPara="1" wrap="square" lIns="91425" tIns="45700" rIns="91425" bIns="45700" anchor="ctr" anchorCtr="0">
            <a:noAutofit/>
          </a:bodyPr>
          <a:lstStyle>
            <a:lvl1pPr marL="0" lvl="0" indent="0" algn="ctr">
              <a:spcBef>
                <a:spcPts val="0"/>
              </a:spcBef>
              <a:buNone/>
              <a:defRPr sz="1200" b="1">
                <a:solidFill>
                  <a:schemeClr val="lt1"/>
                </a:solidFill>
                <a:latin typeface="Calibri"/>
                <a:ea typeface="Calibri"/>
                <a:cs typeface="Calibri"/>
                <a:sym typeface="Calibri"/>
              </a:defRPr>
            </a:lvl1pPr>
            <a:lvl2pPr marL="0" lvl="1" indent="0" algn="ctr">
              <a:spcBef>
                <a:spcPts val="0"/>
              </a:spcBef>
              <a:buNone/>
              <a:defRPr sz="1200" b="1">
                <a:solidFill>
                  <a:schemeClr val="lt1"/>
                </a:solidFill>
                <a:latin typeface="Calibri"/>
                <a:ea typeface="Calibri"/>
                <a:cs typeface="Calibri"/>
                <a:sym typeface="Calibri"/>
              </a:defRPr>
            </a:lvl2pPr>
            <a:lvl3pPr marL="0" lvl="2" indent="0" algn="ctr">
              <a:spcBef>
                <a:spcPts val="0"/>
              </a:spcBef>
              <a:buNone/>
              <a:defRPr sz="1200" b="1">
                <a:solidFill>
                  <a:schemeClr val="lt1"/>
                </a:solidFill>
                <a:latin typeface="Calibri"/>
                <a:ea typeface="Calibri"/>
                <a:cs typeface="Calibri"/>
                <a:sym typeface="Calibri"/>
              </a:defRPr>
            </a:lvl3pPr>
            <a:lvl4pPr marL="0" lvl="3" indent="0" algn="ctr">
              <a:spcBef>
                <a:spcPts val="0"/>
              </a:spcBef>
              <a:buNone/>
              <a:defRPr sz="1200" b="1">
                <a:solidFill>
                  <a:schemeClr val="lt1"/>
                </a:solidFill>
                <a:latin typeface="Calibri"/>
                <a:ea typeface="Calibri"/>
                <a:cs typeface="Calibri"/>
                <a:sym typeface="Calibri"/>
              </a:defRPr>
            </a:lvl4pPr>
            <a:lvl5pPr marL="0" lvl="4" indent="0" algn="ctr">
              <a:spcBef>
                <a:spcPts val="0"/>
              </a:spcBef>
              <a:buNone/>
              <a:defRPr sz="1200" b="1">
                <a:solidFill>
                  <a:schemeClr val="lt1"/>
                </a:solidFill>
                <a:latin typeface="Calibri"/>
                <a:ea typeface="Calibri"/>
                <a:cs typeface="Calibri"/>
                <a:sym typeface="Calibri"/>
              </a:defRPr>
            </a:lvl5pPr>
            <a:lvl6pPr marL="0" lvl="5" indent="0" algn="ctr">
              <a:spcBef>
                <a:spcPts val="0"/>
              </a:spcBef>
              <a:buNone/>
              <a:defRPr sz="1200" b="1">
                <a:solidFill>
                  <a:schemeClr val="lt1"/>
                </a:solidFill>
                <a:latin typeface="Calibri"/>
                <a:ea typeface="Calibri"/>
                <a:cs typeface="Calibri"/>
                <a:sym typeface="Calibri"/>
              </a:defRPr>
            </a:lvl6pPr>
            <a:lvl7pPr marL="0" lvl="6" indent="0" algn="ctr">
              <a:spcBef>
                <a:spcPts val="0"/>
              </a:spcBef>
              <a:buNone/>
              <a:defRPr sz="1200" b="1">
                <a:solidFill>
                  <a:schemeClr val="lt1"/>
                </a:solidFill>
                <a:latin typeface="Calibri"/>
                <a:ea typeface="Calibri"/>
                <a:cs typeface="Calibri"/>
                <a:sym typeface="Calibri"/>
              </a:defRPr>
            </a:lvl7pPr>
            <a:lvl8pPr marL="0" lvl="7" indent="0" algn="ctr">
              <a:spcBef>
                <a:spcPts val="0"/>
              </a:spcBef>
              <a:buNone/>
              <a:defRPr sz="1200" b="1">
                <a:solidFill>
                  <a:schemeClr val="lt1"/>
                </a:solidFill>
                <a:latin typeface="Calibri"/>
                <a:ea typeface="Calibri"/>
                <a:cs typeface="Calibri"/>
                <a:sym typeface="Calibri"/>
              </a:defRPr>
            </a:lvl8pPr>
            <a:lvl9pPr marL="0" lvl="8" indent="0" algn="ctr">
              <a:spcBef>
                <a:spcPts val="0"/>
              </a:spcBef>
              <a:buNone/>
              <a:defRPr sz="1200" b="1">
                <a:solidFill>
                  <a:schemeClr val="lt1"/>
                </a:solidFill>
                <a:latin typeface="Calibri"/>
                <a:ea typeface="Calibri"/>
                <a:cs typeface="Calibri"/>
                <a:sym typeface="Calibri"/>
              </a:defRPr>
            </a:lvl9pPr>
          </a:lstStyle>
          <a:p>
            <a:pPr marL="0" lvl="0" indent="0" algn="ct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13_CLOSING Slide 4">
  <p:cSld name="13_CLOSING Slide 4">
    <p:spTree>
      <p:nvGrpSpPr>
        <p:cNvPr id="1" name="Shape 170"/>
        <p:cNvGrpSpPr/>
        <p:nvPr/>
      </p:nvGrpSpPr>
      <p:grpSpPr>
        <a:xfrm>
          <a:off x="0" y="0"/>
          <a:ext cx="0" cy="0"/>
          <a:chOff x="0" y="0"/>
          <a:chExt cx="0" cy="0"/>
        </a:xfrm>
      </p:grpSpPr>
      <p:pic>
        <p:nvPicPr>
          <p:cNvPr id="171" name="Google Shape;171;p32"/>
          <p:cNvPicPr preferRelativeResize="0"/>
          <p:nvPr/>
        </p:nvPicPr>
        <p:blipFill rotWithShape="1">
          <a:blip r:embed="rId2">
            <a:alphaModFix/>
          </a:blip>
          <a:srcRect/>
          <a:stretch/>
        </p:blipFill>
        <p:spPr>
          <a:xfrm>
            <a:off x="0" y="0"/>
            <a:ext cx="12192000" cy="6858000"/>
          </a:xfrm>
          <a:prstGeom prst="rect">
            <a:avLst/>
          </a:prstGeom>
          <a:noFill/>
          <a:ln>
            <a:noFill/>
          </a:ln>
        </p:spPr>
      </p:pic>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TITLE Slide 1">
  <p:cSld name="TITLE Slide 1">
    <p:spTree>
      <p:nvGrpSpPr>
        <p:cNvPr id="1" name="Shape 172"/>
        <p:cNvGrpSpPr/>
        <p:nvPr/>
      </p:nvGrpSpPr>
      <p:grpSpPr>
        <a:xfrm>
          <a:off x="0" y="0"/>
          <a:ext cx="0" cy="0"/>
          <a:chOff x="0" y="0"/>
          <a:chExt cx="0" cy="0"/>
        </a:xfrm>
      </p:grpSpPr>
      <p:pic>
        <p:nvPicPr>
          <p:cNvPr id="173" name="Google Shape;173;p33"/>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174" name="Google Shape;174;p33"/>
          <p:cNvSpPr txBox="1">
            <a:spLocks noGrp="1"/>
          </p:cNvSpPr>
          <p:nvPr>
            <p:ph type="title"/>
          </p:nvPr>
        </p:nvSpPr>
        <p:spPr>
          <a:xfrm>
            <a:off x="4544839" y="1727847"/>
            <a:ext cx="6585300" cy="2362500"/>
          </a:xfrm>
          <a:prstGeom prst="rect">
            <a:avLst/>
          </a:prstGeom>
          <a:noFill/>
          <a:ln>
            <a:noFill/>
          </a:ln>
        </p:spPr>
        <p:txBody>
          <a:bodyPr spcFirstLastPara="1" wrap="square" lIns="91425" tIns="45700" rIns="91425" bIns="45700" anchor="t" anchorCtr="0">
            <a:normAutofit/>
          </a:bodyPr>
          <a:lstStyle>
            <a:lvl1pPr lvl="0" algn="l" rtl="0">
              <a:lnSpc>
                <a:spcPct val="90000"/>
              </a:lnSpc>
              <a:spcBef>
                <a:spcPts val="0"/>
              </a:spcBef>
              <a:spcAft>
                <a:spcPts val="0"/>
              </a:spcAft>
              <a:buClr>
                <a:schemeClr val="dk1"/>
              </a:buClr>
              <a:buSzPts val="4800"/>
              <a:buFont typeface="Arial"/>
              <a:buNone/>
              <a:defRPr sz="4800">
                <a:latin typeface="Arial"/>
                <a:ea typeface="Arial"/>
                <a:cs typeface="Arial"/>
                <a:sym typeface="Aria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75" name="Google Shape;175;p33"/>
          <p:cNvSpPr>
            <a:spLocks noGrp="1"/>
          </p:cNvSpPr>
          <p:nvPr>
            <p:ph type="pic" idx="2"/>
          </p:nvPr>
        </p:nvSpPr>
        <p:spPr>
          <a:xfrm>
            <a:off x="8334986" y="2766382"/>
            <a:ext cx="4671600" cy="4671600"/>
          </a:xfrm>
          <a:prstGeom prst="rect">
            <a:avLst/>
          </a:prstGeom>
          <a:noFill/>
          <a:ln>
            <a:noFill/>
          </a:ln>
        </p:spPr>
      </p:sp>
      <p:sp>
        <p:nvSpPr>
          <p:cNvPr id="176" name="Google Shape;176;p33"/>
          <p:cNvSpPr txBox="1">
            <a:spLocks noGrp="1"/>
          </p:cNvSpPr>
          <p:nvPr>
            <p:ph type="subTitle" idx="1"/>
          </p:nvPr>
        </p:nvSpPr>
        <p:spPr>
          <a:xfrm>
            <a:off x="4544839" y="4407694"/>
            <a:ext cx="3506100" cy="1410600"/>
          </a:xfrm>
          <a:prstGeom prst="rect">
            <a:avLst/>
          </a:prstGeom>
          <a:noFill/>
          <a:ln>
            <a:noFill/>
          </a:ln>
        </p:spPr>
        <p:txBody>
          <a:bodyPr spcFirstLastPara="1" wrap="square" lIns="91425" tIns="45700" rIns="91425" bIns="45700" anchor="t" anchorCtr="0">
            <a:normAutofit/>
          </a:bodyPr>
          <a:lstStyle>
            <a:lvl1pPr lvl="0" algn="l" rtl="0">
              <a:lnSpc>
                <a:spcPct val="90000"/>
              </a:lnSpc>
              <a:spcBef>
                <a:spcPts val="0"/>
              </a:spcBef>
              <a:spcAft>
                <a:spcPts val="0"/>
              </a:spcAft>
              <a:buClr>
                <a:srgbClr val="7F7F7F"/>
              </a:buClr>
              <a:buSzPts val="2400"/>
              <a:buNone/>
              <a:defRPr sz="2400">
                <a:solidFill>
                  <a:srgbClr val="7F7F7F"/>
                </a:solidFill>
              </a:defRPr>
            </a:lvl1pPr>
            <a:lvl2pPr lvl="1" algn="ctr" rtl="0">
              <a:lnSpc>
                <a:spcPct val="90000"/>
              </a:lnSpc>
              <a:spcBef>
                <a:spcPts val="500"/>
              </a:spcBef>
              <a:spcAft>
                <a:spcPts val="0"/>
              </a:spcAft>
              <a:buClr>
                <a:schemeClr val="dk1"/>
              </a:buClr>
              <a:buSzPts val="2000"/>
              <a:buNone/>
              <a:defRPr sz="2000"/>
            </a:lvl2pPr>
            <a:lvl3pPr lvl="2" algn="ctr" rtl="0">
              <a:lnSpc>
                <a:spcPct val="90000"/>
              </a:lnSpc>
              <a:spcBef>
                <a:spcPts val="500"/>
              </a:spcBef>
              <a:spcAft>
                <a:spcPts val="0"/>
              </a:spcAft>
              <a:buClr>
                <a:schemeClr val="dk1"/>
              </a:buClr>
              <a:buSzPts val="1800"/>
              <a:buNone/>
              <a:defRPr sz="1800"/>
            </a:lvl3pPr>
            <a:lvl4pPr lvl="3" algn="ctr" rtl="0">
              <a:lnSpc>
                <a:spcPct val="90000"/>
              </a:lnSpc>
              <a:spcBef>
                <a:spcPts val="500"/>
              </a:spcBef>
              <a:spcAft>
                <a:spcPts val="0"/>
              </a:spcAft>
              <a:buClr>
                <a:schemeClr val="dk1"/>
              </a:buClr>
              <a:buSzPts val="1600"/>
              <a:buNone/>
              <a:defRPr sz="1600"/>
            </a:lvl4pPr>
            <a:lvl5pPr lvl="4" algn="ctr" rtl="0">
              <a:lnSpc>
                <a:spcPct val="90000"/>
              </a:lnSpc>
              <a:spcBef>
                <a:spcPts val="500"/>
              </a:spcBef>
              <a:spcAft>
                <a:spcPts val="0"/>
              </a:spcAft>
              <a:buClr>
                <a:schemeClr val="dk1"/>
              </a:buClr>
              <a:buSzPts val="1600"/>
              <a:buNone/>
              <a:defRPr sz="1600"/>
            </a:lvl5pPr>
            <a:lvl6pPr lvl="5" algn="ctr" rtl="0">
              <a:lnSpc>
                <a:spcPct val="90000"/>
              </a:lnSpc>
              <a:spcBef>
                <a:spcPts val="500"/>
              </a:spcBef>
              <a:spcAft>
                <a:spcPts val="0"/>
              </a:spcAft>
              <a:buClr>
                <a:schemeClr val="dk1"/>
              </a:buClr>
              <a:buSzPts val="1600"/>
              <a:buNone/>
              <a:defRPr sz="1600"/>
            </a:lvl6pPr>
            <a:lvl7pPr lvl="6" algn="ctr" rtl="0">
              <a:lnSpc>
                <a:spcPct val="90000"/>
              </a:lnSpc>
              <a:spcBef>
                <a:spcPts val="500"/>
              </a:spcBef>
              <a:spcAft>
                <a:spcPts val="0"/>
              </a:spcAft>
              <a:buClr>
                <a:schemeClr val="dk1"/>
              </a:buClr>
              <a:buSzPts val="1600"/>
              <a:buNone/>
              <a:defRPr sz="1600"/>
            </a:lvl7pPr>
            <a:lvl8pPr lvl="7" algn="ctr" rtl="0">
              <a:lnSpc>
                <a:spcPct val="90000"/>
              </a:lnSpc>
              <a:spcBef>
                <a:spcPts val="500"/>
              </a:spcBef>
              <a:spcAft>
                <a:spcPts val="0"/>
              </a:spcAft>
              <a:buClr>
                <a:schemeClr val="dk1"/>
              </a:buClr>
              <a:buSzPts val="1600"/>
              <a:buNone/>
              <a:defRPr sz="1600"/>
            </a:lvl8pPr>
            <a:lvl9pPr lvl="8" algn="ctr" rtl="0">
              <a:lnSpc>
                <a:spcPct val="90000"/>
              </a:lnSpc>
              <a:spcBef>
                <a:spcPts val="500"/>
              </a:spcBef>
              <a:spcAft>
                <a:spcPts val="0"/>
              </a:spcAft>
              <a:buClr>
                <a:schemeClr val="dk1"/>
              </a:buClr>
              <a:buSzPts val="1600"/>
              <a:buNone/>
              <a:defRPr sz="1600"/>
            </a:lvl9pPr>
          </a:lstStyle>
          <a:p>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2_BODY Slide TOP 2">
  <p:cSld name="2_BODY Slide TOP 2">
    <p:spTree>
      <p:nvGrpSpPr>
        <p:cNvPr id="1" name="Shape 177"/>
        <p:cNvGrpSpPr/>
        <p:nvPr/>
      </p:nvGrpSpPr>
      <p:grpSpPr>
        <a:xfrm>
          <a:off x="0" y="0"/>
          <a:ext cx="0" cy="0"/>
          <a:chOff x="0" y="0"/>
          <a:chExt cx="0" cy="0"/>
        </a:xfrm>
      </p:grpSpPr>
      <p:pic>
        <p:nvPicPr>
          <p:cNvPr id="178" name="Google Shape;178;p34"/>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179" name="Google Shape;179;p34"/>
          <p:cNvSpPr/>
          <p:nvPr/>
        </p:nvSpPr>
        <p:spPr>
          <a:xfrm>
            <a:off x="11667442" y="6327914"/>
            <a:ext cx="308100" cy="308100"/>
          </a:xfrm>
          <a:prstGeom prst="ellipse">
            <a:avLst/>
          </a:prstGeom>
          <a:solidFill>
            <a:srgbClr val="1EAC4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80" name="Google Shape;180;p34"/>
          <p:cNvSpPr txBox="1">
            <a:spLocks noGrp="1"/>
          </p:cNvSpPr>
          <p:nvPr>
            <p:ph type="sldNum" idx="12"/>
          </p:nvPr>
        </p:nvSpPr>
        <p:spPr>
          <a:xfrm>
            <a:off x="11602610" y="6299373"/>
            <a:ext cx="437700" cy="365100"/>
          </a:xfrm>
          <a:prstGeom prst="rect">
            <a:avLst/>
          </a:prstGeom>
          <a:noFill/>
          <a:ln>
            <a:noFill/>
          </a:ln>
        </p:spPr>
        <p:txBody>
          <a:bodyPr spcFirstLastPara="1" wrap="square" lIns="91425" tIns="45700" rIns="91425" bIns="45700" anchor="ctr" anchorCtr="0">
            <a:noAutofit/>
          </a:bodyPr>
          <a:lstStyle>
            <a:lvl1pPr marL="0" lvl="0" indent="0" algn="ctr" rtl="0">
              <a:spcBef>
                <a:spcPts val="0"/>
              </a:spcBef>
              <a:buNone/>
              <a:defRPr sz="1200" b="1">
                <a:solidFill>
                  <a:schemeClr val="lt1"/>
                </a:solidFill>
                <a:latin typeface="Calibri"/>
                <a:ea typeface="Calibri"/>
                <a:cs typeface="Calibri"/>
                <a:sym typeface="Calibri"/>
              </a:defRPr>
            </a:lvl1pPr>
            <a:lvl2pPr marL="0" lvl="1" indent="0" algn="ctr" rtl="0">
              <a:spcBef>
                <a:spcPts val="0"/>
              </a:spcBef>
              <a:buNone/>
              <a:defRPr sz="1200" b="1">
                <a:solidFill>
                  <a:schemeClr val="lt1"/>
                </a:solidFill>
                <a:latin typeface="Calibri"/>
                <a:ea typeface="Calibri"/>
                <a:cs typeface="Calibri"/>
                <a:sym typeface="Calibri"/>
              </a:defRPr>
            </a:lvl2pPr>
            <a:lvl3pPr marL="0" lvl="2" indent="0" algn="ctr" rtl="0">
              <a:spcBef>
                <a:spcPts val="0"/>
              </a:spcBef>
              <a:buNone/>
              <a:defRPr sz="1200" b="1">
                <a:solidFill>
                  <a:schemeClr val="lt1"/>
                </a:solidFill>
                <a:latin typeface="Calibri"/>
                <a:ea typeface="Calibri"/>
                <a:cs typeface="Calibri"/>
                <a:sym typeface="Calibri"/>
              </a:defRPr>
            </a:lvl3pPr>
            <a:lvl4pPr marL="0" lvl="3" indent="0" algn="ctr" rtl="0">
              <a:spcBef>
                <a:spcPts val="0"/>
              </a:spcBef>
              <a:buNone/>
              <a:defRPr sz="1200" b="1">
                <a:solidFill>
                  <a:schemeClr val="lt1"/>
                </a:solidFill>
                <a:latin typeface="Calibri"/>
                <a:ea typeface="Calibri"/>
                <a:cs typeface="Calibri"/>
                <a:sym typeface="Calibri"/>
              </a:defRPr>
            </a:lvl4pPr>
            <a:lvl5pPr marL="0" lvl="4" indent="0" algn="ctr" rtl="0">
              <a:spcBef>
                <a:spcPts val="0"/>
              </a:spcBef>
              <a:buNone/>
              <a:defRPr sz="1200" b="1">
                <a:solidFill>
                  <a:schemeClr val="lt1"/>
                </a:solidFill>
                <a:latin typeface="Calibri"/>
                <a:ea typeface="Calibri"/>
                <a:cs typeface="Calibri"/>
                <a:sym typeface="Calibri"/>
              </a:defRPr>
            </a:lvl5pPr>
            <a:lvl6pPr marL="0" lvl="5" indent="0" algn="ctr" rtl="0">
              <a:spcBef>
                <a:spcPts val="0"/>
              </a:spcBef>
              <a:buNone/>
              <a:defRPr sz="1200" b="1">
                <a:solidFill>
                  <a:schemeClr val="lt1"/>
                </a:solidFill>
                <a:latin typeface="Calibri"/>
                <a:ea typeface="Calibri"/>
                <a:cs typeface="Calibri"/>
                <a:sym typeface="Calibri"/>
              </a:defRPr>
            </a:lvl6pPr>
            <a:lvl7pPr marL="0" lvl="6" indent="0" algn="ctr" rtl="0">
              <a:spcBef>
                <a:spcPts val="0"/>
              </a:spcBef>
              <a:buNone/>
              <a:defRPr sz="1200" b="1">
                <a:solidFill>
                  <a:schemeClr val="lt1"/>
                </a:solidFill>
                <a:latin typeface="Calibri"/>
                <a:ea typeface="Calibri"/>
                <a:cs typeface="Calibri"/>
                <a:sym typeface="Calibri"/>
              </a:defRPr>
            </a:lvl7pPr>
            <a:lvl8pPr marL="0" lvl="7" indent="0" algn="ctr" rtl="0">
              <a:spcBef>
                <a:spcPts val="0"/>
              </a:spcBef>
              <a:buNone/>
              <a:defRPr sz="1200" b="1">
                <a:solidFill>
                  <a:schemeClr val="lt1"/>
                </a:solidFill>
                <a:latin typeface="Calibri"/>
                <a:ea typeface="Calibri"/>
                <a:cs typeface="Calibri"/>
                <a:sym typeface="Calibri"/>
              </a:defRPr>
            </a:lvl8pPr>
            <a:lvl9pPr marL="0" lvl="8" indent="0" algn="ctr" rtl="0">
              <a:spcBef>
                <a:spcPts val="0"/>
              </a:spcBef>
              <a:buNone/>
              <a:defRPr sz="1200" b="1">
                <a:solidFill>
                  <a:schemeClr val="lt1"/>
                </a:solidFill>
                <a:latin typeface="Calibri"/>
                <a:ea typeface="Calibri"/>
                <a:cs typeface="Calibri"/>
                <a:sym typeface="Calibri"/>
              </a:defRPr>
            </a:lvl9pPr>
          </a:lstStyle>
          <a:p>
            <a:pPr marL="0" lvl="0" indent="0" algn="ctr" rtl="0">
              <a:spcBef>
                <a:spcPts val="0"/>
              </a:spcBef>
              <a:spcAft>
                <a:spcPts val="0"/>
              </a:spcAft>
              <a:buNone/>
            </a:pPr>
            <a:fld id="{00000000-1234-1234-1234-123412341234}" type="slidenum">
              <a:rPr lang="en-US"/>
              <a:t>‹#›</a:t>
            </a:fld>
            <a:endParaRPr/>
          </a:p>
        </p:txBody>
      </p:sp>
      <p:sp>
        <p:nvSpPr>
          <p:cNvPr id="181" name="Google Shape;181;p34"/>
          <p:cNvSpPr txBox="1">
            <a:spLocks noGrp="1"/>
          </p:cNvSpPr>
          <p:nvPr>
            <p:ph type="title"/>
          </p:nvPr>
        </p:nvSpPr>
        <p:spPr>
          <a:xfrm>
            <a:off x="534379" y="958302"/>
            <a:ext cx="11203200" cy="544500"/>
          </a:xfrm>
          <a:prstGeom prst="rect">
            <a:avLst/>
          </a:prstGeom>
          <a:noFill/>
          <a:ln>
            <a:noFill/>
          </a:ln>
        </p:spPr>
        <p:txBody>
          <a:bodyPr spcFirstLastPara="1" wrap="square" lIns="91425" tIns="45700" rIns="91425" bIns="45700" anchor="t" anchorCtr="0">
            <a:normAutofit/>
          </a:bodyPr>
          <a:lstStyle>
            <a:lvl1pPr lvl="0" algn="l" rtl="0">
              <a:lnSpc>
                <a:spcPct val="90000"/>
              </a:lnSpc>
              <a:spcBef>
                <a:spcPts val="0"/>
              </a:spcBef>
              <a:spcAft>
                <a:spcPts val="0"/>
              </a:spcAft>
              <a:buClr>
                <a:schemeClr val="dk1"/>
              </a:buClr>
              <a:buSzPts val="3200"/>
              <a:buFont typeface="Arial"/>
              <a:buNone/>
              <a:defRPr sz="3200">
                <a:latin typeface="Arial"/>
                <a:ea typeface="Arial"/>
                <a:cs typeface="Arial"/>
                <a:sym typeface="Aria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82" name="Google Shape;182;p34"/>
          <p:cNvSpPr txBox="1">
            <a:spLocks noGrp="1"/>
          </p:cNvSpPr>
          <p:nvPr>
            <p:ph type="body" idx="1"/>
          </p:nvPr>
        </p:nvSpPr>
        <p:spPr>
          <a:xfrm>
            <a:off x="534378" y="1768474"/>
            <a:ext cx="11203200" cy="4651500"/>
          </a:xfrm>
          <a:prstGeom prst="rect">
            <a:avLst/>
          </a:prstGeom>
          <a:noFill/>
          <a:ln>
            <a:noFill/>
          </a:ln>
        </p:spPr>
        <p:txBody>
          <a:bodyPr spcFirstLastPara="1" wrap="square" lIns="91425" tIns="45700" rIns="91425" bIns="45700" anchor="t" anchorCtr="0">
            <a:normAutofit/>
          </a:bodyPr>
          <a:lstStyle>
            <a:lvl1pPr marL="457200" lvl="0" indent="-406400" algn="l" rtl="0">
              <a:lnSpc>
                <a:spcPct val="100000"/>
              </a:lnSpc>
              <a:spcBef>
                <a:spcPts val="0"/>
              </a:spcBef>
              <a:spcAft>
                <a:spcPts val="0"/>
              </a:spcAft>
              <a:buClr>
                <a:schemeClr val="dk1"/>
              </a:buClr>
              <a:buSzPts val="2800"/>
              <a:buChar char="•"/>
              <a:defRPr>
                <a:latin typeface="Arial"/>
                <a:ea typeface="Arial"/>
                <a:cs typeface="Arial"/>
                <a:sym typeface="Arial"/>
              </a:defRPr>
            </a:lvl1pPr>
            <a:lvl2pPr marL="914400" lvl="1" indent="-381000" algn="l" rtl="0">
              <a:lnSpc>
                <a:spcPct val="100000"/>
              </a:lnSpc>
              <a:spcBef>
                <a:spcPts val="600"/>
              </a:spcBef>
              <a:spcAft>
                <a:spcPts val="0"/>
              </a:spcAft>
              <a:buClr>
                <a:schemeClr val="dk1"/>
              </a:buClr>
              <a:buSzPts val="2400"/>
              <a:buChar char="•"/>
              <a:defRPr>
                <a:latin typeface="Arial"/>
                <a:ea typeface="Arial"/>
                <a:cs typeface="Arial"/>
                <a:sym typeface="Arial"/>
              </a:defRPr>
            </a:lvl2pPr>
            <a:lvl3pPr marL="1371600" lvl="2" indent="-355600" algn="l" rtl="0">
              <a:lnSpc>
                <a:spcPct val="100000"/>
              </a:lnSpc>
              <a:spcBef>
                <a:spcPts val="600"/>
              </a:spcBef>
              <a:spcAft>
                <a:spcPts val="0"/>
              </a:spcAft>
              <a:buClr>
                <a:schemeClr val="dk1"/>
              </a:buClr>
              <a:buSzPts val="2000"/>
              <a:buChar char="•"/>
              <a:defRPr>
                <a:latin typeface="Arial"/>
                <a:ea typeface="Arial"/>
                <a:cs typeface="Arial"/>
                <a:sym typeface="Arial"/>
              </a:defRPr>
            </a:lvl3pPr>
            <a:lvl4pPr marL="1828800" lvl="3" indent="-342900" algn="l" rtl="0">
              <a:lnSpc>
                <a:spcPct val="100000"/>
              </a:lnSpc>
              <a:spcBef>
                <a:spcPts val="600"/>
              </a:spcBef>
              <a:spcAft>
                <a:spcPts val="0"/>
              </a:spcAft>
              <a:buClr>
                <a:schemeClr val="dk1"/>
              </a:buClr>
              <a:buSzPts val="1800"/>
              <a:buChar char="•"/>
              <a:defRPr>
                <a:latin typeface="Arial"/>
                <a:ea typeface="Arial"/>
                <a:cs typeface="Arial"/>
                <a:sym typeface="Arial"/>
              </a:defRPr>
            </a:lvl4pPr>
            <a:lvl5pPr marL="2286000" lvl="4" indent="-342900" algn="l" rtl="0">
              <a:lnSpc>
                <a:spcPct val="100000"/>
              </a:lnSpc>
              <a:spcBef>
                <a:spcPts val="600"/>
              </a:spcBef>
              <a:spcAft>
                <a:spcPts val="0"/>
              </a:spcAft>
              <a:buClr>
                <a:schemeClr val="dk1"/>
              </a:buClr>
              <a:buSzPts val="1800"/>
              <a:buChar char="•"/>
              <a:defRPr>
                <a:latin typeface="Arial"/>
                <a:ea typeface="Arial"/>
                <a:cs typeface="Arial"/>
                <a:sym typeface="Arial"/>
              </a:defRPr>
            </a:lvl5pPr>
            <a:lvl6pPr marL="2743200" lvl="5" indent="-342900" algn="l" rtl="0">
              <a:lnSpc>
                <a:spcPct val="90000"/>
              </a:lnSpc>
              <a:spcBef>
                <a:spcPts val="6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4_BODY Slide LEFT 2">
  <p:cSld name="4_BODY Slide LEFT 2">
    <p:spTree>
      <p:nvGrpSpPr>
        <p:cNvPr id="1" name="Shape 183"/>
        <p:cNvGrpSpPr/>
        <p:nvPr/>
      </p:nvGrpSpPr>
      <p:grpSpPr>
        <a:xfrm>
          <a:off x="0" y="0"/>
          <a:ext cx="0" cy="0"/>
          <a:chOff x="0" y="0"/>
          <a:chExt cx="0" cy="0"/>
        </a:xfrm>
      </p:grpSpPr>
      <p:pic>
        <p:nvPicPr>
          <p:cNvPr id="184" name="Google Shape;184;p35"/>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185" name="Google Shape;185;p35"/>
          <p:cNvSpPr/>
          <p:nvPr/>
        </p:nvSpPr>
        <p:spPr>
          <a:xfrm>
            <a:off x="11667442" y="6327914"/>
            <a:ext cx="308100" cy="308100"/>
          </a:xfrm>
          <a:prstGeom prst="ellipse">
            <a:avLst/>
          </a:prstGeom>
          <a:solidFill>
            <a:srgbClr val="1EAC4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86" name="Google Shape;186;p35"/>
          <p:cNvSpPr txBox="1">
            <a:spLocks noGrp="1"/>
          </p:cNvSpPr>
          <p:nvPr>
            <p:ph type="sldNum" idx="12"/>
          </p:nvPr>
        </p:nvSpPr>
        <p:spPr>
          <a:xfrm>
            <a:off x="11602610" y="6299373"/>
            <a:ext cx="437700" cy="365100"/>
          </a:xfrm>
          <a:prstGeom prst="rect">
            <a:avLst/>
          </a:prstGeom>
          <a:noFill/>
          <a:ln>
            <a:noFill/>
          </a:ln>
        </p:spPr>
        <p:txBody>
          <a:bodyPr spcFirstLastPara="1" wrap="square" lIns="91425" tIns="45700" rIns="91425" bIns="45700" anchor="ctr" anchorCtr="0">
            <a:noAutofit/>
          </a:bodyPr>
          <a:lstStyle>
            <a:lvl1pPr marL="0" lvl="0" indent="0" algn="ctr" rtl="0">
              <a:spcBef>
                <a:spcPts val="0"/>
              </a:spcBef>
              <a:buNone/>
              <a:defRPr sz="1200" b="1">
                <a:solidFill>
                  <a:schemeClr val="lt1"/>
                </a:solidFill>
                <a:latin typeface="Calibri"/>
                <a:ea typeface="Calibri"/>
                <a:cs typeface="Calibri"/>
                <a:sym typeface="Calibri"/>
              </a:defRPr>
            </a:lvl1pPr>
            <a:lvl2pPr marL="0" lvl="1" indent="0" algn="ctr" rtl="0">
              <a:spcBef>
                <a:spcPts val="0"/>
              </a:spcBef>
              <a:buNone/>
              <a:defRPr sz="1200" b="1">
                <a:solidFill>
                  <a:schemeClr val="lt1"/>
                </a:solidFill>
                <a:latin typeface="Calibri"/>
                <a:ea typeface="Calibri"/>
                <a:cs typeface="Calibri"/>
                <a:sym typeface="Calibri"/>
              </a:defRPr>
            </a:lvl2pPr>
            <a:lvl3pPr marL="0" lvl="2" indent="0" algn="ctr" rtl="0">
              <a:spcBef>
                <a:spcPts val="0"/>
              </a:spcBef>
              <a:buNone/>
              <a:defRPr sz="1200" b="1">
                <a:solidFill>
                  <a:schemeClr val="lt1"/>
                </a:solidFill>
                <a:latin typeface="Calibri"/>
                <a:ea typeface="Calibri"/>
                <a:cs typeface="Calibri"/>
                <a:sym typeface="Calibri"/>
              </a:defRPr>
            </a:lvl3pPr>
            <a:lvl4pPr marL="0" lvl="3" indent="0" algn="ctr" rtl="0">
              <a:spcBef>
                <a:spcPts val="0"/>
              </a:spcBef>
              <a:buNone/>
              <a:defRPr sz="1200" b="1">
                <a:solidFill>
                  <a:schemeClr val="lt1"/>
                </a:solidFill>
                <a:latin typeface="Calibri"/>
                <a:ea typeface="Calibri"/>
                <a:cs typeface="Calibri"/>
                <a:sym typeface="Calibri"/>
              </a:defRPr>
            </a:lvl4pPr>
            <a:lvl5pPr marL="0" lvl="4" indent="0" algn="ctr" rtl="0">
              <a:spcBef>
                <a:spcPts val="0"/>
              </a:spcBef>
              <a:buNone/>
              <a:defRPr sz="1200" b="1">
                <a:solidFill>
                  <a:schemeClr val="lt1"/>
                </a:solidFill>
                <a:latin typeface="Calibri"/>
                <a:ea typeface="Calibri"/>
                <a:cs typeface="Calibri"/>
                <a:sym typeface="Calibri"/>
              </a:defRPr>
            </a:lvl5pPr>
            <a:lvl6pPr marL="0" lvl="5" indent="0" algn="ctr" rtl="0">
              <a:spcBef>
                <a:spcPts val="0"/>
              </a:spcBef>
              <a:buNone/>
              <a:defRPr sz="1200" b="1">
                <a:solidFill>
                  <a:schemeClr val="lt1"/>
                </a:solidFill>
                <a:latin typeface="Calibri"/>
                <a:ea typeface="Calibri"/>
                <a:cs typeface="Calibri"/>
                <a:sym typeface="Calibri"/>
              </a:defRPr>
            </a:lvl6pPr>
            <a:lvl7pPr marL="0" lvl="6" indent="0" algn="ctr" rtl="0">
              <a:spcBef>
                <a:spcPts val="0"/>
              </a:spcBef>
              <a:buNone/>
              <a:defRPr sz="1200" b="1">
                <a:solidFill>
                  <a:schemeClr val="lt1"/>
                </a:solidFill>
                <a:latin typeface="Calibri"/>
                <a:ea typeface="Calibri"/>
                <a:cs typeface="Calibri"/>
                <a:sym typeface="Calibri"/>
              </a:defRPr>
            </a:lvl7pPr>
            <a:lvl8pPr marL="0" lvl="7" indent="0" algn="ctr" rtl="0">
              <a:spcBef>
                <a:spcPts val="0"/>
              </a:spcBef>
              <a:buNone/>
              <a:defRPr sz="1200" b="1">
                <a:solidFill>
                  <a:schemeClr val="lt1"/>
                </a:solidFill>
                <a:latin typeface="Calibri"/>
                <a:ea typeface="Calibri"/>
                <a:cs typeface="Calibri"/>
                <a:sym typeface="Calibri"/>
              </a:defRPr>
            </a:lvl8pPr>
            <a:lvl9pPr marL="0" lvl="8" indent="0" algn="ctr" rtl="0">
              <a:spcBef>
                <a:spcPts val="0"/>
              </a:spcBef>
              <a:buNone/>
              <a:defRPr sz="1200" b="1">
                <a:solidFill>
                  <a:schemeClr val="lt1"/>
                </a:solidFill>
                <a:latin typeface="Calibri"/>
                <a:ea typeface="Calibri"/>
                <a:cs typeface="Calibri"/>
                <a:sym typeface="Calibri"/>
              </a:defRPr>
            </a:lvl9pPr>
          </a:lstStyle>
          <a:p>
            <a:pPr marL="0" lvl="0" indent="0" algn="ctr" rtl="0">
              <a:spcBef>
                <a:spcPts val="0"/>
              </a:spcBef>
              <a:spcAft>
                <a:spcPts val="0"/>
              </a:spcAft>
              <a:buNone/>
            </a:pPr>
            <a:fld id="{00000000-1234-1234-1234-123412341234}" type="slidenum">
              <a:rPr lang="en-US"/>
              <a:t>‹#›</a:t>
            </a:fld>
            <a:endParaRPr/>
          </a:p>
        </p:txBody>
      </p:sp>
      <p:sp>
        <p:nvSpPr>
          <p:cNvPr id="187" name="Google Shape;187;p35"/>
          <p:cNvSpPr txBox="1">
            <a:spLocks noGrp="1"/>
          </p:cNvSpPr>
          <p:nvPr>
            <p:ph type="body" idx="1"/>
          </p:nvPr>
        </p:nvSpPr>
        <p:spPr>
          <a:xfrm>
            <a:off x="1016192" y="1232420"/>
            <a:ext cx="10581300" cy="5331300"/>
          </a:xfrm>
          <a:prstGeom prst="rect">
            <a:avLst/>
          </a:prstGeom>
          <a:noFill/>
          <a:ln>
            <a:noFill/>
          </a:ln>
        </p:spPr>
        <p:txBody>
          <a:bodyPr spcFirstLastPara="1" wrap="square" lIns="91425" tIns="45700" rIns="91425" bIns="45700" anchor="t" anchorCtr="0">
            <a:normAutofit/>
          </a:bodyPr>
          <a:lstStyle>
            <a:lvl1pPr marL="457200" lvl="0" indent="-406400" algn="l" rtl="0">
              <a:lnSpc>
                <a:spcPct val="100000"/>
              </a:lnSpc>
              <a:spcBef>
                <a:spcPts val="0"/>
              </a:spcBef>
              <a:spcAft>
                <a:spcPts val="0"/>
              </a:spcAft>
              <a:buClr>
                <a:schemeClr val="dk1"/>
              </a:buClr>
              <a:buSzPts val="2800"/>
              <a:buChar char="•"/>
              <a:defRPr>
                <a:latin typeface="Arial"/>
                <a:ea typeface="Arial"/>
                <a:cs typeface="Arial"/>
                <a:sym typeface="Arial"/>
              </a:defRPr>
            </a:lvl1pPr>
            <a:lvl2pPr marL="914400" lvl="1" indent="-381000" algn="l" rtl="0">
              <a:lnSpc>
                <a:spcPct val="100000"/>
              </a:lnSpc>
              <a:spcBef>
                <a:spcPts val="600"/>
              </a:spcBef>
              <a:spcAft>
                <a:spcPts val="0"/>
              </a:spcAft>
              <a:buClr>
                <a:schemeClr val="dk1"/>
              </a:buClr>
              <a:buSzPts val="2400"/>
              <a:buChar char="•"/>
              <a:defRPr>
                <a:latin typeface="Arial"/>
                <a:ea typeface="Arial"/>
                <a:cs typeface="Arial"/>
                <a:sym typeface="Arial"/>
              </a:defRPr>
            </a:lvl2pPr>
            <a:lvl3pPr marL="1371600" lvl="2" indent="-355600" algn="l" rtl="0">
              <a:lnSpc>
                <a:spcPct val="100000"/>
              </a:lnSpc>
              <a:spcBef>
                <a:spcPts val="600"/>
              </a:spcBef>
              <a:spcAft>
                <a:spcPts val="0"/>
              </a:spcAft>
              <a:buClr>
                <a:schemeClr val="dk1"/>
              </a:buClr>
              <a:buSzPts val="2000"/>
              <a:buChar char="•"/>
              <a:defRPr>
                <a:latin typeface="Arial"/>
                <a:ea typeface="Arial"/>
                <a:cs typeface="Arial"/>
                <a:sym typeface="Arial"/>
              </a:defRPr>
            </a:lvl3pPr>
            <a:lvl4pPr marL="1828800" lvl="3" indent="-342900" algn="l" rtl="0">
              <a:lnSpc>
                <a:spcPct val="100000"/>
              </a:lnSpc>
              <a:spcBef>
                <a:spcPts val="600"/>
              </a:spcBef>
              <a:spcAft>
                <a:spcPts val="0"/>
              </a:spcAft>
              <a:buClr>
                <a:schemeClr val="dk1"/>
              </a:buClr>
              <a:buSzPts val="1800"/>
              <a:buChar char="•"/>
              <a:defRPr>
                <a:latin typeface="Arial"/>
                <a:ea typeface="Arial"/>
                <a:cs typeface="Arial"/>
                <a:sym typeface="Arial"/>
              </a:defRPr>
            </a:lvl4pPr>
            <a:lvl5pPr marL="2286000" lvl="4" indent="-342900" algn="l" rtl="0">
              <a:lnSpc>
                <a:spcPct val="100000"/>
              </a:lnSpc>
              <a:spcBef>
                <a:spcPts val="600"/>
              </a:spcBef>
              <a:spcAft>
                <a:spcPts val="0"/>
              </a:spcAft>
              <a:buClr>
                <a:schemeClr val="dk1"/>
              </a:buClr>
              <a:buSzPts val="1800"/>
              <a:buChar char="•"/>
              <a:defRPr>
                <a:latin typeface="Arial"/>
                <a:ea typeface="Arial"/>
                <a:cs typeface="Arial"/>
                <a:sym typeface="Arial"/>
              </a:defRPr>
            </a:lvl5pPr>
            <a:lvl6pPr marL="2743200" lvl="5" indent="-342900" algn="l" rtl="0">
              <a:lnSpc>
                <a:spcPct val="90000"/>
              </a:lnSpc>
              <a:spcBef>
                <a:spcPts val="6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
        <p:nvSpPr>
          <p:cNvPr id="188" name="Google Shape;188;p35"/>
          <p:cNvSpPr txBox="1">
            <a:spLocks noGrp="1"/>
          </p:cNvSpPr>
          <p:nvPr>
            <p:ph type="title"/>
          </p:nvPr>
        </p:nvSpPr>
        <p:spPr>
          <a:xfrm>
            <a:off x="1016191" y="414134"/>
            <a:ext cx="10581300" cy="544500"/>
          </a:xfrm>
          <a:prstGeom prst="rect">
            <a:avLst/>
          </a:prstGeom>
          <a:noFill/>
          <a:ln>
            <a:noFill/>
          </a:ln>
        </p:spPr>
        <p:txBody>
          <a:bodyPr spcFirstLastPara="1" wrap="square" lIns="91425" tIns="45700" rIns="91425" bIns="45700" anchor="t" anchorCtr="0">
            <a:normAutofit/>
          </a:bodyPr>
          <a:lstStyle>
            <a:lvl1pPr lvl="0" algn="l" rtl="0">
              <a:lnSpc>
                <a:spcPct val="90000"/>
              </a:lnSpc>
              <a:spcBef>
                <a:spcPts val="0"/>
              </a:spcBef>
              <a:spcAft>
                <a:spcPts val="0"/>
              </a:spcAft>
              <a:buClr>
                <a:schemeClr val="dk1"/>
              </a:buClr>
              <a:buSzPts val="3200"/>
              <a:buFont typeface="Arial"/>
              <a:buNone/>
              <a:defRPr sz="3200">
                <a:latin typeface="Arial"/>
                <a:ea typeface="Arial"/>
                <a:cs typeface="Arial"/>
                <a:sym typeface="Aria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6_BODY Slide LEFT 4">
  <p:cSld name="6_BODY Slide LEFT 4">
    <p:spTree>
      <p:nvGrpSpPr>
        <p:cNvPr id="1" name="Shape 189"/>
        <p:cNvGrpSpPr/>
        <p:nvPr/>
      </p:nvGrpSpPr>
      <p:grpSpPr>
        <a:xfrm>
          <a:off x="0" y="0"/>
          <a:ext cx="0" cy="0"/>
          <a:chOff x="0" y="0"/>
          <a:chExt cx="0" cy="0"/>
        </a:xfrm>
      </p:grpSpPr>
      <p:pic>
        <p:nvPicPr>
          <p:cNvPr id="190" name="Google Shape;190;p36"/>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191" name="Google Shape;191;p36"/>
          <p:cNvSpPr/>
          <p:nvPr/>
        </p:nvSpPr>
        <p:spPr>
          <a:xfrm>
            <a:off x="11667442" y="6327914"/>
            <a:ext cx="308100" cy="308100"/>
          </a:xfrm>
          <a:prstGeom prst="ellipse">
            <a:avLst/>
          </a:prstGeom>
          <a:solidFill>
            <a:srgbClr val="1EAC4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92" name="Google Shape;192;p36"/>
          <p:cNvSpPr txBox="1">
            <a:spLocks noGrp="1"/>
          </p:cNvSpPr>
          <p:nvPr>
            <p:ph type="sldNum" idx="12"/>
          </p:nvPr>
        </p:nvSpPr>
        <p:spPr>
          <a:xfrm>
            <a:off x="11602610" y="6299373"/>
            <a:ext cx="437700" cy="365100"/>
          </a:xfrm>
          <a:prstGeom prst="rect">
            <a:avLst/>
          </a:prstGeom>
          <a:noFill/>
          <a:ln>
            <a:noFill/>
          </a:ln>
        </p:spPr>
        <p:txBody>
          <a:bodyPr spcFirstLastPara="1" wrap="square" lIns="91425" tIns="45700" rIns="91425" bIns="45700" anchor="ctr" anchorCtr="0">
            <a:noAutofit/>
          </a:bodyPr>
          <a:lstStyle>
            <a:lvl1pPr marL="0" lvl="0" indent="0" algn="ctr" rtl="0">
              <a:spcBef>
                <a:spcPts val="0"/>
              </a:spcBef>
              <a:buNone/>
              <a:defRPr sz="1200" b="1">
                <a:solidFill>
                  <a:schemeClr val="lt1"/>
                </a:solidFill>
                <a:latin typeface="Calibri"/>
                <a:ea typeface="Calibri"/>
                <a:cs typeface="Calibri"/>
                <a:sym typeface="Calibri"/>
              </a:defRPr>
            </a:lvl1pPr>
            <a:lvl2pPr marL="0" lvl="1" indent="0" algn="ctr" rtl="0">
              <a:spcBef>
                <a:spcPts val="0"/>
              </a:spcBef>
              <a:buNone/>
              <a:defRPr sz="1200" b="1">
                <a:solidFill>
                  <a:schemeClr val="lt1"/>
                </a:solidFill>
                <a:latin typeface="Calibri"/>
                <a:ea typeface="Calibri"/>
                <a:cs typeface="Calibri"/>
                <a:sym typeface="Calibri"/>
              </a:defRPr>
            </a:lvl2pPr>
            <a:lvl3pPr marL="0" lvl="2" indent="0" algn="ctr" rtl="0">
              <a:spcBef>
                <a:spcPts val="0"/>
              </a:spcBef>
              <a:buNone/>
              <a:defRPr sz="1200" b="1">
                <a:solidFill>
                  <a:schemeClr val="lt1"/>
                </a:solidFill>
                <a:latin typeface="Calibri"/>
                <a:ea typeface="Calibri"/>
                <a:cs typeface="Calibri"/>
                <a:sym typeface="Calibri"/>
              </a:defRPr>
            </a:lvl3pPr>
            <a:lvl4pPr marL="0" lvl="3" indent="0" algn="ctr" rtl="0">
              <a:spcBef>
                <a:spcPts val="0"/>
              </a:spcBef>
              <a:buNone/>
              <a:defRPr sz="1200" b="1">
                <a:solidFill>
                  <a:schemeClr val="lt1"/>
                </a:solidFill>
                <a:latin typeface="Calibri"/>
                <a:ea typeface="Calibri"/>
                <a:cs typeface="Calibri"/>
                <a:sym typeface="Calibri"/>
              </a:defRPr>
            </a:lvl4pPr>
            <a:lvl5pPr marL="0" lvl="4" indent="0" algn="ctr" rtl="0">
              <a:spcBef>
                <a:spcPts val="0"/>
              </a:spcBef>
              <a:buNone/>
              <a:defRPr sz="1200" b="1">
                <a:solidFill>
                  <a:schemeClr val="lt1"/>
                </a:solidFill>
                <a:latin typeface="Calibri"/>
                <a:ea typeface="Calibri"/>
                <a:cs typeface="Calibri"/>
                <a:sym typeface="Calibri"/>
              </a:defRPr>
            </a:lvl5pPr>
            <a:lvl6pPr marL="0" lvl="5" indent="0" algn="ctr" rtl="0">
              <a:spcBef>
                <a:spcPts val="0"/>
              </a:spcBef>
              <a:buNone/>
              <a:defRPr sz="1200" b="1">
                <a:solidFill>
                  <a:schemeClr val="lt1"/>
                </a:solidFill>
                <a:latin typeface="Calibri"/>
                <a:ea typeface="Calibri"/>
                <a:cs typeface="Calibri"/>
                <a:sym typeface="Calibri"/>
              </a:defRPr>
            </a:lvl6pPr>
            <a:lvl7pPr marL="0" lvl="6" indent="0" algn="ctr" rtl="0">
              <a:spcBef>
                <a:spcPts val="0"/>
              </a:spcBef>
              <a:buNone/>
              <a:defRPr sz="1200" b="1">
                <a:solidFill>
                  <a:schemeClr val="lt1"/>
                </a:solidFill>
                <a:latin typeface="Calibri"/>
                <a:ea typeface="Calibri"/>
                <a:cs typeface="Calibri"/>
                <a:sym typeface="Calibri"/>
              </a:defRPr>
            </a:lvl7pPr>
            <a:lvl8pPr marL="0" lvl="7" indent="0" algn="ctr" rtl="0">
              <a:spcBef>
                <a:spcPts val="0"/>
              </a:spcBef>
              <a:buNone/>
              <a:defRPr sz="1200" b="1">
                <a:solidFill>
                  <a:schemeClr val="lt1"/>
                </a:solidFill>
                <a:latin typeface="Calibri"/>
                <a:ea typeface="Calibri"/>
                <a:cs typeface="Calibri"/>
                <a:sym typeface="Calibri"/>
              </a:defRPr>
            </a:lvl8pPr>
            <a:lvl9pPr marL="0" lvl="8" indent="0" algn="ctr" rtl="0">
              <a:spcBef>
                <a:spcPts val="0"/>
              </a:spcBef>
              <a:buNone/>
              <a:defRPr sz="1200" b="1">
                <a:solidFill>
                  <a:schemeClr val="lt1"/>
                </a:solidFill>
                <a:latin typeface="Calibri"/>
                <a:ea typeface="Calibri"/>
                <a:cs typeface="Calibri"/>
                <a:sym typeface="Calibri"/>
              </a:defRPr>
            </a:lvl9pPr>
          </a:lstStyle>
          <a:p>
            <a:pPr marL="0" lvl="0" indent="0" algn="ctr" rtl="0">
              <a:spcBef>
                <a:spcPts val="0"/>
              </a:spcBef>
              <a:spcAft>
                <a:spcPts val="0"/>
              </a:spcAft>
              <a:buNone/>
            </a:pPr>
            <a:fld id="{00000000-1234-1234-1234-123412341234}" type="slidenum">
              <a:rPr lang="en-US"/>
              <a:t>‹#›</a:t>
            </a:fld>
            <a:endParaRPr/>
          </a:p>
        </p:txBody>
      </p:sp>
      <p:sp>
        <p:nvSpPr>
          <p:cNvPr id="193" name="Google Shape;193;p36"/>
          <p:cNvSpPr txBox="1">
            <a:spLocks noGrp="1"/>
          </p:cNvSpPr>
          <p:nvPr>
            <p:ph type="body" idx="1"/>
          </p:nvPr>
        </p:nvSpPr>
        <p:spPr>
          <a:xfrm>
            <a:off x="1016192" y="1232420"/>
            <a:ext cx="10581300" cy="5331300"/>
          </a:xfrm>
          <a:prstGeom prst="rect">
            <a:avLst/>
          </a:prstGeom>
          <a:noFill/>
          <a:ln>
            <a:noFill/>
          </a:ln>
        </p:spPr>
        <p:txBody>
          <a:bodyPr spcFirstLastPara="1" wrap="square" lIns="91425" tIns="45700" rIns="91425" bIns="45700" anchor="t" anchorCtr="0">
            <a:normAutofit/>
          </a:bodyPr>
          <a:lstStyle>
            <a:lvl1pPr marL="457200" lvl="0" indent="-406400" algn="l" rtl="0">
              <a:lnSpc>
                <a:spcPct val="100000"/>
              </a:lnSpc>
              <a:spcBef>
                <a:spcPts val="0"/>
              </a:spcBef>
              <a:spcAft>
                <a:spcPts val="0"/>
              </a:spcAft>
              <a:buClr>
                <a:schemeClr val="dk1"/>
              </a:buClr>
              <a:buSzPts val="2800"/>
              <a:buChar char="•"/>
              <a:defRPr>
                <a:latin typeface="Arial"/>
                <a:ea typeface="Arial"/>
                <a:cs typeface="Arial"/>
                <a:sym typeface="Arial"/>
              </a:defRPr>
            </a:lvl1pPr>
            <a:lvl2pPr marL="914400" lvl="1" indent="-381000" algn="l" rtl="0">
              <a:lnSpc>
                <a:spcPct val="100000"/>
              </a:lnSpc>
              <a:spcBef>
                <a:spcPts val="600"/>
              </a:spcBef>
              <a:spcAft>
                <a:spcPts val="0"/>
              </a:spcAft>
              <a:buClr>
                <a:schemeClr val="dk1"/>
              </a:buClr>
              <a:buSzPts val="2400"/>
              <a:buChar char="•"/>
              <a:defRPr>
                <a:latin typeface="Arial"/>
                <a:ea typeface="Arial"/>
                <a:cs typeface="Arial"/>
                <a:sym typeface="Arial"/>
              </a:defRPr>
            </a:lvl2pPr>
            <a:lvl3pPr marL="1371600" lvl="2" indent="-355600" algn="l" rtl="0">
              <a:lnSpc>
                <a:spcPct val="100000"/>
              </a:lnSpc>
              <a:spcBef>
                <a:spcPts val="600"/>
              </a:spcBef>
              <a:spcAft>
                <a:spcPts val="0"/>
              </a:spcAft>
              <a:buClr>
                <a:schemeClr val="dk1"/>
              </a:buClr>
              <a:buSzPts val="2000"/>
              <a:buChar char="•"/>
              <a:defRPr>
                <a:latin typeface="Arial"/>
                <a:ea typeface="Arial"/>
                <a:cs typeface="Arial"/>
                <a:sym typeface="Arial"/>
              </a:defRPr>
            </a:lvl3pPr>
            <a:lvl4pPr marL="1828800" lvl="3" indent="-342900" algn="l" rtl="0">
              <a:lnSpc>
                <a:spcPct val="100000"/>
              </a:lnSpc>
              <a:spcBef>
                <a:spcPts val="600"/>
              </a:spcBef>
              <a:spcAft>
                <a:spcPts val="0"/>
              </a:spcAft>
              <a:buClr>
                <a:schemeClr val="dk1"/>
              </a:buClr>
              <a:buSzPts val="1800"/>
              <a:buChar char="•"/>
              <a:defRPr>
                <a:latin typeface="Arial"/>
                <a:ea typeface="Arial"/>
                <a:cs typeface="Arial"/>
                <a:sym typeface="Arial"/>
              </a:defRPr>
            </a:lvl4pPr>
            <a:lvl5pPr marL="2286000" lvl="4" indent="-342900" algn="l" rtl="0">
              <a:lnSpc>
                <a:spcPct val="100000"/>
              </a:lnSpc>
              <a:spcBef>
                <a:spcPts val="600"/>
              </a:spcBef>
              <a:spcAft>
                <a:spcPts val="0"/>
              </a:spcAft>
              <a:buClr>
                <a:schemeClr val="dk1"/>
              </a:buClr>
              <a:buSzPts val="1800"/>
              <a:buChar char="•"/>
              <a:defRPr>
                <a:latin typeface="Arial"/>
                <a:ea typeface="Arial"/>
                <a:cs typeface="Arial"/>
                <a:sym typeface="Arial"/>
              </a:defRPr>
            </a:lvl5pPr>
            <a:lvl6pPr marL="2743200" lvl="5" indent="-342900" algn="l" rtl="0">
              <a:lnSpc>
                <a:spcPct val="90000"/>
              </a:lnSpc>
              <a:spcBef>
                <a:spcPts val="6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
        <p:nvSpPr>
          <p:cNvPr id="194" name="Google Shape;194;p36"/>
          <p:cNvSpPr txBox="1">
            <a:spLocks noGrp="1"/>
          </p:cNvSpPr>
          <p:nvPr>
            <p:ph type="title"/>
          </p:nvPr>
        </p:nvSpPr>
        <p:spPr>
          <a:xfrm>
            <a:off x="1016191" y="414134"/>
            <a:ext cx="10581300" cy="544500"/>
          </a:xfrm>
          <a:prstGeom prst="rect">
            <a:avLst/>
          </a:prstGeom>
          <a:noFill/>
          <a:ln>
            <a:noFill/>
          </a:ln>
        </p:spPr>
        <p:txBody>
          <a:bodyPr spcFirstLastPara="1" wrap="square" lIns="91425" tIns="45700" rIns="91425" bIns="45700" anchor="t" anchorCtr="0">
            <a:normAutofit/>
          </a:bodyPr>
          <a:lstStyle>
            <a:lvl1pPr lvl="0" algn="l" rtl="0">
              <a:lnSpc>
                <a:spcPct val="90000"/>
              </a:lnSpc>
              <a:spcBef>
                <a:spcPts val="0"/>
              </a:spcBef>
              <a:spcAft>
                <a:spcPts val="0"/>
              </a:spcAft>
              <a:buClr>
                <a:schemeClr val="dk1"/>
              </a:buClr>
              <a:buSzPts val="3200"/>
              <a:buFont typeface="Arial"/>
              <a:buNone/>
              <a:defRPr sz="3200">
                <a:latin typeface="Arial"/>
                <a:ea typeface="Arial"/>
                <a:cs typeface="Arial"/>
                <a:sym typeface="Aria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5_BODY Slide RIGHT 1">
  <p:cSld name="5_BODY Slide RIGHT 1">
    <p:spTree>
      <p:nvGrpSpPr>
        <p:cNvPr id="1" name="Shape 195"/>
        <p:cNvGrpSpPr/>
        <p:nvPr/>
      </p:nvGrpSpPr>
      <p:grpSpPr>
        <a:xfrm>
          <a:off x="0" y="0"/>
          <a:ext cx="0" cy="0"/>
          <a:chOff x="0" y="0"/>
          <a:chExt cx="0" cy="0"/>
        </a:xfrm>
      </p:grpSpPr>
      <p:pic>
        <p:nvPicPr>
          <p:cNvPr id="196" name="Google Shape;196;p37"/>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197" name="Google Shape;197;p37"/>
          <p:cNvSpPr txBox="1">
            <a:spLocks noGrp="1"/>
          </p:cNvSpPr>
          <p:nvPr>
            <p:ph type="title"/>
          </p:nvPr>
        </p:nvSpPr>
        <p:spPr>
          <a:xfrm>
            <a:off x="389861" y="231303"/>
            <a:ext cx="9144000" cy="544500"/>
          </a:xfrm>
          <a:prstGeom prst="rect">
            <a:avLst/>
          </a:prstGeom>
          <a:noFill/>
          <a:ln>
            <a:noFill/>
          </a:ln>
        </p:spPr>
        <p:txBody>
          <a:bodyPr spcFirstLastPara="1" wrap="square" lIns="91425" tIns="45700" rIns="91425" bIns="45700" anchor="t" anchorCtr="0">
            <a:normAutofit/>
          </a:bodyPr>
          <a:lstStyle>
            <a:lvl1pPr lvl="0" algn="l" rtl="0">
              <a:lnSpc>
                <a:spcPct val="90000"/>
              </a:lnSpc>
              <a:spcBef>
                <a:spcPts val="0"/>
              </a:spcBef>
              <a:spcAft>
                <a:spcPts val="0"/>
              </a:spcAft>
              <a:buClr>
                <a:schemeClr val="dk1"/>
              </a:buClr>
              <a:buSzPts val="3200"/>
              <a:buFont typeface="Arial"/>
              <a:buNone/>
              <a:defRPr sz="3200">
                <a:latin typeface="Arial"/>
                <a:ea typeface="Arial"/>
                <a:cs typeface="Arial"/>
                <a:sym typeface="Aria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98" name="Google Shape;198;p37"/>
          <p:cNvSpPr/>
          <p:nvPr/>
        </p:nvSpPr>
        <p:spPr>
          <a:xfrm>
            <a:off x="11759586" y="6327914"/>
            <a:ext cx="308100" cy="308100"/>
          </a:xfrm>
          <a:prstGeom prst="ellipse">
            <a:avLst/>
          </a:prstGeom>
          <a:solidFill>
            <a:srgbClr val="1EAC4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99" name="Google Shape;199;p37"/>
          <p:cNvSpPr txBox="1">
            <a:spLocks noGrp="1"/>
          </p:cNvSpPr>
          <p:nvPr>
            <p:ph type="sldNum" idx="12"/>
          </p:nvPr>
        </p:nvSpPr>
        <p:spPr>
          <a:xfrm>
            <a:off x="11694754" y="6299373"/>
            <a:ext cx="437700" cy="365100"/>
          </a:xfrm>
          <a:prstGeom prst="rect">
            <a:avLst/>
          </a:prstGeom>
          <a:noFill/>
          <a:ln>
            <a:noFill/>
          </a:ln>
        </p:spPr>
        <p:txBody>
          <a:bodyPr spcFirstLastPara="1" wrap="square" lIns="91425" tIns="45700" rIns="91425" bIns="45700" anchor="ctr" anchorCtr="0">
            <a:noAutofit/>
          </a:bodyPr>
          <a:lstStyle>
            <a:lvl1pPr marL="0" lvl="0" indent="0" algn="ctr" rtl="0">
              <a:spcBef>
                <a:spcPts val="0"/>
              </a:spcBef>
              <a:buNone/>
              <a:defRPr sz="1200" b="1">
                <a:solidFill>
                  <a:schemeClr val="lt1"/>
                </a:solidFill>
                <a:latin typeface="Calibri"/>
                <a:ea typeface="Calibri"/>
                <a:cs typeface="Calibri"/>
                <a:sym typeface="Calibri"/>
              </a:defRPr>
            </a:lvl1pPr>
            <a:lvl2pPr marL="0" lvl="1" indent="0" algn="ctr" rtl="0">
              <a:spcBef>
                <a:spcPts val="0"/>
              </a:spcBef>
              <a:buNone/>
              <a:defRPr sz="1200" b="1">
                <a:solidFill>
                  <a:schemeClr val="lt1"/>
                </a:solidFill>
                <a:latin typeface="Calibri"/>
                <a:ea typeface="Calibri"/>
                <a:cs typeface="Calibri"/>
                <a:sym typeface="Calibri"/>
              </a:defRPr>
            </a:lvl2pPr>
            <a:lvl3pPr marL="0" lvl="2" indent="0" algn="ctr" rtl="0">
              <a:spcBef>
                <a:spcPts val="0"/>
              </a:spcBef>
              <a:buNone/>
              <a:defRPr sz="1200" b="1">
                <a:solidFill>
                  <a:schemeClr val="lt1"/>
                </a:solidFill>
                <a:latin typeface="Calibri"/>
                <a:ea typeface="Calibri"/>
                <a:cs typeface="Calibri"/>
                <a:sym typeface="Calibri"/>
              </a:defRPr>
            </a:lvl3pPr>
            <a:lvl4pPr marL="0" lvl="3" indent="0" algn="ctr" rtl="0">
              <a:spcBef>
                <a:spcPts val="0"/>
              </a:spcBef>
              <a:buNone/>
              <a:defRPr sz="1200" b="1">
                <a:solidFill>
                  <a:schemeClr val="lt1"/>
                </a:solidFill>
                <a:latin typeface="Calibri"/>
                <a:ea typeface="Calibri"/>
                <a:cs typeface="Calibri"/>
                <a:sym typeface="Calibri"/>
              </a:defRPr>
            </a:lvl4pPr>
            <a:lvl5pPr marL="0" lvl="4" indent="0" algn="ctr" rtl="0">
              <a:spcBef>
                <a:spcPts val="0"/>
              </a:spcBef>
              <a:buNone/>
              <a:defRPr sz="1200" b="1">
                <a:solidFill>
                  <a:schemeClr val="lt1"/>
                </a:solidFill>
                <a:latin typeface="Calibri"/>
                <a:ea typeface="Calibri"/>
                <a:cs typeface="Calibri"/>
                <a:sym typeface="Calibri"/>
              </a:defRPr>
            </a:lvl5pPr>
            <a:lvl6pPr marL="0" lvl="5" indent="0" algn="ctr" rtl="0">
              <a:spcBef>
                <a:spcPts val="0"/>
              </a:spcBef>
              <a:buNone/>
              <a:defRPr sz="1200" b="1">
                <a:solidFill>
                  <a:schemeClr val="lt1"/>
                </a:solidFill>
                <a:latin typeface="Calibri"/>
                <a:ea typeface="Calibri"/>
                <a:cs typeface="Calibri"/>
                <a:sym typeface="Calibri"/>
              </a:defRPr>
            </a:lvl6pPr>
            <a:lvl7pPr marL="0" lvl="6" indent="0" algn="ctr" rtl="0">
              <a:spcBef>
                <a:spcPts val="0"/>
              </a:spcBef>
              <a:buNone/>
              <a:defRPr sz="1200" b="1">
                <a:solidFill>
                  <a:schemeClr val="lt1"/>
                </a:solidFill>
                <a:latin typeface="Calibri"/>
                <a:ea typeface="Calibri"/>
                <a:cs typeface="Calibri"/>
                <a:sym typeface="Calibri"/>
              </a:defRPr>
            </a:lvl7pPr>
            <a:lvl8pPr marL="0" lvl="7" indent="0" algn="ctr" rtl="0">
              <a:spcBef>
                <a:spcPts val="0"/>
              </a:spcBef>
              <a:buNone/>
              <a:defRPr sz="1200" b="1">
                <a:solidFill>
                  <a:schemeClr val="lt1"/>
                </a:solidFill>
                <a:latin typeface="Calibri"/>
                <a:ea typeface="Calibri"/>
                <a:cs typeface="Calibri"/>
                <a:sym typeface="Calibri"/>
              </a:defRPr>
            </a:lvl8pPr>
            <a:lvl9pPr marL="0" lvl="8" indent="0" algn="ctr" rtl="0">
              <a:spcBef>
                <a:spcPts val="0"/>
              </a:spcBef>
              <a:buNone/>
              <a:defRPr sz="1200" b="1">
                <a:solidFill>
                  <a:schemeClr val="lt1"/>
                </a:solidFill>
                <a:latin typeface="Calibri"/>
                <a:ea typeface="Calibri"/>
                <a:cs typeface="Calibri"/>
                <a:sym typeface="Calibri"/>
              </a:defRPr>
            </a:lvl9pPr>
          </a:lstStyle>
          <a:p>
            <a:pPr marL="0" lvl="0" indent="0" algn="ct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8_CLOSING Slide 1">
  <p:cSld name="8_CLOSING Slide 1">
    <p:spTree>
      <p:nvGrpSpPr>
        <p:cNvPr id="1" name="Shape 200"/>
        <p:cNvGrpSpPr/>
        <p:nvPr/>
      </p:nvGrpSpPr>
      <p:grpSpPr>
        <a:xfrm>
          <a:off x="0" y="0"/>
          <a:ext cx="0" cy="0"/>
          <a:chOff x="0" y="0"/>
          <a:chExt cx="0" cy="0"/>
        </a:xfrm>
      </p:grpSpPr>
      <p:pic>
        <p:nvPicPr>
          <p:cNvPr id="201" name="Google Shape;201;p38"/>
          <p:cNvPicPr preferRelativeResize="0"/>
          <p:nvPr/>
        </p:nvPicPr>
        <p:blipFill rotWithShape="1">
          <a:blip r:embed="rId2">
            <a:alphaModFix/>
          </a:blip>
          <a:srcRect/>
          <a:stretch/>
        </p:blipFill>
        <p:spPr>
          <a:xfrm>
            <a:off x="0" y="0"/>
            <a:ext cx="12192000" cy="6858000"/>
          </a:xfrm>
          <a:prstGeom prst="rect">
            <a:avLst/>
          </a:prstGeom>
          <a:noFill/>
          <a:ln>
            <a:noFill/>
          </a:ln>
        </p:spPr>
      </p:pic>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11_CLOSING Slide 2">
  <p:cSld name="11_CLOSING Slide 2">
    <p:spTree>
      <p:nvGrpSpPr>
        <p:cNvPr id="1" name="Shape 202"/>
        <p:cNvGrpSpPr/>
        <p:nvPr/>
      </p:nvGrpSpPr>
      <p:grpSpPr>
        <a:xfrm>
          <a:off x="0" y="0"/>
          <a:ext cx="0" cy="0"/>
          <a:chOff x="0" y="0"/>
          <a:chExt cx="0" cy="0"/>
        </a:xfrm>
      </p:grpSpPr>
      <p:pic>
        <p:nvPicPr>
          <p:cNvPr id="203" name="Google Shape;203;p39"/>
          <p:cNvPicPr preferRelativeResize="0"/>
          <p:nvPr/>
        </p:nvPicPr>
        <p:blipFill rotWithShape="1">
          <a:blip r:embed="rId2">
            <a:alphaModFix/>
          </a:blip>
          <a:srcRect/>
          <a:stretch/>
        </p:blipFill>
        <p:spPr>
          <a:xfrm>
            <a:off x="0" y="0"/>
            <a:ext cx="12192000" cy="6858000"/>
          </a:xfrm>
          <a:prstGeom prst="rect">
            <a:avLst/>
          </a:prstGeom>
          <a:noFill/>
          <a:ln>
            <a:noFill/>
          </a:ln>
        </p:spPr>
      </p:pic>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12_CLOSING Slide 3">
  <p:cSld name="12_CLOSING Slide 3">
    <p:spTree>
      <p:nvGrpSpPr>
        <p:cNvPr id="1" name="Shape 204"/>
        <p:cNvGrpSpPr/>
        <p:nvPr/>
      </p:nvGrpSpPr>
      <p:grpSpPr>
        <a:xfrm>
          <a:off x="0" y="0"/>
          <a:ext cx="0" cy="0"/>
          <a:chOff x="0" y="0"/>
          <a:chExt cx="0" cy="0"/>
        </a:xfrm>
      </p:grpSpPr>
      <p:pic>
        <p:nvPicPr>
          <p:cNvPr id="205" name="Google Shape;205;p40"/>
          <p:cNvPicPr preferRelativeResize="0"/>
          <p:nvPr/>
        </p:nvPicPr>
        <p:blipFill rotWithShape="1">
          <a:blip r:embed="rId2">
            <a:alphaModFix/>
          </a:blip>
          <a:srcRect/>
          <a:stretch/>
        </p:blipFill>
        <p:spPr>
          <a:xfrm>
            <a:off x="0" y="0"/>
            <a:ext cx="12192000" cy="6858000"/>
          </a:xfrm>
          <a:prstGeom prst="rect">
            <a:avLst/>
          </a:prstGeom>
          <a:noFill/>
          <a:ln>
            <a:noFill/>
          </a:ln>
        </p:spPr>
      </p:pic>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06"/>
        <p:cNvGrpSpPr/>
        <p:nvPr/>
      </p:nvGrpSpPr>
      <p:grpSpPr>
        <a:xfrm>
          <a:off x="0" y="0"/>
          <a:ext cx="0" cy="0"/>
          <a:chOff x="0" y="0"/>
          <a:chExt cx="0" cy="0"/>
        </a:xfrm>
      </p:grpSpPr>
      <p:sp>
        <p:nvSpPr>
          <p:cNvPr id="207" name="Google Shape;207;p41"/>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lvl1pPr lvl="0" algn="l" rtl="0">
              <a:lnSpc>
                <a:spcPct val="90000"/>
              </a:lnSpc>
              <a:spcBef>
                <a:spcPts val="0"/>
              </a:spcBef>
              <a:spcAft>
                <a:spcPts val="0"/>
              </a:spcAft>
              <a:buClr>
                <a:schemeClr val="dk1"/>
              </a:buClr>
              <a:buSzPts val="18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208" name="Google Shape;208;p41"/>
          <p:cNvSpPr txBox="1">
            <a:spLocks noGrp="1"/>
          </p:cNvSpPr>
          <p:nvPr>
            <p:ph type="body" idx="1"/>
          </p:nvPr>
        </p:nvSpPr>
        <p:spPr>
          <a:xfrm>
            <a:off x="838200" y="1825625"/>
            <a:ext cx="10515600" cy="4351200"/>
          </a:xfrm>
          <a:prstGeom prst="rect">
            <a:avLst/>
          </a:prstGeom>
          <a:noFill/>
          <a:ln>
            <a:noFill/>
          </a:ln>
        </p:spPr>
        <p:txBody>
          <a:bodyPr spcFirstLastPara="1" wrap="square" lIns="91425" tIns="45700" rIns="91425" bIns="45700" anchor="t" anchorCtr="0">
            <a:normAutofit/>
          </a:bodyPr>
          <a:lstStyle>
            <a:lvl1pPr marL="457200" lvl="0" indent="-342900" algn="l" rtl="0">
              <a:lnSpc>
                <a:spcPct val="90000"/>
              </a:lnSpc>
              <a:spcBef>
                <a:spcPts val="1000"/>
              </a:spcBef>
              <a:spcAft>
                <a:spcPts val="0"/>
              </a:spcAft>
              <a:buClr>
                <a:schemeClr val="dk1"/>
              </a:buClr>
              <a:buSzPts val="1800"/>
              <a:buChar char="•"/>
              <a:defRPr/>
            </a:lvl1pPr>
            <a:lvl2pPr marL="914400" lvl="1" indent="-342900" algn="l" rtl="0">
              <a:lnSpc>
                <a:spcPct val="90000"/>
              </a:lnSpc>
              <a:spcBef>
                <a:spcPts val="500"/>
              </a:spcBef>
              <a:spcAft>
                <a:spcPts val="0"/>
              </a:spcAft>
              <a:buClr>
                <a:schemeClr val="dk1"/>
              </a:buClr>
              <a:buSzPts val="1800"/>
              <a:buChar char="•"/>
              <a:defRPr/>
            </a:lvl2pPr>
            <a:lvl3pPr marL="1371600" lvl="2" indent="-342900" algn="l" rtl="0">
              <a:lnSpc>
                <a:spcPct val="90000"/>
              </a:lnSpc>
              <a:spcBef>
                <a:spcPts val="500"/>
              </a:spcBef>
              <a:spcAft>
                <a:spcPts val="0"/>
              </a:spcAft>
              <a:buClr>
                <a:schemeClr val="dk1"/>
              </a:buClr>
              <a:buSzPts val="1800"/>
              <a:buChar char="•"/>
              <a:defRPr/>
            </a:lvl3pPr>
            <a:lvl4pPr marL="1828800" lvl="3" indent="-342900" algn="l" rtl="0">
              <a:lnSpc>
                <a:spcPct val="90000"/>
              </a:lnSpc>
              <a:spcBef>
                <a:spcPts val="500"/>
              </a:spcBef>
              <a:spcAft>
                <a:spcPts val="0"/>
              </a:spcAft>
              <a:buClr>
                <a:schemeClr val="dk1"/>
              </a:buClr>
              <a:buSzPts val="1800"/>
              <a:buChar char="•"/>
              <a:defRPr/>
            </a:lvl4pPr>
            <a:lvl5pPr marL="2286000" lvl="4" indent="-342900" algn="l" rtl="0">
              <a:lnSpc>
                <a:spcPct val="90000"/>
              </a:lnSpc>
              <a:spcBef>
                <a:spcPts val="500"/>
              </a:spcBef>
              <a:spcAft>
                <a:spcPts val="0"/>
              </a:spcAft>
              <a:buClr>
                <a:schemeClr val="dk1"/>
              </a:buClr>
              <a:buSzPts val="1800"/>
              <a:buChar char="•"/>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
        <p:nvSpPr>
          <p:cNvPr id="209" name="Google Shape;209;p41"/>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210" name="Google Shape;210;p41"/>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211" name="Google Shape;211;p41"/>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3_BODY Slide LEFT 1">
  <p:cSld name="3_BODY Slide LEFT 1">
    <p:spTree>
      <p:nvGrpSpPr>
        <p:cNvPr id="1" name="Shape 31"/>
        <p:cNvGrpSpPr/>
        <p:nvPr/>
      </p:nvGrpSpPr>
      <p:grpSpPr>
        <a:xfrm>
          <a:off x="0" y="0"/>
          <a:ext cx="0" cy="0"/>
          <a:chOff x="0" y="0"/>
          <a:chExt cx="0" cy="0"/>
        </a:xfrm>
      </p:grpSpPr>
      <p:pic>
        <p:nvPicPr>
          <p:cNvPr id="32" name="Google Shape;32;p5"/>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33" name="Google Shape;33;p5"/>
          <p:cNvSpPr txBox="1">
            <a:spLocks noGrp="1"/>
          </p:cNvSpPr>
          <p:nvPr>
            <p:ph type="body" idx="1"/>
          </p:nvPr>
        </p:nvSpPr>
        <p:spPr>
          <a:xfrm>
            <a:off x="1016192" y="1232420"/>
            <a:ext cx="10581297" cy="5331413"/>
          </a:xfrm>
          <a:prstGeom prst="rect">
            <a:avLst/>
          </a:prstGeom>
          <a:noFill/>
          <a:ln>
            <a:noFill/>
          </a:ln>
        </p:spPr>
        <p:txBody>
          <a:bodyPr spcFirstLastPara="1" wrap="square" lIns="91425" tIns="45700" rIns="91425" bIns="45700" anchor="t" anchorCtr="0">
            <a:normAutofit/>
          </a:bodyPr>
          <a:lstStyle>
            <a:lvl1pPr marL="457200" lvl="0" indent="-406400" algn="l">
              <a:lnSpc>
                <a:spcPct val="100000"/>
              </a:lnSpc>
              <a:spcBef>
                <a:spcPts val="0"/>
              </a:spcBef>
              <a:spcAft>
                <a:spcPts val="0"/>
              </a:spcAft>
              <a:buClr>
                <a:schemeClr val="dk1"/>
              </a:buClr>
              <a:buSzPts val="2800"/>
              <a:buChar char="•"/>
              <a:defRPr>
                <a:latin typeface="Arial"/>
                <a:ea typeface="Arial"/>
                <a:cs typeface="Arial"/>
                <a:sym typeface="Arial"/>
              </a:defRPr>
            </a:lvl1pPr>
            <a:lvl2pPr marL="914400" lvl="1" indent="-381000" algn="l">
              <a:lnSpc>
                <a:spcPct val="100000"/>
              </a:lnSpc>
              <a:spcBef>
                <a:spcPts val="600"/>
              </a:spcBef>
              <a:spcAft>
                <a:spcPts val="0"/>
              </a:spcAft>
              <a:buClr>
                <a:schemeClr val="dk1"/>
              </a:buClr>
              <a:buSzPts val="2400"/>
              <a:buChar char="•"/>
              <a:defRPr>
                <a:latin typeface="Arial"/>
                <a:ea typeface="Arial"/>
                <a:cs typeface="Arial"/>
                <a:sym typeface="Arial"/>
              </a:defRPr>
            </a:lvl2pPr>
            <a:lvl3pPr marL="1371600" lvl="2" indent="-355600" algn="l">
              <a:lnSpc>
                <a:spcPct val="100000"/>
              </a:lnSpc>
              <a:spcBef>
                <a:spcPts val="600"/>
              </a:spcBef>
              <a:spcAft>
                <a:spcPts val="0"/>
              </a:spcAft>
              <a:buClr>
                <a:schemeClr val="dk1"/>
              </a:buClr>
              <a:buSzPts val="2000"/>
              <a:buChar char="•"/>
              <a:defRPr>
                <a:latin typeface="Arial"/>
                <a:ea typeface="Arial"/>
                <a:cs typeface="Arial"/>
                <a:sym typeface="Arial"/>
              </a:defRPr>
            </a:lvl3pPr>
            <a:lvl4pPr marL="1828800" lvl="3" indent="-342900" algn="l">
              <a:lnSpc>
                <a:spcPct val="100000"/>
              </a:lnSpc>
              <a:spcBef>
                <a:spcPts val="600"/>
              </a:spcBef>
              <a:spcAft>
                <a:spcPts val="0"/>
              </a:spcAft>
              <a:buClr>
                <a:schemeClr val="dk1"/>
              </a:buClr>
              <a:buSzPts val="1800"/>
              <a:buChar char="•"/>
              <a:defRPr>
                <a:latin typeface="Arial"/>
                <a:ea typeface="Arial"/>
                <a:cs typeface="Arial"/>
                <a:sym typeface="Arial"/>
              </a:defRPr>
            </a:lvl4pPr>
            <a:lvl5pPr marL="2286000" lvl="4" indent="-342900" algn="l">
              <a:lnSpc>
                <a:spcPct val="100000"/>
              </a:lnSpc>
              <a:spcBef>
                <a:spcPts val="600"/>
              </a:spcBef>
              <a:spcAft>
                <a:spcPts val="0"/>
              </a:spcAft>
              <a:buClr>
                <a:schemeClr val="dk1"/>
              </a:buClr>
              <a:buSzPts val="1800"/>
              <a:buChar char="•"/>
              <a:defRPr>
                <a:latin typeface="Arial"/>
                <a:ea typeface="Arial"/>
                <a:cs typeface="Arial"/>
                <a:sym typeface="Arial"/>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4" name="Google Shape;34;p5"/>
          <p:cNvSpPr/>
          <p:nvPr/>
        </p:nvSpPr>
        <p:spPr>
          <a:xfrm>
            <a:off x="11667442" y="6327914"/>
            <a:ext cx="308043" cy="308043"/>
          </a:xfrm>
          <a:prstGeom prst="ellipse">
            <a:avLst/>
          </a:prstGeom>
          <a:solidFill>
            <a:srgbClr val="1EAC4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5" name="Google Shape;35;p5"/>
          <p:cNvSpPr txBox="1">
            <a:spLocks noGrp="1"/>
          </p:cNvSpPr>
          <p:nvPr>
            <p:ph type="sldNum" idx="12"/>
          </p:nvPr>
        </p:nvSpPr>
        <p:spPr>
          <a:xfrm>
            <a:off x="11602610" y="6299373"/>
            <a:ext cx="437707" cy="365125"/>
          </a:xfrm>
          <a:prstGeom prst="rect">
            <a:avLst/>
          </a:prstGeom>
          <a:noFill/>
          <a:ln>
            <a:noFill/>
          </a:ln>
        </p:spPr>
        <p:txBody>
          <a:bodyPr spcFirstLastPara="1" wrap="square" lIns="91425" tIns="45700" rIns="91425" bIns="45700" anchor="ctr" anchorCtr="0">
            <a:noAutofit/>
          </a:bodyPr>
          <a:lstStyle>
            <a:lvl1pPr marL="0" lvl="0" indent="0" algn="ctr">
              <a:spcBef>
                <a:spcPts val="0"/>
              </a:spcBef>
              <a:buNone/>
              <a:defRPr sz="1200" b="1">
                <a:solidFill>
                  <a:schemeClr val="lt1"/>
                </a:solidFill>
                <a:latin typeface="Calibri"/>
                <a:ea typeface="Calibri"/>
                <a:cs typeface="Calibri"/>
                <a:sym typeface="Calibri"/>
              </a:defRPr>
            </a:lvl1pPr>
            <a:lvl2pPr marL="0" lvl="1" indent="0" algn="ctr">
              <a:spcBef>
                <a:spcPts val="0"/>
              </a:spcBef>
              <a:buNone/>
              <a:defRPr sz="1200" b="1">
                <a:solidFill>
                  <a:schemeClr val="lt1"/>
                </a:solidFill>
                <a:latin typeface="Calibri"/>
                <a:ea typeface="Calibri"/>
                <a:cs typeface="Calibri"/>
                <a:sym typeface="Calibri"/>
              </a:defRPr>
            </a:lvl2pPr>
            <a:lvl3pPr marL="0" lvl="2" indent="0" algn="ctr">
              <a:spcBef>
                <a:spcPts val="0"/>
              </a:spcBef>
              <a:buNone/>
              <a:defRPr sz="1200" b="1">
                <a:solidFill>
                  <a:schemeClr val="lt1"/>
                </a:solidFill>
                <a:latin typeface="Calibri"/>
                <a:ea typeface="Calibri"/>
                <a:cs typeface="Calibri"/>
                <a:sym typeface="Calibri"/>
              </a:defRPr>
            </a:lvl3pPr>
            <a:lvl4pPr marL="0" lvl="3" indent="0" algn="ctr">
              <a:spcBef>
                <a:spcPts val="0"/>
              </a:spcBef>
              <a:buNone/>
              <a:defRPr sz="1200" b="1">
                <a:solidFill>
                  <a:schemeClr val="lt1"/>
                </a:solidFill>
                <a:latin typeface="Calibri"/>
                <a:ea typeface="Calibri"/>
                <a:cs typeface="Calibri"/>
                <a:sym typeface="Calibri"/>
              </a:defRPr>
            </a:lvl4pPr>
            <a:lvl5pPr marL="0" lvl="4" indent="0" algn="ctr">
              <a:spcBef>
                <a:spcPts val="0"/>
              </a:spcBef>
              <a:buNone/>
              <a:defRPr sz="1200" b="1">
                <a:solidFill>
                  <a:schemeClr val="lt1"/>
                </a:solidFill>
                <a:latin typeface="Calibri"/>
                <a:ea typeface="Calibri"/>
                <a:cs typeface="Calibri"/>
                <a:sym typeface="Calibri"/>
              </a:defRPr>
            </a:lvl5pPr>
            <a:lvl6pPr marL="0" lvl="5" indent="0" algn="ctr">
              <a:spcBef>
                <a:spcPts val="0"/>
              </a:spcBef>
              <a:buNone/>
              <a:defRPr sz="1200" b="1">
                <a:solidFill>
                  <a:schemeClr val="lt1"/>
                </a:solidFill>
                <a:latin typeface="Calibri"/>
                <a:ea typeface="Calibri"/>
                <a:cs typeface="Calibri"/>
                <a:sym typeface="Calibri"/>
              </a:defRPr>
            </a:lvl6pPr>
            <a:lvl7pPr marL="0" lvl="6" indent="0" algn="ctr">
              <a:spcBef>
                <a:spcPts val="0"/>
              </a:spcBef>
              <a:buNone/>
              <a:defRPr sz="1200" b="1">
                <a:solidFill>
                  <a:schemeClr val="lt1"/>
                </a:solidFill>
                <a:latin typeface="Calibri"/>
                <a:ea typeface="Calibri"/>
                <a:cs typeface="Calibri"/>
                <a:sym typeface="Calibri"/>
              </a:defRPr>
            </a:lvl7pPr>
            <a:lvl8pPr marL="0" lvl="7" indent="0" algn="ctr">
              <a:spcBef>
                <a:spcPts val="0"/>
              </a:spcBef>
              <a:buNone/>
              <a:defRPr sz="1200" b="1">
                <a:solidFill>
                  <a:schemeClr val="lt1"/>
                </a:solidFill>
                <a:latin typeface="Calibri"/>
                <a:ea typeface="Calibri"/>
                <a:cs typeface="Calibri"/>
                <a:sym typeface="Calibri"/>
              </a:defRPr>
            </a:lvl8pPr>
            <a:lvl9pPr marL="0" lvl="8" indent="0" algn="ctr">
              <a:spcBef>
                <a:spcPts val="0"/>
              </a:spcBef>
              <a:buNone/>
              <a:defRPr sz="1200" b="1">
                <a:solidFill>
                  <a:schemeClr val="lt1"/>
                </a:solidFill>
                <a:latin typeface="Calibri"/>
                <a:ea typeface="Calibri"/>
                <a:cs typeface="Calibri"/>
                <a:sym typeface="Calibri"/>
              </a:defRPr>
            </a:lvl9pPr>
          </a:lstStyle>
          <a:p>
            <a:pPr marL="0" lvl="0" indent="0" algn="ctr" rtl="0">
              <a:spcBef>
                <a:spcPts val="0"/>
              </a:spcBef>
              <a:spcAft>
                <a:spcPts val="0"/>
              </a:spcAft>
              <a:buNone/>
            </a:pPr>
            <a:fld id="{00000000-1234-1234-1234-123412341234}" type="slidenum">
              <a:rPr lang="en-US"/>
              <a:t>‹#›</a:t>
            </a:fld>
            <a:endParaRPr/>
          </a:p>
        </p:txBody>
      </p:sp>
      <p:sp>
        <p:nvSpPr>
          <p:cNvPr id="36" name="Google Shape;36;p5"/>
          <p:cNvSpPr txBox="1">
            <a:spLocks noGrp="1"/>
          </p:cNvSpPr>
          <p:nvPr>
            <p:ph type="title"/>
          </p:nvPr>
        </p:nvSpPr>
        <p:spPr>
          <a:xfrm>
            <a:off x="1016192" y="414134"/>
            <a:ext cx="9178566" cy="544574"/>
          </a:xfrm>
          <a:prstGeom prst="rect">
            <a:avLst/>
          </a:prstGeom>
          <a:noFill/>
          <a:ln>
            <a:noFill/>
          </a:ln>
        </p:spPr>
        <p:txBody>
          <a:bodyPr spcFirstLastPara="1" wrap="square" lIns="91425" tIns="45700" rIns="91425" bIns="45700" anchor="t" anchorCtr="0">
            <a:normAutofit/>
          </a:bodyPr>
          <a:lstStyle>
            <a:lvl1pPr lvl="0" algn="l">
              <a:lnSpc>
                <a:spcPct val="90000"/>
              </a:lnSpc>
              <a:spcBef>
                <a:spcPts val="0"/>
              </a:spcBef>
              <a:spcAft>
                <a:spcPts val="0"/>
              </a:spcAft>
              <a:buClr>
                <a:schemeClr val="dk1"/>
              </a:buClr>
              <a:buSzPts val="3200"/>
              <a:buFont typeface="Arial"/>
              <a:buNone/>
              <a:defRPr sz="3200">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12"/>
        <p:cNvGrpSpPr/>
        <p:nvPr/>
      </p:nvGrpSpPr>
      <p:grpSpPr>
        <a:xfrm>
          <a:off x="0" y="0"/>
          <a:ext cx="0" cy="0"/>
          <a:chOff x="0" y="0"/>
          <a:chExt cx="0" cy="0"/>
        </a:xfrm>
      </p:grpSpPr>
      <p:sp>
        <p:nvSpPr>
          <p:cNvPr id="213" name="Google Shape;213;p42"/>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lvl1pPr lvl="0" algn="l" rtl="0">
              <a:lnSpc>
                <a:spcPct val="90000"/>
              </a:lnSpc>
              <a:spcBef>
                <a:spcPts val="0"/>
              </a:spcBef>
              <a:spcAft>
                <a:spcPts val="0"/>
              </a:spcAft>
              <a:buClr>
                <a:schemeClr val="dk1"/>
              </a:buClr>
              <a:buSzPts val="18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214" name="Google Shape;214;p42"/>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215" name="Google Shape;215;p42"/>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216" name="Google Shape;216;p42"/>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217"/>
        <p:cNvGrpSpPr/>
        <p:nvPr/>
      </p:nvGrpSpPr>
      <p:grpSpPr>
        <a:xfrm>
          <a:off x="0" y="0"/>
          <a:ext cx="0" cy="0"/>
          <a:chOff x="0" y="0"/>
          <a:chExt cx="0" cy="0"/>
        </a:xfrm>
      </p:grpSpPr>
      <p:sp>
        <p:nvSpPr>
          <p:cNvPr id="218" name="Google Shape;218;p43"/>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219" name="Google Shape;219;p43"/>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220" name="Google Shape;220;p43"/>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221"/>
        <p:cNvGrpSpPr/>
        <p:nvPr/>
      </p:nvGrpSpPr>
      <p:grpSpPr>
        <a:xfrm>
          <a:off x="0" y="0"/>
          <a:ext cx="0" cy="0"/>
          <a:chOff x="0" y="0"/>
          <a:chExt cx="0" cy="0"/>
        </a:xfrm>
      </p:grpSpPr>
      <p:sp>
        <p:nvSpPr>
          <p:cNvPr id="222" name="Google Shape;222;p44"/>
          <p:cNvSpPr txBox="1">
            <a:spLocks noGrp="1"/>
          </p:cNvSpPr>
          <p:nvPr>
            <p:ph type="ctrTitle"/>
          </p:nvPr>
        </p:nvSpPr>
        <p:spPr>
          <a:xfrm>
            <a:off x="1524000" y="1122363"/>
            <a:ext cx="9144000" cy="2387700"/>
          </a:xfrm>
          <a:prstGeom prst="rect">
            <a:avLst/>
          </a:prstGeom>
          <a:noFill/>
          <a:ln>
            <a:noFill/>
          </a:ln>
        </p:spPr>
        <p:txBody>
          <a:bodyPr spcFirstLastPara="1" wrap="square" lIns="91425" tIns="45700" rIns="91425" bIns="45700" anchor="b" anchorCtr="0">
            <a:normAutofit/>
          </a:bodyPr>
          <a:lstStyle>
            <a:lvl1pPr lvl="0" algn="ctr" rtl="0">
              <a:lnSpc>
                <a:spcPct val="90000"/>
              </a:lnSpc>
              <a:spcBef>
                <a:spcPts val="0"/>
              </a:spcBef>
              <a:spcAft>
                <a:spcPts val="0"/>
              </a:spcAft>
              <a:buClr>
                <a:schemeClr val="dk1"/>
              </a:buClr>
              <a:buSzPts val="6000"/>
              <a:buFont typeface="Calibri"/>
              <a:buNone/>
              <a:defRPr sz="6000"/>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223" name="Google Shape;223;p44"/>
          <p:cNvSpPr txBox="1">
            <a:spLocks noGrp="1"/>
          </p:cNvSpPr>
          <p:nvPr>
            <p:ph type="subTitle" idx="1"/>
          </p:nvPr>
        </p:nvSpPr>
        <p:spPr>
          <a:xfrm>
            <a:off x="1524000" y="3602038"/>
            <a:ext cx="9144000" cy="1655700"/>
          </a:xfrm>
          <a:prstGeom prst="rect">
            <a:avLst/>
          </a:prstGeom>
          <a:noFill/>
          <a:ln>
            <a:noFill/>
          </a:ln>
        </p:spPr>
        <p:txBody>
          <a:bodyPr spcFirstLastPara="1" wrap="square" lIns="91425" tIns="45700" rIns="91425" bIns="45700" anchor="t" anchorCtr="0">
            <a:normAutofit/>
          </a:bodyPr>
          <a:lstStyle>
            <a:lvl1pPr lvl="0" algn="ctr" rtl="0">
              <a:lnSpc>
                <a:spcPct val="90000"/>
              </a:lnSpc>
              <a:spcBef>
                <a:spcPts val="1000"/>
              </a:spcBef>
              <a:spcAft>
                <a:spcPts val="0"/>
              </a:spcAft>
              <a:buClr>
                <a:schemeClr val="dk1"/>
              </a:buClr>
              <a:buSzPts val="2400"/>
              <a:buNone/>
              <a:defRPr sz="2400"/>
            </a:lvl1pPr>
            <a:lvl2pPr lvl="1" algn="ctr" rtl="0">
              <a:lnSpc>
                <a:spcPct val="90000"/>
              </a:lnSpc>
              <a:spcBef>
                <a:spcPts val="500"/>
              </a:spcBef>
              <a:spcAft>
                <a:spcPts val="0"/>
              </a:spcAft>
              <a:buClr>
                <a:schemeClr val="dk1"/>
              </a:buClr>
              <a:buSzPts val="2000"/>
              <a:buNone/>
              <a:defRPr sz="2000"/>
            </a:lvl2pPr>
            <a:lvl3pPr lvl="2" algn="ctr" rtl="0">
              <a:lnSpc>
                <a:spcPct val="90000"/>
              </a:lnSpc>
              <a:spcBef>
                <a:spcPts val="500"/>
              </a:spcBef>
              <a:spcAft>
                <a:spcPts val="0"/>
              </a:spcAft>
              <a:buClr>
                <a:schemeClr val="dk1"/>
              </a:buClr>
              <a:buSzPts val="1800"/>
              <a:buNone/>
              <a:defRPr sz="1800"/>
            </a:lvl3pPr>
            <a:lvl4pPr lvl="3" algn="ctr" rtl="0">
              <a:lnSpc>
                <a:spcPct val="90000"/>
              </a:lnSpc>
              <a:spcBef>
                <a:spcPts val="500"/>
              </a:spcBef>
              <a:spcAft>
                <a:spcPts val="0"/>
              </a:spcAft>
              <a:buClr>
                <a:schemeClr val="dk1"/>
              </a:buClr>
              <a:buSzPts val="1600"/>
              <a:buNone/>
              <a:defRPr sz="1600"/>
            </a:lvl4pPr>
            <a:lvl5pPr lvl="4" algn="ctr" rtl="0">
              <a:lnSpc>
                <a:spcPct val="90000"/>
              </a:lnSpc>
              <a:spcBef>
                <a:spcPts val="500"/>
              </a:spcBef>
              <a:spcAft>
                <a:spcPts val="0"/>
              </a:spcAft>
              <a:buClr>
                <a:schemeClr val="dk1"/>
              </a:buClr>
              <a:buSzPts val="1600"/>
              <a:buNone/>
              <a:defRPr sz="1600"/>
            </a:lvl5pPr>
            <a:lvl6pPr lvl="5" algn="ctr" rtl="0">
              <a:lnSpc>
                <a:spcPct val="90000"/>
              </a:lnSpc>
              <a:spcBef>
                <a:spcPts val="500"/>
              </a:spcBef>
              <a:spcAft>
                <a:spcPts val="0"/>
              </a:spcAft>
              <a:buClr>
                <a:schemeClr val="dk1"/>
              </a:buClr>
              <a:buSzPts val="1600"/>
              <a:buNone/>
              <a:defRPr sz="1600"/>
            </a:lvl6pPr>
            <a:lvl7pPr lvl="6" algn="ctr" rtl="0">
              <a:lnSpc>
                <a:spcPct val="90000"/>
              </a:lnSpc>
              <a:spcBef>
                <a:spcPts val="500"/>
              </a:spcBef>
              <a:spcAft>
                <a:spcPts val="0"/>
              </a:spcAft>
              <a:buClr>
                <a:schemeClr val="dk1"/>
              </a:buClr>
              <a:buSzPts val="1600"/>
              <a:buNone/>
              <a:defRPr sz="1600"/>
            </a:lvl7pPr>
            <a:lvl8pPr lvl="7" algn="ctr" rtl="0">
              <a:lnSpc>
                <a:spcPct val="90000"/>
              </a:lnSpc>
              <a:spcBef>
                <a:spcPts val="500"/>
              </a:spcBef>
              <a:spcAft>
                <a:spcPts val="0"/>
              </a:spcAft>
              <a:buClr>
                <a:schemeClr val="dk1"/>
              </a:buClr>
              <a:buSzPts val="1600"/>
              <a:buNone/>
              <a:defRPr sz="1600"/>
            </a:lvl8pPr>
            <a:lvl9pPr lvl="8" algn="ctr" rtl="0">
              <a:lnSpc>
                <a:spcPct val="90000"/>
              </a:lnSpc>
              <a:spcBef>
                <a:spcPts val="500"/>
              </a:spcBef>
              <a:spcAft>
                <a:spcPts val="0"/>
              </a:spcAft>
              <a:buClr>
                <a:schemeClr val="dk1"/>
              </a:buClr>
              <a:buSzPts val="1600"/>
              <a:buNone/>
              <a:defRPr sz="1600"/>
            </a:lvl9pPr>
          </a:lstStyle>
          <a:p>
            <a:endParaRPr/>
          </a:p>
        </p:txBody>
      </p:sp>
      <p:sp>
        <p:nvSpPr>
          <p:cNvPr id="224" name="Google Shape;224;p44"/>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225" name="Google Shape;225;p44"/>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226" name="Google Shape;226;p44"/>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227"/>
        <p:cNvGrpSpPr/>
        <p:nvPr/>
      </p:nvGrpSpPr>
      <p:grpSpPr>
        <a:xfrm>
          <a:off x="0" y="0"/>
          <a:ext cx="0" cy="0"/>
          <a:chOff x="0" y="0"/>
          <a:chExt cx="0" cy="0"/>
        </a:xfrm>
      </p:grpSpPr>
      <p:sp>
        <p:nvSpPr>
          <p:cNvPr id="228" name="Google Shape;228;p45"/>
          <p:cNvSpPr txBox="1">
            <a:spLocks noGrp="1"/>
          </p:cNvSpPr>
          <p:nvPr>
            <p:ph type="title"/>
          </p:nvPr>
        </p:nvSpPr>
        <p:spPr>
          <a:xfrm>
            <a:off x="839788" y="365125"/>
            <a:ext cx="10515600" cy="1325700"/>
          </a:xfrm>
          <a:prstGeom prst="rect">
            <a:avLst/>
          </a:prstGeom>
          <a:noFill/>
          <a:ln>
            <a:noFill/>
          </a:ln>
        </p:spPr>
        <p:txBody>
          <a:bodyPr spcFirstLastPara="1" wrap="square" lIns="91425" tIns="45700" rIns="91425" bIns="45700" anchor="ctr" anchorCtr="0">
            <a:normAutofit/>
          </a:bodyPr>
          <a:lstStyle>
            <a:lvl1pPr lvl="0" algn="l" rtl="0">
              <a:lnSpc>
                <a:spcPct val="90000"/>
              </a:lnSpc>
              <a:spcBef>
                <a:spcPts val="0"/>
              </a:spcBef>
              <a:spcAft>
                <a:spcPts val="0"/>
              </a:spcAft>
              <a:buClr>
                <a:schemeClr val="lt1"/>
              </a:buClr>
              <a:buSzPts val="18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229" name="Google Shape;229;p45"/>
          <p:cNvSpPr txBox="1">
            <a:spLocks noGrp="1"/>
          </p:cNvSpPr>
          <p:nvPr>
            <p:ph type="body" idx="1"/>
          </p:nvPr>
        </p:nvSpPr>
        <p:spPr>
          <a:xfrm>
            <a:off x="839788" y="1681163"/>
            <a:ext cx="5157900" cy="823800"/>
          </a:xfrm>
          <a:prstGeom prst="rect">
            <a:avLst/>
          </a:prstGeom>
          <a:noFill/>
          <a:ln>
            <a:noFill/>
          </a:ln>
        </p:spPr>
        <p:txBody>
          <a:bodyPr spcFirstLastPara="1" wrap="square" lIns="91425" tIns="45700" rIns="91425" bIns="45700" anchor="b" anchorCtr="0">
            <a:normAutofit/>
          </a:bodyPr>
          <a:lstStyle>
            <a:lvl1pPr marL="457200" lvl="0" indent="-228600" algn="l" rtl="0">
              <a:lnSpc>
                <a:spcPct val="90000"/>
              </a:lnSpc>
              <a:spcBef>
                <a:spcPts val="1000"/>
              </a:spcBef>
              <a:spcAft>
                <a:spcPts val="0"/>
              </a:spcAft>
              <a:buClr>
                <a:schemeClr val="lt1"/>
              </a:buClr>
              <a:buSzPts val="3000"/>
              <a:buNone/>
              <a:defRPr sz="3000" b="1"/>
            </a:lvl1pPr>
            <a:lvl2pPr marL="914400" lvl="1" indent="-228600" algn="l" rtl="0">
              <a:lnSpc>
                <a:spcPct val="90000"/>
              </a:lnSpc>
              <a:spcBef>
                <a:spcPts val="500"/>
              </a:spcBef>
              <a:spcAft>
                <a:spcPts val="0"/>
              </a:spcAft>
              <a:buClr>
                <a:schemeClr val="lt1"/>
              </a:buClr>
              <a:buSzPts val="2000"/>
              <a:buNone/>
              <a:defRPr sz="2000" b="1"/>
            </a:lvl2pPr>
            <a:lvl3pPr marL="1371600" lvl="2" indent="-228600" algn="l" rtl="0">
              <a:lnSpc>
                <a:spcPct val="90000"/>
              </a:lnSpc>
              <a:spcBef>
                <a:spcPts val="500"/>
              </a:spcBef>
              <a:spcAft>
                <a:spcPts val="0"/>
              </a:spcAft>
              <a:buClr>
                <a:schemeClr val="lt1"/>
              </a:buClr>
              <a:buSzPts val="1800"/>
              <a:buNone/>
              <a:defRPr sz="1800" b="1"/>
            </a:lvl3pPr>
            <a:lvl4pPr marL="1828800" lvl="3" indent="-228600" algn="l" rtl="0">
              <a:lnSpc>
                <a:spcPct val="90000"/>
              </a:lnSpc>
              <a:spcBef>
                <a:spcPts val="500"/>
              </a:spcBef>
              <a:spcAft>
                <a:spcPts val="0"/>
              </a:spcAft>
              <a:buClr>
                <a:schemeClr val="lt1"/>
              </a:buClr>
              <a:buSzPts val="1600"/>
              <a:buNone/>
              <a:defRPr sz="1600" b="1"/>
            </a:lvl4pPr>
            <a:lvl5pPr marL="2286000" lvl="4" indent="-228600" algn="l" rtl="0">
              <a:lnSpc>
                <a:spcPct val="90000"/>
              </a:lnSpc>
              <a:spcBef>
                <a:spcPts val="500"/>
              </a:spcBef>
              <a:spcAft>
                <a:spcPts val="0"/>
              </a:spcAft>
              <a:buClr>
                <a:schemeClr val="lt1"/>
              </a:buClr>
              <a:buSzPts val="1600"/>
              <a:buNone/>
              <a:defRPr sz="1600" b="1"/>
            </a:lvl5pPr>
            <a:lvl6pPr marL="2743200" lvl="5" indent="-228600" algn="l" rtl="0">
              <a:lnSpc>
                <a:spcPct val="90000"/>
              </a:lnSpc>
              <a:spcBef>
                <a:spcPts val="500"/>
              </a:spcBef>
              <a:spcAft>
                <a:spcPts val="0"/>
              </a:spcAft>
              <a:buClr>
                <a:schemeClr val="dk1"/>
              </a:buClr>
              <a:buSzPts val="1600"/>
              <a:buNone/>
              <a:defRPr sz="1600" b="1"/>
            </a:lvl6pPr>
            <a:lvl7pPr marL="3200400" lvl="6" indent="-228600" algn="l" rtl="0">
              <a:lnSpc>
                <a:spcPct val="90000"/>
              </a:lnSpc>
              <a:spcBef>
                <a:spcPts val="500"/>
              </a:spcBef>
              <a:spcAft>
                <a:spcPts val="0"/>
              </a:spcAft>
              <a:buClr>
                <a:schemeClr val="dk1"/>
              </a:buClr>
              <a:buSzPts val="1600"/>
              <a:buNone/>
              <a:defRPr sz="1600" b="1"/>
            </a:lvl7pPr>
            <a:lvl8pPr marL="3657600" lvl="7" indent="-228600" algn="l" rtl="0">
              <a:lnSpc>
                <a:spcPct val="90000"/>
              </a:lnSpc>
              <a:spcBef>
                <a:spcPts val="500"/>
              </a:spcBef>
              <a:spcAft>
                <a:spcPts val="0"/>
              </a:spcAft>
              <a:buClr>
                <a:schemeClr val="dk1"/>
              </a:buClr>
              <a:buSzPts val="1600"/>
              <a:buNone/>
              <a:defRPr sz="1600" b="1"/>
            </a:lvl8pPr>
            <a:lvl9pPr marL="4114800" lvl="8" indent="-228600" algn="l" rtl="0">
              <a:lnSpc>
                <a:spcPct val="90000"/>
              </a:lnSpc>
              <a:spcBef>
                <a:spcPts val="500"/>
              </a:spcBef>
              <a:spcAft>
                <a:spcPts val="0"/>
              </a:spcAft>
              <a:buClr>
                <a:schemeClr val="dk1"/>
              </a:buClr>
              <a:buSzPts val="1600"/>
              <a:buNone/>
              <a:defRPr sz="1600" b="1"/>
            </a:lvl9pPr>
          </a:lstStyle>
          <a:p>
            <a:endParaRPr/>
          </a:p>
        </p:txBody>
      </p:sp>
      <p:sp>
        <p:nvSpPr>
          <p:cNvPr id="230" name="Google Shape;230;p45"/>
          <p:cNvSpPr txBox="1">
            <a:spLocks noGrp="1"/>
          </p:cNvSpPr>
          <p:nvPr>
            <p:ph type="body" idx="2"/>
          </p:nvPr>
        </p:nvSpPr>
        <p:spPr>
          <a:xfrm>
            <a:off x="839788" y="2505075"/>
            <a:ext cx="5157900" cy="3684600"/>
          </a:xfrm>
          <a:prstGeom prst="rect">
            <a:avLst/>
          </a:prstGeom>
          <a:noFill/>
          <a:ln>
            <a:noFill/>
          </a:ln>
        </p:spPr>
        <p:txBody>
          <a:bodyPr spcFirstLastPara="1" wrap="square" lIns="91425" tIns="45700" rIns="91425" bIns="45700" anchor="t" anchorCtr="0">
            <a:normAutofit/>
          </a:bodyPr>
          <a:lstStyle>
            <a:lvl1pPr marL="457200" lvl="0" indent="-342900" algn="l" rtl="0">
              <a:lnSpc>
                <a:spcPct val="90000"/>
              </a:lnSpc>
              <a:spcBef>
                <a:spcPts val="1000"/>
              </a:spcBef>
              <a:spcAft>
                <a:spcPts val="0"/>
              </a:spcAft>
              <a:buClr>
                <a:schemeClr val="lt1"/>
              </a:buClr>
              <a:buSzPts val="1800"/>
              <a:buChar char="•"/>
              <a:defRPr/>
            </a:lvl1pPr>
            <a:lvl2pPr marL="914400" lvl="1" indent="-342900" algn="l" rtl="0">
              <a:lnSpc>
                <a:spcPct val="90000"/>
              </a:lnSpc>
              <a:spcBef>
                <a:spcPts val="500"/>
              </a:spcBef>
              <a:spcAft>
                <a:spcPts val="0"/>
              </a:spcAft>
              <a:buClr>
                <a:schemeClr val="lt1"/>
              </a:buClr>
              <a:buSzPts val="1800"/>
              <a:buChar char="•"/>
              <a:defRPr/>
            </a:lvl2pPr>
            <a:lvl3pPr marL="1371600" lvl="2" indent="-342900" algn="l" rtl="0">
              <a:lnSpc>
                <a:spcPct val="90000"/>
              </a:lnSpc>
              <a:spcBef>
                <a:spcPts val="500"/>
              </a:spcBef>
              <a:spcAft>
                <a:spcPts val="0"/>
              </a:spcAft>
              <a:buClr>
                <a:schemeClr val="lt1"/>
              </a:buClr>
              <a:buSzPts val="1800"/>
              <a:buChar char="•"/>
              <a:defRPr/>
            </a:lvl3pPr>
            <a:lvl4pPr marL="1828800" lvl="3" indent="-342900" algn="l" rtl="0">
              <a:lnSpc>
                <a:spcPct val="90000"/>
              </a:lnSpc>
              <a:spcBef>
                <a:spcPts val="500"/>
              </a:spcBef>
              <a:spcAft>
                <a:spcPts val="0"/>
              </a:spcAft>
              <a:buClr>
                <a:schemeClr val="lt1"/>
              </a:buClr>
              <a:buSzPts val="1800"/>
              <a:buChar char="•"/>
              <a:defRPr/>
            </a:lvl4pPr>
            <a:lvl5pPr marL="2286000" lvl="4" indent="-342900" algn="l" rtl="0">
              <a:lnSpc>
                <a:spcPct val="90000"/>
              </a:lnSpc>
              <a:spcBef>
                <a:spcPts val="500"/>
              </a:spcBef>
              <a:spcAft>
                <a:spcPts val="0"/>
              </a:spcAft>
              <a:buClr>
                <a:schemeClr val="lt1"/>
              </a:buClr>
              <a:buSzPts val="1800"/>
              <a:buChar char="•"/>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
        <p:nvSpPr>
          <p:cNvPr id="231" name="Google Shape;231;p45"/>
          <p:cNvSpPr txBox="1">
            <a:spLocks noGrp="1"/>
          </p:cNvSpPr>
          <p:nvPr>
            <p:ph type="body" idx="3"/>
          </p:nvPr>
        </p:nvSpPr>
        <p:spPr>
          <a:xfrm>
            <a:off x="6172200" y="1681163"/>
            <a:ext cx="5183100" cy="823800"/>
          </a:xfrm>
          <a:prstGeom prst="rect">
            <a:avLst/>
          </a:prstGeom>
          <a:noFill/>
          <a:ln>
            <a:noFill/>
          </a:ln>
        </p:spPr>
        <p:txBody>
          <a:bodyPr spcFirstLastPara="1" wrap="square" lIns="91425" tIns="45700" rIns="91425" bIns="45700" anchor="b" anchorCtr="0">
            <a:normAutofit/>
          </a:bodyPr>
          <a:lstStyle>
            <a:lvl1pPr marL="457200" lvl="0" indent="-228600" algn="l" rtl="0">
              <a:lnSpc>
                <a:spcPct val="90000"/>
              </a:lnSpc>
              <a:spcBef>
                <a:spcPts val="1000"/>
              </a:spcBef>
              <a:spcAft>
                <a:spcPts val="0"/>
              </a:spcAft>
              <a:buClr>
                <a:schemeClr val="lt1"/>
              </a:buClr>
              <a:buSzPts val="3000"/>
              <a:buNone/>
              <a:defRPr sz="3000" b="1"/>
            </a:lvl1pPr>
            <a:lvl2pPr marL="914400" lvl="1" indent="-228600" algn="l" rtl="0">
              <a:lnSpc>
                <a:spcPct val="90000"/>
              </a:lnSpc>
              <a:spcBef>
                <a:spcPts val="500"/>
              </a:spcBef>
              <a:spcAft>
                <a:spcPts val="0"/>
              </a:spcAft>
              <a:buClr>
                <a:schemeClr val="lt1"/>
              </a:buClr>
              <a:buSzPts val="2000"/>
              <a:buNone/>
              <a:defRPr sz="2000" b="1"/>
            </a:lvl2pPr>
            <a:lvl3pPr marL="1371600" lvl="2" indent="-228600" algn="l" rtl="0">
              <a:lnSpc>
                <a:spcPct val="90000"/>
              </a:lnSpc>
              <a:spcBef>
                <a:spcPts val="500"/>
              </a:spcBef>
              <a:spcAft>
                <a:spcPts val="0"/>
              </a:spcAft>
              <a:buClr>
                <a:schemeClr val="lt1"/>
              </a:buClr>
              <a:buSzPts val="1800"/>
              <a:buNone/>
              <a:defRPr sz="1800" b="1"/>
            </a:lvl3pPr>
            <a:lvl4pPr marL="1828800" lvl="3" indent="-228600" algn="l" rtl="0">
              <a:lnSpc>
                <a:spcPct val="90000"/>
              </a:lnSpc>
              <a:spcBef>
                <a:spcPts val="500"/>
              </a:spcBef>
              <a:spcAft>
                <a:spcPts val="0"/>
              </a:spcAft>
              <a:buClr>
                <a:schemeClr val="lt1"/>
              </a:buClr>
              <a:buSzPts val="1600"/>
              <a:buNone/>
              <a:defRPr sz="1600" b="1"/>
            </a:lvl4pPr>
            <a:lvl5pPr marL="2286000" lvl="4" indent="-228600" algn="l" rtl="0">
              <a:lnSpc>
                <a:spcPct val="90000"/>
              </a:lnSpc>
              <a:spcBef>
                <a:spcPts val="500"/>
              </a:spcBef>
              <a:spcAft>
                <a:spcPts val="0"/>
              </a:spcAft>
              <a:buClr>
                <a:schemeClr val="lt1"/>
              </a:buClr>
              <a:buSzPts val="1600"/>
              <a:buNone/>
              <a:defRPr sz="1600" b="1"/>
            </a:lvl5pPr>
            <a:lvl6pPr marL="2743200" lvl="5" indent="-228600" algn="l" rtl="0">
              <a:lnSpc>
                <a:spcPct val="90000"/>
              </a:lnSpc>
              <a:spcBef>
                <a:spcPts val="500"/>
              </a:spcBef>
              <a:spcAft>
                <a:spcPts val="0"/>
              </a:spcAft>
              <a:buClr>
                <a:schemeClr val="dk1"/>
              </a:buClr>
              <a:buSzPts val="1600"/>
              <a:buNone/>
              <a:defRPr sz="1600" b="1"/>
            </a:lvl6pPr>
            <a:lvl7pPr marL="3200400" lvl="6" indent="-228600" algn="l" rtl="0">
              <a:lnSpc>
                <a:spcPct val="90000"/>
              </a:lnSpc>
              <a:spcBef>
                <a:spcPts val="500"/>
              </a:spcBef>
              <a:spcAft>
                <a:spcPts val="0"/>
              </a:spcAft>
              <a:buClr>
                <a:schemeClr val="dk1"/>
              </a:buClr>
              <a:buSzPts val="1600"/>
              <a:buNone/>
              <a:defRPr sz="1600" b="1"/>
            </a:lvl7pPr>
            <a:lvl8pPr marL="3657600" lvl="7" indent="-228600" algn="l" rtl="0">
              <a:lnSpc>
                <a:spcPct val="90000"/>
              </a:lnSpc>
              <a:spcBef>
                <a:spcPts val="500"/>
              </a:spcBef>
              <a:spcAft>
                <a:spcPts val="0"/>
              </a:spcAft>
              <a:buClr>
                <a:schemeClr val="dk1"/>
              </a:buClr>
              <a:buSzPts val="1600"/>
              <a:buNone/>
              <a:defRPr sz="1600" b="1"/>
            </a:lvl8pPr>
            <a:lvl9pPr marL="4114800" lvl="8" indent="-228600" algn="l" rtl="0">
              <a:lnSpc>
                <a:spcPct val="90000"/>
              </a:lnSpc>
              <a:spcBef>
                <a:spcPts val="500"/>
              </a:spcBef>
              <a:spcAft>
                <a:spcPts val="0"/>
              </a:spcAft>
              <a:buClr>
                <a:schemeClr val="dk1"/>
              </a:buClr>
              <a:buSzPts val="1600"/>
              <a:buNone/>
              <a:defRPr sz="1600" b="1"/>
            </a:lvl9pPr>
          </a:lstStyle>
          <a:p>
            <a:endParaRPr/>
          </a:p>
        </p:txBody>
      </p:sp>
      <p:sp>
        <p:nvSpPr>
          <p:cNvPr id="232" name="Google Shape;232;p45"/>
          <p:cNvSpPr txBox="1">
            <a:spLocks noGrp="1"/>
          </p:cNvSpPr>
          <p:nvPr>
            <p:ph type="body" idx="4"/>
          </p:nvPr>
        </p:nvSpPr>
        <p:spPr>
          <a:xfrm>
            <a:off x="6172200" y="2505075"/>
            <a:ext cx="5183100" cy="3684600"/>
          </a:xfrm>
          <a:prstGeom prst="rect">
            <a:avLst/>
          </a:prstGeom>
          <a:noFill/>
          <a:ln>
            <a:noFill/>
          </a:ln>
        </p:spPr>
        <p:txBody>
          <a:bodyPr spcFirstLastPara="1" wrap="square" lIns="91425" tIns="45700" rIns="91425" bIns="45700" anchor="t" anchorCtr="0">
            <a:normAutofit/>
          </a:bodyPr>
          <a:lstStyle>
            <a:lvl1pPr marL="457200" lvl="0" indent="-342900" algn="l" rtl="0">
              <a:lnSpc>
                <a:spcPct val="90000"/>
              </a:lnSpc>
              <a:spcBef>
                <a:spcPts val="1000"/>
              </a:spcBef>
              <a:spcAft>
                <a:spcPts val="0"/>
              </a:spcAft>
              <a:buClr>
                <a:schemeClr val="lt1"/>
              </a:buClr>
              <a:buSzPts val="1800"/>
              <a:buChar char="•"/>
              <a:defRPr/>
            </a:lvl1pPr>
            <a:lvl2pPr marL="914400" lvl="1" indent="-342900" algn="l" rtl="0">
              <a:lnSpc>
                <a:spcPct val="90000"/>
              </a:lnSpc>
              <a:spcBef>
                <a:spcPts val="500"/>
              </a:spcBef>
              <a:spcAft>
                <a:spcPts val="0"/>
              </a:spcAft>
              <a:buClr>
                <a:schemeClr val="lt1"/>
              </a:buClr>
              <a:buSzPts val="1800"/>
              <a:buChar char="•"/>
              <a:defRPr/>
            </a:lvl2pPr>
            <a:lvl3pPr marL="1371600" lvl="2" indent="-342900" algn="l" rtl="0">
              <a:lnSpc>
                <a:spcPct val="90000"/>
              </a:lnSpc>
              <a:spcBef>
                <a:spcPts val="500"/>
              </a:spcBef>
              <a:spcAft>
                <a:spcPts val="0"/>
              </a:spcAft>
              <a:buClr>
                <a:schemeClr val="lt1"/>
              </a:buClr>
              <a:buSzPts val="1800"/>
              <a:buChar char="•"/>
              <a:defRPr/>
            </a:lvl3pPr>
            <a:lvl4pPr marL="1828800" lvl="3" indent="-342900" algn="l" rtl="0">
              <a:lnSpc>
                <a:spcPct val="90000"/>
              </a:lnSpc>
              <a:spcBef>
                <a:spcPts val="500"/>
              </a:spcBef>
              <a:spcAft>
                <a:spcPts val="0"/>
              </a:spcAft>
              <a:buClr>
                <a:schemeClr val="lt1"/>
              </a:buClr>
              <a:buSzPts val="1800"/>
              <a:buChar char="•"/>
              <a:defRPr/>
            </a:lvl4pPr>
            <a:lvl5pPr marL="2286000" lvl="4" indent="-342900" algn="l" rtl="0">
              <a:lnSpc>
                <a:spcPct val="90000"/>
              </a:lnSpc>
              <a:spcBef>
                <a:spcPts val="500"/>
              </a:spcBef>
              <a:spcAft>
                <a:spcPts val="0"/>
              </a:spcAft>
              <a:buClr>
                <a:schemeClr val="lt1"/>
              </a:buClr>
              <a:buSzPts val="1800"/>
              <a:buChar char="•"/>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matchingName="TITLE Slide 1">
  <p:cSld name="TITLE Slide 1">
    <p:spTree>
      <p:nvGrpSpPr>
        <p:cNvPr id="1" name="Shape 239"/>
        <p:cNvGrpSpPr/>
        <p:nvPr/>
      </p:nvGrpSpPr>
      <p:grpSpPr>
        <a:xfrm>
          <a:off x="0" y="0"/>
          <a:ext cx="0" cy="0"/>
          <a:chOff x="0" y="0"/>
          <a:chExt cx="0" cy="0"/>
        </a:xfrm>
      </p:grpSpPr>
      <p:pic>
        <p:nvPicPr>
          <p:cNvPr id="240" name="Google Shape;240;p47"/>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241" name="Google Shape;241;p47"/>
          <p:cNvSpPr txBox="1">
            <a:spLocks noGrp="1"/>
          </p:cNvSpPr>
          <p:nvPr>
            <p:ph type="title"/>
          </p:nvPr>
        </p:nvSpPr>
        <p:spPr>
          <a:xfrm>
            <a:off x="4544839" y="1727847"/>
            <a:ext cx="6585300" cy="2362500"/>
          </a:xfrm>
          <a:prstGeom prst="rect">
            <a:avLst/>
          </a:prstGeom>
          <a:noFill/>
          <a:ln>
            <a:noFill/>
          </a:ln>
        </p:spPr>
        <p:txBody>
          <a:bodyPr spcFirstLastPara="1" wrap="square" lIns="91425" tIns="45700" rIns="91425" bIns="45700" anchor="t" anchorCtr="0">
            <a:normAutofit/>
          </a:bodyPr>
          <a:lstStyle>
            <a:lvl1pPr lvl="0" algn="l" rtl="0">
              <a:lnSpc>
                <a:spcPct val="90000"/>
              </a:lnSpc>
              <a:spcBef>
                <a:spcPts val="0"/>
              </a:spcBef>
              <a:spcAft>
                <a:spcPts val="0"/>
              </a:spcAft>
              <a:buClr>
                <a:schemeClr val="dk1"/>
              </a:buClr>
              <a:buSzPts val="4800"/>
              <a:buFont typeface="Arial"/>
              <a:buNone/>
              <a:defRPr sz="4800">
                <a:latin typeface="Arial"/>
                <a:ea typeface="Arial"/>
                <a:cs typeface="Arial"/>
                <a:sym typeface="Aria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242" name="Google Shape;242;p47"/>
          <p:cNvSpPr>
            <a:spLocks noGrp="1"/>
          </p:cNvSpPr>
          <p:nvPr>
            <p:ph type="pic" idx="2"/>
          </p:nvPr>
        </p:nvSpPr>
        <p:spPr>
          <a:xfrm>
            <a:off x="8334986" y="2766382"/>
            <a:ext cx="4671600" cy="4671600"/>
          </a:xfrm>
          <a:prstGeom prst="rect">
            <a:avLst/>
          </a:prstGeom>
          <a:noFill/>
          <a:ln>
            <a:noFill/>
          </a:ln>
        </p:spPr>
      </p:sp>
      <p:sp>
        <p:nvSpPr>
          <p:cNvPr id="243" name="Google Shape;243;p47"/>
          <p:cNvSpPr txBox="1">
            <a:spLocks noGrp="1"/>
          </p:cNvSpPr>
          <p:nvPr>
            <p:ph type="subTitle" idx="1"/>
          </p:nvPr>
        </p:nvSpPr>
        <p:spPr>
          <a:xfrm>
            <a:off x="4544839" y="4407694"/>
            <a:ext cx="3506100" cy="1410600"/>
          </a:xfrm>
          <a:prstGeom prst="rect">
            <a:avLst/>
          </a:prstGeom>
          <a:noFill/>
          <a:ln>
            <a:noFill/>
          </a:ln>
        </p:spPr>
        <p:txBody>
          <a:bodyPr spcFirstLastPara="1" wrap="square" lIns="91425" tIns="45700" rIns="91425" bIns="45700" anchor="t" anchorCtr="0">
            <a:normAutofit/>
          </a:bodyPr>
          <a:lstStyle>
            <a:lvl1pPr lvl="0" algn="l" rtl="0">
              <a:lnSpc>
                <a:spcPct val="90000"/>
              </a:lnSpc>
              <a:spcBef>
                <a:spcPts val="0"/>
              </a:spcBef>
              <a:spcAft>
                <a:spcPts val="0"/>
              </a:spcAft>
              <a:buClr>
                <a:srgbClr val="7F7F7F"/>
              </a:buClr>
              <a:buSzPts val="2400"/>
              <a:buNone/>
              <a:defRPr sz="2400">
                <a:solidFill>
                  <a:srgbClr val="7F7F7F"/>
                </a:solidFill>
              </a:defRPr>
            </a:lvl1pPr>
            <a:lvl2pPr lvl="1" algn="ctr" rtl="0">
              <a:lnSpc>
                <a:spcPct val="90000"/>
              </a:lnSpc>
              <a:spcBef>
                <a:spcPts val="500"/>
              </a:spcBef>
              <a:spcAft>
                <a:spcPts val="0"/>
              </a:spcAft>
              <a:buClr>
                <a:schemeClr val="dk1"/>
              </a:buClr>
              <a:buSzPts val="2000"/>
              <a:buNone/>
              <a:defRPr sz="2000"/>
            </a:lvl2pPr>
            <a:lvl3pPr lvl="2" algn="ctr" rtl="0">
              <a:lnSpc>
                <a:spcPct val="90000"/>
              </a:lnSpc>
              <a:spcBef>
                <a:spcPts val="500"/>
              </a:spcBef>
              <a:spcAft>
                <a:spcPts val="0"/>
              </a:spcAft>
              <a:buClr>
                <a:schemeClr val="dk1"/>
              </a:buClr>
              <a:buSzPts val="1800"/>
              <a:buNone/>
              <a:defRPr sz="1800"/>
            </a:lvl3pPr>
            <a:lvl4pPr lvl="3" algn="ctr" rtl="0">
              <a:lnSpc>
                <a:spcPct val="90000"/>
              </a:lnSpc>
              <a:spcBef>
                <a:spcPts val="500"/>
              </a:spcBef>
              <a:spcAft>
                <a:spcPts val="0"/>
              </a:spcAft>
              <a:buClr>
                <a:schemeClr val="dk1"/>
              </a:buClr>
              <a:buSzPts val="1600"/>
              <a:buNone/>
              <a:defRPr sz="1600"/>
            </a:lvl4pPr>
            <a:lvl5pPr lvl="4" algn="ctr" rtl="0">
              <a:lnSpc>
                <a:spcPct val="90000"/>
              </a:lnSpc>
              <a:spcBef>
                <a:spcPts val="500"/>
              </a:spcBef>
              <a:spcAft>
                <a:spcPts val="0"/>
              </a:spcAft>
              <a:buClr>
                <a:schemeClr val="dk1"/>
              </a:buClr>
              <a:buSzPts val="1600"/>
              <a:buNone/>
              <a:defRPr sz="1600"/>
            </a:lvl5pPr>
            <a:lvl6pPr lvl="5" algn="ctr" rtl="0">
              <a:lnSpc>
                <a:spcPct val="90000"/>
              </a:lnSpc>
              <a:spcBef>
                <a:spcPts val="500"/>
              </a:spcBef>
              <a:spcAft>
                <a:spcPts val="0"/>
              </a:spcAft>
              <a:buClr>
                <a:schemeClr val="dk1"/>
              </a:buClr>
              <a:buSzPts val="1600"/>
              <a:buNone/>
              <a:defRPr sz="1600"/>
            </a:lvl6pPr>
            <a:lvl7pPr lvl="6" algn="ctr" rtl="0">
              <a:lnSpc>
                <a:spcPct val="90000"/>
              </a:lnSpc>
              <a:spcBef>
                <a:spcPts val="500"/>
              </a:spcBef>
              <a:spcAft>
                <a:spcPts val="0"/>
              </a:spcAft>
              <a:buClr>
                <a:schemeClr val="dk1"/>
              </a:buClr>
              <a:buSzPts val="1600"/>
              <a:buNone/>
              <a:defRPr sz="1600"/>
            </a:lvl7pPr>
            <a:lvl8pPr lvl="7" algn="ctr" rtl="0">
              <a:lnSpc>
                <a:spcPct val="90000"/>
              </a:lnSpc>
              <a:spcBef>
                <a:spcPts val="500"/>
              </a:spcBef>
              <a:spcAft>
                <a:spcPts val="0"/>
              </a:spcAft>
              <a:buClr>
                <a:schemeClr val="dk1"/>
              </a:buClr>
              <a:buSzPts val="1600"/>
              <a:buNone/>
              <a:defRPr sz="1600"/>
            </a:lvl8pPr>
            <a:lvl9pPr lvl="8" algn="ctr" rtl="0">
              <a:lnSpc>
                <a:spcPct val="90000"/>
              </a:lnSpc>
              <a:spcBef>
                <a:spcPts val="500"/>
              </a:spcBef>
              <a:spcAft>
                <a:spcPts val="0"/>
              </a:spcAft>
              <a:buClr>
                <a:schemeClr val="dk1"/>
              </a:buClr>
              <a:buSzPts val="1600"/>
              <a:buNone/>
              <a:defRPr sz="1600"/>
            </a:lvl9pPr>
          </a:lstStyle>
          <a:p>
            <a:endParaRPr/>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matchingName="3_BODY Slide LEFT 1">
  <p:cSld name="3_BODY Slide LEFT 1">
    <p:spTree>
      <p:nvGrpSpPr>
        <p:cNvPr id="1" name="Shape 244"/>
        <p:cNvGrpSpPr/>
        <p:nvPr/>
      </p:nvGrpSpPr>
      <p:grpSpPr>
        <a:xfrm>
          <a:off x="0" y="0"/>
          <a:ext cx="0" cy="0"/>
          <a:chOff x="0" y="0"/>
          <a:chExt cx="0" cy="0"/>
        </a:xfrm>
      </p:grpSpPr>
      <p:pic>
        <p:nvPicPr>
          <p:cNvPr id="245" name="Google Shape;245;p48"/>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246" name="Google Shape;246;p48"/>
          <p:cNvSpPr txBox="1">
            <a:spLocks noGrp="1"/>
          </p:cNvSpPr>
          <p:nvPr>
            <p:ph type="body" idx="1"/>
          </p:nvPr>
        </p:nvSpPr>
        <p:spPr>
          <a:xfrm>
            <a:off x="1016192" y="1232420"/>
            <a:ext cx="10581300" cy="5331300"/>
          </a:xfrm>
          <a:prstGeom prst="rect">
            <a:avLst/>
          </a:prstGeom>
          <a:noFill/>
          <a:ln>
            <a:noFill/>
          </a:ln>
        </p:spPr>
        <p:txBody>
          <a:bodyPr spcFirstLastPara="1" wrap="square" lIns="91425" tIns="45700" rIns="91425" bIns="45700" anchor="t" anchorCtr="0">
            <a:normAutofit/>
          </a:bodyPr>
          <a:lstStyle>
            <a:lvl1pPr marL="457200" lvl="0" indent="-406400" algn="l" rtl="0">
              <a:lnSpc>
                <a:spcPct val="100000"/>
              </a:lnSpc>
              <a:spcBef>
                <a:spcPts val="0"/>
              </a:spcBef>
              <a:spcAft>
                <a:spcPts val="0"/>
              </a:spcAft>
              <a:buClr>
                <a:schemeClr val="dk1"/>
              </a:buClr>
              <a:buSzPts val="2800"/>
              <a:buChar char="•"/>
              <a:defRPr>
                <a:latin typeface="Arial"/>
                <a:ea typeface="Arial"/>
                <a:cs typeface="Arial"/>
                <a:sym typeface="Arial"/>
              </a:defRPr>
            </a:lvl1pPr>
            <a:lvl2pPr marL="914400" lvl="1" indent="-381000" algn="l" rtl="0">
              <a:lnSpc>
                <a:spcPct val="100000"/>
              </a:lnSpc>
              <a:spcBef>
                <a:spcPts val="600"/>
              </a:spcBef>
              <a:spcAft>
                <a:spcPts val="0"/>
              </a:spcAft>
              <a:buClr>
                <a:schemeClr val="dk1"/>
              </a:buClr>
              <a:buSzPts val="2400"/>
              <a:buChar char="•"/>
              <a:defRPr>
                <a:latin typeface="Arial"/>
                <a:ea typeface="Arial"/>
                <a:cs typeface="Arial"/>
                <a:sym typeface="Arial"/>
              </a:defRPr>
            </a:lvl2pPr>
            <a:lvl3pPr marL="1371600" lvl="2" indent="-355600" algn="l" rtl="0">
              <a:lnSpc>
                <a:spcPct val="100000"/>
              </a:lnSpc>
              <a:spcBef>
                <a:spcPts val="600"/>
              </a:spcBef>
              <a:spcAft>
                <a:spcPts val="0"/>
              </a:spcAft>
              <a:buClr>
                <a:schemeClr val="dk1"/>
              </a:buClr>
              <a:buSzPts val="2000"/>
              <a:buChar char="•"/>
              <a:defRPr>
                <a:latin typeface="Arial"/>
                <a:ea typeface="Arial"/>
                <a:cs typeface="Arial"/>
                <a:sym typeface="Arial"/>
              </a:defRPr>
            </a:lvl3pPr>
            <a:lvl4pPr marL="1828800" lvl="3" indent="-342900" algn="l" rtl="0">
              <a:lnSpc>
                <a:spcPct val="100000"/>
              </a:lnSpc>
              <a:spcBef>
                <a:spcPts val="600"/>
              </a:spcBef>
              <a:spcAft>
                <a:spcPts val="0"/>
              </a:spcAft>
              <a:buClr>
                <a:schemeClr val="dk1"/>
              </a:buClr>
              <a:buSzPts val="1800"/>
              <a:buChar char="•"/>
              <a:defRPr>
                <a:latin typeface="Arial"/>
                <a:ea typeface="Arial"/>
                <a:cs typeface="Arial"/>
                <a:sym typeface="Arial"/>
              </a:defRPr>
            </a:lvl4pPr>
            <a:lvl5pPr marL="2286000" lvl="4" indent="-342900" algn="l" rtl="0">
              <a:lnSpc>
                <a:spcPct val="100000"/>
              </a:lnSpc>
              <a:spcBef>
                <a:spcPts val="600"/>
              </a:spcBef>
              <a:spcAft>
                <a:spcPts val="0"/>
              </a:spcAft>
              <a:buClr>
                <a:schemeClr val="dk1"/>
              </a:buClr>
              <a:buSzPts val="1800"/>
              <a:buChar char="•"/>
              <a:defRPr>
                <a:latin typeface="Arial"/>
                <a:ea typeface="Arial"/>
                <a:cs typeface="Arial"/>
                <a:sym typeface="Arial"/>
              </a:defRPr>
            </a:lvl5pPr>
            <a:lvl6pPr marL="2743200" lvl="5" indent="-342900" algn="l" rtl="0">
              <a:lnSpc>
                <a:spcPct val="90000"/>
              </a:lnSpc>
              <a:spcBef>
                <a:spcPts val="6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
        <p:nvSpPr>
          <p:cNvPr id="247" name="Google Shape;247;p48"/>
          <p:cNvSpPr/>
          <p:nvPr/>
        </p:nvSpPr>
        <p:spPr>
          <a:xfrm>
            <a:off x="11667442" y="6327914"/>
            <a:ext cx="308100" cy="308100"/>
          </a:xfrm>
          <a:prstGeom prst="ellipse">
            <a:avLst/>
          </a:prstGeom>
          <a:solidFill>
            <a:srgbClr val="1EAC4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248" name="Google Shape;248;p48"/>
          <p:cNvSpPr txBox="1">
            <a:spLocks noGrp="1"/>
          </p:cNvSpPr>
          <p:nvPr>
            <p:ph type="sldNum" idx="12"/>
          </p:nvPr>
        </p:nvSpPr>
        <p:spPr>
          <a:xfrm>
            <a:off x="11602610" y="6299373"/>
            <a:ext cx="437700" cy="365100"/>
          </a:xfrm>
          <a:prstGeom prst="rect">
            <a:avLst/>
          </a:prstGeom>
          <a:noFill/>
          <a:ln>
            <a:noFill/>
          </a:ln>
        </p:spPr>
        <p:txBody>
          <a:bodyPr spcFirstLastPara="1" wrap="square" lIns="91425" tIns="45700" rIns="91425" bIns="45700" anchor="ctr" anchorCtr="0">
            <a:noAutofit/>
          </a:bodyPr>
          <a:lstStyle>
            <a:lvl1pPr marL="0" lvl="0" indent="0" algn="ctr" rtl="0">
              <a:spcBef>
                <a:spcPts val="0"/>
              </a:spcBef>
              <a:buNone/>
              <a:defRPr sz="1200" b="1" i="0" u="none" strike="noStrike" cap="none">
                <a:solidFill>
                  <a:schemeClr val="lt1"/>
                </a:solidFill>
                <a:latin typeface="Calibri"/>
                <a:ea typeface="Calibri"/>
                <a:cs typeface="Calibri"/>
                <a:sym typeface="Calibri"/>
              </a:defRPr>
            </a:lvl1pPr>
            <a:lvl2pPr marL="0" lvl="1" indent="0" algn="ctr" rtl="0">
              <a:spcBef>
                <a:spcPts val="0"/>
              </a:spcBef>
              <a:buNone/>
              <a:defRPr sz="1200" b="1" i="0" u="none" strike="noStrike" cap="none">
                <a:solidFill>
                  <a:schemeClr val="lt1"/>
                </a:solidFill>
                <a:latin typeface="Calibri"/>
                <a:ea typeface="Calibri"/>
                <a:cs typeface="Calibri"/>
                <a:sym typeface="Calibri"/>
              </a:defRPr>
            </a:lvl2pPr>
            <a:lvl3pPr marL="0" lvl="2" indent="0" algn="ctr" rtl="0">
              <a:spcBef>
                <a:spcPts val="0"/>
              </a:spcBef>
              <a:buNone/>
              <a:defRPr sz="1200" b="1" i="0" u="none" strike="noStrike" cap="none">
                <a:solidFill>
                  <a:schemeClr val="lt1"/>
                </a:solidFill>
                <a:latin typeface="Calibri"/>
                <a:ea typeface="Calibri"/>
                <a:cs typeface="Calibri"/>
                <a:sym typeface="Calibri"/>
              </a:defRPr>
            </a:lvl3pPr>
            <a:lvl4pPr marL="0" lvl="3" indent="0" algn="ctr" rtl="0">
              <a:spcBef>
                <a:spcPts val="0"/>
              </a:spcBef>
              <a:buNone/>
              <a:defRPr sz="1200" b="1" i="0" u="none" strike="noStrike" cap="none">
                <a:solidFill>
                  <a:schemeClr val="lt1"/>
                </a:solidFill>
                <a:latin typeface="Calibri"/>
                <a:ea typeface="Calibri"/>
                <a:cs typeface="Calibri"/>
                <a:sym typeface="Calibri"/>
              </a:defRPr>
            </a:lvl4pPr>
            <a:lvl5pPr marL="0" lvl="4" indent="0" algn="ctr" rtl="0">
              <a:spcBef>
                <a:spcPts val="0"/>
              </a:spcBef>
              <a:buNone/>
              <a:defRPr sz="1200" b="1" i="0" u="none" strike="noStrike" cap="none">
                <a:solidFill>
                  <a:schemeClr val="lt1"/>
                </a:solidFill>
                <a:latin typeface="Calibri"/>
                <a:ea typeface="Calibri"/>
                <a:cs typeface="Calibri"/>
                <a:sym typeface="Calibri"/>
              </a:defRPr>
            </a:lvl5pPr>
            <a:lvl6pPr marL="0" lvl="5" indent="0" algn="ctr" rtl="0">
              <a:spcBef>
                <a:spcPts val="0"/>
              </a:spcBef>
              <a:buNone/>
              <a:defRPr sz="1200" b="1" i="0" u="none" strike="noStrike" cap="none">
                <a:solidFill>
                  <a:schemeClr val="lt1"/>
                </a:solidFill>
                <a:latin typeface="Calibri"/>
                <a:ea typeface="Calibri"/>
                <a:cs typeface="Calibri"/>
                <a:sym typeface="Calibri"/>
              </a:defRPr>
            </a:lvl6pPr>
            <a:lvl7pPr marL="0" lvl="6" indent="0" algn="ctr" rtl="0">
              <a:spcBef>
                <a:spcPts val="0"/>
              </a:spcBef>
              <a:buNone/>
              <a:defRPr sz="1200" b="1" i="0" u="none" strike="noStrike" cap="none">
                <a:solidFill>
                  <a:schemeClr val="lt1"/>
                </a:solidFill>
                <a:latin typeface="Calibri"/>
                <a:ea typeface="Calibri"/>
                <a:cs typeface="Calibri"/>
                <a:sym typeface="Calibri"/>
              </a:defRPr>
            </a:lvl7pPr>
            <a:lvl8pPr marL="0" lvl="7" indent="0" algn="ctr" rtl="0">
              <a:spcBef>
                <a:spcPts val="0"/>
              </a:spcBef>
              <a:buNone/>
              <a:defRPr sz="1200" b="1" i="0" u="none" strike="noStrike" cap="none">
                <a:solidFill>
                  <a:schemeClr val="lt1"/>
                </a:solidFill>
                <a:latin typeface="Calibri"/>
                <a:ea typeface="Calibri"/>
                <a:cs typeface="Calibri"/>
                <a:sym typeface="Calibri"/>
              </a:defRPr>
            </a:lvl8pPr>
            <a:lvl9pPr marL="0" lvl="8" indent="0" algn="ctr" rtl="0">
              <a:spcBef>
                <a:spcPts val="0"/>
              </a:spcBef>
              <a:buNone/>
              <a:defRPr sz="1200" b="1" i="0" u="none" strike="noStrike" cap="none">
                <a:solidFill>
                  <a:schemeClr val="lt1"/>
                </a:solidFill>
                <a:latin typeface="Calibri"/>
                <a:ea typeface="Calibri"/>
                <a:cs typeface="Calibri"/>
                <a:sym typeface="Calibri"/>
              </a:defRPr>
            </a:lvl9pPr>
          </a:lstStyle>
          <a:p>
            <a:pPr marL="0" lvl="0" indent="0" algn="ctr" rtl="0">
              <a:spcBef>
                <a:spcPts val="0"/>
              </a:spcBef>
              <a:spcAft>
                <a:spcPts val="0"/>
              </a:spcAft>
              <a:buNone/>
            </a:pPr>
            <a:fld id="{00000000-1234-1234-1234-123412341234}" type="slidenum">
              <a:rPr lang="en-US"/>
              <a:t>‹#›</a:t>
            </a:fld>
            <a:endParaRPr/>
          </a:p>
        </p:txBody>
      </p:sp>
      <p:sp>
        <p:nvSpPr>
          <p:cNvPr id="249" name="Google Shape;249;p48"/>
          <p:cNvSpPr txBox="1">
            <a:spLocks noGrp="1"/>
          </p:cNvSpPr>
          <p:nvPr>
            <p:ph type="title"/>
          </p:nvPr>
        </p:nvSpPr>
        <p:spPr>
          <a:xfrm>
            <a:off x="1016192" y="414134"/>
            <a:ext cx="9178500" cy="544500"/>
          </a:xfrm>
          <a:prstGeom prst="rect">
            <a:avLst/>
          </a:prstGeom>
          <a:noFill/>
          <a:ln>
            <a:noFill/>
          </a:ln>
        </p:spPr>
        <p:txBody>
          <a:bodyPr spcFirstLastPara="1" wrap="square" lIns="91425" tIns="45700" rIns="91425" bIns="45700" anchor="t" anchorCtr="0">
            <a:normAutofit/>
          </a:bodyPr>
          <a:lstStyle>
            <a:lvl1pPr lvl="0" algn="l" rtl="0">
              <a:lnSpc>
                <a:spcPct val="90000"/>
              </a:lnSpc>
              <a:spcBef>
                <a:spcPts val="0"/>
              </a:spcBef>
              <a:spcAft>
                <a:spcPts val="0"/>
              </a:spcAft>
              <a:buClr>
                <a:schemeClr val="dk1"/>
              </a:buClr>
              <a:buSzPts val="3200"/>
              <a:buFont typeface="Arial"/>
              <a:buNone/>
              <a:defRPr sz="3200">
                <a:latin typeface="Arial"/>
                <a:ea typeface="Arial"/>
                <a:cs typeface="Arial"/>
                <a:sym typeface="Aria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matchingName="4_BODY Slide LEFT 2">
  <p:cSld name="4_BODY Slide LEFT 2">
    <p:spTree>
      <p:nvGrpSpPr>
        <p:cNvPr id="1" name="Shape 250"/>
        <p:cNvGrpSpPr/>
        <p:nvPr/>
      </p:nvGrpSpPr>
      <p:grpSpPr>
        <a:xfrm>
          <a:off x="0" y="0"/>
          <a:ext cx="0" cy="0"/>
          <a:chOff x="0" y="0"/>
          <a:chExt cx="0" cy="0"/>
        </a:xfrm>
      </p:grpSpPr>
      <p:pic>
        <p:nvPicPr>
          <p:cNvPr id="251" name="Google Shape;251;p49"/>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252" name="Google Shape;252;p49"/>
          <p:cNvSpPr/>
          <p:nvPr/>
        </p:nvSpPr>
        <p:spPr>
          <a:xfrm>
            <a:off x="11667442" y="6327914"/>
            <a:ext cx="308100" cy="308100"/>
          </a:xfrm>
          <a:prstGeom prst="ellipse">
            <a:avLst/>
          </a:prstGeom>
          <a:solidFill>
            <a:srgbClr val="1EAC4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253" name="Google Shape;253;p49"/>
          <p:cNvSpPr txBox="1">
            <a:spLocks noGrp="1"/>
          </p:cNvSpPr>
          <p:nvPr>
            <p:ph type="sldNum" idx="12"/>
          </p:nvPr>
        </p:nvSpPr>
        <p:spPr>
          <a:xfrm>
            <a:off x="11602610" y="6299373"/>
            <a:ext cx="437700" cy="365100"/>
          </a:xfrm>
          <a:prstGeom prst="rect">
            <a:avLst/>
          </a:prstGeom>
          <a:noFill/>
          <a:ln>
            <a:noFill/>
          </a:ln>
        </p:spPr>
        <p:txBody>
          <a:bodyPr spcFirstLastPara="1" wrap="square" lIns="91425" tIns="45700" rIns="91425" bIns="45700" anchor="ctr" anchorCtr="0">
            <a:noAutofit/>
          </a:bodyPr>
          <a:lstStyle>
            <a:lvl1pPr marL="0" lvl="0" indent="0" algn="ctr" rtl="0">
              <a:spcBef>
                <a:spcPts val="0"/>
              </a:spcBef>
              <a:buNone/>
              <a:defRPr sz="1200" b="1" i="0" u="none" strike="noStrike" cap="none">
                <a:solidFill>
                  <a:schemeClr val="lt1"/>
                </a:solidFill>
                <a:latin typeface="Calibri"/>
                <a:ea typeface="Calibri"/>
                <a:cs typeface="Calibri"/>
                <a:sym typeface="Calibri"/>
              </a:defRPr>
            </a:lvl1pPr>
            <a:lvl2pPr marL="0" lvl="1" indent="0" algn="ctr" rtl="0">
              <a:spcBef>
                <a:spcPts val="0"/>
              </a:spcBef>
              <a:buNone/>
              <a:defRPr sz="1200" b="1" i="0" u="none" strike="noStrike" cap="none">
                <a:solidFill>
                  <a:schemeClr val="lt1"/>
                </a:solidFill>
                <a:latin typeface="Calibri"/>
                <a:ea typeface="Calibri"/>
                <a:cs typeface="Calibri"/>
                <a:sym typeface="Calibri"/>
              </a:defRPr>
            </a:lvl2pPr>
            <a:lvl3pPr marL="0" lvl="2" indent="0" algn="ctr" rtl="0">
              <a:spcBef>
                <a:spcPts val="0"/>
              </a:spcBef>
              <a:buNone/>
              <a:defRPr sz="1200" b="1" i="0" u="none" strike="noStrike" cap="none">
                <a:solidFill>
                  <a:schemeClr val="lt1"/>
                </a:solidFill>
                <a:latin typeface="Calibri"/>
                <a:ea typeface="Calibri"/>
                <a:cs typeface="Calibri"/>
                <a:sym typeface="Calibri"/>
              </a:defRPr>
            </a:lvl3pPr>
            <a:lvl4pPr marL="0" lvl="3" indent="0" algn="ctr" rtl="0">
              <a:spcBef>
                <a:spcPts val="0"/>
              </a:spcBef>
              <a:buNone/>
              <a:defRPr sz="1200" b="1" i="0" u="none" strike="noStrike" cap="none">
                <a:solidFill>
                  <a:schemeClr val="lt1"/>
                </a:solidFill>
                <a:latin typeface="Calibri"/>
                <a:ea typeface="Calibri"/>
                <a:cs typeface="Calibri"/>
                <a:sym typeface="Calibri"/>
              </a:defRPr>
            </a:lvl4pPr>
            <a:lvl5pPr marL="0" lvl="4" indent="0" algn="ctr" rtl="0">
              <a:spcBef>
                <a:spcPts val="0"/>
              </a:spcBef>
              <a:buNone/>
              <a:defRPr sz="1200" b="1" i="0" u="none" strike="noStrike" cap="none">
                <a:solidFill>
                  <a:schemeClr val="lt1"/>
                </a:solidFill>
                <a:latin typeface="Calibri"/>
                <a:ea typeface="Calibri"/>
                <a:cs typeface="Calibri"/>
                <a:sym typeface="Calibri"/>
              </a:defRPr>
            </a:lvl5pPr>
            <a:lvl6pPr marL="0" lvl="5" indent="0" algn="ctr" rtl="0">
              <a:spcBef>
                <a:spcPts val="0"/>
              </a:spcBef>
              <a:buNone/>
              <a:defRPr sz="1200" b="1" i="0" u="none" strike="noStrike" cap="none">
                <a:solidFill>
                  <a:schemeClr val="lt1"/>
                </a:solidFill>
                <a:latin typeface="Calibri"/>
                <a:ea typeface="Calibri"/>
                <a:cs typeface="Calibri"/>
                <a:sym typeface="Calibri"/>
              </a:defRPr>
            </a:lvl6pPr>
            <a:lvl7pPr marL="0" lvl="6" indent="0" algn="ctr" rtl="0">
              <a:spcBef>
                <a:spcPts val="0"/>
              </a:spcBef>
              <a:buNone/>
              <a:defRPr sz="1200" b="1" i="0" u="none" strike="noStrike" cap="none">
                <a:solidFill>
                  <a:schemeClr val="lt1"/>
                </a:solidFill>
                <a:latin typeface="Calibri"/>
                <a:ea typeface="Calibri"/>
                <a:cs typeface="Calibri"/>
                <a:sym typeface="Calibri"/>
              </a:defRPr>
            </a:lvl7pPr>
            <a:lvl8pPr marL="0" lvl="7" indent="0" algn="ctr" rtl="0">
              <a:spcBef>
                <a:spcPts val="0"/>
              </a:spcBef>
              <a:buNone/>
              <a:defRPr sz="1200" b="1" i="0" u="none" strike="noStrike" cap="none">
                <a:solidFill>
                  <a:schemeClr val="lt1"/>
                </a:solidFill>
                <a:latin typeface="Calibri"/>
                <a:ea typeface="Calibri"/>
                <a:cs typeface="Calibri"/>
                <a:sym typeface="Calibri"/>
              </a:defRPr>
            </a:lvl8pPr>
            <a:lvl9pPr marL="0" lvl="8" indent="0" algn="ctr" rtl="0">
              <a:spcBef>
                <a:spcPts val="0"/>
              </a:spcBef>
              <a:buNone/>
              <a:defRPr sz="1200" b="1" i="0" u="none" strike="noStrike" cap="none">
                <a:solidFill>
                  <a:schemeClr val="lt1"/>
                </a:solidFill>
                <a:latin typeface="Calibri"/>
                <a:ea typeface="Calibri"/>
                <a:cs typeface="Calibri"/>
                <a:sym typeface="Calibri"/>
              </a:defRPr>
            </a:lvl9pPr>
          </a:lstStyle>
          <a:p>
            <a:pPr marL="0" lvl="0" indent="0" algn="ctr" rtl="0">
              <a:spcBef>
                <a:spcPts val="0"/>
              </a:spcBef>
              <a:spcAft>
                <a:spcPts val="0"/>
              </a:spcAft>
              <a:buNone/>
            </a:pPr>
            <a:fld id="{00000000-1234-1234-1234-123412341234}" type="slidenum">
              <a:rPr lang="en-US"/>
              <a:t>‹#›</a:t>
            </a:fld>
            <a:endParaRPr/>
          </a:p>
        </p:txBody>
      </p:sp>
      <p:sp>
        <p:nvSpPr>
          <p:cNvPr id="254" name="Google Shape;254;p49"/>
          <p:cNvSpPr txBox="1">
            <a:spLocks noGrp="1"/>
          </p:cNvSpPr>
          <p:nvPr>
            <p:ph type="body" idx="1"/>
          </p:nvPr>
        </p:nvSpPr>
        <p:spPr>
          <a:xfrm>
            <a:off x="1016192" y="1232420"/>
            <a:ext cx="10581300" cy="5331300"/>
          </a:xfrm>
          <a:prstGeom prst="rect">
            <a:avLst/>
          </a:prstGeom>
          <a:noFill/>
          <a:ln>
            <a:noFill/>
          </a:ln>
        </p:spPr>
        <p:txBody>
          <a:bodyPr spcFirstLastPara="1" wrap="square" lIns="91425" tIns="45700" rIns="91425" bIns="45700" anchor="t" anchorCtr="0">
            <a:normAutofit/>
          </a:bodyPr>
          <a:lstStyle>
            <a:lvl1pPr marL="457200" lvl="0" indent="-406400" algn="l" rtl="0">
              <a:lnSpc>
                <a:spcPct val="100000"/>
              </a:lnSpc>
              <a:spcBef>
                <a:spcPts val="0"/>
              </a:spcBef>
              <a:spcAft>
                <a:spcPts val="0"/>
              </a:spcAft>
              <a:buClr>
                <a:schemeClr val="dk1"/>
              </a:buClr>
              <a:buSzPts val="2800"/>
              <a:buChar char="•"/>
              <a:defRPr>
                <a:latin typeface="Arial"/>
                <a:ea typeface="Arial"/>
                <a:cs typeface="Arial"/>
                <a:sym typeface="Arial"/>
              </a:defRPr>
            </a:lvl1pPr>
            <a:lvl2pPr marL="914400" lvl="1" indent="-381000" algn="l" rtl="0">
              <a:lnSpc>
                <a:spcPct val="100000"/>
              </a:lnSpc>
              <a:spcBef>
                <a:spcPts val="600"/>
              </a:spcBef>
              <a:spcAft>
                <a:spcPts val="0"/>
              </a:spcAft>
              <a:buClr>
                <a:schemeClr val="dk1"/>
              </a:buClr>
              <a:buSzPts val="2400"/>
              <a:buChar char="•"/>
              <a:defRPr>
                <a:latin typeface="Arial"/>
                <a:ea typeface="Arial"/>
                <a:cs typeface="Arial"/>
                <a:sym typeface="Arial"/>
              </a:defRPr>
            </a:lvl2pPr>
            <a:lvl3pPr marL="1371600" lvl="2" indent="-355600" algn="l" rtl="0">
              <a:lnSpc>
                <a:spcPct val="100000"/>
              </a:lnSpc>
              <a:spcBef>
                <a:spcPts val="600"/>
              </a:spcBef>
              <a:spcAft>
                <a:spcPts val="0"/>
              </a:spcAft>
              <a:buClr>
                <a:schemeClr val="dk1"/>
              </a:buClr>
              <a:buSzPts val="2000"/>
              <a:buChar char="•"/>
              <a:defRPr>
                <a:latin typeface="Arial"/>
                <a:ea typeface="Arial"/>
                <a:cs typeface="Arial"/>
                <a:sym typeface="Arial"/>
              </a:defRPr>
            </a:lvl3pPr>
            <a:lvl4pPr marL="1828800" lvl="3" indent="-342900" algn="l" rtl="0">
              <a:lnSpc>
                <a:spcPct val="100000"/>
              </a:lnSpc>
              <a:spcBef>
                <a:spcPts val="600"/>
              </a:spcBef>
              <a:spcAft>
                <a:spcPts val="0"/>
              </a:spcAft>
              <a:buClr>
                <a:schemeClr val="dk1"/>
              </a:buClr>
              <a:buSzPts val="1800"/>
              <a:buChar char="•"/>
              <a:defRPr>
                <a:latin typeface="Arial"/>
                <a:ea typeface="Arial"/>
                <a:cs typeface="Arial"/>
                <a:sym typeface="Arial"/>
              </a:defRPr>
            </a:lvl4pPr>
            <a:lvl5pPr marL="2286000" lvl="4" indent="-342900" algn="l" rtl="0">
              <a:lnSpc>
                <a:spcPct val="100000"/>
              </a:lnSpc>
              <a:spcBef>
                <a:spcPts val="600"/>
              </a:spcBef>
              <a:spcAft>
                <a:spcPts val="0"/>
              </a:spcAft>
              <a:buClr>
                <a:schemeClr val="dk1"/>
              </a:buClr>
              <a:buSzPts val="1800"/>
              <a:buChar char="•"/>
              <a:defRPr>
                <a:latin typeface="Arial"/>
                <a:ea typeface="Arial"/>
                <a:cs typeface="Arial"/>
                <a:sym typeface="Arial"/>
              </a:defRPr>
            </a:lvl5pPr>
            <a:lvl6pPr marL="2743200" lvl="5" indent="-342900" algn="l" rtl="0">
              <a:lnSpc>
                <a:spcPct val="90000"/>
              </a:lnSpc>
              <a:spcBef>
                <a:spcPts val="6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
        <p:nvSpPr>
          <p:cNvPr id="255" name="Google Shape;255;p49"/>
          <p:cNvSpPr txBox="1">
            <a:spLocks noGrp="1"/>
          </p:cNvSpPr>
          <p:nvPr>
            <p:ph type="title"/>
          </p:nvPr>
        </p:nvSpPr>
        <p:spPr>
          <a:xfrm>
            <a:off x="1016191" y="414134"/>
            <a:ext cx="10581300" cy="544500"/>
          </a:xfrm>
          <a:prstGeom prst="rect">
            <a:avLst/>
          </a:prstGeom>
          <a:noFill/>
          <a:ln>
            <a:noFill/>
          </a:ln>
        </p:spPr>
        <p:txBody>
          <a:bodyPr spcFirstLastPara="1" wrap="square" lIns="91425" tIns="45700" rIns="91425" bIns="45700" anchor="t" anchorCtr="0">
            <a:normAutofit/>
          </a:bodyPr>
          <a:lstStyle>
            <a:lvl1pPr lvl="0" algn="l" rtl="0">
              <a:lnSpc>
                <a:spcPct val="90000"/>
              </a:lnSpc>
              <a:spcBef>
                <a:spcPts val="0"/>
              </a:spcBef>
              <a:spcAft>
                <a:spcPts val="0"/>
              </a:spcAft>
              <a:buClr>
                <a:schemeClr val="dk1"/>
              </a:buClr>
              <a:buSzPts val="3200"/>
              <a:buFont typeface="Arial"/>
              <a:buNone/>
              <a:defRPr sz="3200">
                <a:latin typeface="Arial"/>
                <a:ea typeface="Arial"/>
                <a:cs typeface="Arial"/>
                <a:sym typeface="Aria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matchingName="3_BODY Slide TOP 3">
  <p:cSld name="3_BODY Slide TOP 3">
    <p:spTree>
      <p:nvGrpSpPr>
        <p:cNvPr id="1" name="Shape 256"/>
        <p:cNvGrpSpPr/>
        <p:nvPr/>
      </p:nvGrpSpPr>
      <p:grpSpPr>
        <a:xfrm>
          <a:off x="0" y="0"/>
          <a:ext cx="0" cy="0"/>
          <a:chOff x="0" y="0"/>
          <a:chExt cx="0" cy="0"/>
        </a:xfrm>
      </p:grpSpPr>
      <p:pic>
        <p:nvPicPr>
          <p:cNvPr id="257" name="Google Shape;257;p50"/>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258" name="Google Shape;258;p50"/>
          <p:cNvSpPr/>
          <p:nvPr/>
        </p:nvSpPr>
        <p:spPr>
          <a:xfrm>
            <a:off x="11667442" y="6327914"/>
            <a:ext cx="308100" cy="308100"/>
          </a:xfrm>
          <a:prstGeom prst="ellipse">
            <a:avLst/>
          </a:prstGeom>
          <a:solidFill>
            <a:srgbClr val="1EAC4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259" name="Google Shape;259;p50"/>
          <p:cNvSpPr txBox="1">
            <a:spLocks noGrp="1"/>
          </p:cNvSpPr>
          <p:nvPr>
            <p:ph type="sldNum" idx="12"/>
          </p:nvPr>
        </p:nvSpPr>
        <p:spPr>
          <a:xfrm>
            <a:off x="11602610" y="6299373"/>
            <a:ext cx="437700" cy="365100"/>
          </a:xfrm>
          <a:prstGeom prst="rect">
            <a:avLst/>
          </a:prstGeom>
          <a:noFill/>
          <a:ln>
            <a:noFill/>
          </a:ln>
        </p:spPr>
        <p:txBody>
          <a:bodyPr spcFirstLastPara="1" wrap="square" lIns="91425" tIns="45700" rIns="91425" bIns="45700" anchor="ctr" anchorCtr="0">
            <a:noAutofit/>
          </a:bodyPr>
          <a:lstStyle>
            <a:lvl1pPr marL="0" lvl="0" indent="0" algn="ctr" rtl="0">
              <a:spcBef>
                <a:spcPts val="0"/>
              </a:spcBef>
              <a:buNone/>
              <a:defRPr sz="1200" b="1" i="0" u="none" strike="noStrike" cap="none">
                <a:solidFill>
                  <a:schemeClr val="lt1"/>
                </a:solidFill>
                <a:latin typeface="Calibri"/>
                <a:ea typeface="Calibri"/>
                <a:cs typeface="Calibri"/>
                <a:sym typeface="Calibri"/>
              </a:defRPr>
            </a:lvl1pPr>
            <a:lvl2pPr marL="0" lvl="1" indent="0" algn="ctr" rtl="0">
              <a:spcBef>
                <a:spcPts val="0"/>
              </a:spcBef>
              <a:buNone/>
              <a:defRPr sz="1200" b="1" i="0" u="none" strike="noStrike" cap="none">
                <a:solidFill>
                  <a:schemeClr val="lt1"/>
                </a:solidFill>
                <a:latin typeface="Calibri"/>
                <a:ea typeface="Calibri"/>
                <a:cs typeface="Calibri"/>
                <a:sym typeface="Calibri"/>
              </a:defRPr>
            </a:lvl2pPr>
            <a:lvl3pPr marL="0" lvl="2" indent="0" algn="ctr" rtl="0">
              <a:spcBef>
                <a:spcPts val="0"/>
              </a:spcBef>
              <a:buNone/>
              <a:defRPr sz="1200" b="1" i="0" u="none" strike="noStrike" cap="none">
                <a:solidFill>
                  <a:schemeClr val="lt1"/>
                </a:solidFill>
                <a:latin typeface="Calibri"/>
                <a:ea typeface="Calibri"/>
                <a:cs typeface="Calibri"/>
                <a:sym typeface="Calibri"/>
              </a:defRPr>
            </a:lvl3pPr>
            <a:lvl4pPr marL="0" lvl="3" indent="0" algn="ctr" rtl="0">
              <a:spcBef>
                <a:spcPts val="0"/>
              </a:spcBef>
              <a:buNone/>
              <a:defRPr sz="1200" b="1" i="0" u="none" strike="noStrike" cap="none">
                <a:solidFill>
                  <a:schemeClr val="lt1"/>
                </a:solidFill>
                <a:latin typeface="Calibri"/>
                <a:ea typeface="Calibri"/>
                <a:cs typeface="Calibri"/>
                <a:sym typeface="Calibri"/>
              </a:defRPr>
            </a:lvl4pPr>
            <a:lvl5pPr marL="0" lvl="4" indent="0" algn="ctr" rtl="0">
              <a:spcBef>
                <a:spcPts val="0"/>
              </a:spcBef>
              <a:buNone/>
              <a:defRPr sz="1200" b="1" i="0" u="none" strike="noStrike" cap="none">
                <a:solidFill>
                  <a:schemeClr val="lt1"/>
                </a:solidFill>
                <a:latin typeface="Calibri"/>
                <a:ea typeface="Calibri"/>
                <a:cs typeface="Calibri"/>
                <a:sym typeface="Calibri"/>
              </a:defRPr>
            </a:lvl5pPr>
            <a:lvl6pPr marL="0" lvl="5" indent="0" algn="ctr" rtl="0">
              <a:spcBef>
                <a:spcPts val="0"/>
              </a:spcBef>
              <a:buNone/>
              <a:defRPr sz="1200" b="1" i="0" u="none" strike="noStrike" cap="none">
                <a:solidFill>
                  <a:schemeClr val="lt1"/>
                </a:solidFill>
                <a:latin typeface="Calibri"/>
                <a:ea typeface="Calibri"/>
                <a:cs typeface="Calibri"/>
                <a:sym typeface="Calibri"/>
              </a:defRPr>
            </a:lvl6pPr>
            <a:lvl7pPr marL="0" lvl="6" indent="0" algn="ctr" rtl="0">
              <a:spcBef>
                <a:spcPts val="0"/>
              </a:spcBef>
              <a:buNone/>
              <a:defRPr sz="1200" b="1" i="0" u="none" strike="noStrike" cap="none">
                <a:solidFill>
                  <a:schemeClr val="lt1"/>
                </a:solidFill>
                <a:latin typeface="Calibri"/>
                <a:ea typeface="Calibri"/>
                <a:cs typeface="Calibri"/>
                <a:sym typeface="Calibri"/>
              </a:defRPr>
            </a:lvl7pPr>
            <a:lvl8pPr marL="0" lvl="7" indent="0" algn="ctr" rtl="0">
              <a:spcBef>
                <a:spcPts val="0"/>
              </a:spcBef>
              <a:buNone/>
              <a:defRPr sz="1200" b="1" i="0" u="none" strike="noStrike" cap="none">
                <a:solidFill>
                  <a:schemeClr val="lt1"/>
                </a:solidFill>
                <a:latin typeface="Calibri"/>
                <a:ea typeface="Calibri"/>
                <a:cs typeface="Calibri"/>
                <a:sym typeface="Calibri"/>
              </a:defRPr>
            </a:lvl8pPr>
            <a:lvl9pPr marL="0" lvl="8" indent="0" algn="ctr" rtl="0">
              <a:spcBef>
                <a:spcPts val="0"/>
              </a:spcBef>
              <a:buNone/>
              <a:defRPr sz="1200" b="1" i="0" u="none" strike="noStrike" cap="none">
                <a:solidFill>
                  <a:schemeClr val="lt1"/>
                </a:solidFill>
                <a:latin typeface="Calibri"/>
                <a:ea typeface="Calibri"/>
                <a:cs typeface="Calibri"/>
                <a:sym typeface="Calibri"/>
              </a:defRPr>
            </a:lvl9pPr>
          </a:lstStyle>
          <a:p>
            <a:pPr marL="0" lvl="0" indent="0" algn="ctr" rtl="0">
              <a:spcBef>
                <a:spcPts val="0"/>
              </a:spcBef>
              <a:spcAft>
                <a:spcPts val="0"/>
              </a:spcAft>
              <a:buNone/>
            </a:pPr>
            <a:fld id="{00000000-1234-1234-1234-123412341234}" type="slidenum">
              <a:rPr lang="en-US"/>
              <a:t>‹#›</a:t>
            </a:fld>
            <a:endParaRPr/>
          </a:p>
        </p:txBody>
      </p:sp>
      <p:sp>
        <p:nvSpPr>
          <p:cNvPr id="260" name="Google Shape;260;p50"/>
          <p:cNvSpPr txBox="1">
            <a:spLocks noGrp="1"/>
          </p:cNvSpPr>
          <p:nvPr>
            <p:ph type="title"/>
          </p:nvPr>
        </p:nvSpPr>
        <p:spPr>
          <a:xfrm>
            <a:off x="534379" y="958302"/>
            <a:ext cx="11203200" cy="544500"/>
          </a:xfrm>
          <a:prstGeom prst="rect">
            <a:avLst/>
          </a:prstGeom>
          <a:noFill/>
          <a:ln>
            <a:noFill/>
          </a:ln>
        </p:spPr>
        <p:txBody>
          <a:bodyPr spcFirstLastPara="1" wrap="square" lIns="91425" tIns="45700" rIns="91425" bIns="45700" anchor="t" anchorCtr="0">
            <a:normAutofit/>
          </a:bodyPr>
          <a:lstStyle>
            <a:lvl1pPr lvl="0" algn="l" rtl="0">
              <a:lnSpc>
                <a:spcPct val="90000"/>
              </a:lnSpc>
              <a:spcBef>
                <a:spcPts val="0"/>
              </a:spcBef>
              <a:spcAft>
                <a:spcPts val="0"/>
              </a:spcAft>
              <a:buClr>
                <a:schemeClr val="dk1"/>
              </a:buClr>
              <a:buSzPts val="3200"/>
              <a:buFont typeface="Arial"/>
              <a:buNone/>
              <a:defRPr sz="3200">
                <a:latin typeface="Arial"/>
                <a:ea typeface="Arial"/>
                <a:cs typeface="Arial"/>
                <a:sym typeface="Aria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261" name="Google Shape;261;p50"/>
          <p:cNvSpPr txBox="1">
            <a:spLocks noGrp="1"/>
          </p:cNvSpPr>
          <p:nvPr>
            <p:ph type="body" idx="1"/>
          </p:nvPr>
        </p:nvSpPr>
        <p:spPr>
          <a:xfrm>
            <a:off x="534378" y="1768474"/>
            <a:ext cx="11203200" cy="4651500"/>
          </a:xfrm>
          <a:prstGeom prst="rect">
            <a:avLst/>
          </a:prstGeom>
          <a:noFill/>
          <a:ln>
            <a:noFill/>
          </a:ln>
        </p:spPr>
        <p:txBody>
          <a:bodyPr spcFirstLastPara="1" wrap="square" lIns="91425" tIns="45700" rIns="91425" bIns="45700" anchor="t" anchorCtr="0">
            <a:normAutofit/>
          </a:bodyPr>
          <a:lstStyle>
            <a:lvl1pPr marL="457200" lvl="0" indent="-406400" algn="l" rtl="0">
              <a:lnSpc>
                <a:spcPct val="100000"/>
              </a:lnSpc>
              <a:spcBef>
                <a:spcPts val="0"/>
              </a:spcBef>
              <a:spcAft>
                <a:spcPts val="0"/>
              </a:spcAft>
              <a:buClr>
                <a:schemeClr val="dk1"/>
              </a:buClr>
              <a:buSzPts val="2800"/>
              <a:buChar char="•"/>
              <a:defRPr>
                <a:latin typeface="Arial"/>
                <a:ea typeface="Arial"/>
                <a:cs typeface="Arial"/>
                <a:sym typeface="Arial"/>
              </a:defRPr>
            </a:lvl1pPr>
            <a:lvl2pPr marL="914400" lvl="1" indent="-381000" algn="l" rtl="0">
              <a:lnSpc>
                <a:spcPct val="100000"/>
              </a:lnSpc>
              <a:spcBef>
                <a:spcPts val="600"/>
              </a:spcBef>
              <a:spcAft>
                <a:spcPts val="0"/>
              </a:spcAft>
              <a:buClr>
                <a:schemeClr val="dk1"/>
              </a:buClr>
              <a:buSzPts val="2400"/>
              <a:buChar char="•"/>
              <a:defRPr>
                <a:latin typeface="Arial"/>
                <a:ea typeface="Arial"/>
                <a:cs typeface="Arial"/>
                <a:sym typeface="Arial"/>
              </a:defRPr>
            </a:lvl2pPr>
            <a:lvl3pPr marL="1371600" lvl="2" indent="-355600" algn="l" rtl="0">
              <a:lnSpc>
                <a:spcPct val="100000"/>
              </a:lnSpc>
              <a:spcBef>
                <a:spcPts val="600"/>
              </a:spcBef>
              <a:spcAft>
                <a:spcPts val="0"/>
              </a:spcAft>
              <a:buClr>
                <a:schemeClr val="dk1"/>
              </a:buClr>
              <a:buSzPts val="2000"/>
              <a:buChar char="•"/>
              <a:defRPr>
                <a:latin typeface="Arial"/>
                <a:ea typeface="Arial"/>
                <a:cs typeface="Arial"/>
                <a:sym typeface="Arial"/>
              </a:defRPr>
            </a:lvl3pPr>
            <a:lvl4pPr marL="1828800" lvl="3" indent="-342900" algn="l" rtl="0">
              <a:lnSpc>
                <a:spcPct val="100000"/>
              </a:lnSpc>
              <a:spcBef>
                <a:spcPts val="600"/>
              </a:spcBef>
              <a:spcAft>
                <a:spcPts val="0"/>
              </a:spcAft>
              <a:buClr>
                <a:schemeClr val="dk1"/>
              </a:buClr>
              <a:buSzPts val="1800"/>
              <a:buChar char="•"/>
              <a:defRPr>
                <a:latin typeface="Arial"/>
                <a:ea typeface="Arial"/>
                <a:cs typeface="Arial"/>
                <a:sym typeface="Arial"/>
              </a:defRPr>
            </a:lvl4pPr>
            <a:lvl5pPr marL="2286000" lvl="4" indent="-342900" algn="l" rtl="0">
              <a:lnSpc>
                <a:spcPct val="100000"/>
              </a:lnSpc>
              <a:spcBef>
                <a:spcPts val="600"/>
              </a:spcBef>
              <a:spcAft>
                <a:spcPts val="0"/>
              </a:spcAft>
              <a:buClr>
                <a:schemeClr val="dk1"/>
              </a:buClr>
              <a:buSzPts val="1800"/>
              <a:buChar char="•"/>
              <a:defRPr>
                <a:latin typeface="Arial"/>
                <a:ea typeface="Arial"/>
                <a:cs typeface="Arial"/>
                <a:sym typeface="Arial"/>
              </a:defRPr>
            </a:lvl5pPr>
            <a:lvl6pPr marL="2743200" lvl="5" indent="-342900" algn="l" rtl="0">
              <a:lnSpc>
                <a:spcPct val="90000"/>
              </a:lnSpc>
              <a:spcBef>
                <a:spcPts val="6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matchingName="6_BODY Slide RIGHT 3">
  <p:cSld name="6_BODY Slide RIGHT 3">
    <p:spTree>
      <p:nvGrpSpPr>
        <p:cNvPr id="1" name="Shape 262"/>
        <p:cNvGrpSpPr/>
        <p:nvPr/>
      </p:nvGrpSpPr>
      <p:grpSpPr>
        <a:xfrm>
          <a:off x="0" y="0"/>
          <a:ext cx="0" cy="0"/>
          <a:chOff x="0" y="0"/>
          <a:chExt cx="0" cy="0"/>
        </a:xfrm>
      </p:grpSpPr>
      <p:pic>
        <p:nvPicPr>
          <p:cNvPr id="263" name="Google Shape;263;p51"/>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264" name="Google Shape;264;p51"/>
          <p:cNvSpPr txBox="1">
            <a:spLocks noGrp="1"/>
          </p:cNvSpPr>
          <p:nvPr>
            <p:ph type="title"/>
          </p:nvPr>
        </p:nvSpPr>
        <p:spPr>
          <a:xfrm>
            <a:off x="942753" y="289589"/>
            <a:ext cx="10193100" cy="544500"/>
          </a:xfrm>
          <a:prstGeom prst="rect">
            <a:avLst/>
          </a:prstGeom>
          <a:noFill/>
          <a:ln>
            <a:noFill/>
          </a:ln>
        </p:spPr>
        <p:txBody>
          <a:bodyPr spcFirstLastPara="1" wrap="square" lIns="91425" tIns="45700" rIns="91425" bIns="45700" anchor="t" anchorCtr="0">
            <a:normAutofit/>
          </a:bodyPr>
          <a:lstStyle>
            <a:lvl1pPr lvl="0" algn="l" rtl="0">
              <a:lnSpc>
                <a:spcPct val="90000"/>
              </a:lnSpc>
              <a:spcBef>
                <a:spcPts val="0"/>
              </a:spcBef>
              <a:spcAft>
                <a:spcPts val="0"/>
              </a:spcAft>
              <a:buClr>
                <a:schemeClr val="dk1"/>
              </a:buClr>
              <a:buSzPts val="3200"/>
              <a:buFont typeface="Arial"/>
              <a:buNone/>
              <a:defRPr sz="3200">
                <a:latin typeface="Arial"/>
                <a:ea typeface="Arial"/>
                <a:cs typeface="Arial"/>
                <a:sym typeface="Aria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265" name="Google Shape;265;p51"/>
          <p:cNvSpPr/>
          <p:nvPr/>
        </p:nvSpPr>
        <p:spPr>
          <a:xfrm>
            <a:off x="140135" y="6413380"/>
            <a:ext cx="308100" cy="308100"/>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266" name="Google Shape;266;p51"/>
          <p:cNvSpPr/>
          <p:nvPr/>
        </p:nvSpPr>
        <p:spPr>
          <a:xfrm>
            <a:off x="11759586" y="6327914"/>
            <a:ext cx="308100" cy="308100"/>
          </a:xfrm>
          <a:prstGeom prst="ellipse">
            <a:avLst/>
          </a:prstGeom>
          <a:solidFill>
            <a:srgbClr val="1EAC4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267" name="Google Shape;267;p51"/>
          <p:cNvSpPr txBox="1">
            <a:spLocks noGrp="1"/>
          </p:cNvSpPr>
          <p:nvPr>
            <p:ph type="sldNum" idx="12"/>
          </p:nvPr>
        </p:nvSpPr>
        <p:spPr>
          <a:xfrm>
            <a:off x="11694754" y="6299373"/>
            <a:ext cx="437700" cy="365100"/>
          </a:xfrm>
          <a:prstGeom prst="rect">
            <a:avLst/>
          </a:prstGeom>
          <a:noFill/>
          <a:ln>
            <a:noFill/>
          </a:ln>
        </p:spPr>
        <p:txBody>
          <a:bodyPr spcFirstLastPara="1" wrap="square" lIns="91425" tIns="45700" rIns="91425" bIns="45700" anchor="ctr" anchorCtr="0">
            <a:noAutofit/>
          </a:bodyPr>
          <a:lstStyle>
            <a:lvl1pPr marL="0" lvl="0" indent="0" algn="ctr" rtl="0">
              <a:spcBef>
                <a:spcPts val="0"/>
              </a:spcBef>
              <a:buNone/>
              <a:defRPr sz="1200" b="1" i="0" u="none" strike="noStrike" cap="none">
                <a:solidFill>
                  <a:schemeClr val="lt1"/>
                </a:solidFill>
                <a:latin typeface="Calibri"/>
                <a:ea typeface="Calibri"/>
                <a:cs typeface="Calibri"/>
                <a:sym typeface="Calibri"/>
              </a:defRPr>
            </a:lvl1pPr>
            <a:lvl2pPr marL="0" lvl="1" indent="0" algn="ctr" rtl="0">
              <a:spcBef>
                <a:spcPts val="0"/>
              </a:spcBef>
              <a:buNone/>
              <a:defRPr sz="1200" b="1" i="0" u="none" strike="noStrike" cap="none">
                <a:solidFill>
                  <a:schemeClr val="lt1"/>
                </a:solidFill>
                <a:latin typeface="Calibri"/>
                <a:ea typeface="Calibri"/>
                <a:cs typeface="Calibri"/>
                <a:sym typeface="Calibri"/>
              </a:defRPr>
            </a:lvl2pPr>
            <a:lvl3pPr marL="0" lvl="2" indent="0" algn="ctr" rtl="0">
              <a:spcBef>
                <a:spcPts val="0"/>
              </a:spcBef>
              <a:buNone/>
              <a:defRPr sz="1200" b="1" i="0" u="none" strike="noStrike" cap="none">
                <a:solidFill>
                  <a:schemeClr val="lt1"/>
                </a:solidFill>
                <a:latin typeface="Calibri"/>
                <a:ea typeface="Calibri"/>
                <a:cs typeface="Calibri"/>
                <a:sym typeface="Calibri"/>
              </a:defRPr>
            </a:lvl3pPr>
            <a:lvl4pPr marL="0" lvl="3" indent="0" algn="ctr" rtl="0">
              <a:spcBef>
                <a:spcPts val="0"/>
              </a:spcBef>
              <a:buNone/>
              <a:defRPr sz="1200" b="1" i="0" u="none" strike="noStrike" cap="none">
                <a:solidFill>
                  <a:schemeClr val="lt1"/>
                </a:solidFill>
                <a:latin typeface="Calibri"/>
                <a:ea typeface="Calibri"/>
                <a:cs typeface="Calibri"/>
                <a:sym typeface="Calibri"/>
              </a:defRPr>
            </a:lvl4pPr>
            <a:lvl5pPr marL="0" lvl="4" indent="0" algn="ctr" rtl="0">
              <a:spcBef>
                <a:spcPts val="0"/>
              </a:spcBef>
              <a:buNone/>
              <a:defRPr sz="1200" b="1" i="0" u="none" strike="noStrike" cap="none">
                <a:solidFill>
                  <a:schemeClr val="lt1"/>
                </a:solidFill>
                <a:latin typeface="Calibri"/>
                <a:ea typeface="Calibri"/>
                <a:cs typeface="Calibri"/>
                <a:sym typeface="Calibri"/>
              </a:defRPr>
            </a:lvl5pPr>
            <a:lvl6pPr marL="0" lvl="5" indent="0" algn="ctr" rtl="0">
              <a:spcBef>
                <a:spcPts val="0"/>
              </a:spcBef>
              <a:buNone/>
              <a:defRPr sz="1200" b="1" i="0" u="none" strike="noStrike" cap="none">
                <a:solidFill>
                  <a:schemeClr val="lt1"/>
                </a:solidFill>
                <a:latin typeface="Calibri"/>
                <a:ea typeface="Calibri"/>
                <a:cs typeface="Calibri"/>
                <a:sym typeface="Calibri"/>
              </a:defRPr>
            </a:lvl6pPr>
            <a:lvl7pPr marL="0" lvl="6" indent="0" algn="ctr" rtl="0">
              <a:spcBef>
                <a:spcPts val="0"/>
              </a:spcBef>
              <a:buNone/>
              <a:defRPr sz="1200" b="1" i="0" u="none" strike="noStrike" cap="none">
                <a:solidFill>
                  <a:schemeClr val="lt1"/>
                </a:solidFill>
                <a:latin typeface="Calibri"/>
                <a:ea typeface="Calibri"/>
                <a:cs typeface="Calibri"/>
                <a:sym typeface="Calibri"/>
              </a:defRPr>
            </a:lvl7pPr>
            <a:lvl8pPr marL="0" lvl="7" indent="0" algn="ctr" rtl="0">
              <a:spcBef>
                <a:spcPts val="0"/>
              </a:spcBef>
              <a:buNone/>
              <a:defRPr sz="1200" b="1" i="0" u="none" strike="noStrike" cap="none">
                <a:solidFill>
                  <a:schemeClr val="lt1"/>
                </a:solidFill>
                <a:latin typeface="Calibri"/>
                <a:ea typeface="Calibri"/>
                <a:cs typeface="Calibri"/>
                <a:sym typeface="Calibri"/>
              </a:defRPr>
            </a:lvl8pPr>
            <a:lvl9pPr marL="0" lvl="8" indent="0" algn="ctr" rtl="0">
              <a:spcBef>
                <a:spcPts val="0"/>
              </a:spcBef>
              <a:buNone/>
              <a:defRPr sz="1200" b="1" i="0" u="none" strike="noStrike" cap="none">
                <a:solidFill>
                  <a:schemeClr val="lt1"/>
                </a:solidFill>
                <a:latin typeface="Calibri"/>
                <a:ea typeface="Calibri"/>
                <a:cs typeface="Calibri"/>
                <a:sym typeface="Calibri"/>
              </a:defRPr>
            </a:lvl9pPr>
          </a:lstStyle>
          <a:p>
            <a:pPr marL="0" lvl="0" indent="0" algn="ct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matchingName="5_BODY Slide LEFT 3">
  <p:cSld name="5_BODY Slide LEFT 3">
    <p:spTree>
      <p:nvGrpSpPr>
        <p:cNvPr id="1" name="Shape 268"/>
        <p:cNvGrpSpPr/>
        <p:nvPr/>
      </p:nvGrpSpPr>
      <p:grpSpPr>
        <a:xfrm>
          <a:off x="0" y="0"/>
          <a:ext cx="0" cy="0"/>
          <a:chOff x="0" y="0"/>
          <a:chExt cx="0" cy="0"/>
        </a:xfrm>
      </p:grpSpPr>
      <p:pic>
        <p:nvPicPr>
          <p:cNvPr id="269" name="Google Shape;269;p52"/>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270" name="Google Shape;270;p52"/>
          <p:cNvSpPr/>
          <p:nvPr/>
        </p:nvSpPr>
        <p:spPr>
          <a:xfrm>
            <a:off x="11667442" y="6327914"/>
            <a:ext cx="308100" cy="308100"/>
          </a:xfrm>
          <a:prstGeom prst="ellipse">
            <a:avLst/>
          </a:prstGeom>
          <a:solidFill>
            <a:srgbClr val="1EAC4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271" name="Google Shape;271;p52"/>
          <p:cNvSpPr txBox="1">
            <a:spLocks noGrp="1"/>
          </p:cNvSpPr>
          <p:nvPr>
            <p:ph type="sldNum" idx="12"/>
          </p:nvPr>
        </p:nvSpPr>
        <p:spPr>
          <a:xfrm>
            <a:off x="11602610" y="6299373"/>
            <a:ext cx="437700" cy="365100"/>
          </a:xfrm>
          <a:prstGeom prst="rect">
            <a:avLst/>
          </a:prstGeom>
          <a:noFill/>
          <a:ln>
            <a:noFill/>
          </a:ln>
        </p:spPr>
        <p:txBody>
          <a:bodyPr spcFirstLastPara="1" wrap="square" lIns="91425" tIns="45700" rIns="91425" bIns="45700" anchor="ctr" anchorCtr="0">
            <a:noAutofit/>
          </a:bodyPr>
          <a:lstStyle>
            <a:lvl1pPr marL="0" lvl="0" indent="0" algn="ctr" rtl="0">
              <a:spcBef>
                <a:spcPts val="0"/>
              </a:spcBef>
              <a:buNone/>
              <a:defRPr sz="1200" b="1" i="0" u="none" strike="noStrike" cap="none">
                <a:solidFill>
                  <a:schemeClr val="lt1"/>
                </a:solidFill>
                <a:latin typeface="Calibri"/>
                <a:ea typeface="Calibri"/>
                <a:cs typeface="Calibri"/>
                <a:sym typeface="Calibri"/>
              </a:defRPr>
            </a:lvl1pPr>
            <a:lvl2pPr marL="0" lvl="1" indent="0" algn="ctr" rtl="0">
              <a:spcBef>
                <a:spcPts val="0"/>
              </a:spcBef>
              <a:buNone/>
              <a:defRPr sz="1200" b="1" i="0" u="none" strike="noStrike" cap="none">
                <a:solidFill>
                  <a:schemeClr val="lt1"/>
                </a:solidFill>
                <a:latin typeface="Calibri"/>
                <a:ea typeface="Calibri"/>
                <a:cs typeface="Calibri"/>
                <a:sym typeface="Calibri"/>
              </a:defRPr>
            </a:lvl2pPr>
            <a:lvl3pPr marL="0" lvl="2" indent="0" algn="ctr" rtl="0">
              <a:spcBef>
                <a:spcPts val="0"/>
              </a:spcBef>
              <a:buNone/>
              <a:defRPr sz="1200" b="1" i="0" u="none" strike="noStrike" cap="none">
                <a:solidFill>
                  <a:schemeClr val="lt1"/>
                </a:solidFill>
                <a:latin typeface="Calibri"/>
                <a:ea typeface="Calibri"/>
                <a:cs typeface="Calibri"/>
                <a:sym typeface="Calibri"/>
              </a:defRPr>
            </a:lvl3pPr>
            <a:lvl4pPr marL="0" lvl="3" indent="0" algn="ctr" rtl="0">
              <a:spcBef>
                <a:spcPts val="0"/>
              </a:spcBef>
              <a:buNone/>
              <a:defRPr sz="1200" b="1" i="0" u="none" strike="noStrike" cap="none">
                <a:solidFill>
                  <a:schemeClr val="lt1"/>
                </a:solidFill>
                <a:latin typeface="Calibri"/>
                <a:ea typeface="Calibri"/>
                <a:cs typeface="Calibri"/>
                <a:sym typeface="Calibri"/>
              </a:defRPr>
            </a:lvl4pPr>
            <a:lvl5pPr marL="0" lvl="4" indent="0" algn="ctr" rtl="0">
              <a:spcBef>
                <a:spcPts val="0"/>
              </a:spcBef>
              <a:buNone/>
              <a:defRPr sz="1200" b="1" i="0" u="none" strike="noStrike" cap="none">
                <a:solidFill>
                  <a:schemeClr val="lt1"/>
                </a:solidFill>
                <a:latin typeface="Calibri"/>
                <a:ea typeface="Calibri"/>
                <a:cs typeface="Calibri"/>
                <a:sym typeface="Calibri"/>
              </a:defRPr>
            </a:lvl5pPr>
            <a:lvl6pPr marL="0" lvl="5" indent="0" algn="ctr" rtl="0">
              <a:spcBef>
                <a:spcPts val="0"/>
              </a:spcBef>
              <a:buNone/>
              <a:defRPr sz="1200" b="1" i="0" u="none" strike="noStrike" cap="none">
                <a:solidFill>
                  <a:schemeClr val="lt1"/>
                </a:solidFill>
                <a:latin typeface="Calibri"/>
                <a:ea typeface="Calibri"/>
                <a:cs typeface="Calibri"/>
                <a:sym typeface="Calibri"/>
              </a:defRPr>
            </a:lvl6pPr>
            <a:lvl7pPr marL="0" lvl="6" indent="0" algn="ctr" rtl="0">
              <a:spcBef>
                <a:spcPts val="0"/>
              </a:spcBef>
              <a:buNone/>
              <a:defRPr sz="1200" b="1" i="0" u="none" strike="noStrike" cap="none">
                <a:solidFill>
                  <a:schemeClr val="lt1"/>
                </a:solidFill>
                <a:latin typeface="Calibri"/>
                <a:ea typeface="Calibri"/>
                <a:cs typeface="Calibri"/>
                <a:sym typeface="Calibri"/>
              </a:defRPr>
            </a:lvl7pPr>
            <a:lvl8pPr marL="0" lvl="7" indent="0" algn="ctr" rtl="0">
              <a:spcBef>
                <a:spcPts val="0"/>
              </a:spcBef>
              <a:buNone/>
              <a:defRPr sz="1200" b="1" i="0" u="none" strike="noStrike" cap="none">
                <a:solidFill>
                  <a:schemeClr val="lt1"/>
                </a:solidFill>
                <a:latin typeface="Calibri"/>
                <a:ea typeface="Calibri"/>
                <a:cs typeface="Calibri"/>
                <a:sym typeface="Calibri"/>
              </a:defRPr>
            </a:lvl8pPr>
            <a:lvl9pPr marL="0" lvl="8" indent="0" algn="ctr" rtl="0">
              <a:spcBef>
                <a:spcPts val="0"/>
              </a:spcBef>
              <a:buNone/>
              <a:defRPr sz="1200" b="1" i="0" u="none" strike="noStrike" cap="none">
                <a:solidFill>
                  <a:schemeClr val="lt1"/>
                </a:solidFill>
                <a:latin typeface="Calibri"/>
                <a:ea typeface="Calibri"/>
                <a:cs typeface="Calibri"/>
                <a:sym typeface="Calibri"/>
              </a:defRPr>
            </a:lvl9pPr>
          </a:lstStyle>
          <a:p>
            <a:pPr marL="0" lvl="0" indent="0" algn="ctr" rtl="0">
              <a:spcBef>
                <a:spcPts val="0"/>
              </a:spcBef>
              <a:spcAft>
                <a:spcPts val="0"/>
              </a:spcAft>
              <a:buNone/>
            </a:pPr>
            <a:fld id="{00000000-1234-1234-1234-123412341234}" type="slidenum">
              <a:rPr lang="en-US"/>
              <a:t>‹#›</a:t>
            </a:fld>
            <a:endParaRPr/>
          </a:p>
        </p:txBody>
      </p:sp>
      <p:sp>
        <p:nvSpPr>
          <p:cNvPr id="272" name="Google Shape;272;p52"/>
          <p:cNvSpPr txBox="1">
            <a:spLocks noGrp="1"/>
          </p:cNvSpPr>
          <p:nvPr>
            <p:ph type="body" idx="1"/>
          </p:nvPr>
        </p:nvSpPr>
        <p:spPr>
          <a:xfrm>
            <a:off x="1016192" y="1232420"/>
            <a:ext cx="10581300" cy="5331300"/>
          </a:xfrm>
          <a:prstGeom prst="rect">
            <a:avLst/>
          </a:prstGeom>
          <a:noFill/>
          <a:ln>
            <a:noFill/>
          </a:ln>
        </p:spPr>
        <p:txBody>
          <a:bodyPr spcFirstLastPara="1" wrap="square" lIns="91425" tIns="45700" rIns="91425" bIns="45700" anchor="t" anchorCtr="0">
            <a:normAutofit/>
          </a:bodyPr>
          <a:lstStyle>
            <a:lvl1pPr marL="457200" lvl="0" indent="-406400" algn="l" rtl="0">
              <a:lnSpc>
                <a:spcPct val="100000"/>
              </a:lnSpc>
              <a:spcBef>
                <a:spcPts val="0"/>
              </a:spcBef>
              <a:spcAft>
                <a:spcPts val="0"/>
              </a:spcAft>
              <a:buClr>
                <a:schemeClr val="dk1"/>
              </a:buClr>
              <a:buSzPts val="2800"/>
              <a:buChar char="•"/>
              <a:defRPr>
                <a:latin typeface="Arial"/>
                <a:ea typeface="Arial"/>
                <a:cs typeface="Arial"/>
                <a:sym typeface="Arial"/>
              </a:defRPr>
            </a:lvl1pPr>
            <a:lvl2pPr marL="914400" lvl="1" indent="-381000" algn="l" rtl="0">
              <a:lnSpc>
                <a:spcPct val="100000"/>
              </a:lnSpc>
              <a:spcBef>
                <a:spcPts val="600"/>
              </a:spcBef>
              <a:spcAft>
                <a:spcPts val="0"/>
              </a:spcAft>
              <a:buClr>
                <a:schemeClr val="dk1"/>
              </a:buClr>
              <a:buSzPts val="2400"/>
              <a:buChar char="•"/>
              <a:defRPr>
                <a:latin typeface="Arial"/>
                <a:ea typeface="Arial"/>
                <a:cs typeface="Arial"/>
                <a:sym typeface="Arial"/>
              </a:defRPr>
            </a:lvl2pPr>
            <a:lvl3pPr marL="1371600" lvl="2" indent="-355600" algn="l" rtl="0">
              <a:lnSpc>
                <a:spcPct val="100000"/>
              </a:lnSpc>
              <a:spcBef>
                <a:spcPts val="600"/>
              </a:spcBef>
              <a:spcAft>
                <a:spcPts val="0"/>
              </a:spcAft>
              <a:buClr>
                <a:schemeClr val="dk1"/>
              </a:buClr>
              <a:buSzPts val="2000"/>
              <a:buChar char="•"/>
              <a:defRPr>
                <a:latin typeface="Arial"/>
                <a:ea typeface="Arial"/>
                <a:cs typeface="Arial"/>
                <a:sym typeface="Arial"/>
              </a:defRPr>
            </a:lvl3pPr>
            <a:lvl4pPr marL="1828800" lvl="3" indent="-342900" algn="l" rtl="0">
              <a:lnSpc>
                <a:spcPct val="100000"/>
              </a:lnSpc>
              <a:spcBef>
                <a:spcPts val="600"/>
              </a:spcBef>
              <a:spcAft>
                <a:spcPts val="0"/>
              </a:spcAft>
              <a:buClr>
                <a:schemeClr val="dk1"/>
              </a:buClr>
              <a:buSzPts val="1800"/>
              <a:buChar char="•"/>
              <a:defRPr>
                <a:latin typeface="Arial"/>
                <a:ea typeface="Arial"/>
                <a:cs typeface="Arial"/>
                <a:sym typeface="Arial"/>
              </a:defRPr>
            </a:lvl4pPr>
            <a:lvl5pPr marL="2286000" lvl="4" indent="-342900" algn="l" rtl="0">
              <a:lnSpc>
                <a:spcPct val="100000"/>
              </a:lnSpc>
              <a:spcBef>
                <a:spcPts val="600"/>
              </a:spcBef>
              <a:spcAft>
                <a:spcPts val="0"/>
              </a:spcAft>
              <a:buClr>
                <a:schemeClr val="dk1"/>
              </a:buClr>
              <a:buSzPts val="1800"/>
              <a:buChar char="•"/>
              <a:defRPr>
                <a:latin typeface="Arial"/>
                <a:ea typeface="Arial"/>
                <a:cs typeface="Arial"/>
                <a:sym typeface="Arial"/>
              </a:defRPr>
            </a:lvl5pPr>
            <a:lvl6pPr marL="2743200" lvl="5" indent="-342900" algn="l" rtl="0">
              <a:lnSpc>
                <a:spcPct val="90000"/>
              </a:lnSpc>
              <a:spcBef>
                <a:spcPts val="6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
        <p:nvSpPr>
          <p:cNvPr id="273" name="Google Shape;273;p52"/>
          <p:cNvSpPr txBox="1">
            <a:spLocks noGrp="1"/>
          </p:cNvSpPr>
          <p:nvPr>
            <p:ph type="title"/>
          </p:nvPr>
        </p:nvSpPr>
        <p:spPr>
          <a:xfrm>
            <a:off x="1016191" y="414134"/>
            <a:ext cx="10581300" cy="544500"/>
          </a:xfrm>
          <a:prstGeom prst="rect">
            <a:avLst/>
          </a:prstGeom>
          <a:noFill/>
          <a:ln>
            <a:noFill/>
          </a:ln>
        </p:spPr>
        <p:txBody>
          <a:bodyPr spcFirstLastPara="1" wrap="square" lIns="91425" tIns="45700" rIns="91425" bIns="45700" anchor="t" anchorCtr="0">
            <a:normAutofit/>
          </a:bodyPr>
          <a:lstStyle>
            <a:lvl1pPr lvl="0" algn="l" rtl="0">
              <a:lnSpc>
                <a:spcPct val="90000"/>
              </a:lnSpc>
              <a:spcBef>
                <a:spcPts val="0"/>
              </a:spcBef>
              <a:spcAft>
                <a:spcPts val="0"/>
              </a:spcAft>
              <a:buClr>
                <a:schemeClr val="dk1"/>
              </a:buClr>
              <a:buSzPts val="3200"/>
              <a:buFont typeface="Arial"/>
              <a:buNone/>
              <a:defRPr sz="3200">
                <a:latin typeface="Arial"/>
                <a:ea typeface="Arial"/>
                <a:cs typeface="Arial"/>
                <a:sym typeface="Aria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6_BODY Slide RIGHT 3">
  <p:cSld name="6_BODY Slide RIGHT 3">
    <p:spTree>
      <p:nvGrpSpPr>
        <p:cNvPr id="1" name="Shape 37"/>
        <p:cNvGrpSpPr/>
        <p:nvPr/>
      </p:nvGrpSpPr>
      <p:grpSpPr>
        <a:xfrm>
          <a:off x="0" y="0"/>
          <a:ext cx="0" cy="0"/>
          <a:chOff x="0" y="0"/>
          <a:chExt cx="0" cy="0"/>
        </a:xfrm>
      </p:grpSpPr>
      <p:pic>
        <p:nvPicPr>
          <p:cNvPr id="38" name="Google Shape;38;p6"/>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39" name="Google Shape;39;p6"/>
          <p:cNvSpPr txBox="1">
            <a:spLocks noGrp="1"/>
          </p:cNvSpPr>
          <p:nvPr>
            <p:ph type="title"/>
          </p:nvPr>
        </p:nvSpPr>
        <p:spPr>
          <a:xfrm>
            <a:off x="942753" y="289589"/>
            <a:ext cx="10193081" cy="544574"/>
          </a:xfrm>
          <a:prstGeom prst="rect">
            <a:avLst/>
          </a:prstGeom>
          <a:noFill/>
          <a:ln>
            <a:noFill/>
          </a:ln>
        </p:spPr>
        <p:txBody>
          <a:bodyPr spcFirstLastPara="1" wrap="square" lIns="91425" tIns="45700" rIns="91425" bIns="45700" anchor="t" anchorCtr="0">
            <a:normAutofit/>
          </a:bodyPr>
          <a:lstStyle>
            <a:lvl1pPr lvl="0" algn="l">
              <a:lnSpc>
                <a:spcPct val="90000"/>
              </a:lnSpc>
              <a:spcBef>
                <a:spcPts val="0"/>
              </a:spcBef>
              <a:spcAft>
                <a:spcPts val="0"/>
              </a:spcAft>
              <a:buClr>
                <a:schemeClr val="dk1"/>
              </a:buClr>
              <a:buSzPts val="3200"/>
              <a:buFont typeface="Arial"/>
              <a:buNone/>
              <a:defRPr sz="3200">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0" name="Google Shape;40;p6"/>
          <p:cNvSpPr/>
          <p:nvPr/>
        </p:nvSpPr>
        <p:spPr>
          <a:xfrm>
            <a:off x="140135" y="6413380"/>
            <a:ext cx="308043" cy="308043"/>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1" name="Google Shape;41;p6"/>
          <p:cNvSpPr/>
          <p:nvPr/>
        </p:nvSpPr>
        <p:spPr>
          <a:xfrm>
            <a:off x="11759586" y="6327914"/>
            <a:ext cx="308043" cy="308043"/>
          </a:xfrm>
          <a:prstGeom prst="ellipse">
            <a:avLst/>
          </a:prstGeom>
          <a:solidFill>
            <a:srgbClr val="1EAC4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2" name="Google Shape;42;p6"/>
          <p:cNvSpPr txBox="1">
            <a:spLocks noGrp="1"/>
          </p:cNvSpPr>
          <p:nvPr>
            <p:ph type="sldNum" idx="12"/>
          </p:nvPr>
        </p:nvSpPr>
        <p:spPr>
          <a:xfrm>
            <a:off x="11694754" y="6299373"/>
            <a:ext cx="437707" cy="365125"/>
          </a:xfrm>
          <a:prstGeom prst="rect">
            <a:avLst/>
          </a:prstGeom>
          <a:noFill/>
          <a:ln>
            <a:noFill/>
          </a:ln>
        </p:spPr>
        <p:txBody>
          <a:bodyPr spcFirstLastPara="1" wrap="square" lIns="91425" tIns="45700" rIns="91425" bIns="45700" anchor="ctr" anchorCtr="0">
            <a:noAutofit/>
          </a:bodyPr>
          <a:lstStyle>
            <a:lvl1pPr marL="0" lvl="0" indent="0" algn="ctr">
              <a:spcBef>
                <a:spcPts val="0"/>
              </a:spcBef>
              <a:buNone/>
              <a:defRPr sz="1200" b="1">
                <a:solidFill>
                  <a:schemeClr val="lt1"/>
                </a:solidFill>
                <a:latin typeface="Calibri"/>
                <a:ea typeface="Calibri"/>
                <a:cs typeface="Calibri"/>
                <a:sym typeface="Calibri"/>
              </a:defRPr>
            </a:lvl1pPr>
            <a:lvl2pPr marL="0" lvl="1" indent="0" algn="ctr">
              <a:spcBef>
                <a:spcPts val="0"/>
              </a:spcBef>
              <a:buNone/>
              <a:defRPr sz="1200" b="1">
                <a:solidFill>
                  <a:schemeClr val="lt1"/>
                </a:solidFill>
                <a:latin typeface="Calibri"/>
                <a:ea typeface="Calibri"/>
                <a:cs typeface="Calibri"/>
                <a:sym typeface="Calibri"/>
              </a:defRPr>
            </a:lvl2pPr>
            <a:lvl3pPr marL="0" lvl="2" indent="0" algn="ctr">
              <a:spcBef>
                <a:spcPts val="0"/>
              </a:spcBef>
              <a:buNone/>
              <a:defRPr sz="1200" b="1">
                <a:solidFill>
                  <a:schemeClr val="lt1"/>
                </a:solidFill>
                <a:latin typeface="Calibri"/>
                <a:ea typeface="Calibri"/>
                <a:cs typeface="Calibri"/>
                <a:sym typeface="Calibri"/>
              </a:defRPr>
            </a:lvl3pPr>
            <a:lvl4pPr marL="0" lvl="3" indent="0" algn="ctr">
              <a:spcBef>
                <a:spcPts val="0"/>
              </a:spcBef>
              <a:buNone/>
              <a:defRPr sz="1200" b="1">
                <a:solidFill>
                  <a:schemeClr val="lt1"/>
                </a:solidFill>
                <a:latin typeface="Calibri"/>
                <a:ea typeface="Calibri"/>
                <a:cs typeface="Calibri"/>
                <a:sym typeface="Calibri"/>
              </a:defRPr>
            </a:lvl4pPr>
            <a:lvl5pPr marL="0" lvl="4" indent="0" algn="ctr">
              <a:spcBef>
                <a:spcPts val="0"/>
              </a:spcBef>
              <a:buNone/>
              <a:defRPr sz="1200" b="1">
                <a:solidFill>
                  <a:schemeClr val="lt1"/>
                </a:solidFill>
                <a:latin typeface="Calibri"/>
                <a:ea typeface="Calibri"/>
                <a:cs typeface="Calibri"/>
                <a:sym typeface="Calibri"/>
              </a:defRPr>
            </a:lvl5pPr>
            <a:lvl6pPr marL="0" lvl="5" indent="0" algn="ctr">
              <a:spcBef>
                <a:spcPts val="0"/>
              </a:spcBef>
              <a:buNone/>
              <a:defRPr sz="1200" b="1">
                <a:solidFill>
                  <a:schemeClr val="lt1"/>
                </a:solidFill>
                <a:latin typeface="Calibri"/>
                <a:ea typeface="Calibri"/>
                <a:cs typeface="Calibri"/>
                <a:sym typeface="Calibri"/>
              </a:defRPr>
            </a:lvl6pPr>
            <a:lvl7pPr marL="0" lvl="6" indent="0" algn="ctr">
              <a:spcBef>
                <a:spcPts val="0"/>
              </a:spcBef>
              <a:buNone/>
              <a:defRPr sz="1200" b="1">
                <a:solidFill>
                  <a:schemeClr val="lt1"/>
                </a:solidFill>
                <a:latin typeface="Calibri"/>
                <a:ea typeface="Calibri"/>
                <a:cs typeface="Calibri"/>
                <a:sym typeface="Calibri"/>
              </a:defRPr>
            </a:lvl7pPr>
            <a:lvl8pPr marL="0" lvl="7" indent="0" algn="ctr">
              <a:spcBef>
                <a:spcPts val="0"/>
              </a:spcBef>
              <a:buNone/>
              <a:defRPr sz="1200" b="1">
                <a:solidFill>
                  <a:schemeClr val="lt1"/>
                </a:solidFill>
                <a:latin typeface="Calibri"/>
                <a:ea typeface="Calibri"/>
                <a:cs typeface="Calibri"/>
                <a:sym typeface="Calibri"/>
              </a:defRPr>
            </a:lvl8pPr>
            <a:lvl9pPr marL="0" lvl="8" indent="0" algn="ctr">
              <a:spcBef>
                <a:spcPts val="0"/>
              </a:spcBef>
              <a:buNone/>
              <a:defRPr sz="1200" b="1">
                <a:solidFill>
                  <a:schemeClr val="lt1"/>
                </a:solidFill>
                <a:latin typeface="Calibri"/>
                <a:ea typeface="Calibri"/>
                <a:cs typeface="Calibri"/>
                <a:sym typeface="Calibri"/>
              </a:defRPr>
            </a:lvl9pPr>
          </a:lstStyle>
          <a:p>
            <a:pPr marL="0" lvl="0" indent="0" algn="ct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matchingName="7_BODY Slide RIGHT 4">
  <p:cSld name="7_BODY Slide RIGHT 4">
    <p:spTree>
      <p:nvGrpSpPr>
        <p:cNvPr id="1" name="Shape 274"/>
        <p:cNvGrpSpPr/>
        <p:nvPr/>
      </p:nvGrpSpPr>
      <p:grpSpPr>
        <a:xfrm>
          <a:off x="0" y="0"/>
          <a:ext cx="0" cy="0"/>
          <a:chOff x="0" y="0"/>
          <a:chExt cx="0" cy="0"/>
        </a:xfrm>
      </p:grpSpPr>
      <p:pic>
        <p:nvPicPr>
          <p:cNvPr id="275" name="Google Shape;275;p53"/>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276" name="Google Shape;276;p53"/>
          <p:cNvSpPr txBox="1">
            <a:spLocks noGrp="1"/>
          </p:cNvSpPr>
          <p:nvPr>
            <p:ph type="title"/>
          </p:nvPr>
        </p:nvSpPr>
        <p:spPr>
          <a:xfrm>
            <a:off x="942754" y="294463"/>
            <a:ext cx="10200300" cy="544500"/>
          </a:xfrm>
          <a:prstGeom prst="rect">
            <a:avLst/>
          </a:prstGeom>
          <a:noFill/>
          <a:ln>
            <a:noFill/>
          </a:ln>
        </p:spPr>
        <p:txBody>
          <a:bodyPr spcFirstLastPara="1" wrap="square" lIns="91425" tIns="45700" rIns="91425" bIns="45700" anchor="t" anchorCtr="0">
            <a:normAutofit/>
          </a:bodyPr>
          <a:lstStyle>
            <a:lvl1pPr lvl="0" algn="l" rtl="0">
              <a:lnSpc>
                <a:spcPct val="90000"/>
              </a:lnSpc>
              <a:spcBef>
                <a:spcPts val="0"/>
              </a:spcBef>
              <a:spcAft>
                <a:spcPts val="0"/>
              </a:spcAft>
              <a:buClr>
                <a:schemeClr val="dk1"/>
              </a:buClr>
              <a:buSzPts val="3200"/>
              <a:buFont typeface="Arial"/>
              <a:buNone/>
              <a:defRPr sz="3200">
                <a:latin typeface="Arial"/>
                <a:ea typeface="Arial"/>
                <a:cs typeface="Arial"/>
                <a:sym typeface="Aria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277" name="Google Shape;277;p53"/>
          <p:cNvSpPr/>
          <p:nvPr/>
        </p:nvSpPr>
        <p:spPr>
          <a:xfrm>
            <a:off x="140135" y="6413380"/>
            <a:ext cx="308100" cy="308100"/>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78" name="Google Shape;278;p53"/>
          <p:cNvSpPr/>
          <p:nvPr/>
        </p:nvSpPr>
        <p:spPr>
          <a:xfrm>
            <a:off x="11759586" y="6327914"/>
            <a:ext cx="308100" cy="308100"/>
          </a:xfrm>
          <a:prstGeom prst="ellipse">
            <a:avLst/>
          </a:prstGeom>
          <a:solidFill>
            <a:srgbClr val="1EAC4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79" name="Google Shape;279;p53"/>
          <p:cNvSpPr txBox="1">
            <a:spLocks noGrp="1"/>
          </p:cNvSpPr>
          <p:nvPr>
            <p:ph type="sldNum" idx="12"/>
          </p:nvPr>
        </p:nvSpPr>
        <p:spPr>
          <a:xfrm>
            <a:off x="11694754" y="6299373"/>
            <a:ext cx="437700" cy="365100"/>
          </a:xfrm>
          <a:prstGeom prst="rect">
            <a:avLst/>
          </a:prstGeom>
          <a:noFill/>
          <a:ln>
            <a:noFill/>
          </a:ln>
        </p:spPr>
        <p:txBody>
          <a:bodyPr spcFirstLastPara="1" wrap="square" lIns="91425" tIns="45700" rIns="91425" bIns="45700" anchor="ctr" anchorCtr="0">
            <a:noAutofit/>
          </a:bodyPr>
          <a:lstStyle>
            <a:lvl1pPr marL="0" lvl="0" indent="0" algn="ctr" rtl="0">
              <a:spcBef>
                <a:spcPts val="0"/>
              </a:spcBef>
              <a:buNone/>
              <a:defRPr sz="1200" b="1">
                <a:solidFill>
                  <a:schemeClr val="lt1"/>
                </a:solidFill>
                <a:latin typeface="Calibri"/>
                <a:ea typeface="Calibri"/>
                <a:cs typeface="Calibri"/>
                <a:sym typeface="Calibri"/>
              </a:defRPr>
            </a:lvl1pPr>
            <a:lvl2pPr marL="0" lvl="1" indent="0" algn="ctr" rtl="0">
              <a:spcBef>
                <a:spcPts val="0"/>
              </a:spcBef>
              <a:buNone/>
              <a:defRPr sz="1200" b="1">
                <a:solidFill>
                  <a:schemeClr val="lt1"/>
                </a:solidFill>
                <a:latin typeface="Calibri"/>
                <a:ea typeface="Calibri"/>
                <a:cs typeface="Calibri"/>
                <a:sym typeface="Calibri"/>
              </a:defRPr>
            </a:lvl2pPr>
            <a:lvl3pPr marL="0" lvl="2" indent="0" algn="ctr" rtl="0">
              <a:spcBef>
                <a:spcPts val="0"/>
              </a:spcBef>
              <a:buNone/>
              <a:defRPr sz="1200" b="1">
                <a:solidFill>
                  <a:schemeClr val="lt1"/>
                </a:solidFill>
                <a:latin typeface="Calibri"/>
                <a:ea typeface="Calibri"/>
                <a:cs typeface="Calibri"/>
                <a:sym typeface="Calibri"/>
              </a:defRPr>
            </a:lvl3pPr>
            <a:lvl4pPr marL="0" lvl="3" indent="0" algn="ctr" rtl="0">
              <a:spcBef>
                <a:spcPts val="0"/>
              </a:spcBef>
              <a:buNone/>
              <a:defRPr sz="1200" b="1">
                <a:solidFill>
                  <a:schemeClr val="lt1"/>
                </a:solidFill>
                <a:latin typeface="Calibri"/>
                <a:ea typeface="Calibri"/>
                <a:cs typeface="Calibri"/>
                <a:sym typeface="Calibri"/>
              </a:defRPr>
            </a:lvl4pPr>
            <a:lvl5pPr marL="0" lvl="4" indent="0" algn="ctr" rtl="0">
              <a:spcBef>
                <a:spcPts val="0"/>
              </a:spcBef>
              <a:buNone/>
              <a:defRPr sz="1200" b="1">
                <a:solidFill>
                  <a:schemeClr val="lt1"/>
                </a:solidFill>
                <a:latin typeface="Calibri"/>
                <a:ea typeface="Calibri"/>
                <a:cs typeface="Calibri"/>
                <a:sym typeface="Calibri"/>
              </a:defRPr>
            </a:lvl5pPr>
            <a:lvl6pPr marL="0" lvl="5" indent="0" algn="ctr" rtl="0">
              <a:spcBef>
                <a:spcPts val="0"/>
              </a:spcBef>
              <a:buNone/>
              <a:defRPr sz="1200" b="1">
                <a:solidFill>
                  <a:schemeClr val="lt1"/>
                </a:solidFill>
                <a:latin typeface="Calibri"/>
                <a:ea typeface="Calibri"/>
                <a:cs typeface="Calibri"/>
                <a:sym typeface="Calibri"/>
              </a:defRPr>
            </a:lvl6pPr>
            <a:lvl7pPr marL="0" lvl="6" indent="0" algn="ctr" rtl="0">
              <a:spcBef>
                <a:spcPts val="0"/>
              </a:spcBef>
              <a:buNone/>
              <a:defRPr sz="1200" b="1">
                <a:solidFill>
                  <a:schemeClr val="lt1"/>
                </a:solidFill>
                <a:latin typeface="Calibri"/>
                <a:ea typeface="Calibri"/>
                <a:cs typeface="Calibri"/>
                <a:sym typeface="Calibri"/>
              </a:defRPr>
            </a:lvl7pPr>
            <a:lvl8pPr marL="0" lvl="7" indent="0" algn="ctr" rtl="0">
              <a:spcBef>
                <a:spcPts val="0"/>
              </a:spcBef>
              <a:buNone/>
              <a:defRPr sz="1200" b="1">
                <a:solidFill>
                  <a:schemeClr val="lt1"/>
                </a:solidFill>
                <a:latin typeface="Calibri"/>
                <a:ea typeface="Calibri"/>
                <a:cs typeface="Calibri"/>
                <a:sym typeface="Calibri"/>
              </a:defRPr>
            </a:lvl8pPr>
            <a:lvl9pPr marL="0" lvl="8" indent="0" algn="ctr" rtl="0">
              <a:spcBef>
                <a:spcPts val="0"/>
              </a:spcBef>
              <a:buNone/>
              <a:defRPr sz="1200" b="1">
                <a:solidFill>
                  <a:schemeClr val="lt1"/>
                </a:solidFill>
                <a:latin typeface="Calibri"/>
                <a:ea typeface="Calibri"/>
                <a:cs typeface="Calibri"/>
                <a:sym typeface="Calibri"/>
              </a:defRPr>
            </a:lvl9pPr>
          </a:lstStyle>
          <a:p>
            <a:pPr marL="0" lvl="0" indent="0" algn="ct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matchingName="1_BODY Slide TOP 1">
  <p:cSld name="1_BODY Slide TOP 1">
    <p:spTree>
      <p:nvGrpSpPr>
        <p:cNvPr id="1" name="Shape 280"/>
        <p:cNvGrpSpPr/>
        <p:nvPr/>
      </p:nvGrpSpPr>
      <p:grpSpPr>
        <a:xfrm>
          <a:off x="0" y="0"/>
          <a:ext cx="0" cy="0"/>
          <a:chOff x="0" y="0"/>
          <a:chExt cx="0" cy="0"/>
        </a:xfrm>
      </p:grpSpPr>
      <p:pic>
        <p:nvPicPr>
          <p:cNvPr id="281" name="Google Shape;281;p54"/>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282" name="Google Shape;282;p54"/>
          <p:cNvSpPr/>
          <p:nvPr/>
        </p:nvSpPr>
        <p:spPr>
          <a:xfrm>
            <a:off x="11667442" y="6327914"/>
            <a:ext cx="308100" cy="308100"/>
          </a:xfrm>
          <a:prstGeom prst="ellipse">
            <a:avLst/>
          </a:prstGeom>
          <a:solidFill>
            <a:srgbClr val="1EAC4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83" name="Google Shape;283;p54"/>
          <p:cNvSpPr txBox="1">
            <a:spLocks noGrp="1"/>
          </p:cNvSpPr>
          <p:nvPr>
            <p:ph type="title"/>
          </p:nvPr>
        </p:nvSpPr>
        <p:spPr>
          <a:xfrm>
            <a:off x="534379" y="958302"/>
            <a:ext cx="11203200" cy="544500"/>
          </a:xfrm>
          <a:prstGeom prst="rect">
            <a:avLst/>
          </a:prstGeom>
          <a:noFill/>
          <a:ln>
            <a:noFill/>
          </a:ln>
        </p:spPr>
        <p:txBody>
          <a:bodyPr spcFirstLastPara="1" wrap="square" lIns="91425" tIns="45700" rIns="91425" bIns="45700" anchor="t" anchorCtr="0">
            <a:normAutofit/>
          </a:bodyPr>
          <a:lstStyle>
            <a:lvl1pPr lvl="0" algn="l" rtl="0">
              <a:lnSpc>
                <a:spcPct val="90000"/>
              </a:lnSpc>
              <a:spcBef>
                <a:spcPts val="0"/>
              </a:spcBef>
              <a:spcAft>
                <a:spcPts val="0"/>
              </a:spcAft>
              <a:buClr>
                <a:schemeClr val="dk1"/>
              </a:buClr>
              <a:buSzPts val="3200"/>
              <a:buFont typeface="Arial"/>
              <a:buNone/>
              <a:defRPr sz="3200">
                <a:latin typeface="Arial"/>
                <a:ea typeface="Arial"/>
                <a:cs typeface="Arial"/>
                <a:sym typeface="Aria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284" name="Google Shape;284;p54"/>
          <p:cNvSpPr txBox="1">
            <a:spLocks noGrp="1"/>
          </p:cNvSpPr>
          <p:nvPr>
            <p:ph type="body" idx="1"/>
          </p:nvPr>
        </p:nvSpPr>
        <p:spPr>
          <a:xfrm>
            <a:off x="534378" y="1768474"/>
            <a:ext cx="11203200" cy="4651500"/>
          </a:xfrm>
          <a:prstGeom prst="rect">
            <a:avLst/>
          </a:prstGeom>
          <a:noFill/>
          <a:ln>
            <a:noFill/>
          </a:ln>
        </p:spPr>
        <p:txBody>
          <a:bodyPr spcFirstLastPara="1" wrap="square" lIns="91425" tIns="45700" rIns="91425" bIns="45700" anchor="t" anchorCtr="0">
            <a:normAutofit/>
          </a:bodyPr>
          <a:lstStyle>
            <a:lvl1pPr marL="457200" lvl="0" indent="-406400" algn="l" rtl="0">
              <a:lnSpc>
                <a:spcPct val="100000"/>
              </a:lnSpc>
              <a:spcBef>
                <a:spcPts val="0"/>
              </a:spcBef>
              <a:spcAft>
                <a:spcPts val="0"/>
              </a:spcAft>
              <a:buClr>
                <a:schemeClr val="dk1"/>
              </a:buClr>
              <a:buSzPts val="2800"/>
              <a:buChar char="•"/>
              <a:defRPr>
                <a:latin typeface="Arial"/>
                <a:ea typeface="Arial"/>
                <a:cs typeface="Arial"/>
                <a:sym typeface="Arial"/>
              </a:defRPr>
            </a:lvl1pPr>
            <a:lvl2pPr marL="914400" lvl="1" indent="-381000" algn="l" rtl="0">
              <a:lnSpc>
                <a:spcPct val="100000"/>
              </a:lnSpc>
              <a:spcBef>
                <a:spcPts val="600"/>
              </a:spcBef>
              <a:spcAft>
                <a:spcPts val="0"/>
              </a:spcAft>
              <a:buClr>
                <a:schemeClr val="dk1"/>
              </a:buClr>
              <a:buSzPts val="2400"/>
              <a:buChar char="•"/>
              <a:defRPr>
                <a:latin typeface="Arial"/>
                <a:ea typeface="Arial"/>
                <a:cs typeface="Arial"/>
                <a:sym typeface="Arial"/>
              </a:defRPr>
            </a:lvl2pPr>
            <a:lvl3pPr marL="1371600" lvl="2" indent="-355600" algn="l" rtl="0">
              <a:lnSpc>
                <a:spcPct val="100000"/>
              </a:lnSpc>
              <a:spcBef>
                <a:spcPts val="600"/>
              </a:spcBef>
              <a:spcAft>
                <a:spcPts val="0"/>
              </a:spcAft>
              <a:buClr>
                <a:schemeClr val="dk1"/>
              </a:buClr>
              <a:buSzPts val="2000"/>
              <a:buChar char="•"/>
              <a:defRPr>
                <a:latin typeface="Arial"/>
                <a:ea typeface="Arial"/>
                <a:cs typeface="Arial"/>
                <a:sym typeface="Arial"/>
              </a:defRPr>
            </a:lvl3pPr>
            <a:lvl4pPr marL="1828800" lvl="3" indent="-342900" algn="l" rtl="0">
              <a:lnSpc>
                <a:spcPct val="100000"/>
              </a:lnSpc>
              <a:spcBef>
                <a:spcPts val="600"/>
              </a:spcBef>
              <a:spcAft>
                <a:spcPts val="0"/>
              </a:spcAft>
              <a:buClr>
                <a:schemeClr val="dk1"/>
              </a:buClr>
              <a:buSzPts val="1800"/>
              <a:buChar char="•"/>
              <a:defRPr>
                <a:latin typeface="Arial"/>
                <a:ea typeface="Arial"/>
                <a:cs typeface="Arial"/>
                <a:sym typeface="Arial"/>
              </a:defRPr>
            </a:lvl4pPr>
            <a:lvl5pPr marL="2286000" lvl="4" indent="-342900" algn="l" rtl="0">
              <a:lnSpc>
                <a:spcPct val="100000"/>
              </a:lnSpc>
              <a:spcBef>
                <a:spcPts val="600"/>
              </a:spcBef>
              <a:spcAft>
                <a:spcPts val="0"/>
              </a:spcAft>
              <a:buClr>
                <a:schemeClr val="dk1"/>
              </a:buClr>
              <a:buSzPts val="1800"/>
              <a:buChar char="•"/>
              <a:defRPr>
                <a:latin typeface="Arial"/>
                <a:ea typeface="Arial"/>
                <a:cs typeface="Arial"/>
                <a:sym typeface="Arial"/>
              </a:defRPr>
            </a:lvl5pPr>
            <a:lvl6pPr marL="2743200" lvl="5" indent="-342900" algn="l" rtl="0">
              <a:lnSpc>
                <a:spcPct val="90000"/>
              </a:lnSpc>
              <a:spcBef>
                <a:spcPts val="6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
        <p:nvSpPr>
          <p:cNvPr id="285" name="Google Shape;285;p54"/>
          <p:cNvSpPr txBox="1">
            <a:spLocks noGrp="1"/>
          </p:cNvSpPr>
          <p:nvPr>
            <p:ph type="sldNum" idx="12"/>
          </p:nvPr>
        </p:nvSpPr>
        <p:spPr>
          <a:xfrm>
            <a:off x="11602610" y="6299373"/>
            <a:ext cx="437700" cy="365100"/>
          </a:xfrm>
          <a:prstGeom prst="rect">
            <a:avLst/>
          </a:prstGeom>
          <a:noFill/>
          <a:ln>
            <a:noFill/>
          </a:ln>
        </p:spPr>
        <p:txBody>
          <a:bodyPr spcFirstLastPara="1" wrap="square" lIns="91425" tIns="45700" rIns="91425" bIns="45700" anchor="ctr" anchorCtr="0">
            <a:noAutofit/>
          </a:bodyPr>
          <a:lstStyle>
            <a:lvl1pPr marL="0" lvl="0" indent="0" algn="ctr" rtl="0">
              <a:spcBef>
                <a:spcPts val="0"/>
              </a:spcBef>
              <a:buNone/>
              <a:defRPr sz="1200" b="1">
                <a:solidFill>
                  <a:schemeClr val="lt1"/>
                </a:solidFill>
                <a:latin typeface="Calibri"/>
                <a:ea typeface="Calibri"/>
                <a:cs typeface="Calibri"/>
                <a:sym typeface="Calibri"/>
              </a:defRPr>
            </a:lvl1pPr>
            <a:lvl2pPr marL="0" lvl="1" indent="0" algn="ctr" rtl="0">
              <a:spcBef>
                <a:spcPts val="0"/>
              </a:spcBef>
              <a:buNone/>
              <a:defRPr sz="1200" b="1">
                <a:solidFill>
                  <a:schemeClr val="lt1"/>
                </a:solidFill>
                <a:latin typeface="Calibri"/>
                <a:ea typeface="Calibri"/>
                <a:cs typeface="Calibri"/>
                <a:sym typeface="Calibri"/>
              </a:defRPr>
            </a:lvl2pPr>
            <a:lvl3pPr marL="0" lvl="2" indent="0" algn="ctr" rtl="0">
              <a:spcBef>
                <a:spcPts val="0"/>
              </a:spcBef>
              <a:buNone/>
              <a:defRPr sz="1200" b="1">
                <a:solidFill>
                  <a:schemeClr val="lt1"/>
                </a:solidFill>
                <a:latin typeface="Calibri"/>
                <a:ea typeface="Calibri"/>
                <a:cs typeface="Calibri"/>
                <a:sym typeface="Calibri"/>
              </a:defRPr>
            </a:lvl3pPr>
            <a:lvl4pPr marL="0" lvl="3" indent="0" algn="ctr" rtl="0">
              <a:spcBef>
                <a:spcPts val="0"/>
              </a:spcBef>
              <a:buNone/>
              <a:defRPr sz="1200" b="1">
                <a:solidFill>
                  <a:schemeClr val="lt1"/>
                </a:solidFill>
                <a:latin typeface="Calibri"/>
                <a:ea typeface="Calibri"/>
                <a:cs typeface="Calibri"/>
                <a:sym typeface="Calibri"/>
              </a:defRPr>
            </a:lvl4pPr>
            <a:lvl5pPr marL="0" lvl="4" indent="0" algn="ctr" rtl="0">
              <a:spcBef>
                <a:spcPts val="0"/>
              </a:spcBef>
              <a:buNone/>
              <a:defRPr sz="1200" b="1">
                <a:solidFill>
                  <a:schemeClr val="lt1"/>
                </a:solidFill>
                <a:latin typeface="Calibri"/>
                <a:ea typeface="Calibri"/>
                <a:cs typeface="Calibri"/>
                <a:sym typeface="Calibri"/>
              </a:defRPr>
            </a:lvl5pPr>
            <a:lvl6pPr marL="0" lvl="5" indent="0" algn="ctr" rtl="0">
              <a:spcBef>
                <a:spcPts val="0"/>
              </a:spcBef>
              <a:buNone/>
              <a:defRPr sz="1200" b="1">
                <a:solidFill>
                  <a:schemeClr val="lt1"/>
                </a:solidFill>
                <a:latin typeface="Calibri"/>
                <a:ea typeface="Calibri"/>
                <a:cs typeface="Calibri"/>
                <a:sym typeface="Calibri"/>
              </a:defRPr>
            </a:lvl6pPr>
            <a:lvl7pPr marL="0" lvl="6" indent="0" algn="ctr" rtl="0">
              <a:spcBef>
                <a:spcPts val="0"/>
              </a:spcBef>
              <a:buNone/>
              <a:defRPr sz="1200" b="1">
                <a:solidFill>
                  <a:schemeClr val="lt1"/>
                </a:solidFill>
                <a:latin typeface="Calibri"/>
                <a:ea typeface="Calibri"/>
                <a:cs typeface="Calibri"/>
                <a:sym typeface="Calibri"/>
              </a:defRPr>
            </a:lvl7pPr>
            <a:lvl8pPr marL="0" lvl="7" indent="0" algn="ctr" rtl="0">
              <a:spcBef>
                <a:spcPts val="0"/>
              </a:spcBef>
              <a:buNone/>
              <a:defRPr sz="1200" b="1">
                <a:solidFill>
                  <a:schemeClr val="lt1"/>
                </a:solidFill>
                <a:latin typeface="Calibri"/>
                <a:ea typeface="Calibri"/>
                <a:cs typeface="Calibri"/>
                <a:sym typeface="Calibri"/>
              </a:defRPr>
            </a:lvl8pPr>
            <a:lvl9pPr marL="0" lvl="8" indent="0" algn="ctr" rtl="0">
              <a:spcBef>
                <a:spcPts val="0"/>
              </a:spcBef>
              <a:buNone/>
              <a:defRPr sz="1200" b="1">
                <a:solidFill>
                  <a:schemeClr val="lt1"/>
                </a:solidFill>
                <a:latin typeface="Calibri"/>
                <a:ea typeface="Calibri"/>
                <a:cs typeface="Calibri"/>
                <a:sym typeface="Calibri"/>
              </a:defRPr>
            </a:lvl9pPr>
          </a:lstStyle>
          <a:p>
            <a:pPr marL="0" lvl="0" indent="0" algn="ct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matchingName="7_BODY Slide RIGHT 2">
  <p:cSld name="7_BODY Slide RIGHT 2">
    <p:spTree>
      <p:nvGrpSpPr>
        <p:cNvPr id="1" name="Shape 286"/>
        <p:cNvGrpSpPr/>
        <p:nvPr/>
      </p:nvGrpSpPr>
      <p:grpSpPr>
        <a:xfrm>
          <a:off x="0" y="0"/>
          <a:ext cx="0" cy="0"/>
          <a:chOff x="0" y="0"/>
          <a:chExt cx="0" cy="0"/>
        </a:xfrm>
      </p:grpSpPr>
      <p:pic>
        <p:nvPicPr>
          <p:cNvPr id="287" name="Google Shape;287;p55" descr="Background pattern&#10;&#10;Description automatically generated with low confidence"/>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288" name="Google Shape;288;p55"/>
          <p:cNvSpPr txBox="1">
            <a:spLocks noGrp="1"/>
          </p:cNvSpPr>
          <p:nvPr>
            <p:ph type="title"/>
          </p:nvPr>
        </p:nvSpPr>
        <p:spPr>
          <a:xfrm>
            <a:off x="448178" y="251489"/>
            <a:ext cx="10694700" cy="544500"/>
          </a:xfrm>
          <a:prstGeom prst="rect">
            <a:avLst/>
          </a:prstGeom>
          <a:noFill/>
          <a:ln>
            <a:noFill/>
          </a:ln>
        </p:spPr>
        <p:txBody>
          <a:bodyPr spcFirstLastPara="1" wrap="square" lIns="91425" tIns="45700" rIns="91425" bIns="45700" anchor="t" anchorCtr="0">
            <a:normAutofit/>
          </a:bodyPr>
          <a:lstStyle>
            <a:lvl1pPr lvl="0" algn="l" rtl="0">
              <a:lnSpc>
                <a:spcPct val="90000"/>
              </a:lnSpc>
              <a:spcBef>
                <a:spcPts val="0"/>
              </a:spcBef>
              <a:spcAft>
                <a:spcPts val="0"/>
              </a:spcAft>
              <a:buClr>
                <a:schemeClr val="dk1"/>
              </a:buClr>
              <a:buSzPts val="3200"/>
              <a:buFont typeface="Arial"/>
              <a:buNone/>
              <a:defRPr sz="3200">
                <a:latin typeface="Arial"/>
                <a:ea typeface="Arial"/>
                <a:cs typeface="Arial"/>
                <a:sym typeface="Aria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289" name="Google Shape;289;p55"/>
          <p:cNvSpPr/>
          <p:nvPr/>
        </p:nvSpPr>
        <p:spPr>
          <a:xfrm>
            <a:off x="140135" y="6406711"/>
            <a:ext cx="308100" cy="308100"/>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90" name="Google Shape;290;p55"/>
          <p:cNvSpPr/>
          <p:nvPr/>
        </p:nvSpPr>
        <p:spPr>
          <a:xfrm>
            <a:off x="11759586" y="6327914"/>
            <a:ext cx="308100" cy="308100"/>
          </a:xfrm>
          <a:prstGeom prst="ellipse">
            <a:avLst/>
          </a:prstGeom>
          <a:solidFill>
            <a:srgbClr val="1EAC4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91" name="Google Shape;291;p55"/>
          <p:cNvSpPr txBox="1">
            <a:spLocks noGrp="1"/>
          </p:cNvSpPr>
          <p:nvPr>
            <p:ph type="sldNum" idx="12"/>
          </p:nvPr>
        </p:nvSpPr>
        <p:spPr>
          <a:xfrm>
            <a:off x="11694754" y="6299373"/>
            <a:ext cx="437700" cy="365100"/>
          </a:xfrm>
          <a:prstGeom prst="rect">
            <a:avLst/>
          </a:prstGeom>
          <a:noFill/>
          <a:ln>
            <a:noFill/>
          </a:ln>
        </p:spPr>
        <p:txBody>
          <a:bodyPr spcFirstLastPara="1" wrap="square" lIns="91425" tIns="45700" rIns="91425" bIns="45700" anchor="ctr" anchorCtr="0">
            <a:noAutofit/>
          </a:bodyPr>
          <a:lstStyle>
            <a:lvl1pPr marL="0" lvl="0" indent="0" algn="ctr" rtl="0">
              <a:spcBef>
                <a:spcPts val="0"/>
              </a:spcBef>
              <a:buNone/>
              <a:defRPr sz="1200" b="1">
                <a:solidFill>
                  <a:schemeClr val="lt1"/>
                </a:solidFill>
                <a:latin typeface="Calibri"/>
                <a:ea typeface="Calibri"/>
                <a:cs typeface="Calibri"/>
                <a:sym typeface="Calibri"/>
              </a:defRPr>
            </a:lvl1pPr>
            <a:lvl2pPr marL="0" lvl="1" indent="0" algn="ctr" rtl="0">
              <a:spcBef>
                <a:spcPts val="0"/>
              </a:spcBef>
              <a:buNone/>
              <a:defRPr sz="1200" b="1">
                <a:solidFill>
                  <a:schemeClr val="lt1"/>
                </a:solidFill>
                <a:latin typeface="Calibri"/>
                <a:ea typeface="Calibri"/>
                <a:cs typeface="Calibri"/>
                <a:sym typeface="Calibri"/>
              </a:defRPr>
            </a:lvl2pPr>
            <a:lvl3pPr marL="0" lvl="2" indent="0" algn="ctr" rtl="0">
              <a:spcBef>
                <a:spcPts val="0"/>
              </a:spcBef>
              <a:buNone/>
              <a:defRPr sz="1200" b="1">
                <a:solidFill>
                  <a:schemeClr val="lt1"/>
                </a:solidFill>
                <a:latin typeface="Calibri"/>
                <a:ea typeface="Calibri"/>
                <a:cs typeface="Calibri"/>
                <a:sym typeface="Calibri"/>
              </a:defRPr>
            </a:lvl3pPr>
            <a:lvl4pPr marL="0" lvl="3" indent="0" algn="ctr" rtl="0">
              <a:spcBef>
                <a:spcPts val="0"/>
              </a:spcBef>
              <a:buNone/>
              <a:defRPr sz="1200" b="1">
                <a:solidFill>
                  <a:schemeClr val="lt1"/>
                </a:solidFill>
                <a:latin typeface="Calibri"/>
                <a:ea typeface="Calibri"/>
                <a:cs typeface="Calibri"/>
                <a:sym typeface="Calibri"/>
              </a:defRPr>
            </a:lvl4pPr>
            <a:lvl5pPr marL="0" lvl="4" indent="0" algn="ctr" rtl="0">
              <a:spcBef>
                <a:spcPts val="0"/>
              </a:spcBef>
              <a:buNone/>
              <a:defRPr sz="1200" b="1">
                <a:solidFill>
                  <a:schemeClr val="lt1"/>
                </a:solidFill>
                <a:latin typeface="Calibri"/>
                <a:ea typeface="Calibri"/>
                <a:cs typeface="Calibri"/>
                <a:sym typeface="Calibri"/>
              </a:defRPr>
            </a:lvl5pPr>
            <a:lvl6pPr marL="0" lvl="5" indent="0" algn="ctr" rtl="0">
              <a:spcBef>
                <a:spcPts val="0"/>
              </a:spcBef>
              <a:buNone/>
              <a:defRPr sz="1200" b="1">
                <a:solidFill>
                  <a:schemeClr val="lt1"/>
                </a:solidFill>
                <a:latin typeface="Calibri"/>
                <a:ea typeface="Calibri"/>
                <a:cs typeface="Calibri"/>
                <a:sym typeface="Calibri"/>
              </a:defRPr>
            </a:lvl6pPr>
            <a:lvl7pPr marL="0" lvl="6" indent="0" algn="ctr" rtl="0">
              <a:spcBef>
                <a:spcPts val="0"/>
              </a:spcBef>
              <a:buNone/>
              <a:defRPr sz="1200" b="1">
                <a:solidFill>
                  <a:schemeClr val="lt1"/>
                </a:solidFill>
                <a:latin typeface="Calibri"/>
                <a:ea typeface="Calibri"/>
                <a:cs typeface="Calibri"/>
                <a:sym typeface="Calibri"/>
              </a:defRPr>
            </a:lvl7pPr>
            <a:lvl8pPr marL="0" lvl="7" indent="0" algn="ctr" rtl="0">
              <a:spcBef>
                <a:spcPts val="0"/>
              </a:spcBef>
              <a:buNone/>
              <a:defRPr sz="1200" b="1">
                <a:solidFill>
                  <a:schemeClr val="lt1"/>
                </a:solidFill>
                <a:latin typeface="Calibri"/>
                <a:ea typeface="Calibri"/>
                <a:cs typeface="Calibri"/>
                <a:sym typeface="Calibri"/>
              </a:defRPr>
            </a:lvl8pPr>
            <a:lvl9pPr marL="0" lvl="8" indent="0" algn="ctr" rtl="0">
              <a:spcBef>
                <a:spcPts val="0"/>
              </a:spcBef>
              <a:buNone/>
              <a:defRPr sz="1200" b="1">
                <a:solidFill>
                  <a:schemeClr val="lt1"/>
                </a:solidFill>
                <a:latin typeface="Calibri"/>
                <a:ea typeface="Calibri"/>
                <a:cs typeface="Calibri"/>
                <a:sym typeface="Calibri"/>
              </a:defRPr>
            </a:lvl9pPr>
          </a:lstStyle>
          <a:p>
            <a:pPr marL="0" lvl="0" indent="0" algn="ct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matchingName="5_BODY Slide RIGHT 1">
  <p:cSld name="5_BODY Slide RIGHT 1">
    <p:spTree>
      <p:nvGrpSpPr>
        <p:cNvPr id="1" name="Shape 292"/>
        <p:cNvGrpSpPr/>
        <p:nvPr/>
      </p:nvGrpSpPr>
      <p:grpSpPr>
        <a:xfrm>
          <a:off x="0" y="0"/>
          <a:ext cx="0" cy="0"/>
          <a:chOff x="0" y="0"/>
          <a:chExt cx="0" cy="0"/>
        </a:xfrm>
      </p:grpSpPr>
      <p:pic>
        <p:nvPicPr>
          <p:cNvPr id="293" name="Google Shape;293;p56"/>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294" name="Google Shape;294;p56"/>
          <p:cNvSpPr txBox="1">
            <a:spLocks noGrp="1"/>
          </p:cNvSpPr>
          <p:nvPr>
            <p:ph type="title"/>
          </p:nvPr>
        </p:nvSpPr>
        <p:spPr>
          <a:xfrm>
            <a:off x="389861" y="231303"/>
            <a:ext cx="9144000" cy="544500"/>
          </a:xfrm>
          <a:prstGeom prst="rect">
            <a:avLst/>
          </a:prstGeom>
          <a:noFill/>
          <a:ln>
            <a:noFill/>
          </a:ln>
        </p:spPr>
        <p:txBody>
          <a:bodyPr spcFirstLastPara="1" wrap="square" lIns="91425" tIns="45700" rIns="91425" bIns="45700" anchor="t" anchorCtr="0">
            <a:normAutofit/>
          </a:bodyPr>
          <a:lstStyle>
            <a:lvl1pPr lvl="0" algn="l" rtl="0">
              <a:lnSpc>
                <a:spcPct val="90000"/>
              </a:lnSpc>
              <a:spcBef>
                <a:spcPts val="0"/>
              </a:spcBef>
              <a:spcAft>
                <a:spcPts val="0"/>
              </a:spcAft>
              <a:buClr>
                <a:schemeClr val="dk1"/>
              </a:buClr>
              <a:buSzPts val="3200"/>
              <a:buFont typeface="Arial"/>
              <a:buNone/>
              <a:defRPr sz="3200">
                <a:latin typeface="Arial"/>
                <a:ea typeface="Arial"/>
                <a:cs typeface="Arial"/>
                <a:sym typeface="Aria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295" name="Google Shape;295;p56"/>
          <p:cNvSpPr/>
          <p:nvPr/>
        </p:nvSpPr>
        <p:spPr>
          <a:xfrm>
            <a:off x="11759586" y="6327914"/>
            <a:ext cx="308100" cy="308100"/>
          </a:xfrm>
          <a:prstGeom prst="ellipse">
            <a:avLst/>
          </a:prstGeom>
          <a:solidFill>
            <a:srgbClr val="1EAC4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96" name="Google Shape;296;p56"/>
          <p:cNvSpPr txBox="1">
            <a:spLocks noGrp="1"/>
          </p:cNvSpPr>
          <p:nvPr>
            <p:ph type="sldNum" idx="12"/>
          </p:nvPr>
        </p:nvSpPr>
        <p:spPr>
          <a:xfrm>
            <a:off x="11694754" y="6299373"/>
            <a:ext cx="437700" cy="365100"/>
          </a:xfrm>
          <a:prstGeom prst="rect">
            <a:avLst/>
          </a:prstGeom>
          <a:noFill/>
          <a:ln>
            <a:noFill/>
          </a:ln>
        </p:spPr>
        <p:txBody>
          <a:bodyPr spcFirstLastPara="1" wrap="square" lIns="91425" tIns="45700" rIns="91425" bIns="45700" anchor="ctr" anchorCtr="0">
            <a:noAutofit/>
          </a:bodyPr>
          <a:lstStyle>
            <a:lvl1pPr marL="0" lvl="0" indent="0" algn="ctr" rtl="0">
              <a:spcBef>
                <a:spcPts val="0"/>
              </a:spcBef>
              <a:buNone/>
              <a:defRPr sz="1200" b="1">
                <a:solidFill>
                  <a:schemeClr val="lt1"/>
                </a:solidFill>
                <a:latin typeface="Calibri"/>
                <a:ea typeface="Calibri"/>
                <a:cs typeface="Calibri"/>
                <a:sym typeface="Calibri"/>
              </a:defRPr>
            </a:lvl1pPr>
            <a:lvl2pPr marL="0" lvl="1" indent="0" algn="ctr" rtl="0">
              <a:spcBef>
                <a:spcPts val="0"/>
              </a:spcBef>
              <a:buNone/>
              <a:defRPr sz="1200" b="1">
                <a:solidFill>
                  <a:schemeClr val="lt1"/>
                </a:solidFill>
                <a:latin typeface="Calibri"/>
                <a:ea typeface="Calibri"/>
                <a:cs typeface="Calibri"/>
                <a:sym typeface="Calibri"/>
              </a:defRPr>
            </a:lvl2pPr>
            <a:lvl3pPr marL="0" lvl="2" indent="0" algn="ctr" rtl="0">
              <a:spcBef>
                <a:spcPts val="0"/>
              </a:spcBef>
              <a:buNone/>
              <a:defRPr sz="1200" b="1">
                <a:solidFill>
                  <a:schemeClr val="lt1"/>
                </a:solidFill>
                <a:latin typeface="Calibri"/>
                <a:ea typeface="Calibri"/>
                <a:cs typeface="Calibri"/>
                <a:sym typeface="Calibri"/>
              </a:defRPr>
            </a:lvl3pPr>
            <a:lvl4pPr marL="0" lvl="3" indent="0" algn="ctr" rtl="0">
              <a:spcBef>
                <a:spcPts val="0"/>
              </a:spcBef>
              <a:buNone/>
              <a:defRPr sz="1200" b="1">
                <a:solidFill>
                  <a:schemeClr val="lt1"/>
                </a:solidFill>
                <a:latin typeface="Calibri"/>
                <a:ea typeface="Calibri"/>
                <a:cs typeface="Calibri"/>
                <a:sym typeface="Calibri"/>
              </a:defRPr>
            </a:lvl4pPr>
            <a:lvl5pPr marL="0" lvl="4" indent="0" algn="ctr" rtl="0">
              <a:spcBef>
                <a:spcPts val="0"/>
              </a:spcBef>
              <a:buNone/>
              <a:defRPr sz="1200" b="1">
                <a:solidFill>
                  <a:schemeClr val="lt1"/>
                </a:solidFill>
                <a:latin typeface="Calibri"/>
                <a:ea typeface="Calibri"/>
                <a:cs typeface="Calibri"/>
                <a:sym typeface="Calibri"/>
              </a:defRPr>
            </a:lvl5pPr>
            <a:lvl6pPr marL="0" lvl="5" indent="0" algn="ctr" rtl="0">
              <a:spcBef>
                <a:spcPts val="0"/>
              </a:spcBef>
              <a:buNone/>
              <a:defRPr sz="1200" b="1">
                <a:solidFill>
                  <a:schemeClr val="lt1"/>
                </a:solidFill>
                <a:latin typeface="Calibri"/>
                <a:ea typeface="Calibri"/>
                <a:cs typeface="Calibri"/>
                <a:sym typeface="Calibri"/>
              </a:defRPr>
            </a:lvl6pPr>
            <a:lvl7pPr marL="0" lvl="6" indent="0" algn="ctr" rtl="0">
              <a:spcBef>
                <a:spcPts val="0"/>
              </a:spcBef>
              <a:buNone/>
              <a:defRPr sz="1200" b="1">
                <a:solidFill>
                  <a:schemeClr val="lt1"/>
                </a:solidFill>
                <a:latin typeface="Calibri"/>
                <a:ea typeface="Calibri"/>
                <a:cs typeface="Calibri"/>
                <a:sym typeface="Calibri"/>
              </a:defRPr>
            </a:lvl7pPr>
            <a:lvl8pPr marL="0" lvl="7" indent="0" algn="ctr" rtl="0">
              <a:spcBef>
                <a:spcPts val="0"/>
              </a:spcBef>
              <a:buNone/>
              <a:defRPr sz="1200" b="1">
                <a:solidFill>
                  <a:schemeClr val="lt1"/>
                </a:solidFill>
                <a:latin typeface="Calibri"/>
                <a:ea typeface="Calibri"/>
                <a:cs typeface="Calibri"/>
                <a:sym typeface="Calibri"/>
              </a:defRPr>
            </a:lvl8pPr>
            <a:lvl9pPr marL="0" lvl="8" indent="0" algn="ctr" rtl="0">
              <a:spcBef>
                <a:spcPts val="0"/>
              </a:spcBef>
              <a:buNone/>
              <a:defRPr sz="1200" b="1">
                <a:solidFill>
                  <a:schemeClr val="lt1"/>
                </a:solidFill>
                <a:latin typeface="Calibri"/>
                <a:ea typeface="Calibri"/>
                <a:cs typeface="Calibri"/>
                <a:sym typeface="Calibri"/>
              </a:defRPr>
            </a:lvl9pPr>
          </a:lstStyle>
          <a:p>
            <a:pPr marL="0" lvl="0" indent="0" algn="ct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matchingName="6_BODY Slide LEFT 4">
  <p:cSld name="6_BODY Slide LEFT 4">
    <p:spTree>
      <p:nvGrpSpPr>
        <p:cNvPr id="1" name="Shape 297"/>
        <p:cNvGrpSpPr/>
        <p:nvPr/>
      </p:nvGrpSpPr>
      <p:grpSpPr>
        <a:xfrm>
          <a:off x="0" y="0"/>
          <a:ext cx="0" cy="0"/>
          <a:chOff x="0" y="0"/>
          <a:chExt cx="0" cy="0"/>
        </a:xfrm>
      </p:grpSpPr>
      <p:pic>
        <p:nvPicPr>
          <p:cNvPr id="298" name="Google Shape;298;p57"/>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299" name="Google Shape;299;p57"/>
          <p:cNvSpPr/>
          <p:nvPr/>
        </p:nvSpPr>
        <p:spPr>
          <a:xfrm>
            <a:off x="11667442" y="6327914"/>
            <a:ext cx="308100" cy="308100"/>
          </a:xfrm>
          <a:prstGeom prst="ellipse">
            <a:avLst/>
          </a:prstGeom>
          <a:solidFill>
            <a:srgbClr val="1EAC4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00" name="Google Shape;300;p57"/>
          <p:cNvSpPr txBox="1">
            <a:spLocks noGrp="1"/>
          </p:cNvSpPr>
          <p:nvPr>
            <p:ph type="sldNum" idx="12"/>
          </p:nvPr>
        </p:nvSpPr>
        <p:spPr>
          <a:xfrm>
            <a:off x="11602610" y="6299373"/>
            <a:ext cx="437700" cy="365100"/>
          </a:xfrm>
          <a:prstGeom prst="rect">
            <a:avLst/>
          </a:prstGeom>
          <a:noFill/>
          <a:ln>
            <a:noFill/>
          </a:ln>
        </p:spPr>
        <p:txBody>
          <a:bodyPr spcFirstLastPara="1" wrap="square" lIns="91425" tIns="45700" rIns="91425" bIns="45700" anchor="ctr" anchorCtr="0">
            <a:noAutofit/>
          </a:bodyPr>
          <a:lstStyle>
            <a:lvl1pPr marL="0" lvl="0" indent="0" algn="ctr" rtl="0">
              <a:spcBef>
                <a:spcPts val="0"/>
              </a:spcBef>
              <a:buNone/>
              <a:defRPr sz="1200" b="1">
                <a:solidFill>
                  <a:schemeClr val="lt1"/>
                </a:solidFill>
                <a:latin typeface="Calibri"/>
                <a:ea typeface="Calibri"/>
                <a:cs typeface="Calibri"/>
                <a:sym typeface="Calibri"/>
              </a:defRPr>
            </a:lvl1pPr>
            <a:lvl2pPr marL="0" lvl="1" indent="0" algn="ctr" rtl="0">
              <a:spcBef>
                <a:spcPts val="0"/>
              </a:spcBef>
              <a:buNone/>
              <a:defRPr sz="1200" b="1">
                <a:solidFill>
                  <a:schemeClr val="lt1"/>
                </a:solidFill>
                <a:latin typeface="Calibri"/>
                <a:ea typeface="Calibri"/>
                <a:cs typeface="Calibri"/>
                <a:sym typeface="Calibri"/>
              </a:defRPr>
            </a:lvl2pPr>
            <a:lvl3pPr marL="0" lvl="2" indent="0" algn="ctr" rtl="0">
              <a:spcBef>
                <a:spcPts val="0"/>
              </a:spcBef>
              <a:buNone/>
              <a:defRPr sz="1200" b="1">
                <a:solidFill>
                  <a:schemeClr val="lt1"/>
                </a:solidFill>
                <a:latin typeface="Calibri"/>
                <a:ea typeface="Calibri"/>
                <a:cs typeface="Calibri"/>
                <a:sym typeface="Calibri"/>
              </a:defRPr>
            </a:lvl3pPr>
            <a:lvl4pPr marL="0" lvl="3" indent="0" algn="ctr" rtl="0">
              <a:spcBef>
                <a:spcPts val="0"/>
              </a:spcBef>
              <a:buNone/>
              <a:defRPr sz="1200" b="1">
                <a:solidFill>
                  <a:schemeClr val="lt1"/>
                </a:solidFill>
                <a:latin typeface="Calibri"/>
                <a:ea typeface="Calibri"/>
                <a:cs typeface="Calibri"/>
                <a:sym typeface="Calibri"/>
              </a:defRPr>
            </a:lvl4pPr>
            <a:lvl5pPr marL="0" lvl="4" indent="0" algn="ctr" rtl="0">
              <a:spcBef>
                <a:spcPts val="0"/>
              </a:spcBef>
              <a:buNone/>
              <a:defRPr sz="1200" b="1">
                <a:solidFill>
                  <a:schemeClr val="lt1"/>
                </a:solidFill>
                <a:latin typeface="Calibri"/>
                <a:ea typeface="Calibri"/>
                <a:cs typeface="Calibri"/>
                <a:sym typeface="Calibri"/>
              </a:defRPr>
            </a:lvl5pPr>
            <a:lvl6pPr marL="0" lvl="5" indent="0" algn="ctr" rtl="0">
              <a:spcBef>
                <a:spcPts val="0"/>
              </a:spcBef>
              <a:buNone/>
              <a:defRPr sz="1200" b="1">
                <a:solidFill>
                  <a:schemeClr val="lt1"/>
                </a:solidFill>
                <a:latin typeface="Calibri"/>
                <a:ea typeface="Calibri"/>
                <a:cs typeface="Calibri"/>
                <a:sym typeface="Calibri"/>
              </a:defRPr>
            </a:lvl6pPr>
            <a:lvl7pPr marL="0" lvl="6" indent="0" algn="ctr" rtl="0">
              <a:spcBef>
                <a:spcPts val="0"/>
              </a:spcBef>
              <a:buNone/>
              <a:defRPr sz="1200" b="1">
                <a:solidFill>
                  <a:schemeClr val="lt1"/>
                </a:solidFill>
                <a:latin typeface="Calibri"/>
                <a:ea typeface="Calibri"/>
                <a:cs typeface="Calibri"/>
                <a:sym typeface="Calibri"/>
              </a:defRPr>
            </a:lvl7pPr>
            <a:lvl8pPr marL="0" lvl="7" indent="0" algn="ctr" rtl="0">
              <a:spcBef>
                <a:spcPts val="0"/>
              </a:spcBef>
              <a:buNone/>
              <a:defRPr sz="1200" b="1">
                <a:solidFill>
                  <a:schemeClr val="lt1"/>
                </a:solidFill>
                <a:latin typeface="Calibri"/>
                <a:ea typeface="Calibri"/>
                <a:cs typeface="Calibri"/>
                <a:sym typeface="Calibri"/>
              </a:defRPr>
            </a:lvl8pPr>
            <a:lvl9pPr marL="0" lvl="8" indent="0" algn="ctr" rtl="0">
              <a:spcBef>
                <a:spcPts val="0"/>
              </a:spcBef>
              <a:buNone/>
              <a:defRPr sz="1200" b="1">
                <a:solidFill>
                  <a:schemeClr val="lt1"/>
                </a:solidFill>
                <a:latin typeface="Calibri"/>
                <a:ea typeface="Calibri"/>
                <a:cs typeface="Calibri"/>
                <a:sym typeface="Calibri"/>
              </a:defRPr>
            </a:lvl9pPr>
          </a:lstStyle>
          <a:p>
            <a:pPr marL="0" lvl="0" indent="0" algn="ctr" rtl="0">
              <a:spcBef>
                <a:spcPts val="0"/>
              </a:spcBef>
              <a:spcAft>
                <a:spcPts val="0"/>
              </a:spcAft>
              <a:buNone/>
            </a:pPr>
            <a:fld id="{00000000-1234-1234-1234-123412341234}" type="slidenum">
              <a:rPr lang="en-US"/>
              <a:t>‹#›</a:t>
            </a:fld>
            <a:endParaRPr/>
          </a:p>
        </p:txBody>
      </p:sp>
      <p:sp>
        <p:nvSpPr>
          <p:cNvPr id="301" name="Google Shape;301;p57"/>
          <p:cNvSpPr txBox="1">
            <a:spLocks noGrp="1"/>
          </p:cNvSpPr>
          <p:nvPr>
            <p:ph type="body" idx="1"/>
          </p:nvPr>
        </p:nvSpPr>
        <p:spPr>
          <a:xfrm>
            <a:off x="1016192" y="1232420"/>
            <a:ext cx="10581300" cy="5331300"/>
          </a:xfrm>
          <a:prstGeom prst="rect">
            <a:avLst/>
          </a:prstGeom>
          <a:noFill/>
          <a:ln>
            <a:noFill/>
          </a:ln>
        </p:spPr>
        <p:txBody>
          <a:bodyPr spcFirstLastPara="1" wrap="square" lIns="91425" tIns="45700" rIns="91425" bIns="45700" anchor="t" anchorCtr="0">
            <a:normAutofit/>
          </a:bodyPr>
          <a:lstStyle>
            <a:lvl1pPr marL="457200" lvl="0" indent="-406400" algn="l" rtl="0">
              <a:lnSpc>
                <a:spcPct val="100000"/>
              </a:lnSpc>
              <a:spcBef>
                <a:spcPts val="0"/>
              </a:spcBef>
              <a:spcAft>
                <a:spcPts val="0"/>
              </a:spcAft>
              <a:buClr>
                <a:schemeClr val="dk1"/>
              </a:buClr>
              <a:buSzPts val="2800"/>
              <a:buChar char="•"/>
              <a:defRPr>
                <a:latin typeface="Arial"/>
                <a:ea typeface="Arial"/>
                <a:cs typeface="Arial"/>
                <a:sym typeface="Arial"/>
              </a:defRPr>
            </a:lvl1pPr>
            <a:lvl2pPr marL="914400" lvl="1" indent="-381000" algn="l" rtl="0">
              <a:lnSpc>
                <a:spcPct val="100000"/>
              </a:lnSpc>
              <a:spcBef>
                <a:spcPts val="600"/>
              </a:spcBef>
              <a:spcAft>
                <a:spcPts val="0"/>
              </a:spcAft>
              <a:buClr>
                <a:schemeClr val="dk1"/>
              </a:buClr>
              <a:buSzPts val="2400"/>
              <a:buChar char="•"/>
              <a:defRPr>
                <a:latin typeface="Arial"/>
                <a:ea typeface="Arial"/>
                <a:cs typeface="Arial"/>
                <a:sym typeface="Arial"/>
              </a:defRPr>
            </a:lvl2pPr>
            <a:lvl3pPr marL="1371600" lvl="2" indent="-355600" algn="l" rtl="0">
              <a:lnSpc>
                <a:spcPct val="100000"/>
              </a:lnSpc>
              <a:spcBef>
                <a:spcPts val="600"/>
              </a:spcBef>
              <a:spcAft>
                <a:spcPts val="0"/>
              </a:spcAft>
              <a:buClr>
                <a:schemeClr val="dk1"/>
              </a:buClr>
              <a:buSzPts val="2000"/>
              <a:buChar char="•"/>
              <a:defRPr>
                <a:latin typeface="Arial"/>
                <a:ea typeface="Arial"/>
                <a:cs typeface="Arial"/>
                <a:sym typeface="Arial"/>
              </a:defRPr>
            </a:lvl3pPr>
            <a:lvl4pPr marL="1828800" lvl="3" indent="-342900" algn="l" rtl="0">
              <a:lnSpc>
                <a:spcPct val="100000"/>
              </a:lnSpc>
              <a:spcBef>
                <a:spcPts val="600"/>
              </a:spcBef>
              <a:spcAft>
                <a:spcPts val="0"/>
              </a:spcAft>
              <a:buClr>
                <a:schemeClr val="dk1"/>
              </a:buClr>
              <a:buSzPts val="1800"/>
              <a:buChar char="•"/>
              <a:defRPr>
                <a:latin typeface="Arial"/>
                <a:ea typeface="Arial"/>
                <a:cs typeface="Arial"/>
                <a:sym typeface="Arial"/>
              </a:defRPr>
            </a:lvl4pPr>
            <a:lvl5pPr marL="2286000" lvl="4" indent="-342900" algn="l" rtl="0">
              <a:lnSpc>
                <a:spcPct val="100000"/>
              </a:lnSpc>
              <a:spcBef>
                <a:spcPts val="600"/>
              </a:spcBef>
              <a:spcAft>
                <a:spcPts val="0"/>
              </a:spcAft>
              <a:buClr>
                <a:schemeClr val="dk1"/>
              </a:buClr>
              <a:buSzPts val="1800"/>
              <a:buChar char="•"/>
              <a:defRPr>
                <a:latin typeface="Arial"/>
                <a:ea typeface="Arial"/>
                <a:cs typeface="Arial"/>
                <a:sym typeface="Arial"/>
              </a:defRPr>
            </a:lvl5pPr>
            <a:lvl6pPr marL="2743200" lvl="5" indent="-342900" algn="l" rtl="0">
              <a:lnSpc>
                <a:spcPct val="90000"/>
              </a:lnSpc>
              <a:spcBef>
                <a:spcPts val="6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
        <p:nvSpPr>
          <p:cNvPr id="302" name="Google Shape;302;p57"/>
          <p:cNvSpPr txBox="1">
            <a:spLocks noGrp="1"/>
          </p:cNvSpPr>
          <p:nvPr>
            <p:ph type="title"/>
          </p:nvPr>
        </p:nvSpPr>
        <p:spPr>
          <a:xfrm>
            <a:off x="1016191" y="414134"/>
            <a:ext cx="10581300" cy="544500"/>
          </a:xfrm>
          <a:prstGeom prst="rect">
            <a:avLst/>
          </a:prstGeom>
          <a:noFill/>
          <a:ln>
            <a:noFill/>
          </a:ln>
        </p:spPr>
        <p:txBody>
          <a:bodyPr spcFirstLastPara="1" wrap="square" lIns="91425" tIns="45700" rIns="91425" bIns="45700" anchor="t" anchorCtr="0">
            <a:normAutofit/>
          </a:bodyPr>
          <a:lstStyle>
            <a:lvl1pPr lvl="0" algn="l" rtl="0">
              <a:lnSpc>
                <a:spcPct val="90000"/>
              </a:lnSpc>
              <a:spcBef>
                <a:spcPts val="0"/>
              </a:spcBef>
              <a:spcAft>
                <a:spcPts val="0"/>
              </a:spcAft>
              <a:buClr>
                <a:schemeClr val="dk1"/>
              </a:buClr>
              <a:buSzPts val="3200"/>
              <a:buFont typeface="Arial"/>
              <a:buNone/>
              <a:defRPr sz="3200">
                <a:latin typeface="Arial"/>
                <a:ea typeface="Arial"/>
                <a:cs typeface="Arial"/>
                <a:sym typeface="Aria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matchingName="2_BODY Slide TOP 2">
  <p:cSld name="2_BODY Slide TOP 2">
    <p:spTree>
      <p:nvGrpSpPr>
        <p:cNvPr id="1" name="Shape 303"/>
        <p:cNvGrpSpPr/>
        <p:nvPr/>
      </p:nvGrpSpPr>
      <p:grpSpPr>
        <a:xfrm>
          <a:off x="0" y="0"/>
          <a:ext cx="0" cy="0"/>
          <a:chOff x="0" y="0"/>
          <a:chExt cx="0" cy="0"/>
        </a:xfrm>
      </p:grpSpPr>
      <p:pic>
        <p:nvPicPr>
          <p:cNvPr id="304" name="Google Shape;304;p58"/>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305" name="Google Shape;305;p58"/>
          <p:cNvSpPr/>
          <p:nvPr/>
        </p:nvSpPr>
        <p:spPr>
          <a:xfrm>
            <a:off x="11667442" y="6327914"/>
            <a:ext cx="308100" cy="308100"/>
          </a:xfrm>
          <a:prstGeom prst="ellipse">
            <a:avLst/>
          </a:prstGeom>
          <a:solidFill>
            <a:srgbClr val="1EAC4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06" name="Google Shape;306;p58"/>
          <p:cNvSpPr txBox="1">
            <a:spLocks noGrp="1"/>
          </p:cNvSpPr>
          <p:nvPr>
            <p:ph type="sldNum" idx="12"/>
          </p:nvPr>
        </p:nvSpPr>
        <p:spPr>
          <a:xfrm>
            <a:off x="11602610" y="6299373"/>
            <a:ext cx="437700" cy="365100"/>
          </a:xfrm>
          <a:prstGeom prst="rect">
            <a:avLst/>
          </a:prstGeom>
          <a:noFill/>
          <a:ln>
            <a:noFill/>
          </a:ln>
        </p:spPr>
        <p:txBody>
          <a:bodyPr spcFirstLastPara="1" wrap="square" lIns="91425" tIns="45700" rIns="91425" bIns="45700" anchor="ctr" anchorCtr="0">
            <a:noAutofit/>
          </a:bodyPr>
          <a:lstStyle>
            <a:lvl1pPr marL="0" lvl="0" indent="0" algn="ctr" rtl="0">
              <a:spcBef>
                <a:spcPts val="0"/>
              </a:spcBef>
              <a:buNone/>
              <a:defRPr sz="1200" b="1">
                <a:solidFill>
                  <a:schemeClr val="lt1"/>
                </a:solidFill>
                <a:latin typeface="Calibri"/>
                <a:ea typeface="Calibri"/>
                <a:cs typeface="Calibri"/>
                <a:sym typeface="Calibri"/>
              </a:defRPr>
            </a:lvl1pPr>
            <a:lvl2pPr marL="0" lvl="1" indent="0" algn="ctr" rtl="0">
              <a:spcBef>
                <a:spcPts val="0"/>
              </a:spcBef>
              <a:buNone/>
              <a:defRPr sz="1200" b="1">
                <a:solidFill>
                  <a:schemeClr val="lt1"/>
                </a:solidFill>
                <a:latin typeface="Calibri"/>
                <a:ea typeface="Calibri"/>
                <a:cs typeface="Calibri"/>
                <a:sym typeface="Calibri"/>
              </a:defRPr>
            </a:lvl2pPr>
            <a:lvl3pPr marL="0" lvl="2" indent="0" algn="ctr" rtl="0">
              <a:spcBef>
                <a:spcPts val="0"/>
              </a:spcBef>
              <a:buNone/>
              <a:defRPr sz="1200" b="1">
                <a:solidFill>
                  <a:schemeClr val="lt1"/>
                </a:solidFill>
                <a:latin typeface="Calibri"/>
                <a:ea typeface="Calibri"/>
                <a:cs typeface="Calibri"/>
                <a:sym typeface="Calibri"/>
              </a:defRPr>
            </a:lvl3pPr>
            <a:lvl4pPr marL="0" lvl="3" indent="0" algn="ctr" rtl="0">
              <a:spcBef>
                <a:spcPts val="0"/>
              </a:spcBef>
              <a:buNone/>
              <a:defRPr sz="1200" b="1">
                <a:solidFill>
                  <a:schemeClr val="lt1"/>
                </a:solidFill>
                <a:latin typeface="Calibri"/>
                <a:ea typeface="Calibri"/>
                <a:cs typeface="Calibri"/>
                <a:sym typeface="Calibri"/>
              </a:defRPr>
            </a:lvl4pPr>
            <a:lvl5pPr marL="0" lvl="4" indent="0" algn="ctr" rtl="0">
              <a:spcBef>
                <a:spcPts val="0"/>
              </a:spcBef>
              <a:buNone/>
              <a:defRPr sz="1200" b="1">
                <a:solidFill>
                  <a:schemeClr val="lt1"/>
                </a:solidFill>
                <a:latin typeface="Calibri"/>
                <a:ea typeface="Calibri"/>
                <a:cs typeface="Calibri"/>
                <a:sym typeface="Calibri"/>
              </a:defRPr>
            </a:lvl5pPr>
            <a:lvl6pPr marL="0" lvl="5" indent="0" algn="ctr" rtl="0">
              <a:spcBef>
                <a:spcPts val="0"/>
              </a:spcBef>
              <a:buNone/>
              <a:defRPr sz="1200" b="1">
                <a:solidFill>
                  <a:schemeClr val="lt1"/>
                </a:solidFill>
                <a:latin typeface="Calibri"/>
                <a:ea typeface="Calibri"/>
                <a:cs typeface="Calibri"/>
                <a:sym typeface="Calibri"/>
              </a:defRPr>
            </a:lvl6pPr>
            <a:lvl7pPr marL="0" lvl="6" indent="0" algn="ctr" rtl="0">
              <a:spcBef>
                <a:spcPts val="0"/>
              </a:spcBef>
              <a:buNone/>
              <a:defRPr sz="1200" b="1">
                <a:solidFill>
                  <a:schemeClr val="lt1"/>
                </a:solidFill>
                <a:latin typeface="Calibri"/>
                <a:ea typeface="Calibri"/>
                <a:cs typeface="Calibri"/>
                <a:sym typeface="Calibri"/>
              </a:defRPr>
            </a:lvl7pPr>
            <a:lvl8pPr marL="0" lvl="7" indent="0" algn="ctr" rtl="0">
              <a:spcBef>
                <a:spcPts val="0"/>
              </a:spcBef>
              <a:buNone/>
              <a:defRPr sz="1200" b="1">
                <a:solidFill>
                  <a:schemeClr val="lt1"/>
                </a:solidFill>
                <a:latin typeface="Calibri"/>
                <a:ea typeface="Calibri"/>
                <a:cs typeface="Calibri"/>
                <a:sym typeface="Calibri"/>
              </a:defRPr>
            </a:lvl8pPr>
            <a:lvl9pPr marL="0" lvl="8" indent="0" algn="ctr" rtl="0">
              <a:spcBef>
                <a:spcPts val="0"/>
              </a:spcBef>
              <a:buNone/>
              <a:defRPr sz="1200" b="1">
                <a:solidFill>
                  <a:schemeClr val="lt1"/>
                </a:solidFill>
                <a:latin typeface="Calibri"/>
                <a:ea typeface="Calibri"/>
                <a:cs typeface="Calibri"/>
                <a:sym typeface="Calibri"/>
              </a:defRPr>
            </a:lvl9pPr>
          </a:lstStyle>
          <a:p>
            <a:pPr marL="0" lvl="0" indent="0" algn="ctr" rtl="0">
              <a:spcBef>
                <a:spcPts val="0"/>
              </a:spcBef>
              <a:spcAft>
                <a:spcPts val="0"/>
              </a:spcAft>
              <a:buNone/>
            </a:pPr>
            <a:fld id="{00000000-1234-1234-1234-123412341234}" type="slidenum">
              <a:rPr lang="en-US"/>
              <a:t>‹#›</a:t>
            </a:fld>
            <a:endParaRPr/>
          </a:p>
        </p:txBody>
      </p:sp>
      <p:sp>
        <p:nvSpPr>
          <p:cNvPr id="307" name="Google Shape;307;p58"/>
          <p:cNvSpPr txBox="1">
            <a:spLocks noGrp="1"/>
          </p:cNvSpPr>
          <p:nvPr>
            <p:ph type="title"/>
          </p:nvPr>
        </p:nvSpPr>
        <p:spPr>
          <a:xfrm>
            <a:off x="534379" y="958302"/>
            <a:ext cx="11203200" cy="544500"/>
          </a:xfrm>
          <a:prstGeom prst="rect">
            <a:avLst/>
          </a:prstGeom>
          <a:noFill/>
          <a:ln>
            <a:noFill/>
          </a:ln>
        </p:spPr>
        <p:txBody>
          <a:bodyPr spcFirstLastPara="1" wrap="square" lIns="91425" tIns="45700" rIns="91425" bIns="45700" anchor="t" anchorCtr="0">
            <a:normAutofit/>
          </a:bodyPr>
          <a:lstStyle>
            <a:lvl1pPr lvl="0" algn="l" rtl="0">
              <a:lnSpc>
                <a:spcPct val="90000"/>
              </a:lnSpc>
              <a:spcBef>
                <a:spcPts val="0"/>
              </a:spcBef>
              <a:spcAft>
                <a:spcPts val="0"/>
              </a:spcAft>
              <a:buClr>
                <a:schemeClr val="dk1"/>
              </a:buClr>
              <a:buSzPts val="3200"/>
              <a:buFont typeface="Arial"/>
              <a:buNone/>
              <a:defRPr sz="3200">
                <a:latin typeface="Arial"/>
                <a:ea typeface="Arial"/>
                <a:cs typeface="Arial"/>
                <a:sym typeface="Aria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308" name="Google Shape;308;p58"/>
          <p:cNvSpPr txBox="1">
            <a:spLocks noGrp="1"/>
          </p:cNvSpPr>
          <p:nvPr>
            <p:ph type="body" idx="1"/>
          </p:nvPr>
        </p:nvSpPr>
        <p:spPr>
          <a:xfrm>
            <a:off x="534378" y="1768474"/>
            <a:ext cx="11203200" cy="4651500"/>
          </a:xfrm>
          <a:prstGeom prst="rect">
            <a:avLst/>
          </a:prstGeom>
          <a:noFill/>
          <a:ln>
            <a:noFill/>
          </a:ln>
        </p:spPr>
        <p:txBody>
          <a:bodyPr spcFirstLastPara="1" wrap="square" lIns="91425" tIns="45700" rIns="91425" bIns="45700" anchor="t" anchorCtr="0">
            <a:normAutofit/>
          </a:bodyPr>
          <a:lstStyle>
            <a:lvl1pPr marL="457200" lvl="0" indent="-406400" algn="l" rtl="0">
              <a:lnSpc>
                <a:spcPct val="100000"/>
              </a:lnSpc>
              <a:spcBef>
                <a:spcPts val="0"/>
              </a:spcBef>
              <a:spcAft>
                <a:spcPts val="0"/>
              </a:spcAft>
              <a:buClr>
                <a:schemeClr val="dk1"/>
              </a:buClr>
              <a:buSzPts val="2800"/>
              <a:buChar char="•"/>
              <a:defRPr>
                <a:latin typeface="Arial"/>
                <a:ea typeface="Arial"/>
                <a:cs typeface="Arial"/>
                <a:sym typeface="Arial"/>
              </a:defRPr>
            </a:lvl1pPr>
            <a:lvl2pPr marL="914400" lvl="1" indent="-381000" algn="l" rtl="0">
              <a:lnSpc>
                <a:spcPct val="100000"/>
              </a:lnSpc>
              <a:spcBef>
                <a:spcPts val="600"/>
              </a:spcBef>
              <a:spcAft>
                <a:spcPts val="0"/>
              </a:spcAft>
              <a:buClr>
                <a:schemeClr val="dk1"/>
              </a:buClr>
              <a:buSzPts val="2400"/>
              <a:buChar char="•"/>
              <a:defRPr>
                <a:latin typeface="Arial"/>
                <a:ea typeface="Arial"/>
                <a:cs typeface="Arial"/>
                <a:sym typeface="Arial"/>
              </a:defRPr>
            </a:lvl2pPr>
            <a:lvl3pPr marL="1371600" lvl="2" indent="-355600" algn="l" rtl="0">
              <a:lnSpc>
                <a:spcPct val="100000"/>
              </a:lnSpc>
              <a:spcBef>
                <a:spcPts val="600"/>
              </a:spcBef>
              <a:spcAft>
                <a:spcPts val="0"/>
              </a:spcAft>
              <a:buClr>
                <a:schemeClr val="dk1"/>
              </a:buClr>
              <a:buSzPts val="2000"/>
              <a:buChar char="•"/>
              <a:defRPr>
                <a:latin typeface="Arial"/>
                <a:ea typeface="Arial"/>
                <a:cs typeface="Arial"/>
                <a:sym typeface="Arial"/>
              </a:defRPr>
            </a:lvl3pPr>
            <a:lvl4pPr marL="1828800" lvl="3" indent="-342900" algn="l" rtl="0">
              <a:lnSpc>
                <a:spcPct val="100000"/>
              </a:lnSpc>
              <a:spcBef>
                <a:spcPts val="600"/>
              </a:spcBef>
              <a:spcAft>
                <a:spcPts val="0"/>
              </a:spcAft>
              <a:buClr>
                <a:schemeClr val="dk1"/>
              </a:buClr>
              <a:buSzPts val="1800"/>
              <a:buChar char="•"/>
              <a:defRPr>
                <a:latin typeface="Arial"/>
                <a:ea typeface="Arial"/>
                <a:cs typeface="Arial"/>
                <a:sym typeface="Arial"/>
              </a:defRPr>
            </a:lvl4pPr>
            <a:lvl5pPr marL="2286000" lvl="4" indent="-342900" algn="l" rtl="0">
              <a:lnSpc>
                <a:spcPct val="100000"/>
              </a:lnSpc>
              <a:spcBef>
                <a:spcPts val="600"/>
              </a:spcBef>
              <a:spcAft>
                <a:spcPts val="0"/>
              </a:spcAft>
              <a:buClr>
                <a:schemeClr val="dk1"/>
              </a:buClr>
              <a:buSzPts val="1800"/>
              <a:buChar char="•"/>
              <a:defRPr>
                <a:latin typeface="Arial"/>
                <a:ea typeface="Arial"/>
                <a:cs typeface="Arial"/>
                <a:sym typeface="Arial"/>
              </a:defRPr>
            </a:lvl5pPr>
            <a:lvl6pPr marL="2743200" lvl="5" indent="-342900" algn="l" rtl="0">
              <a:lnSpc>
                <a:spcPct val="90000"/>
              </a:lnSpc>
              <a:spcBef>
                <a:spcPts val="6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matchingName="11_CLOSING Slide 2">
  <p:cSld name="11_CLOSING Slide 2">
    <p:spTree>
      <p:nvGrpSpPr>
        <p:cNvPr id="1" name="Shape 309"/>
        <p:cNvGrpSpPr/>
        <p:nvPr/>
      </p:nvGrpSpPr>
      <p:grpSpPr>
        <a:xfrm>
          <a:off x="0" y="0"/>
          <a:ext cx="0" cy="0"/>
          <a:chOff x="0" y="0"/>
          <a:chExt cx="0" cy="0"/>
        </a:xfrm>
      </p:grpSpPr>
      <p:pic>
        <p:nvPicPr>
          <p:cNvPr id="310" name="Google Shape;310;p59"/>
          <p:cNvPicPr preferRelativeResize="0"/>
          <p:nvPr/>
        </p:nvPicPr>
        <p:blipFill rotWithShape="1">
          <a:blip r:embed="rId2">
            <a:alphaModFix/>
          </a:blip>
          <a:srcRect/>
          <a:stretch/>
        </p:blipFill>
        <p:spPr>
          <a:xfrm>
            <a:off x="0" y="0"/>
            <a:ext cx="12192000" cy="6858000"/>
          </a:xfrm>
          <a:prstGeom prst="rect">
            <a:avLst/>
          </a:prstGeom>
          <a:noFill/>
          <a:ln>
            <a:noFill/>
          </a:ln>
        </p:spPr>
      </p:pic>
    </p:spTree>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matchingName="1_TITLE Slide 2">
  <p:cSld name="1_TITLE Slide 2">
    <p:spTree>
      <p:nvGrpSpPr>
        <p:cNvPr id="1" name="Shape 311"/>
        <p:cNvGrpSpPr/>
        <p:nvPr/>
      </p:nvGrpSpPr>
      <p:grpSpPr>
        <a:xfrm>
          <a:off x="0" y="0"/>
          <a:ext cx="0" cy="0"/>
          <a:chOff x="0" y="0"/>
          <a:chExt cx="0" cy="0"/>
        </a:xfrm>
      </p:grpSpPr>
      <p:pic>
        <p:nvPicPr>
          <p:cNvPr id="312" name="Google Shape;312;p60"/>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313" name="Google Shape;313;p60"/>
          <p:cNvSpPr txBox="1">
            <a:spLocks noGrp="1"/>
          </p:cNvSpPr>
          <p:nvPr>
            <p:ph type="title"/>
          </p:nvPr>
        </p:nvSpPr>
        <p:spPr>
          <a:xfrm>
            <a:off x="4544839" y="1727847"/>
            <a:ext cx="6585300" cy="2362500"/>
          </a:xfrm>
          <a:prstGeom prst="rect">
            <a:avLst/>
          </a:prstGeom>
          <a:noFill/>
          <a:ln>
            <a:noFill/>
          </a:ln>
        </p:spPr>
        <p:txBody>
          <a:bodyPr spcFirstLastPara="1" wrap="square" lIns="91425" tIns="45700" rIns="91425" bIns="45700" anchor="t" anchorCtr="0">
            <a:normAutofit/>
          </a:bodyPr>
          <a:lstStyle>
            <a:lvl1pPr lvl="0" algn="l" rtl="0">
              <a:lnSpc>
                <a:spcPct val="90000"/>
              </a:lnSpc>
              <a:spcBef>
                <a:spcPts val="0"/>
              </a:spcBef>
              <a:spcAft>
                <a:spcPts val="0"/>
              </a:spcAft>
              <a:buClr>
                <a:schemeClr val="dk1"/>
              </a:buClr>
              <a:buSzPts val="4800"/>
              <a:buFont typeface="Arial"/>
              <a:buNone/>
              <a:defRPr sz="4800">
                <a:latin typeface="Arial"/>
                <a:ea typeface="Arial"/>
                <a:cs typeface="Arial"/>
                <a:sym typeface="Aria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314" name="Google Shape;314;p60"/>
          <p:cNvSpPr txBox="1">
            <a:spLocks noGrp="1"/>
          </p:cNvSpPr>
          <p:nvPr>
            <p:ph type="subTitle" idx="1"/>
          </p:nvPr>
        </p:nvSpPr>
        <p:spPr>
          <a:xfrm>
            <a:off x="4544839" y="4407694"/>
            <a:ext cx="3506100" cy="1410600"/>
          </a:xfrm>
          <a:prstGeom prst="rect">
            <a:avLst/>
          </a:prstGeom>
          <a:noFill/>
          <a:ln>
            <a:noFill/>
          </a:ln>
        </p:spPr>
        <p:txBody>
          <a:bodyPr spcFirstLastPara="1" wrap="square" lIns="91425" tIns="45700" rIns="91425" bIns="45700" anchor="t" anchorCtr="0">
            <a:normAutofit/>
          </a:bodyPr>
          <a:lstStyle>
            <a:lvl1pPr lvl="0" algn="l" rtl="0">
              <a:lnSpc>
                <a:spcPct val="90000"/>
              </a:lnSpc>
              <a:spcBef>
                <a:spcPts val="0"/>
              </a:spcBef>
              <a:spcAft>
                <a:spcPts val="0"/>
              </a:spcAft>
              <a:buClr>
                <a:srgbClr val="7F7F7F"/>
              </a:buClr>
              <a:buSzPts val="2400"/>
              <a:buNone/>
              <a:defRPr sz="2400">
                <a:solidFill>
                  <a:srgbClr val="7F7F7F"/>
                </a:solidFill>
              </a:defRPr>
            </a:lvl1pPr>
            <a:lvl2pPr lvl="1" algn="ctr" rtl="0">
              <a:lnSpc>
                <a:spcPct val="90000"/>
              </a:lnSpc>
              <a:spcBef>
                <a:spcPts val="500"/>
              </a:spcBef>
              <a:spcAft>
                <a:spcPts val="0"/>
              </a:spcAft>
              <a:buClr>
                <a:schemeClr val="dk1"/>
              </a:buClr>
              <a:buSzPts val="2000"/>
              <a:buNone/>
              <a:defRPr sz="2000"/>
            </a:lvl2pPr>
            <a:lvl3pPr lvl="2" algn="ctr" rtl="0">
              <a:lnSpc>
                <a:spcPct val="90000"/>
              </a:lnSpc>
              <a:spcBef>
                <a:spcPts val="500"/>
              </a:spcBef>
              <a:spcAft>
                <a:spcPts val="0"/>
              </a:spcAft>
              <a:buClr>
                <a:schemeClr val="dk1"/>
              </a:buClr>
              <a:buSzPts val="1800"/>
              <a:buNone/>
              <a:defRPr sz="1800"/>
            </a:lvl3pPr>
            <a:lvl4pPr lvl="3" algn="ctr" rtl="0">
              <a:lnSpc>
                <a:spcPct val="90000"/>
              </a:lnSpc>
              <a:spcBef>
                <a:spcPts val="500"/>
              </a:spcBef>
              <a:spcAft>
                <a:spcPts val="0"/>
              </a:spcAft>
              <a:buClr>
                <a:schemeClr val="dk1"/>
              </a:buClr>
              <a:buSzPts val="1600"/>
              <a:buNone/>
              <a:defRPr sz="1600"/>
            </a:lvl4pPr>
            <a:lvl5pPr lvl="4" algn="ctr" rtl="0">
              <a:lnSpc>
                <a:spcPct val="90000"/>
              </a:lnSpc>
              <a:spcBef>
                <a:spcPts val="500"/>
              </a:spcBef>
              <a:spcAft>
                <a:spcPts val="0"/>
              </a:spcAft>
              <a:buClr>
                <a:schemeClr val="dk1"/>
              </a:buClr>
              <a:buSzPts val="1600"/>
              <a:buNone/>
              <a:defRPr sz="1600"/>
            </a:lvl5pPr>
            <a:lvl6pPr lvl="5" algn="ctr" rtl="0">
              <a:lnSpc>
                <a:spcPct val="90000"/>
              </a:lnSpc>
              <a:spcBef>
                <a:spcPts val="500"/>
              </a:spcBef>
              <a:spcAft>
                <a:spcPts val="0"/>
              </a:spcAft>
              <a:buClr>
                <a:schemeClr val="dk1"/>
              </a:buClr>
              <a:buSzPts val="1600"/>
              <a:buNone/>
              <a:defRPr sz="1600"/>
            </a:lvl6pPr>
            <a:lvl7pPr lvl="6" algn="ctr" rtl="0">
              <a:lnSpc>
                <a:spcPct val="90000"/>
              </a:lnSpc>
              <a:spcBef>
                <a:spcPts val="500"/>
              </a:spcBef>
              <a:spcAft>
                <a:spcPts val="0"/>
              </a:spcAft>
              <a:buClr>
                <a:schemeClr val="dk1"/>
              </a:buClr>
              <a:buSzPts val="1600"/>
              <a:buNone/>
              <a:defRPr sz="1600"/>
            </a:lvl7pPr>
            <a:lvl8pPr lvl="7" algn="ctr" rtl="0">
              <a:lnSpc>
                <a:spcPct val="90000"/>
              </a:lnSpc>
              <a:spcBef>
                <a:spcPts val="500"/>
              </a:spcBef>
              <a:spcAft>
                <a:spcPts val="0"/>
              </a:spcAft>
              <a:buClr>
                <a:schemeClr val="dk1"/>
              </a:buClr>
              <a:buSzPts val="1600"/>
              <a:buNone/>
              <a:defRPr sz="1600"/>
            </a:lvl8pPr>
            <a:lvl9pPr lvl="8" algn="ctr" rtl="0">
              <a:lnSpc>
                <a:spcPct val="90000"/>
              </a:lnSpc>
              <a:spcBef>
                <a:spcPts val="500"/>
              </a:spcBef>
              <a:spcAft>
                <a:spcPts val="0"/>
              </a:spcAft>
              <a:buClr>
                <a:schemeClr val="dk1"/>
              </a:buClr>
              <a:buSzPts val="1600"/>
              <a:buNone/>
              <a:defRPr sz="1600"/>
            </a:lvl9pPr>
          </a:lstStyle>
          <a:p>
            <a:endParaRPr/>
          </a:p>
        </p:txBody>
      </p:sp>
    </p:spTree>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matchingName="8_CLOSING Slide 1">
  <p:cSld name="8_CLOSING Slide 1">
    <p:spTree>
      <p:nvGrpSpPr>
        <p:cNvPr id="1" name="Shape 315"/>
        <p:cNvGrpSpPr/>
        <p:nvPr/>
      </p:nvGrpSpPr>
      <p:grpSpPr>
        <a:xfrm>
          <a:off x="0" y="0"/>
          <a:ext cx="0" cy="0"/>
          <a:chOff x="0" y="0"/>
          <a:chExt cx="0" cy="0"/>
        </a:xfrm>
      </p:grpSpPr>
      <p:pic>
        <p:nvPicPr>
          <p:cNvPr id="316" name="Google Shape;316;p61"/>
          <p:cNvPicPr preferRelativeResize="0"/>
          <p:nvPr/>
        </p:nvPicPr>
        <p:blipFill rotWithShape="1">
          <a:blip r:embed="rId2">
            <a:alphaModFix/>
          </a:blip>
          <a:srcRect/>
          <a:stretch/>
        </p:blipFill>
        <p:spPr>
          <a:xfrm>
            <a:off x="0" y="0"/>
            <a:ext cx="12192000" cy="6858000"/>
          </a:xfrm>
          <a:prstGeom prst="rect">
            <a:avLst/>
          </a:prstGeom>
          <a:noFill/>
          <a:ln>
            <a:noFill/>
          </a:ln>
        </p:spPr>
      </p:pic>
    </p:spTree>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matchingName="12_CLOSING Slide 3">
  <p:cSld name="12_CLOSING Slide 3">
    <p:spTree>
      <p:nvGrpSpPr>
        <p:cNvPr id="1" name="Shape 317"/>
        <p:cNvGrpSpPr/>
        <p:nvPr/>
      </p:nvGrpSpPr>
      <p:grpSpPr>
        <a:xfrm>
          <a:off x="0" y="0"/>
          <a:ext cx="0" cy="0"/>
          <a:chOff x="0" y="0"/>
          <a:chExt cx="0" cy="0"/>
        </a:xfrm>
      </p:grpSpPr>
      <p:pic>
        <p:nvPicPr>
          <p:cNvPr id="318" name="Google Shape;318;p62"/>
          <p:cNvPicPr preferRelativeResize="0"/>
          <p:nvPr/>
        </p:nvPicPr>
        <p:blipFill rotWithShape="1">
          <a:blip r:embed="rId2">
            <a:alphaModFix/>
          </a:blip>
          <a:srcRect/>
          <a:stretch/>
        </p:blipFill>
        <p:spPr>
          <a:xfrm>
            <a:off x="0" y="0"/>
            <a:ext cx="12192000" cy="6858000"/>
          </a:xfrm>
          <a:prstGeom prst="rect">
            <a:avLst/>
          </a:prstGeom>
          <a:noFill/>
          <a:ln>
            <a:noFill/>
          </a:ln>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3_BODY Slide TOP 3">
  <p:cSld name="3_BODY Slide TOP 3">
    <p:spTree>
      <p:nvGrpSpPr>
        <p:cNvPr id="1" name="Shape 43"/>
        <p:cNvGrpSpPr/>
        <p:nvPr/>
      </p:nvGrpSpPr>
      <p:grpSpPr>
        <a:xfrm>
          <a:off x="0" y="0"/>
          <a:ext cx="0" cy="0"/>
          <a:chOff x="0" y="0"/>
          <a:chExt cx="0" cy="0"/>
        </a:xfrm>
      </p:grpSpPr>
      <p:pic>
        <p:nvPicPr>
          <p:cNvPr id="44" name="Google Shape;44;p7"/>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45" name="Google Shape;45;p7"/>
          <p:cNvSpPr/>
          <p:nvPr/>
        </p:nvSpPr>
        <p:spPr>
          <a:xfrm>
            <a:off x="11667442" y="6327914"/>
            <a:ext cx="308043" cy="308043"/>
          </a:xfrm>
          <a:prstGeom prst="ellipse">
            <a:avLst/>
          </a:prstGeom>
          <a:solidFill>
            <a:srgbClr val="1EAC4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6" name="Google Shape;46;p7"/>
          <p:cNvSpPr txBox="1">
            <a:spLocks noGrp="1"/>
          </p:cNvSpPr>
          <p:nvPr>
            <p:ph type="sldNum" idx="12"/>
          </p:nvPr>
        </p:nvSpPr>
        <p:spPr>
          <a:xfrm>
            <a:off x="11602610" y="6299373"/>
            <a:ext cx="437707" cy="365125"/>
          </a:xfrm>
          <a:prstGeom prst="rect">
            <a:avLst/>
          </a:prstGeom>
          <a:noFill/>
          <a:ln>
            <a:noFill/>
          </a:ln>
        </p:spPr>
        <p:txBody>
          <a:bodyPr spcFirstLastPara="1" wrap="square" lIns="91425" tIns="45700" rIns="91425" bIns="45700" anchor="ctr" anchorCtr="0">
            <a:noAutofit/>
          </a:bodyPr>
          <a:lstStyle>
            <a:lvl1pPr marL="0" lvl="0" indent="0" algn="ctr">
              <a:spcBef>
                <a:spcPts val="0"/>
              </a:spcBef>
              <a:buNone/>
              <a:defRPr sz="1200" b="1">
                <a:solidFill>
                  <a:schemeClr val="lt1"/>
                </a:solidFill>
                <a:latin typeface="Calibri"/>
                <a:ea typeface="Calibri"/>
                <a:cs typeface="Calibri"/>
                <a:sym typeface="Calibri"/>
              </a:defRPr>
            </a:lvl1pPr>
            <a:lvl2pPr marL="0" lvl="1" indent="0" algn="ctr">
              <a:spcBef>
                <a:spcPts val="0"/>
              </a:spcBef>
              <a:buNone/>
              <a:defRPr sz="1200" b="1">
                <a:solidFill>
                  <a:schemeClr val="lt1"/>
                </a:solidFill>
                <a:latin typeface="Calibri"/>
                <a:ea typeface="Calibri"/>
                <a:cs typeface="Calibri"/>
                <a:sym typeface="Calibri"/>
              </a:defRPr>
            </a:lvl2pPr>
            <a:lvl3pPr marL="0" lvl="2" indent="0" algn="ctr">
              <a:spcBef>
                <a:spcPts val="0"/>
              </a:spcBef>
              <a:buNone/>
              <a:defRPr sz="1200" b="1">
                <a:solidFill>
                  <a:schemeClr val="lt1"/>
                </a:solidFill>
                <a:latin typeface="Calibri"/>
                <a:ea typeface="Calibri"/>
                <a:cs typeface="Calibri"/>
                <a:sym typeface="Calibri"/>
              </a:defRPr>
            </a:lvl3pPr>
            <a:lvl4pPr marL="0" lvl="3" indent="0" algn="ctr">
              <a:spcBef>
                <a:spcPts val="0"/>
              </a:spcBef>
              <a:buNone/>
              <a:defRPr sz="1200" b="1">
                <a:solidFill>
                  <a:schemeClr val="lt1"/>
                </a:solidFill>
                <a:latin typeface="Calibri"/>
                <a:ea typeface="Calibri"/>
                <a:cs typeface="Calibri"/>
                <a:sym typeface="Calibri"/>
              </a:defRPr>
            </a:lvl4pPr>
            <a:lvl5pPr marL="0" lvl="4" indent="0" algn="ctr">
              <a:spcBef>
                <a:spcPts val="0"/>
              </a:spcBef>
              <a:buNone/>
              <a:defRPr sz="1200" b="1">
                <a:solidFill>
                  <a:schemeClr val="lt1"/>
                </a:solidFill>
                <a:latin typeface="Calibri"/>
                <a:ea typeface="Calibri"/>
                <a:cs typeface="Calibri"/>
                <a:sym typeface="Calibri"/>
              </a:defRPr>
            </a:lvl5pPr>
            <a:lvl6pPr marL="0" lvl="5" indent="0" algn="ctr">
              <a:spcBef>
                <a:spcPts val="0"/>
              </a:spcBef>
              <a:buNone/>
              <a:defRPr sz="1200" b="1">
                <a:solidFill>
                  <a:schemeClr val="lt1"/>
                </a:solidFill>
                <a:latin typeface="Calibri"/>
                <a:ea typeface="Calibri"/>
                <a:cs typeface="Calibri"/>
                <a:sym typeface="Calibri"/>
              </a:defRPr>
            </a:lvl6pPr>
            <a:lvl7pPr marL="0" lvl="6" indent="0" algn="ctr">
              <a:spcBef>
                <a:spcPts val="0"/>
              </a:spcBef>
              <a:buNone/>
              <a:defRPr sz="1200" b="1">
                <a:solidFill>
                  <a:schemeClr val="lt1"/>
                </a:solidFill>
                <a:latin typeface="Calibri"/>
                <a:ea typeface="Calibri"/>
                <a:cs typeface="Calibri"/>
                <a:sym typeface="Calibri"/>
              </a:defRPr>
            </a:lvl7pPr>
            <a:lvl8pPr marL="0" lvl="7" indent="0" algn="ctr">
              <a:spcBef>
                <a:spcPts val="0"/>
              </a:spcBef>
              <a:buNone/>
              <a:defRPr sz="1200" b="1">
                <a:solidFill>
                  <a:schemeClr val="lt1"/>
                </a:solidFill>
                <a:latin typeface="Calibri"/>
                <a:ea typeface="Calibri"/>
                <a:cs typeface="Calibri"/>
                <a:sym typeface="Calibri"/>
              </a:defRPr>
            </a:lvl8pPr>
            <a:lvl9pPr marL="0" lvl="8" indent="0" algn="ctr">
              <a:spcBef>
                <a:spcPts val="0"/>
              </a:spcBef>
              <a:buNone/>
              <a:defRPr sz="1200" b="1">
                <a:solidFill>
                  <a:schemeClr val="lt1"/>
                </a:solidFill>
                <a:latin typeface="Calibri"/>
                <a:ea typeface="Calibri"/>
                <a:cs typeface="Calibri"/>
                <a:sym typeface="Calibri"/>
              </a:defRPr>
            </a:lvl9pPr>
          </a:lstStyle>
          <a:p>
            <a:pPr marL="0" lvl="0" indent="0" algn="ctr" rtl="0">
              <a:spcBef>
                <a:spcPts val="0"/>
              </a:spcBef>
              <a:spcAft>
                <a:spcPts val="0"/>
              </a:spcAft>
              <a:buNone/>
            </a:pPr>
            <a:fld id="{00000000-1234-1234-1234-123412341234}" type="slidenum">
              <a:rPr lang="en-US"/>
              <a:t>‹#›</a:t>
            </a:fld>
            <a:endParaRPr/>
          </a:p>
        </p:txBody>
      </p:sp>
      <p:sp>
        <p:nvSpPr>
          <p:cNvPr id="47" name="Google Shape;47;p7"/>
          <p:cNvSpPr txBox="1">
            <a:spLocks noGrp="1"/>
          </p:cNvSpPr>
          <p:nvPr>
            <p:ph type="title"/>
          </p:nvPr>
        </p:nvSpPr>
        <p:spPr>
          <a:xfrm>
            <a:off x="534379" y="958302"/>
            <a:ext cx="11203246" cy="544574"/>
          </a:xfrm>
          <a:prstGeom prst="rect">
            <a:avLst/>
          </a:prstGeom>
          <a:noFill/>
          <a:ln>
            <a:noFill/>
          </a:ln>
        </p:spPr>
        <p:txBody>
          <a:bodyPr spcFirstLastPara="1" wrap="square" lIns="91425" tIns="45700" rIns="91425" bIns="45700" anchor="t" anchorCtr="0">
            <a:normAutofit/>
          </a:bodyPr>
          <a:lstStyle>
            <a:lvl1pPr lvl="0" algn="l">
              <a:lnSpc>
                <a:spcPct val="90000"/>
              </a:lnSpc>
              <a:spcBef>
                <a:spcPts val="0"/>
              </a:spcBef>
              <a:spcAft>
                <a:spcPts val="0"/>
              </a:spcAft>
              <a:buClr>
                <a:schemeClr val="dk1"/>
              </a:buClr>
              <a:buSzPts val="3200"/>
              <a:buFont typeface="Arial"/>
              <a:buNone/>
              <a:defRPr sz="3200">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8" name="Google Shape;48;p7"/>
          <p:cNvSpPr txBox="1">
            <a:spLocks noGrp="1"/>
          </p:cNvSpPr>
          <p:nvPr>
            <p:ph type="body" idx="1"/>
          </p:nvPr>
        </p:nvSpPr>
        <p:spPr>
          <a:xfrm>
            <a:off x="534378" y="1768474"/>
            <a:ext cx="11203245" cy="4651375"/>
          </a:xfrm>
          <a:prstGeom prst="rect">
            <a:avLst/>
          </a:prstGeom>
          <a:noFill/>
          <a:ln>
            <a:noFill/>
          </a:ln>
        </p:spPr>
        <p:txBody>
          <a:bodyPr spcFirstLastPara="1" wrap="square" lIns="91425" tIns="45700" rIns="91425" bIns="45700" anchor="t" anchorCtr="0">
            <a:normAutofit/>
          </a:bodyPr>
          <a:lstStyle>
            <a:lvl1pPr marL="457200" lvl="0" indent="-406400" algn="l">
              <a:lnSpc>
                <a:spcPct val="100000"/>
              </a:lnSpc>
              <a:spcBef>
                <a:spcPts val="0"/>
              </a:spcBef>
              <a:spcAft>
                <a:spcPts val="0"/>
              </a:spcAft>
              <a:buClr>
                <a:schemeClr val="dk1"/>
              </a:buClr>
              <a:buSzPts val="2800"/>
              <a:buChar char="•"/>
              <a:defRPr>
                <a:latin typeface="Arial"/>
                <a:ea typeface="Arial"/>
                <a:cs typeface="Arial"/>
                <a:sym typeface="Arial"/>
              </a:defRPr>
            </a:lvl1pPr>
            <a:lvl2pPr marL="914400" lvl="1" indent="-381000" algn="l">
              <a:lnSpc>
                <a:spcPct val="100000"/>
              </a:lnSpc>
              <a:spcBef>
                <a:spcPts val="600"/>
              </a:spcBef>
              <a:spcAft>
                <a:spcPts val="0"/>
              </a:spcAft>
              <a:buClr>
                <a:schemeClr val="dk1"/>
              </a:buClr>
              <a:buSzPts val="2400"/>
              <a:buChar char="•"/>
              <a:defRPr>
                <a:latin typeface="Arial"/>
                <a:ea typeface="Arial"/>
                <a:cs typeface="Arial"/>
                <a:sym typeface="Arial"/>
              </a:defRPr>
            </a:lvl2pPr>
            <a:lvl3pPr marL="1371600" lvl="2" indent="-355600" algn="l">
              <a:lnSpc>
                <a:spcPct val="100000"/>
              </a:lnSpc>
              <a:spcBef>
                <a:spcPts val="600"/>
              </a:spcBef>
              <a:spcAft>
                <a:spcPts val="0"/>
              </a:spcAft>
              <a:buClr>
                <a:schemeClr val="dk1"/>
              </a:buClr>
              <a:buSzPts val="2000"/>
              <a:buChar char="•"/>
              <a:defRPr>
                <a:latin typeface="Arial"/>
                <a:ea typeface="Arial"/>
                <a:cs typeface="Arial"/>
                <a:sym typeface="Arial"/>
              </a:defRPr>
            </a:lvl3pPr>
            <a:lvl4pPr marL="1828800" lvl="3" indent="-342900" algn="l">
              <a:lnSpc>
                <a:spcPct val="100000"/>
              </a:lnSpc>
              <a:spcBef>
                <a:spcPts val="600"/>
              </a:spcBef>
              <a:spcAft>
                <a:spcPts val="0"/>
              </a:spcAft>
              <a:buClr>
                <a:schemeClr val="dk1"/>
              </a:buClr>
              <a:buSzPts val="1800"/>
              <a:buChar char="•"/>
              <a:defRPr>
                <a:latin typeface="Arial"/>
                <a:ea typeface="Arial"/>
                <a:cs typeface="Arial"/>
                <a:sym typeface="Arial"/>
              </a:defRPr>
            </a:lvl4pPr>
            <a:lvl5pPr marL="2286000" lvl="4" indent="-342900" algn="l">
              <a:lnSpc>
                <a:spcPct val="100000"/>
              </a:lnSpc>
              <a:spcBef>
                <a:spcPts val="600"/>
              </a:spcBef>
              <a:spcAft>
                <a:spcPts val="0"/>
              </a:spcAft>
              <a:buClr>
                <a:schemeClr val="dk1"/>
              </a:buClr>
              <a:buSzPts val="1800"/>
              <a:buChar char="•"/>
              <a:defRPr>
                <a:latin typeface="Arial"/>
                <a:ea typeface="Arial"/>
                <a:cs typeface="Arial"/>
                <a:sym typeface="Arial"/>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matchingName="13_CLOSING Slide 4">
  <p:cSld name="13_CLOSING Slide 4">
    <p:spTree>
      <p:nvGrpSpPr>
        <p:cNvPr id="1" name="Shape 319"/>
        <p:cNvGrpSpPr/>
        <p:nvPr/>
      </p:nvGrpSpPr>
      <p:grpSpPr>
        <a:xfrm>
          <a:off x="0" y="0"/>
          <a:ext cx="0" cy="0"/>
          <a:chOff x="0" y="0"/>
          <a:chExt cx="0" cy="0"/>
        </a:xfrm>
      </p:grpSpPr>
      <p:pic>
        <p:nvPicPr>
          <p:cNvPr id="320" name="Google Shape;320;p63"/>
          <p:cNvPicPr preferRelativeResize="0"/>
          <p:nvPr/>
        </p:nvPicPr>
        <p:blipFill rotWithShape="1">
          <a:blip r:embed="rId2">
            <a:alphaModFix/>
          </a:blip>
          <a:srcRect/>
          <a:stretch/>
        </p:blipFill>
        <p:spPr>
          <a:xfrm>
            <a:off x="0" y="0"/>
            <a:ext cx="12192000" cy="6858000"/>
          </a:xfrm>
          <a:prstGeom prst="rect">
            <a:avLst/>
          </a:prstGeom>
          <a:noFill/>
          <a:ln>
            <a:noFill/>
          </a:ln>
        </p:spPr>
      </p:pic>
    </p:spTree>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matchingName="Title &amp; Subtitle" type="title">
  <p:cSld name="TITLE">
    <p:spTree>
      <p:nvGrpSpPr>
        <p:cNvPr id="1" name="Shape 321"/>
        <p:cNvGrpSpPr/>
        <p:nvPr/>
      </p:nvGrpSpPr>
      <p:grpSpPr>
        <a:xfrm>
          <a:off x="0" y="0"/>
          <a:ext cx="0" cy="0"/>
          <a:chOff x="0" y="0"/>
          <a:chExt cx="0" cy="0"/>
        </a:xfrm>
      </p:grpSpPr>
      <p:sp>
        <p:nvSpPr>
          <p:cNvPr id="322" name="Google Shape;322;p64"/>
          <p:cNvSpPr txBox="1">
            <a:spLocks noGrp="1"/>
          </p:cNvSpPr>
          <p:nvPr>
            <p:ph type="title"/>
          </p:nvPr>
        </p:nvSpPr>
        <p:spPr>
          <a:xfrm>
            <a:off x="889000" y="1828800"/>
            <a:ext cx="10413900" cy="1784400"/>
          </a:xfrm>
          <a:prstGeom prst="rect">
            <a:avLst/>
          </a:prstGeom>
          <a:noFill/>
          <a:ln>
            <a:noFill/>
          </a:ln>
        </p:spPr>
        <p:txBody>
          <a:bodyPr spcFirstLastPara="1" wrap="square" lIns="50800" tIns="50800" rIns="50800" bIns="50800" anchor="b" anchorCtr="0">
            <a:normAutofit/>
          </a:bodyPr>
          <a:lstStyle>
            <a:lvl1pPr lvl="0" algn="ctr" rtl="0">
              <a:lnSpc>
                <a:spcPct val="100000"/>
              </a:lnSpc>
              <a:spcBef>
                <a:spcPts val="0"/>
              </a:spcBef>
              <a:spcAft>
                <a:spcPts val="0"/>
              </a:spcAft>
              <a:buClr>
                <a:srgbClr val="FFFFFF"/>
              </a:buClr>
              <a:buSzPts val="1800"/>
              <a:buFont typeface="Calibri"/>
              <a:buNone/>
              <a:defRPr/>
            </a:lvl1pPr>
            <a:lvl2pPr lvl="1" algn="ctr" rtl="0">
              <a:lnSpc>
                <a:spcPct val="100000"/>
              </a:lnSpc>
              <a:spcBef>
                <a:spcPts val="0"/>
              </a:spcBef>
              <a:spcAft>
                <a:spcPts val="0"/>
              </a:spcAft>
              <a:buClr>
                <a:srgbClr val="FFFFFF"/>
              </a:buClr>
              <a:buSzPts val="1800"/>
              <a:buNone/>
              <a:defRPr/>
            </a:lvl2pPr>
            <a:lvl3pPr lvl="2" algn="ctr" rtl="0">
              <a:lnSpc>
                <a:spcPct val="100000"/>
              </a:lnSpc>
              <a:spcBef>
                <a:spcPts val="0"/>
              </a:spcBef>
              <a:spcAft>
                <a:spcPts val="0"/>
              </a:spcAft>
              <a:buClr>
                <a:srgbClr val="FFFFFF"/>
              </a:buClr>
              <a:buSzPts val="1800"/>
              <a:buNone/>
              <a:defRPr/>
            </a:lvl3pPr>
            <a:lvl4pPr lvl="3" algn="ctr" rtl="0">
              <a:lnSpc>
                <a:spcPct val="100000"/>
              </a:lnSpc>
              <a:spcBef>
                <a:spcPts val="0"/>
              </a:spcBef>
              <a:spcAft>
                <a:spcPts val="0"/>
              </a:spcAft>
              <a:buClr>
                <a:srgbClr val="FFFFFF"/>
              </a:buClr>
              <a:buSzPts val="1800"/>
              <a:buNone/>
              <a:defRPr/>
            </a:lvl4pPr>
            <a:lvl5pPr lvl="4" algn="ctr" rtl="0">
              <a:lnSpc>
                <a:spcPct val="100000"/>
              </a:lnSpc>
              <a:spcBef>
                <a:spcPts val="0"/>
              </a:spcBef>
              <a:spcAft>
                <a:spcPts val="0"/>
              </a:spcAft>
              <a:buClr>
                <a:srgbClr val="FFFFFF"/>
              </a:buClr>
              <a:buSzPts val="1800"/>
              <a:buNone/>
              <a:defRPr/>
            </a:lvl5pPr>
            <a:lvl6pPr lvl="5" algn="ctr" rtl="0">
              <a:lnSpc>
                <a:spcPct val="100000"/>
              </a:lnSpc>
              <a:spcBef>
                <a:spcPts val="0"/>
              </a:spcBef>
              <a:spcAft>
                <a:spcPts val="0"/>
              </a:spcAft>
              <a:buClr>
                <a:srgbClr val="FFFFFF"/>
              </a:buClr>
              <a:buSzPts val="1800"/>
              <a:buNone/>
              <a:defRPr/>
            </a:lvl6pPr>
            <a:lvl7pPr lvl="6" algn="ctr" rtl="0">
              <a:lnSpc>
                <a:spcPct val="100000"/>
              </a:lnSpc>
              <a:spcBef>
                <a:spcPts val="0"/>
              </a:spcBef>
              <a:spcAft>
                <a:spcPts val="0"/>
              </a:spcAft>
              <a:buClr>
                <a:srgbClr val="FFFFFF"/>
              </a:buClr>
              <a:buSzPts val="1800"/>
              <a:buNone/>
              <a:defRPr/>
            </a:lvl7pPr>
            <a:lvl8pPr lvl="7" algn="ctr" rtl="0">
              <a:lnSpc>
                <a:spcPct val="100000"/>
              </a:lnSpc>
              <a:spcBef>
                <a:spcPts val="0"/>
              </a:spcBef>
              <a:spcAft>
                <a:spcPts val="0"/>
              </a:spcAft>
              <a:buClr>
                <a:srgbClr val="FFFFFF"/>
              </a:buClr>
              <a:buSzPts val="1800"/>
              <a:buNone/>
              <a:defRPr/>
            </a:lvl8pPr>
            <a:lvl9pPr lvl="8" algn="ctr" rtl="0">
              <a:lnSpc>
                <a:spcPct val="100000"/>
              </a:lnSpc>
              <a:spcBef>
                <a:spcPts val="0"/>
              </a:spcBef>
              <a:spcAft>
                <a:spcPts val="0"/>
              </a:spcAft>
              <a:buClr>
                <a:srgbClr val="FFFFFF"/>
              </a:buClr>
              <a:buSzPts val="1800"/>
              <a:buNone/>
              <a:defRPr/>
            </a:lvl9pPr>
          </a:lstStyle>
          <a:p>
            <a:endParaRPr/>
          </a:p>
        </p:txBody>
      </p:sp>
      <p:sp>
        <p:nvSpPr>
          <p:cNvPr id="323" name="Google Shape;323;p64"/>
          <p:cNvSpPr txBox="1">
            <a:spLocks noGrp="1"/>
          </p:cNvSpPr>
          <p:nvPr>
            <p:ph type="body" idx="1"/>
          </p:nvPr>
        </p:nvSpPr>
        <p:spPr>
          <a:xfrm>
            <a:off x="889000" y="3663950"/>
            <a:ext cx="10413900" cy="946200"/>
          </a:xfrm>
          <a:prstGeom prst="rect">
            <a:avLst/>
          </a:prstGeom>
          <a:noFill/>
          <a:ln>
            <a:noFill/>
          </a:ln>
        </p:spPr>
        <p:txBody>
          <a:bodyPr spcFirstLastPara="1" wrap="square" lIns="50800" tIns="50800" rIns="50800" bIns="50800" anchor="t" anchorCtr="0">
            <a:normAutofit/>
          </a:bodyPr>
          <a:lstStyle>
            <a:lvl1pPr marL="457200" lvl="0" indent="-228600" algn="ctr" rtl="0">
              <a:lnSpc>
                <a:spcPct val="100000"/>
              </a:lnSpc>
              <a:spcBef>
                <a:spcPts val="0"/>
              </a:spcBef>
              <a:spcAft>
                <a:spcPts val="0"/>
              </a:spcAft>
              <a:buClr>
                <a:srgbClr val="FFFFFF"/>
              </a:buClr>
              <a:buSzPts val="4800"/>
              <a:buFont typeface="Short Stack"/>
              <a:buNone/>
              <a:defRPr sz="2400"/>
            </a:lvl1pPr>
            <a:lvl2pPr marL="914400" lvl="1" indent="-228600" algn="ctr" rtl="0">
              <a:lnSpc>
                <a:spcPct val="100000"/>
              </a:lnSpc>
              <a:spcBef>
                <a:spcPts val="0"/>
              </a:spcBef>
              <a:spcAft>
                <a:spcPts val="0"/>
              </a:spcAft>
              <a:buClr>
                <a:srgbClr val="FFFFFF"/>
              </a:buClr>
              <a:buSzPts val="4800"/>
              <a:buFont typeface="Short Stack"/>
              <a:buNone/>
              <a:defRPr sz="2400"/>
            </a:lvl2pPr>
            <a:lvl3pPr marL="1371600" lvl="2" indent="-228600" algn="ctr" rtl="0">
              <a:lnSpc>
                <a:spcPct val="100000"/>
              </a:lnSpc>
              <a:spcBef>
                <a:spcPts val="0"/>
              </a:spcBef>
              <a:spcAft>
                <a:spcPts val="0"/>
              </a:spcAft>
              <a:buClr>
                <a:srgbClr val="FFFFFF"/>
              </a:buClr>
              <a:buSzPts val="4800"/>
              <a:buFont typeface="Short Stack"/>
              <a:buNone/>
              <a:defRPr sz="2400"/>
            </a:lvl3pPr>
            <a:lvl4pPr marL="1828800" lvl="3" indent="-228600" algn="ctr" rtl="0">
              <a:lnSpc>
                <a:spcPct val="100000"/>
              </a:lnSpc>
              <a:spcBef>
                <a:spcPts val="0"/>
              </a:spcBef>
              <a:spcAft>
                <a:spcPts val="0"/>
              </a:spcAft>
              <a:buClr>
                <a:srgbClr val="FFFFFF"/>
              </a:buClr>
              <a:buSzPts val="4800"/>
              <a:buFont typeface="Short Stack"/>
              <a:buNone/>
              <a:defRPr sz="2400"/>
            </a:lvl4pPr>
            <a:lvl5pPr marL="2286000" lvl="4" indent="-228600" algn="ctr" rtl="0">
              <a:lnSpc>
                <a:spcPct val="100000"/>
              </a:lnSpc>
              <a:spcBef>
                <a:spcPts val="0"/>
              </a:spcBef>
              <a:spcAft>
                <a:spcPts val="0"/>
              </a:spcAft>
              <a:buClr>
                <a:srgbClr val="FFFFFF"/>
              </a:buClr>
              <a:buSzPts val="4800"/>
              <a:buFont typeface="Short Stack"/>
              <a:buNone/>
              <a:defRPr sz="2400"/>
            </a:lvl5pPr>
            <a:lvl6pPr marL="2743200" lvl="5" indent="-277748" algn="l" rtl="0">
              <a:lnSpc>
                <a:spcPct val="100000"/>
              </a:lnSpc>
              <a:spcBef>
                <a:spcPts val="2550"/>
              </a:spcBef>
              <a:spcAft>
                <a:spcPts val="0"/>
              </a:spcAft>
              <a:buClr>
                <a:srgbClr val="FFFFFF"/>
              </a:buClr>
              <a:buSzPts val="774"/>
              <a:buChar char="•"/>
              <a:defRPr/>
            </a:lvl6pPr>
            <a:lvl7pPr marL="3200400" lvl="6" indent="-277748" algn="l" rtl="0">
              <a:lnSpc>
                <a:spcPct val="100000"/>
              </a:lnSpc>
              <a:spcBef>
                <a:spcPts val="2550"/>
              </a:spcBef>
              <a:spcAft>
                <a:spcPts val="0"/>
              </a:spcAft>
              <a:buClr>
                <a:srgbClr val="FFFFFF"/>
              </a:buClr>
              <a:buSzPts val="774"/>
              <a:buChar char="•"/>
              <a:defRPr/>
            </a:lvl7pPr>
            <a:lvl8pPr marL="3657600" lvl="7" indent="-277748" algn="l" rtl="0">
              <a:lnSpc>
                <a:spcPct val="100000"/>
              </a:lnSpc>
              <a:spcBef>
                <a:spcPts val="2550"/>
              </a:spcBef>
              <a:spcAft>
                <a:spcPts val="0"/>
              </a:spcAft>
              <a:buClr>
                <a:srgbClr val="FFFFFF"/>
              </a:buClr>
              <a:buSzPts val="774"/>
              <a:buChar char="•"/>
              <a:defRPr/>
            </a:lvl8pPr>
            <a:lvl9pPr marL="4114800" lvl="8" indent="-277748" algn="l" rtl="0">
              <a:lnSpc>
                <a:spcPct val="100000"/>
              </a:lnSpc>
              <a:spcBef>
                <a:spcPts val="2550"/>
              </a:spcBef>
              <a:spcAft>
                <a:spcPts val="0"/>
              </a:spcAft>
              <a:buClr>
                <a:srgbClr val="FFFFFF"/>
              </a:buClr>
              <a:buSzPts val="774"/>
              <a:buChar char="•"/>
              <a:defRPr/>
            </a:lvl9pPr>
          </a:lstStyle>
          <a:p>
            <a:endParaRPr/>
          </a:p>
        </p:txBody>
      </p:sp>
      <p:sp>
        <p:nvSpPr>
          <p:cNvPr id="324" name="Google Shape;324;p64"/>
          <p:cNvSpPr txBox="1">
            <a:spLocks noGrp="1"/>
          </p:cNvSpPr>
          <p:nvPr>
            <p:ph type="sldNum" idx="12"/>
          </p:nvPr>
        </p:nvSpPr>
        <p:spPr>
          <a:xfrm>
            <a:off x="5968472" y="6316226"/>
            <a:ext cx="254100" cy="287400"/>
          </a:xfrm>
          <a:prstGeom prst="rect">
            <a:avLst/>
          </a:prstGeom>
          <a:noFill/>
          <a:ln>
            <a:noFill/>
          </a:ln>
        </p:spPr>
        <p:txBody>
          <a:bodyPr spcFirstLastPara="1" wrap="square" lIns="50800" tIns="50800" rIns="50800" bIns="50800" anchor="b" anchorCtr="0">
            <a:spAutoFit/>
          </a:bodyPr>
          <a:lstStyle>
            <a:lvl1pPr marL="0" lvl="0" indent="0" algn="ctr" rtl="0">
              <a:lnSpc>
                <a:spcPct val="100000"/>
              </a:lnSpc>
              <a:spcBef>
                <a:spcPts val="0"/>
              </a:spcBef>
              <a:spcAft>
                <a:spcPts val="0"/>
              </a:spcAft>
              <a:buClr>
                <a:srgbClr val="FFFFFF"/>
              </a:buClr>
              <a:buSzPts val="2400"/>
              <a:buFont typeface="Short Stack"/>
              <a:buNone/>
              <a:defRPr sz="1200">
                <a:solidFill>
                  <a:srgbClr val="888888"/>
                </a:solidFill>
                <a:latin typeface="Calibri"/>
                <a:ea typeface="Calibri"/>
                <a:cs typeface="Calibri"/>
                <a:sym typeface="Calibri"/>
              </a:defRPr>
            </a:lvl1pPr>
            <a:lvl2pPr marL="0" lvl="1" indent="0" algn="ctr" rtl="0">
              <a:lnSpc>
                <a:spcPct val="100000"/>
              </a:lnSpc>
              <a:spcBef>
                <a:spcPts val="0"/>
              </a:spcBef>
              <a:spcAft>
                <a:spcPts val="0"/>
              </a:spcAft>
              <a:buClr>
                <a:srgbClr val="FFFFFF"/>
              </a:buClr>
              <a:buSzPts val="2400"/>
              <a:buFont typeface="Short Stack"/>
              <a:buNone/>
              <a:defRPr sz="1200">
                <a:solidFill>
                  <a:srgbClr val="888888"/>
                </a:solidFill>
                <a:latin typeface="Calibri"/>
                <a:ea typeface="Calibri"/>
                <a:cs typeface="Calibri"/>
                <a:sym typeface="Calibri"/>
              </a:defRPr>
            </a:lvl2pPr>
            <a:lvl3pPr marL="0" lvl="2" indent="0" algn="ctr" rtl="0">
              <a:lnSpc>
                <a:spcPct val="100000"/>
              </a:lnSpc>
              <a:spcBef>
                <a:spcPts val="0"/>
              </a:spcBef>
              <a:spcAft>
                <a:spcPts val="0"/>
              </a:spcAft>
              <a:buClr>
                <a:srgbClr val="FFFFFF"/>
              </a:buClr>
              <a:buSzPts val="2400"/>
              <a:buFont typeface="Short Stack"/>
              <a:buNone/>
              <a:defRPr sz="1200">
                <a:solidFill>
                  <a:srgbClr val="888888"/>
                </a:solidFill>
                <a:latin typeface="Calibri"/>
                <a:ea typeface="Calibri"/>
                <a:cs typeface="Calibri"/>
                <a:sym typeface="Calibri"/>
              </a:defRPr>
            </a:lvl3pPr>
            <a:lvl4pPr marL="0" lvl="3" indent="0" algn="ctr" rtl="0">
              <a:lnSpc>
                <a:spcPct val="100000"/>
              </a:lnSpc>
              <a:spcBef>
                <a:spcPts val="0"/>
              </a:spcBef>
              <a:spcAft>
                <a:spcPts val="0"/>
              </a:spcAft>
              <a:buClr>
                <a:srgbClr val="FFFFFF"/>
              </a:buClr>
              <a:buSzPts val="2400"/>
              <a:buFont typeface="Short Stack"/>
              <a:buNone/>
              <a:defRPr sz="1200">
                <a:solidFill>
                  <a:srgbClr val="888888"/>
                </a:solidFill>
                <a:latin typeface="Calibri"/>
                <a:ea typeface="Calibri"/>
                <a:cs typeface="Calibri"/>
                <a:sym typeface="Calibri"/>
              </a:defRPr>
            </a:lvl4pPr>
            <a:lvl5pPr marL="0" lvl="4" indent="0" algn="ctr" rtl="0">
              <a:lnSpc>
                <a:spcPct val="100000"/>
              </a:lnSpc>
              <a:spcBef>
                <a:spcPts val="0"/>
              </a:spcBef>
              <a:spcAft>
                <a:spcPts val="0"/>
              </a:spcAft>
              <a:buClr>
                <a:srgbClr val="FFFFFF"/>
              </a:buClr>
              <a:buSzPts val="2400"/>
              <a:buFont typeface="Short Stack"/>
              <a:buNone/>
              <a:defRPr sz="1200">
                <a:solidFill>
                  <a:srgbClr val="888888"/>
                </a:solidFill>
                <a:latin typeface="Calibri"/>
                <a:ea typeface="Calibri"/>
                <a:cs typeface="Calibri"/>
                <a:sym typeface="Calibri"/>
              </a:defRPr>
            </a:lvl5pPr>
            <a:lvl6pPr marL="0" lvl="5" indent="0" algn="ctr" rtl="0">
              <a:lnSpc>
                <a:spcPct val="100000"/>
              </a:lnSpc>
              <a:spcBef>
                <a:spcPts val="0"/>
              </a:spcBef>
              <a:spcAft>
                <a:spcPts val="0"/>
              </a:spcAft>
              <a:buClr>
                <a:srgbClr val="FFFFFF"/>
              </a:buClr>
              <a:buSzPts val="2400"/>
              <a:buFont typeface="Short Stack"/>
              <a:buNone/>
              <a:defRPr sz="1200">
                <a:solidFill>
                  <a:srgbClr val="888888"/>
                </a:solidFill>
                <a:latin typeface="Calibri"/>
                <a:ea typeface="Calibri"/>
                <a:cs typeface="Calibri"/>
                <a:sym typeface="Calibri"/>
              </a:defRPr>
            </a:lvl6pPr>
            <a:lvl7pPr marL="0" lvl="6" indent="0" algn="ctr" rtl="0">
              <a:lnSpc>
                <a:spcPct val="100000"/>
              </a:lnSpc>
              <a:spcBef>
                <a:spcPts val="0"/>
              </a:spcBef>
              <a:spcAft>
                <a:spcPts val="0"/>
              </a:spcAft>
              <a:buClr>
                <a:srgbClr val="FFFFFF"/>
              </a:buClr>
              <a:buSzPts val="2400"/>
              <a:buFont typeface="Short Stack"/>
              <a:buNone/>
              <a:defRPr sz="1200">
                <a:solidFill>
                  <a:srgbClr val="888888"/>
                </a:solidFill>
                <a:latin typeface="Calibri"/>
                <a:ea typeface="Calibri"/>
                <a:cs typeface="Calibri"/>
                <a:sym typeface="Calibri"/>
              </a:defRPr>
            </a:lvl7pPr>
            <a:lvl8pPr marL="0" lvl="7" indent="0" algn="ctr" rtl="0">
              <a:lnSpc>
                <a:spcPct val="100000"/>
              </a:lnSpc>
              <a:spcBef>
                <a:spcPts val="0"/>
              </a:spcBef>
              <a:spcAft>
                <a:spcPts val="0"/>
              </a:spcAft>
              <a:buClr>
                <a:srgbClr val="FFFFFF"/>
              </a:buClr>
              <a:buSzPts val="2400"/>
              <a:buFont typeface="Short Stack"/>
              <a:buNone/>
              <a:defRPr sz="1200">
                <a:solidFill>
                  <a:srgbClr val="888888"/>
                </a:solidFill>
                <a:latin typeface="Calibri"/>
                <a:ea typeface="Calibri"/>
                <a:cs typeface="Calibri"/>
                <a:sym typeface="Calibri"/>
              </a:defRPr>
            </a:lvl8pPr>
            <a:lvl9pPr marL="0" lvl="8" indent="0" algn="ctr" rtl="0">
              <a:lnSpc>
                <a:spcPct val="100000"/>
              </a:lnSpc>
              <a:spcBef>
                <a:spcPts val="0"/>
              </a:spcBef>
              <a:spcAft>
                <a:spcPts val="0"/>
              </a:spcAft>
              <a:buClr>
                <a:srgbClr val="FFFFFF"/>
              </a:buClr>
              <a:buSzPts val="2400"/>
              <a:buFont typeface="Short Stack"/>
              <a:buNone/>
              <a:defRPr sz="1200">
                <a:solidFill>
                  <a:srgbClr val="888888"/>
                </a:solidFill>
                <a:latin typeface="Calibri"/>
                <a:ea typeface="Calibri"/>
                <a:cs typeface="Calibri"/>
                <a:sym typeface="Calibri"/>
              </a:defRPr>
            </a:lvl9pPr>
          </a:lstStyle>
          <a:p>
            <a:pPr marL="0" lvl="0" indent="0" algn="ct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matchingName="Title, Bullets &amp; Photo" type="tx">
  <p:cSld name="TITLE_AND_BODY">
    <p:spTree>
      <p:nvGrpSpPr>
        <p:cNvPr id="1" name="Shape 325"/>
        <p:cNvGrpSpPr/>
        <p:nvPr/>
      </p:nvGrpSpPr>
      <p:grpSpPr>
        <a:xfrm>
          <a:off x="0" y="0"/>
          <a:ext cx="0" cy="0"/>
          <a:chOff x="0" y="0"/>
          <a:chExt cx="0" cy="0"/>
        </a:xfrm>
      </p:grpSpPr>
      <p:sp>
        <p:nvSpPr>
          <p:cNvPr id="326" name="Google Shape;326;p65"/>
          <p:cNvSpPr>
            <a:spLocks noGrp="1"/>
          </p:cNvSpPr>
          <p:nvPr>
            <p:ph type="pic" idx="2"/>
          </p:nvPr>
        </p:nvSpPr>
        <p:spPr>
          <a:xfrm>
            <a:off x="5314950" y="1568199"/>
            <a:ext cx="6921600" cy="4776600"/>
          </a:xfrm>
          <a:prstGeom prst="rect">
            <a:avLst/>
          </a:prstGeom>
          <a:noFill/>
          <a:ln>
            <a:noFill/>
          </a:ln>
        </p:spPr>
      </p:sp>
      <p:sp>
        <p:nvSpPr>
          <p:cNvPr id="327" name="Google Shape;327;p65"/>
          <p:cNvSpPr txBox="1">
            <a:spLocks noGrp="1"/>
          </p:cNvSpPr>
          <p:nvPr>
            <p:ph type="title"/>
          </p:nvPr>
        </p:nvSpPr>
        <p:spPr>
          <a:xfrm>
            <a:off x="889000" y="476250"/>
            <a:ext cx="10413900" cy="1143000"/>
          </a:xfrm>
          <a:prstGeom prst="rect">
            <a:avLst/>
          </a:prstGeom>
          <a:noFill/>
          <a:ln>
            <a:noFill/>
          </a:ln>
        </p:spPr>
        <p:txBody>
          <a:bodyPr spcFirstLastPara="1" wrap="square" lIns="50800" tIns="50800" rIns="50800" bIns="50800" anchor="ctr" anchorCtr="0">
            <a:normAutofit/>
          </a:bodyPr>
          <a:lstStyle>
            <a:lvl1pPr lvl="0" algn="ctr" rtl="0">
              <a:lnSpc>
                <a:spcPct val="100000"/>
              </a:lnSpc>
              <a:spcBef>
                <a:spcPts val="0"/>
              </a:spcBef>
              <a:spcAft>
                <a:spcPts val="0"/>
              </a:spcAft>
              <a:buClr>
                <a:srgbClr val="FFFFFF"/>
              </a:buClr>
              <a:buSzPts val="1800"/>
              <a:buFont typeface="Calibri"/>
              <a:buNone/>
              <a:defRPr/>
            </a:lvl1pPr>
            <a:lvl2pPr lvl="1" algn="ctr" rtl="0">
              <a:lnSpc>
                <a:spcPct val="100000"/>
              </a:lnSpc>
              <a:spcBef>
                <a:spcPts val="0"/>
              </a:spcBef>
              <a:spcAft>
                <a:spcPts val="0"/>
              </a:spcAft>
              <a:buClr>
                <a:srgbClr val="FFFFFF"/>
              </a:buClr>
              <a:buSzPts val="1800"/>
              <a:buNone/>
              <a:defRPr/>
            </a:lvl2pPr>
            <a:lvl3pPr lvl="2" algn="ctr" rtl="0">
              <a:lnSpc>
                <a:spcPct val="100000"/>
              </a:lnSpc>
              <a:spcBef>
                <a:spcPts val="0"/>
              </a:spcBef>
              <a:spcAft>
                <a:spcPts val="0"/>
              </a:spcAft>
              <a:buClr>
                <a:srgbClr val="FFFFFF"/>
              </a:buClr>
              <a:buSzPts val="1800"/>
              <a:buNone/>
              <a:defRPr/>
            </a:lvl3pPr>
            <a:lvl4pPr lvl="3" algn="ctr" rtl="0">
              <a:lnSpc>
                <a:spcPct val="100000"/>
              </a:lnSpc>
              <a:spcBef>
                <a:spcPts val="0"/>
              </a:spcBef>
              <a:spcAft>
                <a:spcPts val="0"/>
              </a:spcAft>
              <a:buClr>
                <a:srgbClr val="FFFFFF"/>
              </a:buClr>
              <a:buSzPts val="1800"/>
              <a:buNone/>
              <a:defRPr/>
            </a:lvl4pPr>
            <a:lvl5pPr lvl="4" algn="ctr" rtl="0">
              <a:lnSpc>
                <a:spcPct val="100000"/>
              </a:lnSpc>
              <a:spcBef>
                <a:spcPts val="0"/>
              </a:spcBef>
              <a:spcAft>
                <a:spcPts val="0"/>
              </a:spcAft>
              <a:buClr>
                <a:srgbClr val="FFFFFF"/>
              </a:buClr>
              <a:buSzPts val="1800"/>
              <a:buNone/>
              <a:defRPr/>
            </a:lvl5pPr>
            <a:lvl6pPr lvl="5" algn="ctr" rtl="0">
              <a:lnSpc>
                <a:spcPct val="100000"/>
              </a:lnSpc>
              <a:spcBef>
                <a:spcPts val="0"/>
              </a:spcBef>
              <a:spcAft>
                <a:spcPts val="0"/>
              </a:spcAft>
              <a:buClr>
                <a:srgbClr val="FFFFFF"/>
              </a:buClr>
              <a:buSzPts val="1800"/>
              <a:buNone/>
              <a:defRPr/>
            </a:lvl6pPr>
            <a:lvl7pPr lvl="6" algn="ctr" rtl="0">
              <a:lnSpc>
                <a:spcPct val="100000"/>
              </a:lnSpc>
              <a:spcBef>
                <a:spcPts val="0"/>
              </a:spcBef>
              <a:spcAft>
                <a:spcPts val="0"/>
              </a:spcAft>
              <a:buClr>
                <a:srgbClr val="FFFFFF"/>
              </a:buClr>
              <a:buSzPts val="1800"/>
              <a:buNone/>
              <a:defRPr/>
            </a:lvl7pPr>
            <a:lvl8pPr lvl="7" algn="ctr" rtl="0">
              <a:lnSpc>
                <a:spcPct val="100000"/>
              </a:lnSpc>
              <a:spcBef>
                <a:spcPts val="0"/>
              </a:spcBef>
              <a:spcAft>
                <a:spcPts val="0"/>
              </a:spcAft>
              <a:buClr>
                <a:srgbClr val="FFFFFF"/>
              </a:buClr>
              <a:buSzPts val="1800"/>
              <a:buNone/>
              <a:defRPr/>
            </a:lvl8pPr>
            <a:lvl9pPr lvl="8" algn="ctr" rtl="0">
              <a:lnSpc>
                <a:spcPct val="100000"/>
              </a:lnSpc>
              <a:spcBef>
                <a:spcPts val="0"/>
              </a:spcBef>
              <a:spcAft>
                <a:spcPts val="0"/>
              </a:spcAft>
              <a:buClr>
                <a:srgbClr val="FFFFFF"/>
              </a:buClr>
              <a:buSzPts val="1800"/>
              <a:buNone/>
              <a:defRPr/>
            </a:lvl9pPr>
          </a:lstStyle>
          <a:p>
            <a:endParaRPr/>
          </a:p>
        </p:txBody>
      </p:sp>
      <p:sp>
        <p:nvSpPr>
          <p:cNvPr id="328" name="Google Shape;328;p65"/>
          <p:cNvSpPr txBox="1">
            <a:spLocks noGrp="1"/>
          </p:cNvSpPr>
          <p:nvPr>
            <p:ph type="body" idx="1"/>
          </p:nvPr>
        </p:nvSpPr>
        <p:spPr>
          <a:xfrm>
            <a:off x="889000" y="1689100"/>
            <a:ext cx="5003700" cy="4559400"/>
          </a:xfrm>
          <a:prstGeom prst="rect">
            <a:avLst/>
          </a:prstGeom>
          <a:noFill/>
          <a:ln>
            <a:noFill/>
          </a:ln>
        </p:spPr>
        <p:txBody>
          <a:bodyPr spcFirstLastPara="1" wrap="square" lIns="50800" tIns="50800" rIns="50800" bIns="50800" anchor="ctr" anchorCtr="0">
            <a:normAutofit/>
          </a:bodyPr>
          <a:lstStyle>
            <a:lvl1pPr marL="457200" lvl="0" indent="-348742" algn="l" rtl="0">
              <a:lnSpc>
                <a:spcPct val="100000"/>
              </a:lnSpc>
              <a:spcBef>
                <a:spcPts val="1600"/>
              </a:spcBef>
              <a:spcAft>
                <a:spcPts val="0"/>
              </a:spcAft>
              <a:buClr>
                <a:srgbClr val="FFFFFF"/>
              </a:buClr>
              <a:buSzPts val="1892"/>
              <a:buFont typeface="Short Stack"/>
              <a:buChar char="•"/>
              <a:defRPr sz="2200"/>
            </a:lvl1pPr>
            <a:lvl2pPr marL="914400" lvl="1" indent="-348742" algn="l" rtl="0">
              <a:lnSpc>
                <a:spcPct val="100000"/>
              </a:lnSpc>
              <a:spcBef>
                <a:spcPts val="1600"/>
              </a:spcBef>
              <a:spcAft>
                <a:spcPts val="0"/>
              </a:spcAft>
              <a:buClr>
                <a:srgbClr val="FFFFFF"/>
              </a:buClr>
              <a:buSzPts val="1892"/>
              <a:buFont typeface="Short Stack"/>
              <a:buChar char="•"/>
              <a:defRPr sz="2200"/>
            </a:lvl2pPr>
            <a:lvl3pPr marL="1371600" lvl="2" indent="-348742" algn="l" rtl="0">
              <a:lnSpc>
                <a:spcPct val="100000"/>
              </a:lnSpc>
              <a:spcBef>
                <a:spcPts val="1600"/>
              </a:spcBef>
              <a:spcAft>
                <a:spcPts val="0"/>
              </a:spcAft>
              <a:buClr>
                <a:srgbClr val="FFFFFF"/>
              </a:buClr>
              <a:buSzPts val="1892"/>
              <a:buFont typeface="Short Stack"/>
              <a:buChar char="•"/>
              <a:defRPr sz="2200"/>
            </a:lvl3pPr>
            <a:lvl4pPr marL="1828800" lvl="3" indent="-348742" algn="l" rtl="0">
              <a:lnSpc>
                <a:spcPct val="100000"/>
              </a:lnSpc>
              <a:spcBef>
                <a:spcPts val="1600"/>
              </a:spcBef>
              <a:spcAft>
                <a:spcPts val="0"/>
              </a:spcAft>
              <a:buClr>
                <a:srgbClr val="FFFFFF"/>
              </a:buClr>
              <a:buSzPts val="1892"/>
              <a:buFont typeface="Short Stack"/>
              <a:buChar char="•"/>
              <a:defRPr sz="2200"/>
            </a:lvl4pPr>
            <a:lvl5pPr marL="2286000" lvl="4" indent="-348742" algn="l" rtl="0">
              <a:lnSpc>
                <a:spcPct val="100000"/>
              </a:lnSpc>
              <a:spcBef>
                <a:spcPts val="1600"/>
              </a:spcBef>
              <a:spcAft>
                <a:spcPts val="0"/>
              </a:spcAft>
              <a:buClr>
                <a:srgbClr val="FFFFFF"/>
              </a:buClr>
              <a:buSzPts val="1892"/>
              <a:buFont typeface="Short Stack"/>
              <a:buChar char="•"/>
              <a:defRPr sz="2200"/>
            </a:lvl5pPr>
            <a:lvl6pPr marL="2743200" lvl="5" indent="-277748" algn="l" rtl="0">
              <a:lnSpc>
                <a:spcPct val="100000"/>
              </a:lnSpc>
              <a:spcBef>
                <a:spcPts val="2550"/>
              </a:spcBef>
              <a:spcAft>
                <a:spcPts val="0"/>
              </a:spcAft>
              <a:buClr>
                <a:srgbClr val="FFFFFF"/>
              </a:buClr>
              <a:buSzPts val="774"/>
              <a:buChar char="•"/>
              <a:defRPr/>
            </a:lvl6pPr>
            <a:lvl7pPr marL="3200400" lvl="6" indent="-277748" algn="l" rtl="0">
              <a:lnSpc>
                <a:spcPct val="100000"/>
              </a:lnSpc>
              <a:spcBef>
                <a:spcPts val="2550"/>
              </a:spcBef>
              <a:spcAft>
                <a:spcPts val="0"/>
              </a:spcAft>
              <a:buClr>
                <a:srgbClr val="FFFFFF"/>
              </a:buClr>
              <a:buSzPts val="774"/>
              <a:buChar char="•"/>
              <a:defRPr/>
            </a:lvl7pPr>
            <a:lvl8pPr marL="3657600" lvl="7" indent="-277748" algn="l" rtl="0">
              <a:lnSpc>
                <a:spcPct val="100000"/>
              </a:lnSpc>
              <a:spcBef>
                <a:spcPts val="2550"/>
              </a:spcBef>
              <a:spcAft>
                <a:spcPts val="0"/>
              </a:spcAft>
              <a:buClr>
                <a:srgbClr val="FFFFFF"/>
              </a:buClr>
              <a:buSzPts val="774"/>
              <a:buChar char="•"/>
              <a:defRPr/>
            </a:lvl8pPr>
            <a:lvl9pPr marL="4114800" lvl="8" indent="-277748" algn="l" rtl="0">
              <a:lnSpc>
                <a:spcPct val="100000"/>
              </a:lnSpc>
              <a:spcBef>
                <a:spcPts val="2550"/>
              </a:spcBef>
              <a:spcAft>
                <a:spcPts val="0"/>
              </a:spcAft>
              <a:buClr>
                <a:srgbClr val="FFFFFF"/>
              </a:buClr>
              <a:buSzPts val="774"/>
              <a:buChar char="•"/>
              <a:defRPr/>
            </a:lvl9pPr>
          </a:lstStyle>
          <a:p>
            <a:endParaRPr/>
          </a:p>
        </p:txBody>
      </p:sp>
      <p:sp>
        <p:nvSpPr>
          <p:cNvPr id="329" name="Google Shape;329;p65"/>
          <p:cNvSpPr txBox="1">
            <a:spLocks noGrp="1"/>
          </p:cNvSpPr>
          <p:nvPr>
            <p:ph type="sldNum" idx="12"/>
          </p:nvPr>
        </p:nvSpPr>
        <p:spPr>
          <a:xfrm>
            <a:off x="5995726" y="6316226"/>
            <a:ext cx="254100" cy="287400"/>
          </a:xfrm>
          <a:prstGeom prst="rect">
            <a:avLst/>
          </a:prstGeom>
          <a:noFill/>
          <a:ln>
            <a:noFill/>
          </a:ln>
        </p:spPr>
        <p:txBody>
          <a:bodyPr spcFirstLastPara="1" wrap="square" lIns="50800" tIns="50800" rIns="50800" bIns="50800" anchor="b" anchorCtr="0">
            <a:spAutoFit/>
          </a:bodyPr>
          <a:lstStyle>
            <a:lvl1pPr marL="0" marR="0" lvl="0" indent="0" algn="r" rtl="0">
              <a:lnSpc>
                <a:spcPct val="100000"/>
              </a:lnSpc>
              <a:spcBef>
                <a:spcPts val="0"/>
              </a:spcBef>
              <a:spcAft>
                <a:spcPts val="0"/>
              </a:spcAft>
              <a:buClr>
                <a:srgbClr val="FFFFFF"/>
              </a:buClr>
              <a:buSzPts val="2400"/>
              <a:buFont typeface="Short Stack"/>
              <a:buNone/>
              <a:defRPr sz="1200">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FFFFFF"/>
              </a:buClr>
              <a:buSzPts val="2400"/>
              <a:buFont typeface="Short Stack"/>
              <a:buNone/>
              <a:defRPr sz="1200">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FFFFFF"/>
              </a:buClr>
              <a:buSzPts val="2400"/>
              <a:buFont typeface="Short Stack"/>
              <a:buNone/>
              <a:defRPr sz="1200">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FFFFFF"/>
              </a:buClr>
              <a:buSzPts val="2400"/>
              <a:buFont typeface="Short Stack"/>
              <a:buNone/>
              <a:defRPr sz="1200">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FFFFFF"/>
              </a:buClr>
              <a:buSzPts val="2400"/>
              <a:buFont typeface="Short Stack"/>
              <a:buNone/>
              <a:defRPr sz="1200">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FFFFFF"/>
              </a:buClr>
              <a:buSzPts val="2400"/>
              <a:buFont typeface="Short Stack"/>
              <a:buNone/>
              <a:defRPr sz="1200">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FFFFFF"/>
              </a:buClr>
              <a:buSzPts val="2400"/>
              <a:buFont typeface="Short Stack"/>
              <a:buNone/>
              <a:defRPr sz="1200">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FFFFFF"/>
              </a:buClr>
              <a:buSzPts val="2400"/>
              <a:buFont typeface="Short Stack"/>
              <a:buNone/>
              <a:defRPr sz="1200">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FFFFFF"/>
              </a:buClr>
              <a:buSzPts val="2400"/>
              <a:buFont typeface="Short Stack"/>
              <a:buNone/>
              <a:defRPr sz="1200">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matchingName="Title - Top">
  <p:cSld name="Title - Top">
    <p:spTree>
      <p:nvGrpSpPr>
        <p:cNvPr id="1" name="Shape 330"/>
        <p:cNvGrpSpPr/>
        <p:nvPr/>
      </p:nvGrpSpPr>
      <p:grpSpPr>
        <a:xfrm>
          <a:off x="0" y="0"/>
          <a:ext cx="0" cy="0"/>
          <a:chOff x="0" y="0"/>
          <a:chExt cx="0" cy="0"/>
        </a:xfrm>
      </p:grpSpPr>
      <p:sp>
        <p:nvSpPr>
          <p:cNvPr id="331" name="Google Shape;331;p66"/>
          <p:cNvSpPr txBox="1">
            <a:spLocks noGrp="1"/>
          </p:cNvSpPr>
          <p:nvPr>
            <p:ph type="title"/>
          </p:nvPr>
        </p:nvSpPr>
        <p:spPr>
          <a:xfrm>
            <a:off x="889000" y="177800"/>
            <a:ext cx="10413900" cy="1746300"/>
          </a:xfrm>
          <a:prstGeom prst="rect">
            <a:avLst/>
          </a:prstGeom>
          <a:noFill/>
          <a:ln>
            <a:noFill/>
          </a:ln>
        </p:spPr>
        <p:txBody>
          <a:bodyPr spcFirstLastPara="1" wrap="square" lIns="50800" tIns="50800" rIns="50800" bIns="50800" anchor="ctr" anchorCtr="0">
            <a:normAutofit/>
          </a:bodyPr>
          <a:lstStyle>
            <a:lvl1pPr lvl="0" algn="ctr" rtl="0">
              <a:lnSpc>
                <a:spcPct val="100000"/>
              </a:lnSpc>
              <a:spcBef>
                <a:spcPts val="0"/>
              </a:spcBef>
              <a:spcAft>
                <a:spcPts val="0"/>
              </a:spcAft>
              <a:buClr>
                <a:srgbClr val="FFFFFF"/>
              </a:buClr>
              <a:buSzPts val="1800"/>
              <a:buFont typeface="Calibri"/>
              <a:buNone/>
              <a:defRPr/>
            </a:lvl1pPr>
            <a:lvl2pPr lvl="1" algn="ctr" rtl="0">
              <a:lnSpc>
                <a:spcPct val="100000"/>
              </a:lnSpc>
              <a:spcBef>
                <a:spcPts val="0"/>
              </a:spcBef>
              <a:spcAft>
                <a:spcPts val="0"/>
              </a:spcAft>
              <a:buClr>
                <a:srgbClr val="FFFFFF"/>
              </a:buClr>
              <a:buSzPts val="1800"/>
              <a:buNone/>
              <a:defRPr/>
            </a:lvl2pPr>
            <a:lvl3pPr lvl="2" algn="ctr" rtl="0">
              <a:lnSpc>
                <a:spcPct val="100000"/>
              </a:lnSpc>
              <a:spcBef>
                <a:spcPts val="0"/>
              </a:spcBef>
              <a:spcAft>
                <a:spcPts val="0"/>
              </a:spcAft>
              <a:buClr>
                <a:srgbClr val="FFFFFF"/>
              </a:buClr>
              <a:buSzPts val="1800"/>
              <a:buNone/>
              <a:defRPr/>
            </a:lvl3pPr>
            <a:lvl4pPr lvl="3" algn="ctr" rtl="0">
              <a:lnSpc>
                <a:spcPct val="100000"/>
              </a:lnSpc>
              <a:spcBef>
                <a:spcPts val="0"/>
              </a:spcBef>
              <a:spcAft>
                <a:spcPts val="0"/>
              </a:spcAft>
              <a:buClr>
                <a:srgbClr val="FFFFFF"/>
              </a:buClr>
              <a:buSzPts val="1800"/>
              <a:buNone/>
              <a:defRPr/>
            </a:lvl4pPr>
            <a:lvl5pPr lvl="4" algn="ctr" rtl="0">
              <a:lnSpc>
                <a:spcPct val="100000"/>
              </a:lnSpc>
              <a:spcBef>
                <a:spcPts val="0"/>
              </a:spcBef>
              <a:spcAft>
                <a:spcPts val="0"/>
              </a:spcAft>
              <a:buClr>
                <a:srgbClr val="FFFFFF"/>
              </a:buClr>
              <a:buSzPts val="1800"/>
              <a:buNone/>
              <a:defRPr/>
            </a:lvl5pPr>
            <a:lvl6pPr lvl="5" algn="ctr" rtl="0">
              <a:lnSpc>
                <a:spcPct val="100000"/>
              </a:lnSpc>
              <a:spcBef>
                <a:spcPts val="0"/>
              </a:spcBef>
              <a:spcAft>
                <a:spcPts val="0"/>
              </a:spcAft>
              <a:buClr>
                <a:srgbClr val="FFFFFF"/>
              </a:buClr>
              <a:buSzPts val="1800"/>
              <a:buNone/>
              <a:defRPr/>
            </a:lvl6pPr>
            <a:lvl7pPr lvl="6" algn="ctr" rtl="0">
              <a:lnSpc>
                <a:spcPct val="100000"/>
              </a:lnSpc>
              <a:spcBef>
                <a:spcPts val="0"/>
              </a:spcBef>
              <a:spcAft>
                <a:spcPts val="0"/>
              </a:spcAft>
              <a:buClr>
                <a:srgbClr val="FFFFFF"/>
              </a:buClr>
              <a:buSzPts val="1800"/>
              <a:buNone/>
              <a:defRPr/>
            </a:lvl7pPr>
            <a:lvl8pPr lvl="7" algn="ctr" rtl="0">
              <a:lnSpc>
                <a:spcPct val="100000"/>
              </a:lnSpc>
              <a:spcBef>
                <a:spcPts val="0"/>
              </a:spcBef>
              <a:spcAft>
                <a:spcPts val="0"/>
              </a:spcAft>
              <a:buClr>
                <a:srgbClr val="FFFFFF"/>
              </a:buClr>
              <a:buSzPts val="1800"/>
              <a:buNone/>
              <a:defRPr/>
            </a:lvl8pPr>
            <a:lvl9pPr lvl="8" algn="ctr" rtl="0">
              <a:lnSpc>
                <a:spcPct val="100000"/>
              </a:lnSpc>
              <a:spcBef>
                <a:spcPts val="0"/>
              </a:spcBef>
              <a:spcAft>
                <a:spcPts val="0"/>
              </a:spcAft>
              <a:buClr>
                <a:srgbClr val="FFFFFF"/>
              </a:buClr>
              <a:buSzPts val="1800"/>
              <a:buNone/>
              <a:defRPr/>
            </a:lvl9pPr>
          </a:lstStyle>
          <a:p>
            <a:endParaRPr/>
          </a:p>
        </p:txBody>
      </p:sp>
      <p:sp>
        <p:nvSpPr>
          <p:cNvPr id="332" name="Google Shape;332;p66"/>
          <p:cNvSpPr txBox="1">
            <a:spLocks noGrp="1"/>
          </p:cNvSpPr>
          <p:nvPr>
            <p:ph type="sldNum" idx="12"/>
          </p:nvPr>
        </p:nvSpPr>
        <p:spPr>
          <a:xfrm>
            <a:off x="5968472" y="6316226"/>
            <a:ext cx="254100" cy="287400"/>
          </a:xfrm>
          <a:prstGeom prst="rect">
            <a:avLst/>
          </a:prstGeom>
          <a:noFill/>
          <a:ln>
            <a:noFill/>
          </a:ln>
        </p:spPr>
        <p:txBody>
          <a:bodyPr spcFirstLastPara="1" wrap="square" lIns="50800" tIns="50800" rIns="50800" bIns="50800" anchor="b" anchorCtr="0">
            <a:spAutoFit/>
          </a:bodyPr>
          <a:lstStyle>
            <a:lvl1pPr marL="0" lvl="0" indent="0" algn="ctr" rtl="0">
              <a:lnSpc>
                <a:spcPct val="100000"/>
              </a:lnSpc>
              <a:spcBef>
                <a:spcPts val="0"/>
              </a:spcBef>
              <a:spcAft>
                <a:spcPts val="0"/>
              </a:spcAft>
              <a:buClr>
                <a:srgbClr val="FFFFFF"/>
              </a:buClr>
              <a:buSzPts val="2400"/>
              <a:buFont typeface="Short Stack"/>
              <a:buNone/>
              <a:defRPr sz="1200">
                <a:solidFill>
                  <a:srgbClr val="888888"/>
                </a:solidFill>
                <a:latin typeface="Calibri"/>
                <a:ea typeface="Calibri"/>
                <a:cs typeface="Calibri"/>
                <a:sym typeface="Calibri"/>
              </a:defRPr>
            </a:lvl1pPr>
            <a:lvl2pPr marL="0" lvl="1" indent="0" algn="ctr" rtl="0">
              <a:lnSpc>
                <a:spcPct val="100000"/>
              </a:lnSpc>
              <a:spcBef>
                <a:spcPts val="0"/>
              </a:spcBef>
              <a:spcAft>
                <a:spcPts val="0"/>
              </a:spcAft>
              <a:buClr>
                <a:srgbClr val="FFFFFF"/>
              </a:buClr>
              <a:buSzPts val="2400"/>
              <a:buFont typeface="Short Stack"/>
              <a:buNone/>
              <a:defRPr sz="1200">
                <a:solidFill>
                  <a:srgbClr val="888888"/>
                </a:solidFill>
                <a:latin typeface="Calibri"/>
                <a:ea typeface="Calibri"/>
                <a:cs typeface="Calibri"/>
                <a:sym typeface="Calibri"/>
              </a:defRPr>
            </a:lvl2pPr>
            <a:lvl3pPr marL="0" lvl="2" indent="0" algn="ctr" rtl="0">
              <a:lnSpc>
                <a:spcPct val="100000"/>
              </a:lnSpc>
              <a:spcBef>
                <a:spcPts val="0"/>
              </a:spcBef>
              <a:spcAft>
                <a:spcPts val="0"/>
              </a:spcAft>
              <a:buClr>
                <a:srgbClr val="FFFFFF"/>
              </a:buClr>
              <a:buSzPts val="2400"/>
              <a:buFont typeface="Short Stack"/>
              <a:buNone/>
              <a:defRPr sz="1200">
                <a:solidFill>
                  <a:srgbClr val="888888"/>
                </a:solidFill>
                <a:latin typeface="Calibri"/>
                <a:ea typeface="Calibri"/>
                <a:cs typeface="Calibri"/>
                <a:sym typeface="Calibri"/>
              </a:defRPr>
            </a:lvl3pPr>
            <a:lvl4pPr marL="0" lvl="3" indent="0" algn="ctr" rtl="0">
              <a:lnSpc>
                <a:spcPct val="100000"/>
              </a:lnSpc>
              <a:spcBef>
                <a:spcPts val="0"/>
              </a:spcBef>
              <a:spcAft>
                <a:spcPts val="0"/>
              </a:spcAft>
              <a:buClr>
                <a:srgbClr val="FFFFFF"/>
              </a:buClr>
              <a:buSzPts val="2400"/>
              <a:buFont typeface="Short Stack"/>
              <a:buNone/>
              <a:defRPr sz="1200">
                <a:solidFill>
                  <a:srgbClr val="888888"/>
                </a:solidFill>
                <a:latin typeface="Calibri"/>
                <a:ea typeface="Calibri"/>
                <a:cs typeface="Calibri"/>
                <a:sym typeface="Calibri"/>
              </a:defRPr>
            </a:lvl4pPr>
            <a:lvl5pPr marL="0" lvl="4" indent="0" algn="ctr" rtl="0">
              <a:lnSpc>
                <a:spcPct val="100000"/>
              </a:lnSpc>
              <a:spcBef>
                <a:spcPts val="0"/>
              </a:spcBef>
              <a:spcAft>
                <a:spcPts val="0"/>
              </a:spcAft>
              <a:buClr>
                <a:srgbClr val="FFFFFF"/>
              </a:buClr>
              <a:buSzPts val="2400"/>
              <a:buFont typeface="Short Stack"/>
              <a:buNone/>
              <a:defRPr sz="1200">
                <a:solidFill>
                  <a:srgbClr val="888888"/>
                </a:solidFill>
                <a:latin typeface="Calibri"/>
                <a:ea typeface="Calibri"/>
                <a:cs typeface="Calibri"/>
                <a:sym typeface="Calibri"/>
              </a:defRPr>
            </a:lvl5pPr>
            <a:lvl6pPr marL="0" lvl="5" indent="0" algn="ctr" rtl="0">
              <a:lnSpc>
                <a:spcPct val="100000"/>
              </a:lnSpc>
              <a:spcBef>
                <a:spcPts val="0"/>
              </a:spcBef>
              <a:spcAft>
                <a:spcPts val="0"/>
              </a:spcAft>
              <a:buClr>
                <a:srgbClr val="FFFFFF"/>
              </a:buClr>
              <a:buSzPts val="2400"/>
              <a:buFont typeface="Short Stack"/>
              <a:buNone/>
              <a:defRPr sz="1200">
                <a:solidFill>
                  <a:srgbClr val="888888"/>
                </a:solidFill>
                <a:latin typeface="Calibri"/>
                <a:ea typeface="Calibri"/>
                <a:cs typeface="Calibri"/>
                <a:sym typeface="Calibri"/>
              </a:defRPr>
            </a:lvl6pPr>
            <a:lvl7pPr marL="0" lvl="6" indent="0" algn="ctr" rtl="0">
              <a:lnSpc>
                <a:spcPct val="100000"/>
              </a:lnSpc>
              <a:spcBef>
                <a:spcPts val="0"/>
              </a:spcBef>
              <a:spcAft>
                <a:spcPts val="0"/>
              </a:spcAft>
              <a:buClr>
                <a:srgbClr val="FFFFFF"/>
              </a:buClr>
              <a:buSzPts val="2400"/>
              <a:buFont typeface="Short Stack"/>
              <a:buNone/>
              <a:defRPr sz="1200">
                <a:solidFill>
                  <a:srgbClr val="888888"/>
                </a:solidFill>
                <a:latin typeface="Calibri"/>
                <a:ea typeface="Calibri"/>
                <a:cs typeface="Calibri"/>
                <a:sym typeface="Calibri"/>
              </a:defRPr>
            </a:lvl7pPr>
            <a:lvl8pPr marL="0" lvl="7" indent="0" algn="ctr" rtl="0">
              <a:lnSpc>
                <a:spcPct val="100000"/>
              </a:lnSpc>
              <a:spcBef>
                <a:spcPts val="0"/>
              </a:spcBef>
              <a:spcAft>
                <a:spcPts val="0"/>
              </a:spcAft>
              <a:buClr>
                <a:srgbClr val="FFFFFF"/>
              </a:buClr>
              <a:buSzPts val="2400"/>
              <a:buFont typeface="Short Stack"/>
              <a:buNone/>
              <a:defRPr sz="1200">
                <a:solidFill>
                  <a:srgbClr val="888888"/>
                </a:solidFill>
                <a:latin typeface="Calibri"/>
                <a:ea typeface="Calibri"/>
                <a:cs typeface="Calibri"/>
                <a:sym typeface="Calibri"/>
              </a:defRPr>
            </a:lvl8pPr>
            <a:lvl9pPr marL="0" lvl="8" indent="0" algn="ctr" rtl="0">
              <a:lnSpc>
                <a:spcPct val="100000"/>
              </a:lnSpc>
              <a:spcBef>
                <a:spcPts val="0"/>
              </a:spcBef>
              <a:spcAft>
                <a:spcPts val="0"/>
              </a:spcAft>
              <a:buClr>
                <a:srgbClr val="FFFFFF"/>
              </a:buClr>
              <a:buSzPts val="2400"/>
              <a:buFont typeface="Short Stack"/>
              <a:buNone/>
              <a:defRPr sz="1200">
                <a:solidFill>
                  <a:srgbClr val="888888"/>
                </a:solidFill>
                <a:latin typeface="Calibri"/>
                <a:ea typeface="Calibri"/>
                <a:cs typeface="Calibri"/>
                <a:sym typeface="Calibri"/>
              </a:defRPr>
            </a:lvl9pPr>
          </a:lstStyle>
          <a:p>
            <a:pPr marL="0" lvl="0" indent="0" algn="ct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matchingName="Blank">
  <p:cSld name="Blank">
    <p:spTree>
      <p:nvGrpSpPr>
        <p:cNvPr id="1" name="Shape 333"/>
        <p:cNvGrpSpPr/>
        <p:nvPr/>
      </p:nvGrpSpPr>
      <p:grpSpPr>
        <a:xfrm>
          <a:off x="0" y="0"/>
          <a:ext cx="0" cy="0"/>
          <a:chOff x="0" y="0"/>
          <a:chExt cx="0" cy="0"/>
        </a:xfrm>
      </p:grpSpPr>
      <p:sp>
        <p:nvSpPr>
          <p:cNvPr id="334" name="Google Shape;334;p67"/>
          <p:cNvSpPr txBox="1">
            <a:spLocks noGrp="1"/>
          </p:cNvSpPr>
          <p:nvPr>
            <p:ph type="sldNum" idx="12"/>
          </p:nvPr>
        </p:nvSpPr>
        <p:spPr>
          <a:xfrm>
            <a:off x="5968472" y="6316226"/>
            <a:ext cx="254100" cy="287400"/>
          </a:xfrm>
          <a:prstGeom prst="rect">
            <a:avLst/>
          </a:prstGeom>
          <a:noFill/>
          <a:ln>
            <a:noFill/>
          </a:ln>
        </p:spPr>
        <p:txBody>
          <a:bodyPr spcFirstLastPara="1" wrap="square" lIns="50800" tIns="50800" rIns="50800" bIns="50800" anchor="b" anchorCtr="0">
            <a:spAutoFit/>
          </a:bodyPr>
          <a:lstStyle>
            <a:lvl1pPr marL="0" lvl="0" indent="0" algn="ctr" rtl="0">
              <a:lnSpc>
                <a:spcPct val="100000"/>
              </a:lnSpc>
              <a:spcBef>
                <a:spcPts val="0"/>
              </a:spcBef>
              <a:spcAft>
                <a:spcPts val="0"/>
              </a:spcAft>
              <a:buClr>
                <a:srgbClr val="FFFFFF"/>
              </a:buClr>
              <a:buSzPts val="2400"/>
              <a:buFont typeface="Short Stack"/>
              <a:buNone/>
              <a:defRPr sz="1200">
                <a:solidFill>
                  <a:srgbClr val="888888"/>
                </a:solidFill>
                <a:latin typeface="Calibri"/>
                <a:ea typeface="Calibri"/>
                <a:cs typeface="Calibri"/>
                <a:sym typeface="Calibri"/>
              </a:defRPr>
            </a:lvl1pPr>
            <a:lvl2pPr marL="0" lvl="1" indent="0" algn="ctr" rtl="0">
              <a:lnSpc>
                <a:spcPct val="100000"/>
              </a:lnSpc>
              <a:spcBef>
                <a:spcPts val="0"/>
              </a:spcBef>
              <a:spcAft>
                <a:spcPts val="0"/>
              </a:spcAft>
              <a:buClr>
                <a:srgbClr val="FFFFFF"/>
              </a:buClr>
              <a:buSzPts val="2400"/>
              <a:buFont typeface="Short Stack"/>
              <a:buNone/>
              <a:defRPr sz="1200">
                <a:solidFill>
                  <a:srgbClr val="888888"/>
                </a:solidFill>
                <a:latin typeface="Calibri"/>
                <a:ea typeface="Calibri"/>
                <a:cs typeface="Calibri"/>
                <a:sym typeface="Calibri"/>
              </a:defRPr>
            </a:lvl2pPr>
            <a:lvl3pPr marL="0" lvl="2" indent="0" algn="ctr" rtl="0">
              <a:lnSpc>
                <a:spcPct val="100000"/>
              </a:lnSpc>
              <a:spcBef>
                <a:spcPts val="0"/>
              </a:spcBef>
              <a:spcAft>
                <a:spcPts val="0"/>
              </a:spcAft>
              <a:buClr>
                <a:srgbClr val="FFFFFF"/>
              </a:buClr>
              <a:buSzPts val="2400"/>
              <a:buFont typeface="Short Stack"/>
              <a:buNone/>
              <a:defRPr sz="1200">
                <a:solidFill>
                  <a:srgbClr val="888888"/>
                </a:solidFill>
                <a:latin typeface="Calibri"/>
                <a:ea typeface="Calibri"/>
                <a:cs typeface="Calibri"/>
                <a:sym typeface="Calibri"/>
              </a:defRPr>
            </a:lvl3pPr>
            <a:lvl4pPr marL="0" lvl="3" indent="0" algn="ctr" rtl="0">
              <a:lnSpc>
                <a:spcPct val="100000"/>
              </a:lnSpc>
              <a:spcBef>
                <a:spcPts val="0"/>
              </a:spcBef>
              <a:spcAft>
                <a:spcPts val="0"/>
              </a:spcAft>
              <a:buClr>
                <a:srgbClr val="FFFFFF"/>
              </a:buClr>
              <a:buSzPts val="2400"/>
              <a:buFont typeface="Short Stack"/>
              <a:buNone/>
              <a:defRPr sz="1200">
                <a:solidFill>
                  <a:srgbClr val="888888"/>
                </a:solidFill>
                <a:latin typeface="Calibri"/>
                <a:ea typeface="Calibri"/>
                <a:cs typeface="Calibri"/>
                <a:sym typeface="Calibri"/>
              </a:defRPr>
            </a:lvl4pPr>
            <a:lvl5pPr marL="0" lvl="4" indent="0" algn="ctr" rtl="0">
              <a:lnSpc>
                <a:spcPct val="100000"/>
              </a:lnSpc>
              <a:spcBef>
                <a:spcPts val="0"/>
              </a:spcBef>
              <a:spcAft>
                <a:spcPts val="0"/>
              </a:spcAft>
              <a:buClr>
                <a:srgbClr val="FFFFFF"/>
              </a:buClr>
              <a:buSzPts val="2400"/>
              <a:buFont typeface="Short Stack"/>
              <a:buNone/>
              <a:defRPr sz="1200">
                <a:solidFill>
                  <a:srgbClr val="888888"/>
                </a:solidFill>
                <a:latin typeface="Calibri"/>
                <a:ea typeface="Calibri"/>
                <a:cs typeface="Calibri"/>
                <a:sym typeface="Calibri"/>
              </a:defRPr>
            </a:lvl5pPr>
            <a:lvl6pPr marL="0" lvl="5" indent="0" algn="ctr" rtl="0">
              <a:lnSpc>
                <a:spcPct val="100000"/>
              </a:lnSpc>
              <a:spcBef>
                <a:spcPts val="0"/>
              </a:spcBef>
              <a:spcAft>
                <a:spcPts val="0"/>
              </a:spcAft>
              <a:buClr>
                <a:srgbClr val="FFFFFF"/>
              </a:buClr>
              <a:buSzPts val="2400"/>
              <a:buFont typeface="Short Stack"/>
              <a:buNone/>
              <a:defRPr sz="1200">
                <a:solidFill>
                  <a:srgbClr val="888888"/>
                </a:solidFill>
                <a:latin typeface="Calibri"/>
                <a:ea typeface="Calibri"/>
                <a:cs typeface="Calibri"/>
                <a:sym typeface="Calibri"/>
              </a:defRPr>
            </a:lvl6pPr>
            <a:lvl7pPr marL="0" lvl="6" indent="0" algn="ctr" rtl="0">
              <a:lnSpc>
                <a:spcPct val="100000"/>
              </a:lnSpc>
              <a:spcBef>
                <a:spcPts val="0"/>
              </a:spcBef>
              <a:spcAft>
                <a:spcPts val="0"/>
              </a:spcAft>
              <a:buClr>
                <a:srgbClr val="FFFFFF"/>
              </a:buClr>
              <a:buSzPts val="2400"/>
              <a:buFont typeface="Short Stack"/>
              <a:buNone/>
              <a:defRPr sz="1200">
                <a:solidFill>
                  <a:srgbClr val="888888"/>
                </a:solidFill>
                <a:latin typeface="Calibri"/>
                <a:ea typeface="Calibri"/>
                <a:cs typeface="Calibri"/>
                <a:sym typeface="Calibri"/>
              </a:defRPr>
            </a:lvl7pPr>
            <a:lvl8pPr marL="0" lvl="7" indent="0" algn="ctr" rtl="0">
              <a:lnSpc>
                <a:spcPct val="100000"/>
              </a:lnSpc>
              <a:spcBef>
                <a:spcPts val="0"/>
              </a:spcBef>
              <a:spcAft>
                <a:spcPts val="0"/>
              </a:spcAft>
              <a:buClr>
                <a:srgbClr val="FFFFFF"/>
              </a:buClr>
              <a:buSzPts val="2400"/>
              <a:buFont typeface="Short Stack"/>
              <a:buNone/>
              <a:defRPr sz="1200">
                <a:solidFill>
                  <a:srgbClr val="888888"/>
                </a:solidFill>
                <a:latin typeface="Calibri"/>
                <a:ea typeface="Calibri"/>
                <a:cs typeface="Calibri"/>
                <a:sym typeface="Calibri"/>
              </a:defRPr>
            </a:lvl8pPr>
            <a:lvl9pPr marL="0" lvl="8" indent="0" algn="ctr" rtl="0">
              <a:lnSpc>
                <a:spcPct val="100000"/>
              </a:lnSpc>
              <a:spcBef>
                <a:spcPts val="0"/>
              </a:spcBef>
              <a:spcAft>
                <a:spcPts val="0"/>
              </a:spcAft>
              <a:buClr>
                <a:srgbClr val="FFFFFF"/>
              </a:buClr>
              <a:buSzPts val="2400"/>
              <a:buFont typeface="Short Stack"/>
              <a:buNone/>
              <a:defRPr sz="1200">
                <a:solidFill>
                  <a:srgbClr val="888888"/>
                </a:solidFill>
                <a:latin typeface="Calibri"/>
                <a:ea typeface="Calibri"/>
                <a:cs typeface="Calibri"/>
                <a:sym typeface="Calibri"/>
              </a:defRPr>
            </a:lvl9pPr>
          </a:lstStyle>
          <a:p>
            <a:pPr marL="0" lvl="0" indent="0" algn="ct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matchingName="Title - Center">
  <p:cSld name="Title - Center">
    <p:spTree>
      <p:nvGrpSpPr>
        <p:cNvPr id="1" name="Shape 335"/>
        <p:cNvGrpSpPr/>
        <p:nvPr/>
      </p:nvGrpSpPr>
      <p:grpSpPr>
        <a:xfrm>
          <a:off x="0" y="0"/>
          <a:ext cx="0" cy="0"/>
          <a:chOff x="0" y="0"/>
          <a:chExt cx="0" cy="0"/>
        </a:xfrm>
      </p:grpSpPr>
      <p:sp>
        <p:nvSpPr>
          <p:cNvPr id="336" name="Google Shape;336;p68"/>
          <p:cNvSpPr txBox="1">
            <a:spLocks noGrp="1"/>
          </p:cNvSpPr>
          <p:nvPr>
            <p:ph type="title"/>
          </p:nvPr>
        </p:nvSpPr>
        <p:spPr>
          <a:xfrm>
            <a:off x="889000" y="2533650"/>
            <a:ext cx="10413900" cy="1784400"/>
          </a:xfrm>
          <a:prstGeom prst="rect">
            <a:avLst/>
          </a:prstGeom>
          <a:noFill/>
          <a:ln>
            <a:noFill/>
          </a:ln>
        </p:spPr>
        <p:txBody>
          <a:bodyPr spcFirstLastPara="1" wrap="square" lIns="50800" tIns="50800" rIns="50800" bIns="50800" anchor="ctr" anchorCtr="0">
            <a:normAutofit/>
          </a:bodyPr>
          <a:lstStyle>
            <a:lvl1pPr lvl="0" algn="ctr" rtl="0">
              <a:lnSpc>
                <a:spcPct val="100000"/>
              </a:lnSpc>
              <a:spcBef>
                <a:spcPts val="0"/>
              </a:spcBef>
              <a:spcAft>
                <a:spcPts val="0"/>
              </a:spcAft>
              <a:buClr>
                <a:srgbClr val="FFFFFF"/>
              </a:buClr>
              <a:buSzPts val="1800"/>
              <a:buFont typeface="Calibri"/>
              <a:buNone/>
              <a:defRPr/>
            </a:lvl1pPr>
            <a:lvl2pPr lvl="1" algn="ctr" rtl="0">
              <a:lnSpc>
                <a:spcPct val="100000"/>
              </a:lnSpc>
              <a:spcBef>
                <a:spcPts val="0"/>
              </a:spcBef>
              <a:spcAft>
                <a:spcPts val="0"/>
              </a:spcAft>
              <a:buClr>
                <a:srgbClr val="FFFFFF"/>
              </a:buClr>
              <a:buSzPts val="1800"/>
              <a:buNone/>
              <a:defRPr/>
            </a:lvl2pPr>
            <a:lvl3pPr lvl="2" algn="ctr" rtl="0">
              <a:lnSpc>
                <a:spcPct val="100000"/>
              </a:lnSpc>
              <a:spcBef>
                <a:spcPts val="0"/>
              </a:spcBef>
              <a:spcAft>
                <a:spcPts val="0"/>
              </a:spcAft>
              <a:buClr>
                <a:srgbClr val="FFFFFF"/>
              </a:buClr>
              <a:buSzPts val="1800"/>
              <a:buNone/>
              <a:defRPr/>
            </a:lvl3pPr>
            <a:lvl4pPr lvl="3" algn="ctr" rtl="0">
              <a:lnSpc>
                <a:spcPct val="100000"/>
              </a:lnSpc>
              <a:spcBef>
                <a:spcPts val="0"/>
              </a:spcBef>
              <a:spcAft>
                <a:spcPts val="0"/>
              </a:spcAft>
              <a:buClr>
                <a:srgbClr val="FFFFFF"/>
              </a:buClr>
              <a:buSzPts val="1800"/>
              <a:buNone/>
              <a:defRPr/>
            </a:lvl4pPr>
            <a:lvl5pPr lvl="4" algn="ctr" rtl="0">
              <a:lnSpc>
                <a:spcPct val="100000"/>
              </a:lnSpc>
              <a:spcBef>
                <a:spcPts val="0"/>
              </a:spcBef>
              <a:spcAft>
                <a:spcPts val="0"/>
              </a:spcAft>
              <a:buClr>
                <a:srgbClr val="FFFFFF"/>
              </a:buClr>
              <a:buSzPts val="1800"/>
              <a:buNone/>
              <a:defRPr/>
            </a:lvl5pPr>
            <a:lvl6pPr lvl="5" algn="ctr" rtl="0">
              <a:lnSpc>
                <a:spcPct val="100000"/>
              </a:lnSpc>
              <a:spcBef>
                <a:spcPts val="0"/>
              </a:spcBef>
              <a:spcAft>
                <a:spcPts val="0"/>
              </a:spcAft>
              <a:buClr>
                <a:srgbClr val="FFFFFF"/>
              </a:buClr>
              <a:buSzPts val="1800"/>
              <a:buNone/>
              <a:defRPr/>
            </a:lvl6pPr>
            <a:lvl7pPr lvl="6" algn="ctr" rtl="0">
              <a:lnSpc>
                <a:spcPct val="100000"/>
              </a:lnSpc>
              <a:spcBef>
                <a:spcPts val="0"/>
              </a:spcBef>
              <a:spcAft>
                <a:spcPts val="0"/>
              </a:spcAft>
              <a:buClr>
                <a:srgbClr val="FFFFFF"/>
              </a:buClr>
              <a:buSzPts val="1800"/>
              <a:buNone/>
              <a:defRPr/>
            </a:lvl7pPr>
            <a:lvl8pPr lvl="7" algn="ctr" rtl="0">
              <a:lnSpc>
                <a:spcPct val="100000"/>
              </a:lnSpc>
              <a:spcBef>
                <a:spcPts val="0"/>
              </a:spcBef>
              <a:spcAft>
                <a:spcPts val="0"/>
              </a:spcAft>
              <a:buClr>
                <a:srgbClr val="FFFFFF"/>
              </a:buClr>
              <a:buSzPts val="1800"/>
              <a:buNone/>
              <a:defRPr/>
            </a:lvl8pPr>
            <a:lvl9pPr lvl="8" algn="ctr" rtl="0">
              <a:lnSpc>
                <a:spcPct val="100000"/>
              </a:lnSpc>
              <a:spcBef>
                <a:spcPts val="0"/>
              </a:spcBef>
              <a:spcAft>
                <a:spcPts val="0"/>
              </a:spcAft>
              <a:buClr>
                <a:srgbClr val="FFFFFF"/>
              </a:buClr>
              <a:buSzPts val="1800"/>
              <a:buNone/>
              <a:defRPr/>
            </a:lvl9pPr>
          </a:lstStyle>
          <a:p>
            <a:endParaRPr/>
          </a:p>
        </p:txBody>
      </p:sp>
      <p:sp>
        <p:nvSpPr>
          <p:cNvPr id="337" name="Google Shape;337;p68"/>
          <p:cNvSpPr txBox="1">
            <a:spLocks noGrp="1"/>
          </p:cNvSpPr>
          <p:nvPr>
            <p:ph type="sldNum" idx="12"/>
          </p:nvPr>
        </p:nvSpPr>
        <p:spPr>
          <a:xfrm>
            <a:off x="5968472" y="6316226"/>
            <a:ext cx="254100" cy="287400"/>
          </a:xfrm>
          <a:prstGeom prst="rect">
            <a:avLst/>
          </a:prstGeom>
          <a:noFill/>
          <a:ln>
            <a:noFill/>
          </a:ln>
        </p:spPr>
        <p:txBody>
          <a:bodyPr spcFirstLastPara="1" wrap="square" lIns="50800" tIns="50800" rIns="50800" bIns="50800" anchor="b" anchorCtr="0">
            <a:spAutoFit/>
          </a:bodyPr>
          <a:lstStyle>
            <a:lvl1pPr marL="0" lvl="0" indent="0" algn="ctr" rtl="0">
              <a:lnSpc>
                <a:spcPct val="100000"/>
              </a:lnSpc>
              <a:spcBef>
                <a:spcPts val="0"/>
              </a:spcBef>
              <a:spcAft>
                <a:spcPts val="0"/>
              </a:spcAft>
              <a:buClr>
                <a:srgbClr val="FFFFFF"/>
              </a:buClr>
              <a:buSzPts val="2400"/>
              <a:buFont typeface="Short Stack"/>
              <a:buNone/>
              <a:defRPr sz="1200">
                <a:solidFill>
                  <a:srgbClr val="888888"/>
                </a:solidFill>
                <a:latin typeface="Calibri"/>
                <a:ea typeface="Calibri"/>
                <a:cs typeface="Calibri"/>
                <a:sym typeface="Calibri"/>
              </a:defRPr>
            </a:lvl1pPr>
            <a:lvl2pPr marL="0" lvl="1" indent="0" algn="ctr" rtl="0">
              <a:lnSpc>
                <a:spcPct val="100000"/>
              </a:lnSpc>
              <a:spcBef>
                <a:spcPts val="0"/>
              </a:spcBef>
              <a:spcAft>
                <a:spcPts val="0"/>
              </a:spcAft>
              <a:buClr>
                <a:srgbClr val="FFFFFF"/>
              </a:buClr>
              <a:buSzPts val="2400"/>
              <a:buFont typeface="Short Stack"/>
              <a:buNone/>
              <a:defRPr sz="1200">
                <a:solidFill>
                  <a:srgbClr val="888888"/>
                </a:solidFill>
                <a:latin typeface="Calibri"/>
                <a:ea typeface="Calibri"/>
                <a:cs typeface="Calibri"/>
                <a:sym typeface="Calibri"/>
              </a:defRPr>
            </a:lvl2pPr>
            <a:lvl3pPr marL="0" lvl="2" indent="0" algn="ctr" rtl="0">
              <a:lnSpc>
                <a:spcPct val="100000"/>
              </a:lnSpc>
              <a:spcBef>
                <a:spcPts val="0"/>
              </a:spcBef>
              <a:spcAft>
                <a:spcPts val="0"/>
              </a:spcAft>
              <a:buClr>
                <a:srgbClr val="FFFFFF"/>
              </a:buClr>
              <a:buSzPts val="2400"/>
              <a:buFont typeface="Short Stack"/>
              <a:buNone/>
              <a:defRPr sz="1200">
                <a:solidFill>
                  <a:srgbClr val="888888"/>
                </a:solidFill>
                <a:latin typeface="Calibri"/>
                <a:ea typeface="Calibri"/>
                <a:cs typeface="Calibri"/>
                <a:sym typeface="Calibri"/>
              </a:defRPr>
            </a:lvl3pPr>
            <a:lvl4pPr marL="0" lvl="3" indent="0" algn="ctr" rtl="0">
              <a:lnSpc>
                <a:spcPct val="100000"/>
              </a:lnSpc>
              <a:spcBef>
                <a:spcPts val="0"/>
              </a:spcBef>
              <a:spcAft>
                <a:spcPts val="0"/>
              </a:spcAft>
              <a:buClr>
                <a:srgbClr val="FFFFFF"/>
              </a:buClr>
              <a:buSzPts val="2400"/>
              <a:buFont typeface="Short Stack"/>
              <a:buNone/>
              <a:defRPr sz="1200">
                <a:solidFill>
                  <a:srgbClr val="888888"/>
                </a:solidFill>
                <a:latin typeface="Calibri"/>
                <a:ea typeface="Calibri"/>
                <a:cs typeface="Calibri"/>
                <a:sym typeface="Calibri"/>
              </a:defRPr>
            </a:lvl4pPr>
            <a:lvl5pPr marL="0" lvl="4" indent="0" algn="ctr" rtl="0">
              <a:lnSpc>
                <a:spcPct val="100000"/>
              </a:lnSpc>
              <a:spcBef>
                <a:spcPts val="0"/>
              </a:spcBef>
              <a:spcAft>
                <a:spcPts val="0"/>
              </a:spcAft>
              <a:buClr>
                <a:srgbClr val="FFFFFF"/>
              </a:buClr>
              <a:buSzPts val="2400"/>
              <a:buFont typeface="Short Stack"/>
              <a:buNone/>
              <a:defRPr sz="1200">
                <a:solidFill>
                  <a:srgbClr val="888888"/>
                </a:solidFill>
                <a:latin typeface="Calibri"/>
                <a:ea typeface="Calibri"/>
                <a:cs typeface="Calibri"/>
                <a:sym typeface="Calibri"/>
              </a:defRPr>
            </a:lvl5pPr>
            <a:lvl6pPr marL="0" lvl="5" indent="0" algn="ctr" rtl="0">
              <a:lnSpc>
                <a:spcPct val="100000"/>
              </a:lnSpc>
              <a:spcBef>
                <a:spcPts val="0"/>
              </a:spcBef>
              <a:spcAft>
                <a:spcPts val="0"/>
              </a:spcAft>
              <a:buClr>
                <a:srgbClr val="FFFFFF"/>
              </a:buClr>
              <a:buSzPts val="2400"/>
              <a:buFont typeface="Short Stack"/>
              <a:buNone/>
              <a:defRPr sz="1200">
                <a:solidFill>
                  <a:srgbClr val="888888"/>
                </a:solidFill>
                <a:latin typeface="Calibri"/>
                <a:ea typeface="Calibri"/>
                <a:cs typeface="Calibri"/>
                <a:sym typeface="Calibri"/>
              </a:defRPr>
            </a:lvl6pPr>
            <a:lvl7pPr marL="0" lvl="6" indent="0" algn="ctr" rtl="0">
              <a:lnSpc>
                <a:spcPct val="100000"/>
              </a:lnSpc>
              <a:spcBef>
                <a:spcPts val="0"/>
              </a:spcBef>
              <a:spcAft>
                <a:spcPts val="0"/>
              </a:spcAft>
              <a:buClr>
                <a:srgbClr val="FFFFFF"/>
              </a:buClr>
              <a:buSzPts val="2400"/>
              <a:buFont typeface="Short Stack"/>
              <a:buNone/>
              <a:defRPr sz="1200">
                <a:solidFill>
                  <a:srgbClr val="888888"/>
                </a:solidFill>
                <a:latin typeface="Calibri"/>
                <a:ea typeface="Calibri"/>
                <a:cs typeface="Calibri"/>
                <a:sym typeface="Calibri"/>
              </a:defRPr>
            </a:lvl7pPr>
            <a:lvl8pPr marL="0" lvl="7" indent="0" algn="ctr" rtl="0">
              <a:lnSpc>
                <a:spcPct val="100000"/>
              </a:lnSpc>
              <a:spcBef>
                <a:spcPts val="0"/>
              </a:spcBef>
              <a:spcAft>
                <a:spcPts val="0"/>
              </a:spcAft>
              <a:buClr>
                <a:srgbClr val="FFFFFF"/>
              </a:buClr>
              <a:buSzPts val="2400"/>
              <a:buFont typeface="Short Stack"/>
              <a:buNone/>
              <a:defRPr sz="1200">
                <a:solidFill>
                  <a:srgbClr val="888888"/>
                </a:solidFill>
                <a:latin typeface="Calibri"/>
                <a:ea typeface="Calibri"/>
                <a:cs typeface="Calibri"/>
                <a:sym typeface="Calibri"/>
              </a:defRPr>
            </a:lvl8pPr>
            <a:lvl9pPr marL="0" lvl="8" indent="0" algn="ctr" rtl="0">
              <a:lnSpc>
                <a:spcPct val="100000"/>
              </a:lnSpc>
              <a:spcBef>
                <a:spcPts val="0"/>
              </a:spcBef>
              <a:spcAft>
                <a:spcPts val="0"/>
              </a:spcAft>
              <a:buClr>
                <a:srgbClr val="FFFFFF"/>
              </a:buClr>
              <a:buSzPts val="2400"/>
              <a:buFont typeface="Short Stack"/>
              <a:buNone/>
              <a:defRPr sz="1200">
                <a:solidFill>
                  <a:srgbClr val="888888"/>
                </a:solidFill>
                <a:latin typeface="Calibri"/>
                <a:ea typeface="Calibri"/>
                <a:cs typeface="Calibri"/>
                <a:sym typeface="Calibri"/>
              </a:defRPr>
            </a:lvl9pPr>
          </a:lstStyle>
          <a:p>
            <a:pPr marL="0" lvl="0" indent="0" algn="ct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matchingName="Photo - Vertical">
  <p:cSld name="Photo - Vertical">
    <p:spTree>
      <p:nvGrpSpPr>
        <p:cNvPr id="1" name="Shape 338"/>
        <p:cNvGrpSpPr/>
        <p:nvPr/>
      </p:nvGrpSpPr>
      <p:grpSpPr>
        <a:xfrm>
          <a:off x="0" y="0"/>
          <a:ext cx="0" cy="0"/>
          <a:chOff x="0" y="0"/>
          <a:chExt cx="0" cy="0"/>
        </a:xfrm>
      </p:grpSpPr>
      <p:sp>
        <p:nvSpPr>
          <p:cNvPr id="339" name="Google Shape;339;p69"/>
          <p:cNvSpPr>
            <a:spLocks noGrp="1"/>
          </p:cNvSpPr>
          <p:nvPr>
            <p:ph type="pic" idx="2"/>
          </p:nvPr>
        </p:nvSpPr>
        <p:spPr>
          <a:xfrm>
            <a:off x="3892550" y="57150"/>
            <a:ext cx="8598000" cy="5933400"/>
          </a:xfrm>
          <a:prstGeom prst="rect">
            <a:avLst/>
          </a:prstGeom>
          <a:noFill/>
          <a:ln>
            <a:noFill/>
          </a:ln>
        </p:spPr>
      </p:sp>
      <p:sp>
        <p:nvSpPr>
          <p:cNvPr id="340" name="Google Shape;340;p69"/>
          <p:cNvSpPr txBox="1">
            <a:spLocks noGrp="1"/>
          </p:cNvSpPr>
          <p:nvPr>
            <p:ph type="title"/>
          </p:nvPr>
        </p:nvSpPr>
        <p:spPr>
          <a:xfrm>
            <a:off x="787400" y="927100"/>
            <a:ext cx="5429400" cy="2412900"/>
          </a:xfrm>
          <a:prstGeom prst="rect">
            <a:avLst/>
          </a:prstGeom>
          <a:noFill/>
          <a:ln>
            <a:noFill/>
          </a:ln>
        </p:spPr>
        <p:txBody>
          <a:bodyPr spcFirstLastPara="1" wrap="square" lIns="50800" tIns="50800" rIns="50800" bIns="50800" anchor="b" anchorCtr="0">
            <a:normAutofit/>
          </a:bodyPr>
          <a:lstStyle>
            <a:lvl1pPr lvl="0" algn="ctr" rtl="0">
              <a:lnSpc>
                <a:spcPct val="100000"/>
              </a:lnSpc>
              <a:spcBef>
                <a:spcPts val="0"/>
              </a:spcBef>
              <a:spcAft>
                <a:spcPts val="0"/>
              </a:spcAft>
              <a:buClr>
                <a:srgbClr val="FFFFFF"/>
              </a:buClr>
              <a:buSzPts val="1800"/>
              <a:buFont typeface="Calibri"/>
              <a:buNone/>
              <a:defRPr/>
            </a:lvl1pPr>
            <a:lvl2pPr lvl="1" algn="ctr" rtl="0">
              <a:lnSpc>
                <a:spcPct val="100000"/>
              </a:lnSpc>
              <a:spcBef>
                <a:spcPts val="0"/>
              </a:spcBef>
              <a:spcAft>
                <a:spcPts val="0"/>
              </a:spcAft>
              <a:buClr>
                <a:srgbClr val="FFFFFF"/>
              </a:buClr>
              <a:buSzPts val="1800"/>
              <a:buNone/>
              <a:defRPr/>
            </a:lvl2pPr>
            <a:lvl3pPr lvl="2" algn="ctr" rtl="0">
              <a:lnSpc>
                <a:spcPct val="100000"/>
              </a:lnSpc>
              <a:spcBef>
                <a:spcPts val="0"/>
              </a:spcBef>
              <a:spcAft>
                <a:spcPts val="0"/>
              </a:spcAft>
              <a:buClr>
                <a:srgbClr val="FFFFFF"/>
              </a:buClr>
              <a:buSzPts val="1800"/>
              <a:buNone/>
              <a:defRPr/>
            </a:lvl3pPr>
            <a:lvl4pPr lvl="3" algn="ctr" rtl="0">
              <a:lnSpc>
                <a:spcPct val="100000"/>
              </a:lnSpc>
              <a:spcBef>
                <a:spcPts val="0"/>
              </a:spcBef>
              <a:spcAft>
                <a:spcPts val="0"/>
              </a:spcAft>
              <a:buClr>
                <a:srgbClr val="FFFFFF"/>
              </a:buClr>
              <a:buSzPts val="1800"/>
              <a:buNone/>
              <a:defRPr/>
            </a:lvl4pPr>
            <a:lvl5pPr lvl="4" algn="ctr" rtl="0">
              <a:lnSpc>
                <a:spcPct val="100000"/>
              </a:lnSpc>
              <a:spcBef>
                <a:spcPts val="0"/>
              </a:spcBef>
              <a:spcAft>
                <a:spcPts val="0"/>
              </a:spcAft>
              <a:buClr>
                <a:srgbClr val="FFFFFF"/>
              </a:buClr>
              <a:buSzPts val="1800"/>
              <a:buNone/>
              <a:defRPr/>
            </a:lvl5pPr>
            <a:lvl6pPr lvl="5" algn="ctr" rtl="0">
              <a:lnSpc>
                <a:spcPct val="100000"/>
              </a:lnSpc>
              <a:spcBef>
                <a:spcPts val="0"/>
              </a:spcBef>
              <a:spcAft>
                <a:spcPts val="0"/>
              </a:spcAft>
              <a:buClr>
                <a:srgbClr val="FFFFFF"/>
              </a:buClr>
              <a:buSzPts val="1800"/>
              <a:buNone/>
              <a:defRPr/>
            </a:lvl6pPr>
            <a:lvl7pPr lvl="6" algn="ctr" rtl="0">
              <a:lnSpc>
                <a:spcPct val="100000"/>
              </a:lnSpc>
              <a:spcBef>
                <a:spcPts val="0"/>
              </a:spcBef>
              <a:spcAft>
                <a:spcPts val="0"/>
              </a:spcAft>
              <a:buClr>
                <a:srgbClr val="FFFFFF"/>
              </a:buClr>
              <a:buSzPts val="1800"/>
              <a:buNone/>
              <a:defRPr/>
            </a:lvl7pPr>
            <a:lvl8pPr lvl="7" algn="ctr" rtl="0">
              <a:lnSpc>
                <a:spcPct val="100000"/>
              </a:lnSpc>
              <a:spcBef>
                <a:spcPts val="0"/>
              </a:spcBef>
              <a:spcAft>
                <a:spcPts val="0"/>
              </a:spcAft>
              <a:buClr>
                <a:srgbClr val="FFFFFF"/>
              </a:buClr>
              <a:buSzPts val="1800"/>
              <a:buNone/>
              <a:defRPr/>
            </a:lvl8pPr>
            <a:lvl9pPr lvl="8" algn="ctr" rtl="0">
              <a:lnSpc>
                <a:spcPct val="100000"/>
              </a:lnSpc>
              <a:spcBef>
                <a:spcPts val="0"/>
              </a:spcBef>
              <a:spcAft>
                <a:spcPts val="0"/>
              </a:spcAft>
              <a:buClr>
                <a:srgbClr val="FFFFFF"/>
              </a:buClr>
              <a:buSzPts val="1800"/>
              <a:buNone/>
              <a:defRPr/>
            </a:lvl9pPr>
          </a:lstStyle>
          <a:p>
            <a:endParaRPr/>
          </a:p>
        </p:txBody>
      </p:sp>
      <p:sp>
        <p:nvSpPr>
          <p:cNvPr id="341" name="Google Shape;341;p69"/>
          <p:cNvSpPr txBox="1">
            <a:spLocks noGrp="1"/>
          </p:cNvSpPr>
          <p:nvPr>
            <p:ph type="body" idx="1"/>
          </p:nvPr>
        </p:nvSpPr>
        <p:spPr>
          <a:xfrm>
            <a:off x="787400" y="3346450"/>
            <a:ext cx="5429400" cy="2533800"/>
          </a:xfrm>
          <a:prstGeom prst="rect">
            <a:avLst/>
          </a:prstGeom>
          <a:noFill/>
          <a:ln>
            <a:noFill/>
          </a:ln>
        </p:spPr>
        <p:txBody>
          <a:bodyPr spcFirstLastPara="1" wrap="square" lIns="50800" tIns="50800" rIns="50800" bIns="50800" anchor="t" anchorCtr="0">
            <a:normAutofit/>
          </a:bodyPr>
          <a:lstStyle>
            <a:lvl1pPr marL="457200" lvl="0" indent="-228600" algn="ctr" rtl="0">
              <a:lnSpc>
                <a:spcPct val="100000"/>
              </a:lnSpc>
              <a:spcBef>
                <a:spcPts val="0"/>
              </a:spcBef>
              <a:spcAft>
                <a:spcPts val="0"/>
              </a:spcAft>
              <a:buClr>
                <a:srgbClr val="FFFFFF"/>
              </a:buClr>
              <a:buSzPts val="4800"/>
              <a:buFont typeface="Short Stack"/>
              <a:buNone/>
              <a:defRPr sz="2400"/>
            </a:lvl1pPr>
            <a:lvl2pPr marL="914400" lvl="1" indent="-228600" algn="ctr" rtl="0">
              <a:lnSpc>
                <a:spcPct val="100000"/>
              </a:lnSpc>
              <a:spcBef>
                <a:spcPts val="0"/>
              </a:spcBef>
              <a:spcAft>
                <a:spcPts val="0"/>
              </a:spcAft>
              <a:buClr>
                <a:srgbClr val="FFFFFF"/>
              </a:buClr>
              <a:buSzPts val="4800"/>
              <a:buFont typeface="Short Stack"/>
              <a:buNone/>
              <a:defRPr sz="2400"/>
            </a:lvl2pPr>
            <a:lvl3pPr marL="1371600" lvl="2" indent="-228600" algn="ctr" rtl="0">
              <a:lnSpc>
                <a:spcPct val="100000"/>
              </a:lnSpc>
              <a:spcBef>
                <a:spcPts val="0"/>
              </a:spcBef>
              <a:spcAft>
                <a:spcPts val="0"/>
              </a:spcAft>
              <a:buClr>
                <a:srgbClr val="FFFFFF"/>
              </a:buClr>
              <a:buSzPts val="4800"/>
              <a:buFont typeface="Short Stack"/>
              <a:buNone/>
              <a:defRPr sz="2400"/>
            </a:lvl3pPr>
            <a:lvl4pPr marL="1828800" lvl="3" indent="-228600" algn="ctr" rtl="0">
              <a:lnSpc>
                <a:spcPct val="100000"/>
              </a:lnSpc>
              <a:spcBef>
                <a:spcPts val="0"/>
              </a:spcBef>
              <a:spcAft>
                <a:spcPts val="0"/>
              </a:spcAft>
              <a:buClr>
                <a:srgbClr val="FFFFFF"/>
              </a:buClr>
              <a:buSzPts val="4800"/>
              <a:buFont typeface="Short Stack"/>
              <a:buNone/>
              <a:defRPr sz="2400"/>
            </a:lvl4pPr>
            <a:lvl5pPr marL="2286000" lvl="4" indent="-228600" algn="ctr" rtl="0">
              <a:lnSpc>
                <a:spcPct val="100000"/>
              </a:lnSpc>
              <a:spcBef>
                <a:spcPts val="0"/>
              </a:spcBef>
              <a:spcAft>
                <a:spcPts val="0"/>
              </a:spcAft>
              <a:buClr>
                <a:srgbClr val="FFFFFF"/>
              </a:buClr>
              <a:buSzPts val="4800"/>
              <a:buFont typeface="Short Stack"/>
              <a:buNone/>
              <a:defRPr sz="2400"/>
            </a:lvl5pPr>
            <a:lvl6pPr marL="2743200" lvl="5" indent="-277748" algn="l" rtl="0">
              <a:lnSpc>
                <a:spcPct val="100000"/>
              </a:lnSpc>
              <a:spcBef>
                <a:spcPts val="2550"/>
              </a:spcBef>
              <a:spcAft>
                <a:spcPts val="0"/>
              </a:spcAft>
              <a:buClr>
                <a:srgbClr val="FFFFFF"/>
              </a:buClr>
              <a:buSzPts val="774"/>
              <a:buChar char="•"/>
              <a:defRPr/>
            </a:lvl6pPr>
            <a:lvl7pPr marL="3200400" lvl="6" indent="-277748" algn="l" rtl="0">
              <a:lnSpc>
                <a:spcPct val="100000"/>
              </a:lnSpc>
              <a:spcBef>
                <a:spcPts val="2550"/>
              </a:spcBef>
              <a:spcAft>
                <a:spcPts val="0"/>
              </a:spcAft>
              <a:buClr>
                <a:srgbClr val="FFFFFF"/>
              </a:buClr>
              <a:buSzPts val="774"/>
              <a:buChar char="•"/>
              <a:defRPr/>
            </a:lvl7pPr>
            <a:lvl8pPr marL="3657600" lvl="7" indent="-277748" algn="l" rtl="0">
              <a:lnSpc>
                <a:spcPct val="100000"/>
              </a:lnSpc>
              <a:spcBef>
                <a:spcPts val="2550"/>
              </a:spcBef>
              <a:spcAft>
                <a:spcPts val="0"/>
              </a:spcAft>
              <a:buClr>
                <a:srgbClr val="FFFFFF"/>
              </a:buClr>
              <a:buSzPts val="774"/>
              <a:buChar char="•"/>
              <a:defRPr/>
            </a:lvl8pPr>
            <a:lvl9pPr marL="4114800" lvl="8" indent="-277748" algn="l" rtl="0">
              <a:lnSpc>
                <a:spcPct val="100000"/>
              </a:lnSpc>
              <a:spcBef>
                <a:spcPts val="2550"/>
              </a:spcBef>
              <a:spcAft>
                <a:spcPts val="0"/>
              </a:spcAft>
              <a:buClr>
                <a:srgbClr val="FFFFFF"/>
              </a:buClr>
              <a:buSzPts val="774"/>
              <a:buChar char="•"/>
              <a:defRPr/>
            </a:lvl9pPr>
          </a:lstStyle>
          <a:p>
            <a:endParaRPr/>
          </a:p>
        </p:txBody>
      </p:sp>
      <p:sp>
        <p:nvSpPr>
          <p:cNvPr id="342" name="Google Shape;342;p69"/>
          <p:cNvSpPr txBox="1">
            <a:spLocks noGrp="1"/>
          </p:cNvSpPr>
          <p:nvPr>
            <p:ph type="sldNum" idx="12"/>
          </p:nvPr>
        </p:nvSpPr>
        <p:spPr>
          <a:xfrm>
            <a:off x="5968472" y="6316226"/>
            <a:ext cx="254100" cy="287400"/>
          </a:xfrm>
          <a:prstGeom prst="rect">
            <a:avLst/>
          </a:prstGeom>
          <a:noFill/>
          <a:ln>
            <a:noFill/>
          </a:ln>
        </p:spPr>
        <p:txBody>
          <a:bodyPr spcFirstLastPara="1" wrap="square" lIns="50800" tIns="50800" rIns="50800" bIns="50800" anchor="b" anchorCtr="0">
            <a:spAutoFit/>
          </a:bodyPr>
          <a:lstStyle>
            <a:lvl1pPr marL="0" lvl="0" indent="0" algn="ctr" rtl="0">
              <a:lnSpc>
                <a:spcPct val="100000"/>
              </a:lnSpc>
              <a:spcBef>
                <a:spcPts val="0"/>
              </a:spcBef>
              <a:spcAft>
                <a:spcPts val="0"/>
              </a:spcAft>
              <a:buClr>
                <a:srgbClr val="FFFFFF"/>
              </a:buClr>
              <a:buSzPts val="2400"/>
              <a:buFont typeface="Short Stack"/>
              <a:buNone/>
              <a:defRPr sz="1200">
                <a:solidFill>
                  <a:srgbClr val="888888"/>
                </a:solidFill>
                <a:latin typeface="Calibri"/>
                <a:ea typeface="Calibri"/>
                <a:cs typeface="Calibri"/>
                <a:sym typeface="Calibri"/>
              </a:defRPr>
            </a:lvl1pPr>
            <a:lvl2pPr marL="0" lvl="1" indent="0" algn="ctr" rtl="0">
              <a:lnSpc>
                <a:spcPct val="100000"/>
              </a:lnSpc>
              <a:spcBef>
                <a:spcPts val="0"/>
              </a:spcBef>
              <a:spcAft>
                <a:spcPts val="0"/>
              </a:spcAft>
              <a:buClr>
                <a:srgbClr val="FFFFFF"/>
              </a:buClr>
              <a:buSzPts val="2400"/>
              <a:buFont typeface="Short Stack"/>
              <a:buNone/>
              <a:defRPr sz="1200">
                <a:solidFill>
                  <a:srgbClr val="888888"/>
                </a:solidFill>
                <a:latin typeface="Calibri"/>
                <a:ea typeface="Calibri"/>
                <a:cs typeface="Calibri"/>
                <a:sym typeface="Calibri"/>
              </a:defRPr>
            </a:lvl2pPr>
            <a:lvl3pPr marL="0" lvl="2" indent="0" algn="ctr" rtl="0">
              <a:lnSpc>
                <a:spcPct val="100000"/>
              </a:lnSpc>
              <a:spcBef>
                <a:spcPts val="0"/>
              </a:spcBef>
              <a:spcAft>
                <a:spcPts val="0"/>
              </a:spcAft>
              <a:buClr>
                <a:srgbClr val="FFFFFF"/>
              </a:buClr>
              <a:buSzPts val="2400"/>
              <a:buFont typeface="Short Stack"/>
              <a:buNone/>
              <a:defRPr sz="1200">
                <a:solidFill>
                  <a:srgbClr val="888888"/>
                </a:solidFill>
                <a:latin typeface="Calibri"/>
                <a:ea typeface="Calibri"/>
                <a:cs typeface="Calibri"/>
                <a:sym typeface="Calibri"/>
              </a:defRPr>
            </a:lvl3pPr>
            <a:lvl4pPr marL="0" lvl="3" indent="0" algn="ctr" rtl="0">
              <a:lnSpc>
                <a:spcPct val="100000"/>
              </a:lnSpc>
              <a:spcBef>
                <a:spcPts val="0"/>
              </a:spcBef>
              <a:spcAft>
                <a:spcPts val="0"/>
              </a:spcAft>
              <a:buClr>
                <a:srgbClr val="FFFFFF"/>
              </a:buClr>
              <a:buSzPts val="2400"/>
              <a:buFont typeface="Short Stack"/>
              <a:buNone/>
              <a:defRPr sz="1200">
                <a:solidFill>
                  <a:srgbClr val="888888"/>
                </a:solidFill>
                <a:latin typeface="Calibri"/>
                <a:ea typeface="Calibri"/>
                <a:cs typeface="Calibri"/>
                <a:sym typeface="Calibri"/>
              </a:defRPr>
            </a:lvl4pPr>
            <a:lvl5pPr marL="0" lvl="4" indent="0" algn="ctr" rtl="0">
              <a:lnSpc>
                <a:spcPct val="100000"/>
              </a:lnSpc>
              <a:spcBef>
                <a:spcPts val="0"/>
              </a:spcBef>
              <a:spcAft>
                <a:spcPts val="0"/>
              </a:spcAft>
              <a:buClr>
                <a:srgbClr val="FFFFFF"/>
              </a:buClr>
              <a:buSzPts val="2400"/>
              <a:buFont typeface="Short Stack"/>
              <a:buNone/>
              <a:defRPr sz="1200">
                <a:solidFill>
                  <a:srgbClr val="888888"/>
                </a:solidFill>
                <a:latin typeface="Calibri"/>
                <a:ea typeface="Calibri"/>
                <a:cs typeface="Calibri"/>
                <a:sym typeface="Calibri"/>
              </a:defRPr>
            </a:lvl5pPr>
            <a:lvl6pPr marL="0" lvl="5" indent="0" algn="ctr" rtl="0">
              <a:lnSpc>
                <a:spcPct val="100000"/>
              </a:lnSpc>
              <a:spcBef>
                <a:spcPts val="0"/>
              </a:spcBef>
              <a:spcAft>
                <a:spcPts val="0"/>
              </a:spcAft>
              <a:buClr>
                <a:srgbClr val="FFFFFF"/>
              </a:buClr>
              <a:buSzPts val="2400"/>
              <a:buFont typeface="Short Stack"/>
              <a:buNone/>
              <a:defRPr sz="1200">
                <a:solidFill>
                  <a:srgbClr val="888888"/>
                </a:solidFill>
                <a:latin typeface="Calibri"/>
                <a:ea typeface="Calibri"/>
                <a:cs typeface="Calibri"/>
                <a:sym typeface="Calibri"/>
              </a:defRPr>
            </a:lvl6pPr>
            <a:lvl7pPr marL="0" lvl="6" indent="0" algn="ctr" rtl="0">
              <a:lnSpc>
                <a:spcPct val="100000"/>
              </a:lnSpc>
              <a:spcBef>
                <a:spcPts val="0"/>
              </a:spcBef>
              <a:spcAft>
                <a:spcPts val="0"/>
              </a:spcAft>
              <a:buClr>
                <a:srgbClr val="FFFFFF"/>
              </a:buClr>
              <a:buSzPts val="2400"/>
              <a:buFont typeface="Short Stack"/>
              <a:buNone/>
              <a:defRPr sz="1200">
                <a:solidFill>
                  <a:srgbClr val="888888"/>
                </a:solidFill>
                <a:latin typeface="Calibri"/>
                <a:ea typeface="Calibri"/>
                <a:cs typeface="Calibri"/>
                <a:sym typeface="Calibri"/>
              </a:defRPr>
            </a:lvl7pPr>
            <a:lvl8pPr marL="0" lvl="7" indent="0" algn="ctr" rtl="0">
              <a:lnSpc>
                <a:spcPct val="100000"/>
              </a:lnSpc>
              <a:spcBef>
                <a:spcPts val="0"/>
              </a:spcBef>
              <a:spcAft>
                <a:spcPts val="0"/>
              </a:spcAft>
              <a:buClr>
                <a:srgbClr val="FFFFFF"/>
              </a:buClr>
              <a:buSzPts val="2400"/>
              <a:buFont typeface="Short Stack"/>
              <a:buNone/>
              <a:defRPr sz="1200">
                <a:solidFill>
                  <a:srgbClr val="888888"/>
                </a:solidFill>
                <a:latin typeface="Calibri"/>
                <a:ea typeface="Calibri"/>
                <a:cs typeface="Calibri"/>
                <a:sym typeface="Calibri"/>
              </a:defRPr>
            </a:lvl8pPr>
            <a:lvl9pPr marL="0" lvl="8" indent="0" algn="ctr" rtl="0">
              <a:lnSpc>
                <a:spcPct val="100000"/>
              </a:lnSpc>
              <a:spcBef>
                <a:spcPts val="0"/>
              </a:spcBef>
              <a:spcAft>
                <a:spcPts val="0"/>
              </a:spcAft>
              <a:buClr>
                <a:srgbClr val="FFFFFF"/>
              </a:buClr>
              <a:buSzPts val="2400"/>
              <a:buFont typeface="Short Stack"/>
              <a:buNone/>
              <a:defRPr sz="1200">
                <a:solidFill>
                  <a:srgbClr val="888888"/>
                </a:solidFill>
                <a:latin typeface="Calibri"/>
                <a:ea typeface="Calibri"/>
                <a:cs typeface="Calibri"/>
                <a:sym typeface="Calibri"/>
              </a:defRPr>
            </a:lvl9pPr>
          </a:lstStyle>
          <a:p>
            <a:pPr marL="0" lvl="0" indent="0" algn="ct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matchingName="Bullets">
  <p:cSld name="Bullets">
    <p:spTree>
      <p:nvGrpSpPr>
        <p:cNvPr id="1" name="Shape 343"/>
        <p:cNvGrpSpPr/>
        <p:nvPr/>
      </p:nvGrpSpPr>
      <p:grpSpPr>
        <a:xfrm>
          <a:off x="0" y="0"/>
          <a:ext cx="0" cy="0"/>
          <a:chOff x="0" y="0"/>
          <a:chExt cx="0" cy="0"/>
        </a:xfrm>
      </p:grpSpPr>
      <p:sp>
        <p:nvSpPr>
          <p:cNvPr id="344" name="Google Shape;344;p70"/>
          <p:cNvSpPr txBox="1">
            <a:spLocks noGrp="1"/>
          </p:cNvSpPr>
          <p:nvPr>
            <p:ph type="body" idx="1"/>
          </p:nvPr>
        </p:nvSpPr>
        <p:spPr>
          <a:xfrm>
            <a:off x="889000" y="749300"/>
            <a:ext cx="10413900" cy="5359500"/>
          </a:xfrm>
          <a:prstGeom prst="rect">
            <a:avLst/>
          </a:prstGeom>
          <a:noFill/>
          <a:ln>
            <a:noFill/>
          </a:ln>
        </p:spPr>
        <p:txBody>
          <a:bodyPr spcFirstLastPara="1" wrap="square" lIns="50800" tIns="50800" rIns="50800" bIns="50800" anchor="ctr" anchorCtr="0">
            <a:normAutofit/>
          </a:bodyPr>
          <a:lstStyle>
            <a:lvl1pPr marL="457200" lvl="0" indent="-277749" algn="l" rtl="0">
              <a:lnSpc>
                <a:spcPct val="100000"/>
              </a:lnSpc>
              <a:spcBef>
                <a:spcPts val="2550"/>
              </a:spcBef>
              <a:spcAft>
                <a:spcPts val="0"/>
              </a:spcAft>
              <a:buClr>
                <a:srgbClr val="FFFFFF"/>
              </a:buClr>
              <a:buSzPts val="774"/>
              <a:buChar char="•"/>
              <a:defRPr/>
            </a:lvl1pPr>
            <a:lvl2pPr marL="914400" lvl="1" indent="-277749" algn="l" rtl="0">
              <a:lnSpc>
                <a:spcPct val="100000"/>
              </a:lnSpc>
              <a:spcBef>
                <a:spcPts val="2550"/>
              </a:spcBef>
              <a:spcAft>
                <a:spcPts val="0"/>
              </a:spcAft>
              <a:buClr>
                <a:srgbClr val="FFFFFF"/>
              </a:buClr>
              <a:buSzPts val="774"/>
              <a:buChar char="•"/>
              <a:defRPr/>
            </a:lvl2pPr>
            <a:lvl3pPr marL="1371600" lvl="2" indent="-277749" algn="l" rtl="0">
              <a:lnSpc>
                <a:spcPct val="100000"/>
              </a:lnSpc>
              <a:spcBef>
                <a:spcPts val="2550"/>
              </a:spcBef>
              <a:spcAft>
                <a:spcPts val="0"/>
              </a:spcAft>
              <a:buClr>
                <a:srgbClr val="FFFFFF"/>
              </a:buClr>
              <a:buSzPts val="774"/>
              <a:buChar char="•"/>
              <a:defRPr/>
            </a:lvl3pPr>
            <a:lvl4pPr marL="1828800" lvl="3" indent="-277749" algn="l" rtl="0">
              <a:lnSpc>
                <a:spcPct val="100000"/>
              </a:lnSpc>
              <a:spcBef>
                <a:spcPts val="2550"/>
              </a:spcBef>
              <a:spcAft>
                <a:spcPts val="0"/>
              </a:spcAft>
              <a:buClr>
                <a:srgbClr val="FFFFFF"/>
              </a:buClr>
              <a:buSzPts val="774"/>
              <a:buChar char="•"/>
              <a:defRPr/>
            </a:lvl4pPr>
            <a:lvl5pPr marL="2286000" lvl="4" indent="-277748" algn="l" rtl="0">
              <a:lnSpc>
                <a:spcPct val="100000"/>
              </a:lnSpc>
              <a:spcBef>
                <a:spcPts val="2550"/>
              </a:spcBef>
              <a:spcAft>
                <a:spcPts val="0"/>
              </a:spcAft>
              <a:buClr>
                <a:srgbClr val="FFFFFF"/>
              </a:buClr>
              <a:buSzPts val="774"/>
              <a:buChar char="•"/>
              <a:defRPr/>
            </a:lvl5pPr>
            <a:lvl6pPr marL="2743200" lvl="5" indent="-277748" algn="l" rtl="0">
              <a:lnSpc>
                <a:spcPct val="100000"/>
              </a:lnSpc>
              <a:spcBef>
                <a:spcPts val="2550"/>
              </a:spcBef>
              <a:spcAft>
                <a:spcPts val="0"/>
              </a:spcAft>
              <a:buClr>
                <a:srgbClr val="FFFFFF"/>
              </a:buClr>
              <a:buSzPts val="774"/>
              <a:buChar char="•"/>
              <a:defRPr/>
            </a:lvl6pPr>
            <a:lvl7pPr marL="3200400" lvl="6" indent="-277748" algn="l" rtl="0">
              <a:lnSpc>
                <a:spcPct val="100000"/>
              </a:lnSpc>
              <a:spcBef>
                <a:spcPts val="2550"/>
              </a:spcBef>
              <a:spcAft>
                <a:spcPts val="0"/>
              </a:spcAft>
              <a:buClr>
                <a:srgbClr val="FFFFFF"/>
              </a:buClr>
              <a:buSzPts val="774"/>
              <a:buChar char="•"/>
              <a:defRPr/>
            </a:lvl7pPr>
            <a:lvl8pPr marL="3657600" lvl="7" indent="-277748" algn="l" rtl="0">
              <a:lnSpc>
                <a:spcPct val="100000"/>
              </a:lnSpc>
              <a:spcBef>
                <a:spcPts val="2550"/>
              </a:spcBef>
              <a:spcAft>
                <a:spcPts val="0"/>
              </a:spcAft>
              <a:buClr>
                <a:srgbClr val="FFFFFF"/>
              </a:buClr>
              <a:buSzPts val="774"/>
              <a:buChar char="•"/>
              <a:defRPr/>
            </a:lvl8pPr>
            <a:lvl9pPr marL="4114800" lvl="8" indent="-277748" algn="l" rtl="0">
              <a:lnSpc>
                <a:spcPct val="100000"/>
              </a:lnSpc>
              <a:spcBef>
                <a:spcPts val="2550"/>
              </a:spcBef>
              <a:spcAft>
                <a:spcPts val="0"/>
              </a:spcAft>
              <a:buClr>
                <a:srgbClr val="FFFFFF"/>
              </a:buClr>
              <a:buSzPts val="774"/>
              <a:buChar char="•"/>
              <a:defRPr/>
            </a:lvl9pPr>
          </a:lstStyle>
          <a:p>
            <a:endParaRPr/>
          </a:p>
        </p:txBody>
      </p:sp>
      <p:sp>
        <p:nvSpPr>
          <p:cNvPr id="345" name="Google Shape;345;p70"/>
          <p:cNvSpPr txBox="1">
            <a:spLocks noGrp="1"/>
          </p:cNvSpPr>
          <p:nvPr>
            <p:ph type="sldNum" idx="12"/>
          </p:nvPr>
        </p:nvSpPr>
        <p:spPr>
          <a:xfrm>
            <a:off x="5968472" y="6316226"/>
            <a:ext cx="254100" cy="287400"/>
          </a:xfrm>
          <a:prstGeom prst="rect">
            <a:avLst/>
          </a:prstGeom>
          <a:noFill/>
          <a:ln>
            <a:noFill/>
          </a:ln>
        </p:spPr>
        <p:txBody>
          <a:bodyPr spcFirstLastPara="1" wrap="square" lIns="50800" tIns="50800" rIns="50800" bIns="50800" anchor="b" anchorCtr="0">
            <a:spAutoFit/>
          </a:bodyPr>
          <a:lstStyle>
            <a:lvl1pPr marL="0" lvl="0" indent="0" algn="ctr" rtl="0">
              <a:lnSpc>
                <a:spcPct val="100000"/>
              </a:lnSpc>
              <a:spcBef>
                <a:spcPts val="0"/>
              </a:spcBef>
              <a:spcAft>
                <a:spcPts val="0"/>
              </a:spcAft>
              <a:buClr>
                <a:srgbClr val="FFFFFF"/>
              </a:buClr>
              <a:buSzPts val="2400"/>
              <a:buFont typeface="Short Stack"/>
              <a:buNone/>
              <a:defRPr sz="1200">
                <a:solidFill>
                  <a:srgbClr val="888888"/>
                </a:solidFill>
                <a:latin typeface="Calibri"/>
                <a:ea typeface="Calibri"/>
                <a:cs typeface="Calibri"/>
                <a:sym typeface="Calibri"/>
              </a:defRPr>
            </a:lvl1pPr>
            <a:lvl2pPr marL="0" lvl="1" indent="0" algn="ctr" rtl="0">
              <a:lnSpc>
                <a:spcPct val="100000"/>
              </a:lnSpc>
              <a:spcBef>
                <a:spcPts val="0"/>
              </a:spcBef>
              <a:spcAft>
                <a:spcPts val="0"/>
              </a:spcAft>
              <a:buClr>
                <a:srgbClr val="FFFFFF"/>
              </a:buClr>
              <a:buSzPts val="2400"/>
              <a:buFont typeface="Short Stack"/>
              <a:buNone/>
              <a:defRPr sz="1200">
                <a:solidFill>
                  <a:srgbClr val="888888"/>
                </a:solidFill>
                <a:latin typeface="Calibri"/>
                <a:ea typeface="Calibri"/>
                <a:cs typeface="Calibri"/>
                <a:sym typeface="Calibri"/>
              </a:defRPr>
            </a:lvl2pPr>
            <a:lvl3pPr marL="0" lvl="2" indent="0" algn="ctr" rtl="0">
              <a:lnSpc>
                <a:spcPct val="100000"/>
              </a:lnSpc>
              <a:spcBef>
                <a:spcPts val="0"/>
              </a:spcBef>
              <a:spcAft>
                <a:spcPts val="0"/>
              </a:spcAft>
              <a:buClr>
                <a:srgbClr val="FFFFFF"/>
              </a:buClr>
              <a:buSzPts val="2400"/>
              <a:buFont typeface="Short Stack"/>
              <a:buNone/>
              <a:defRPr sz="1200">
                <a:solidFill>
                  <a:srgbClr val="888888"/>
                </a:solidFill>
                <a:latin typeface="Calibri"/>
                <a:ea typeface="Calibri"/>
                <a:cs typeface="Calibri"/>
                <a:sym typeface="Calibri"/>
              </a:defRPr>
            </a:lvl3pPr>
            <a:lvl4pPr marL="0" lvl="3" indent="0" algn="ctr" rtl="0">
              <a:lnSpc>
                <a:spcPct val="100000"/>
              </a:lnSpc>
              <a:spcBef>
                <a:spcPts val="0"/>
              </a:spcBef>
              <a:spcAft>
                <a:spcPts val="0"/>
              </a:spcAft>
              <a:buClr>
                <a:srgbClr val="FFFFFF"/>
              </a:buClr>
              <a:buSzPts val="2400"/>
              <a:buFont typeface="Short Stack"/>
              <a:buNone/>
              <a:defRPr sz="1200">
                <a:solidFill>
                  <a:srgbClr val="888888"/>
                </a:solidFill>
                <a:latin typeface="Calibri"/>
                <a:ea typeface="Calibri"/>
                <a:cs typeface="Calibri"/>
                <a:sym typeface="Calibri"/>
              </a:defRPr>
            </a:lvl4pPr>
            <a:lvl5pPr marL="0" lvl="4" indent="0" algn="ctr" rtl="0">
              <a:lnSpc>
                <a:spcPct val="100000"/>
              </a:lnSpc>
              <a:spcBef>
                <a:spcPts val="0"/>
              </a:spcBef>
              <a:spcAft>
                <a:spcPts val="0"/>
              </a:spcAft>
              <a:buClr>
                <a:srgbClr val="FFFFFF"/>
              </a:buClr>
              <a:buSzPts val="2400"/>
              <a:buFont typeface="Short Stack"/>
              <a:buNone/>
              <a:defRPr sz="1200">
                <a:solidFill>
                  <a:srgbClr val="888888"/>
                </a:solidFill>
                <a:latin typeface="Calibri"/>
                <a:ea typeface="Calibri"/>
                <a:cs typeface="Calibri"/>
                <a:sym typeface="Calibri"/>
              </a:defRPr>
            </a:lvl5pPr>
            <a:lvl6pPr marL="0" lvl="5" indent="0" algn="ctr" rtl="0">
              <a:lnSpc>
                <a:spcPct val="100000"/>
              </a:lnSpc>
              <a:spcBef>
                <a:spcPts val="0"/>
              </a:spcBef>
              <a:spcAft>
                <a:spcPts val="0"/>
              </a:spcAft>
              <a:buClr>
                <a:srgbClr val="FFFFFF"/>
              </a:buClr>
              <a:buSzPts val="2400"/>
              <a:buFont typeface="Short Stack"/>
              <a:buNone/>
              <a:defRPr sz="1200">
                <a:solidFill>
                  <a:srgbClr val="888888"/>
                </a:solidFill>
                <a:latin typeface="Calibri"/>
                <a:ea typeface="Calibri"/>
                <a:cs typeface="Calibri"/>
                <a:sym typeface="Calibri"/>
              </a:defRPr>
            </a:lvl6pPr>
            <a:lvl7pPr marL="0" lvl="6" indent="0" algn="ctr" rtl="0">
              <a:lnSpc>
                <a:spcPct val="100000"/>
              </a:lnSpc>
              <a:spcBef>
                <a:spcPts val="0"/>
              </a:spcBef>
              <a:spcAft>
                <a:spcPts val="0"/>
              </a:spcAft>
              <a:buClr>
                <a:srgbClr val="FFFFFF"/>
              </a:buClr>
              <a:buSzPts val="2400"/>
              <a:buFont typeface="Short Stack"/>
              <a:buNone/>
              <a:defRPr sz="1200">
                <a:solidFill>
                  <a:srgbClr val="888888"/>
                </a:solidFill>
                <a:latin typeface="Calibri"/>
                <a:ea typeface="Calibri"/>
                <a:cs typeface="Calibri"/>
                <a:sym typeface="Calibri"/>
              </a:defRPr>
            </a:lvl7pPr>
            <a:lvl8pPr marL="0" lvl="7" indent="0" algn="ctr" rtl="0">
              <a:lnSpc>
                <a:spcPct val="100000"/>
              </a:lnSpc>
              <a:spcBef>
                <a:spcPts val="0"/>
              </a:spcBef>
              <a:spcAft>
                <a:spcPts val="0"/>
              </a:spcAft>
              <a:buClr>
                <a:srgbClr val="FFFFFF"/>
              </a:buClr>
              <a:buSzPts val="2400"/>
              <a:buFont typeface="Short Stack"/>
              <a:buNone/>
              <a:defRPr sz="1200">
                <a:solidFill>
                  <a:srgbClr val="888888"/>
                </a:solidFill>
                <a:latin typeface="Calibri"/>
                <a:ea typeface="Calibri"/>
                <a:cs typeface="Calibri"/>
                <a:sym typeface="Calibri"/>
              </a:defRPr>
            </a:lvl8pPr>
            <a:lvl9pPr marL="0" lvl="8" indent="0" algn="ctr" rtl="0">
              <a:lnSpc>
                <a:spcPct val="100000"/>
              </a:lnSpc>
              <a:spcBef>
                <a:spcPts val="0"/>
              </a:spcBef>
              <a:spcAft>
                <a:spcPts val="0"/>
              </a:spcAft>
              <a:buClr>
                <a:srgbClr val="FFFFFF"/>
              </a:buClr>
              <a:buSzPts val="2400"/>
              <a:buFont typeface="Short Stack"/>
              <a:buNone/>
              <a:defRPr sz="1200">
                <a:solidFill>
                  <a:srgbClr val="888888"/>
                </a:solidFill>
                <a:latin typeface="Calibri"/>
                <a:ea typeface="Calibri"/>
                <a:cs typeface="Calibri"/>
                <a:sym typeface="Calibri"/>
              </a:defRPr>
            </a:lvl9pPr>
          </a:lstStyle>
          <a:p>
            <a:pPr marL="0" lvl="0" indent="0" algn="ct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matchingName="Title &amp; Bullets">
  <p:cSld name="Title &amp; Bullets">
    <p:spTree>
      <p:nvGrpSpPr>
        <p:cNvPr id="1" name="Shape 346"/>
        <p:cNvGrpSpPr/>
        <p:nvPr/>
      </p:nvGrpSpPr>
      <p:grpSpPr>
        <a:xfrm>
          <a:off x="0" y="0"/>
          <a:ext cx="0" cy="0"/>
          <a:chOff x="0" y="0"/>
          <a:chExt cx="0" cy="0"/>
        </a:xfrm>
      </p:grpSpPr>
      <p:sp>
        <p:nvSpPr>
          <p:cNvPr id="347" name="Google Shape;347;p71"/>
          <p:cNvSpPr txBox="1">
            <a:spLocks noGrp="1"/>
          </p:cNvSpPr>
          <p:nvPr>
            <p:ph type="title"/>
          </p:nvPr>
        </p:nvSpPr>
        <p:spPr>
          <a:xfrm>
            <a:off x="889000" y="177800"/>
            <a:ext cx="10413900" cy="1746300"/>
          </a:xfrm>
          <a:prstGeom prst="rect">
            <a:avLst/>
          </a:prstGeom>
          <a:noFill/>
          <a:ln>
            <a:noFill/>
          </a:ln>
        </p:spPr>
        <p:txBody>
          <a:bodyPr spcFirstLastPara="1" wrap="square" lIns="50800" tIns="50800" rIns="50800" bIns="50800" anchor="ctr" anchorCtr="0">
            <a:normAutofit/>
          </a:bodyPr>
          <a:lstStyle>
            <a:lvl1pPr lvl="0" algn="ctr" rtl="0">
              <a:lnSpc>
                <a:spcPct val="100000"/>
              </a:lnSpc>
              <a:spcBef>
                <a:spcPts val="0"/>
              </a:spcBef>
              <a:spcAft>
                <a:spcPts val="0"/>
              </a:spcAft>
              <a:buClr>
                <a:srgbClr val="FFFFFF"/>
              </a:buClr>
              <a:buSzPts val="1800"/>
              <a:buFont typeface="Calibri"/>
              <a:buNone/>
              <a:defRPr/>
            </a:lvl1pPr>
            <a:lvl2pPr lvl="1" algn="ctr" rtl="0">
              <a:lnSpc>
                <a:spcPct val="100000"/>
              </a:lnSpc>
              <a:spcBef>
                <a:spcPts val="0"/>
              </a:spcBef>
              <a:spcAft>
                <a:spcPts val="0"/>
              </a:spcAft>
              <a:buClr>
                <a:srgbClr val="FFFFFF"/>
              </a:buClr>
              <a:buSzPts val="1800"/>
              <a:buNone/>
              <a:defRPr/>
            </a:lvl2pPr>
            <a:lvl3pPr lvl="2" algn="ctr" rtl="0">
              <a:lnSpc>
                <a:spcPct val="100000"/>
              </a:lnSpc>
              <a:spcBef>
                <a:spcPts val="0"/>
              </a:spcBef>
              <a:spcAft>
                <a:spcPts val="0"/>
              </a:spcAft>
              <a:buClr>
                <a:srgbClr val="FFFFFF"/>
              </a:buClr>
              <a:buSzPts val="1800"/>
              <a:buNone/>
              <a:defRPr/>
            </a:lvl3pPr>
            <a:lvl4pPr lvl="3" algn="ctr" rtl="0">
              <a:lnSpc>
                <a:spcPct val="100000"/>
              </a:lnSpc>
              <a:spcBef>
                <a:spcPts val="0"/>
              </a:spcBef>
              <a:spcAft>
                <a:spcPts val="0"/>
              </a:spcAft>
              <a:buClr>
                <a:srgbClr val="FFFFFF"/>
              </a:buClr>
              <a:buSzPts val="1800"/>
              <a:buNone/>
              <a:defRPr/>
            </a:lvl4pPr>
            <a:lvl5pPr lvl="4" algn="ctr" rtl="0">
              <a:lnSpc>
                <a:spcPct val="100000"/>
              </a:lnSpc>
              <a:spcBef>
                <a:spcPts val="0"/>
              </a:spcBef>
              <a:spcAft>
                <a:spcPts val="0"/>
              </a:spcAft>
              <a:buClr>
                <a:srgbClr val="FFFFFF"/>
              </a:buClr>
              <a:buSzPts val="1800"/>
              <a:buNone/>
              <a:defRPr/>
            </a:lvl5pPr>
            <a:lvl6pPr lvl="5" algn="ctr" rtl="0">
              <a:lnSpc>
                <a:spcPct val="100000"/>
              </a:lnSpc>
              <a:spcBef>
                <a:spcPts val="0"/>
              </a:spcBef>
              <a:spcAft>
                <a:spcPts val="0"/>
              </a:spcAft>
              <a:buClr>
                <a:srgbClr val="FFFFFF"/>
              </a:buClr>
              <a:buSzPts val="1800"/>
              <a:buNone/>
              <a:defRPr/>
            </a:lvl6pPr>
            <a:lvl7pPr lvl="6" algn="ctr" rtl="0">
              <a:lnSpc>
                <a:spcPct val="100000"/>
              </a:lnSpc>
              <a:spcBef>
                <a:spcPts val="0"/>
              </a:spcBef>
              <a:spcAft>
                <a:spcPts val="0"/>
              </a:spcAft>
              <a:buClr>
                <a:srgbClr val="FFFFFF"/>
              </a:buClr>
              <a:buSzPts val="1800"/>
              <a:buNone/>
              <a:defRPr/>
            </a:lvl7pPr>
            <a:lvl8pPr lvl="7" algn="ctr" rtl="0">
              <a:lnSpc>
                <a:spcPct val="100000"/>
              </a:lnSpc>
              <a:spcBef>
                <a:spcPts val="0"/>
              </a:spcBef>
              <a:spcAft>
                <a:spcPts val="0"/>
              </a:spcAft>
              <a:buClr>
                <a:srgbClr val="FFFFFF"/>
              </a:buClr>
              <a:buSzPts val="1800"/>
              <a:buNone/>
              <a:defRPr/>
            </a:lvl8pPr>
            <a:lvl9pPr lvl="8" algn="ctr" rtl="0">
              <a:lnSpc>
                <a:spcPct val="100000"/>
              </a:lnSpc>
              <a:spcBef>
                <a:spcPts val="0"/>
              </a:spcBef>
              <a:spcAft>
                <a:spcPts val="0"/>
              </a:spcAft>
              <a:buClr>
                <a:srgbClr val="FFFFFF"/>
              </a:buClr>
              <a:buSzPts val="1800"/>
              <a:buNone/>
              <a:defRPr/>
            </a:lvl9pPr>
          </a:lstStyle>
          <a:p>
            <a:endParaRPr/>
          </a:p>
        </p:txBody>
      </p:sp>
      <p:sp>
        <p:nvSpPr>
          <p:cNvPr id="348" name="Google Shape;348;p71"/>
          <p:cNvSpPr txBox="1">
            <a:spLocks noGrp="1"/>
          </p:cNvSpPr>
          <p:nvPr>
            <p:ph type="body" idx="1"/>
          </p:nvPr>
        </p:nvSpPr>
        <p:spPr>
          <a:xfrm>
            <a:off x="889000" y="1949450"/>
            <a:ext cx="10413900" cy="4019700"/>
          </a:xfrm>
          <a:prstGeom prst="rect">
            <a:avLst/>
          </a:prstGeom>
          <a:noFill/>
          <a:ln>
            <a:noFill/>
          </a:ln>
        </p:spPr>
        <p:txBody>
          <a:bodyPr spcFirstLastPara="1" wrap="square" lIns="50800" tIns="50800" rIns="50800" bIns="50800" anchor="ctr" anchorCtr="0">
            <a:normAutofit/>
          </a:bodyPr>
          <a:lstStyle>
            <a:lvl1pPr marL="457200" lvl="0" indent="-277749" algn="l" rtl="0">
              <a:lnSpc>
                <a:spcPct val="100000"/>
              </a:lnSpc>
              <a:spcBef>
                <a:spcPts val="2550"/>
              </a:spcBef>
              <a:spcAft>
                <a:spcPts val="0"/>
              </a:spcAft>
              <a:buClr>
                <a:srgbClr val="FFFFFF"/>
              </a:buClr>
              <a:buSzPts val="774"/>
              <a:buChar char="•"/>
              <a:defRPr/>
            </a:lvl1pPr>
            <a:lvl2pPr marL="914400" lvl="1" indent="-277749" algn="l" rtl="0">
              <a:lnSpc>
                <a:spcPct val="100000"/>
              </a:lnSpc>
              <a:spcBef>
                <a:spcPts val="2550"/>
              </a:spcBef>
              <a:spcAft>
                <a:spcPts val="0"/>
              </a:spcAft>
              <a:buClr>
                <a:srgbClr val="FFFFFF"/>
              </a:buClr>
              <a:buSzPts val="774"/>
              <a:buChar char="•"/>
              <a:defRPr/>
            </a:lvl2pPr>
            <a:lvl3pPr marL="1371600" lvl="2" indent="-277749" algn="l" rtl="0">
              <a:lnSpc>
                <a:spcPct val="100000"/>
              </a:lnSpc>
              <a:spcBef>
                <a:spcPts val="2550"/>
              </a:spcBef>
              <a:spcAft>
                <a:spcPts val="0"/>
              </a:spcAft>
              <a:buClr>
                <a:srgbClr val="FFFFFF"/>
              </a:buClr>
              <a:buSzPts val="774"/>
              <a:buChar char="•"/>
              <a:defRPr/>
            </a:lvl3pPr>
            <a:lvl4pPr marL="1828800" lvl="3" indent="-277749" algn="l" rtl="0">
              <a:lnSpc>
                <a:spcPct val="100000"/>
              </a:lnSpc>
              <a:spcBef>
                <a:spcPts val="2550"/>
              </a:spcBef>
              <a:spcAft>
                <a:spcPts val="0"/>
              </a:spcAft>
              <a:buClr>
                <a:srgbClr val="FFFFFF"/>
              </a:buClr>
              <a:buSzPts val="774"/>
              <a:buChar char="•"/>
              <a:defRPr/>
            </a:lvl4pPr>
            <a:lvl5pPr marL="2286000" lvl="4" indent="-277748" algn="l" rtl="0">
              <a:lnSpc>
                <a:spcPct val="100000"/>
              </a:lnSpc>
              <a:spcBef>
                <a:spcPts val="2550"/>
              </a:spcBef>
              <a:spcAft>
                <a:spcPts val="0"/>
              </a:spcAft>
              <a:buClr>
                <a:srgbClr val="FFFFFF"/>
              </a:buClr>
              <a:buSzPts val="774"/>
              <a:buChar char="•"/>
              <a:defRPr/>
            </a:lvl5pPr>
            <a:lvl6pPr marL="2743200" lvl="5" indent="-277748" algn="l" rtl="0">
              <a:lnSpc>
                <a:spcPct val="100000"/>
              </a:lnSpc>
              <a:spcBef>
                <a:spcPts val="2550"/>
              </a:spcBef>
              <a:spcAft>
                <a:spcPts val="0"/>
              </a:spcAft>
              <a:buClr>
                <a:srgbClr val="FFFFFF"/>
              </a:buClr>
              <a:buSzPts val="774"/>
              <a:buChar char="•"/>
              <a:defRPr/>
            </a:lvl6pPr>
            <a:lvl7pPr marL="3200400" lvl="6" indent="-277748" algn="l" rtl="0">
              <a:lnSpc>
                <a:spcPct val="100000"/>
              </a:lnSpc>
              <a:spcBef>
                <a:spcPts val="2550"/>
              </a:spcBef>
              <a:spcAft>
                <a:spcPts val="0"/>
              </a:spcAft>
              <a:buClr>
                <a:srgbClr val="FFFFFF"/>
              </a:buClr>
              <a:buSzPts val="774"/>
              <a:buChar char="•"/>
              <a:defRPr/>
            </a:lvl7pPr>
            <a:lvl8pPr marL="3657600" lvl="7" indent="-277748" algn="l" rtl="0">
              <a:lnSpc>
                <a:spcPct val="100000"/>
              </a:lnSpc>
              <a:spcBef>
                <a:spcPts val="2550"/>
              </a:spcBef>
              <a:spcAft>
                <a:spcPts val="0"/>
              </a:spcAft>
              <a:buClr>
                <a:srgbClr val="FFFFFF"/>
              </a:buClr>
              <a:buSzPts val="774"/>
              <a:buChar char="•"/>
              <a:defRPr/>
            </a:lvl8pPr>
            <a:lvl9pPr marL="4114800" lvl="8" indent="-277748" algn="l" rtl="0">
              <a:lnSpc>
                <a:spcPct val="100000"/>
              </a:lnSpc>
              <a:spcBef>
                <a:spcPts val="2550"/>
              </a:spcBef>
              <a:spcAft>
                <a:spcPts val="0"/>
              </a:spcAft>
              <a:buClr>
                <a:srgbClr val="FFFFFF"/>
              </a:buClr>
              <a:buSzPts val="774"/>
              <a:buChar char="•"/>
              <a:defRPr/>
            </a:lvl9pPr>
          </a:lstStyle>
          <a:p>
            <a:endParaRPr/>
          </a:p>
        </p:txBody>
      </p:sp>
      <p:sp>
        <p:nvSpPr>
          <p:cNvPr id="349" name="Google Shape;349;p71"/>
          <p:cNvSpPr txBox="1">
            <a:spLocks noGrp="1"/>
          </p:cNvSpPr>
          <p:nvPr>
            <p:ph type="sldNum" idx="12"/>
          </p:nvPr>
        </p:nvSpPr>
        <p:spPr>
          <a:xfrm>
            <a:off x="5968472" y="6316226"/>
            <a:ext cx="254100" cy="287400"/>
          </a:xfrm>
          <a:prstGeom prst="rect">
            <a:avLst/>
          </a:prstGeom>
          <a:noFill/>
          <a:ln>
            <a:noFill/>
          </a:ln>
        </p:spPr>
        <p:txBody>
          <a:bodyPr spcFirstLastPara="1" wrap="square" lIns="50800" tIns="50800" rIns="50800" bIns="50800" anchor="b" anchorCtr="0">
            <a:spAutoFit/>
          </a:bodyPr>
          <a:lstStyle>
            <a:lvl1pPr marL="0" lvl="0" indent="0" algn="ctr" rtl="0">
              <a:lnSpc>
                <a:spcPct val="100000"/>
              </a:lnSpc>
              <a:spcBef>
                <a:spcPts val="0"/>
              </a:spcBef>
              <a:spcAft>
                <a:spcPts val="0"/>
              </a:spcAft>
              <a:buClr>
                <a:srgbClr val="FFFFFF"/>
              </a:buClr>
              <a:buSzPts val="2400"/>
              <a:buFont typeface="Short Stack"/>
              <a:buNone/>
              <a:defRPr sz="1200">
                <a:solidFill>
                  <a:srgbClr val="888888"/>
                </a:solidFill>
                <a:latin typeface="Calibri"/>
                <a:ea typeface="Calibri"/>
                <a:cs typeface="Calibri"/>
                <a:sym typeface="Calibri"/>
              </a:defRPr>
            </a:lvl1pPr>
            <a:lvl2pPr marL="0" lvl="1" indent="0" algn="ctr" rtl="0">
              <a:lnSpc>
                <a:spcPct val="100000"/>
              </a:lnSpc>
              <a:spcBef>
                <a:spcPts val="0"/>
              </a:spcBef>
              <a:spcAft>
                <a:spcPts val="0"/>
              </a:spcAft>
              <a:buClr>
                <a:srgbClr val="FFFFFF"/>
              </a:buClr>
              <a:buSzPts val="2400"/>
              <a:buFont typeface="Short Stack"/>
              <a:buNone/>
              <a:defRPr sz="1200">
                <a:solidFill>
                  <a:srgbClr val="888888"/>
                </a:solidFill>
                <a:latin typeface="Calibri"/>
                <a:ea typeface="Calibri"/>
                <a:cs typeface="Calibri"/>
                <a:sym typeface="Calibri"/>
              </a:defRPr>
            </a:lvl2pPr>
            <a:lvl3pPr marL="0" lvl="2" indent="0" algn="ctr" rtl="0">
              <a:lnSpc>
                <a:spcPct val="100000"/>
              </a:lnSpc>
              <a:spcBef>
                <a:spcPts val="0"/>
              </a:spcBef>
              <a:spcAft>
                <a:spcPts val="0"/>
              </a:spcAft>
              <a:buClr>
                <a:srgbClr val="FFFFFF"/>
              </a:buClr>
              <a:buSzPts val="2400"/>
              <a:buFont typeface="Short Stack"/>
              <a:buNone/>
              <a:defRPr sz="1200">
                <a:solidFill>
                  <a:srgbClr val="888888"/>
                </a:solidFill>
                <a:latin typeface="Calibri"/>
                <a:ea typeface="Calibri"/>
                <a:cs typeface="Calibri"/>
                <a:sym typeface="Calibri"/>
              </a:defRPr>
            </a:lvl3pPr>
            <a:lvl4pPr marL="0" lvl="3" indent="0" algn="ctr" rtl="0">
              <a:lnSpc>
                <a:spcPct val="100000"/>
              </a:lnSpc>
              <a:spcBef>
                <a:spcPts val="0"/>
              </a:spcBef>
              <a:spcAft>
                <a:spcPts val="0"/>
              </a:spcAft>
              <a:buClr>
                <a:srgbClr val="FFFFFF"/>
              </a:buClr>
              <a:buSzPts val="2400"/>
              <a:buFont typeface="Short Stack"/>
              <a:buNone/>
              <a:defRPr sz="1200">
                <a:solidFill>
                  <a:srgbClr val="888888"/>
                </a:solidFill>
                <a:latin typeface="Calibri"/>
                <a:ea typeface="Calibri"/>
                <a:cs typeface="Calibri"/>
                <a:sym typeface="Calibri"/>
              </a:defRPr>
            </a:lvl4pPr>
            <a:lvl5pPr marL="0" lvl="4" indent="0" algn="ctr" rtl="0">
              <a:lnSpc>
                <a:spcPct val="100000"/>
              </a:lnSpc>
              <a:spcBef>
                <a:spcPts val="0"/>
              </a:spcBef>
              <a:spcAft>
                <a:spcPts val="0"/>
              </a:spcAft>
              <a:buClr>
                <a:srgbClr val="FFFFFF"/>
              </a:buClr>
              <a:buSzPts val="2400"/>
              <a:buFont typeface="Short Stack"/>
              <a:buNone/>
              <a:defRPr sz="1200">
                <a:solidFill>
                  <a:srgbClr val="888888"/>
                </a:solidFill>
                <a:latin typeface="Calibri"/>
                <a:ea typeface="Calibri"/>
                <a:cs typeface="Calibri"/>
                <a:sym typeface="Calibri"/>
              </a:defRPr>
            </a:lvl5pPr>
            <a:lvl6pPr marL="0" lvl="5" indent="0" algn="ctr" rtl="0">
              <a:lnSpc>
                <a:spcPct val="100000"/>
              </a:lnSpc>
              <a:spcBef>
                <a:spcPts val="0"/>
              </a:spcBef>
              <a:spcAft>
                <a:spcPts val="0"/>
              </a:spcAft>
              <a:buClr>
                <a:srgbClr val="FFFFFF"/>
              </a:buClr>
              <a:buSzPts val="2400"/>
              <a:buFont typeface="Short Stack"/>
              <a:buNone/>
              <a:defRPr sz="1200">
                <a:solidFill>
                  <a:srgbClr val="888888"/>
                </a:solidFill>
                <a:latin typeface="Calibri"/>
                <a:ea typeface="Calibri"/>
                <a:cs typeface="Calibri"/>
                <a:sym typeface="Calibri"/>
              </a:defRPr>
            </a:lvl6pPr>
            <a:lvl7pPr marL="0" lvl="6" indent="0" algn="ctr" rtl="0">
              <a:lnSpc>
                <a:spcPct val="100000"/>
              </a:lnSpc>
              <a:spcBef>
                <a:spcPts val="0"/>
              </a:spcBef>
              <a:spcAft>
                <a:spcPts val="0"/>
              </a:spcAft>
              <a:buClr>
                <a:srgbClr val="FFFFFF"/>
              </a:buClr>
              <a:buSzPts val="2400"/>
              <a:buFont typeface="Short Stack"/>
              <a:buNone/>
              <a:defRPr sz="1200">
                <a:solidFill>
                  <a:srgbClr val="888888"/>
                </a:solidFill>
                <a:latin typeface="Calibri"/>
                <a:ea typeface="Calibri"/>
                <a:cs typeface="Calibri"/>
                <a:sym typeface="Calibri"/>
              </a:defRPr>
            </a:lvl7pPr>
            <a:lvl8pPr marL="0" lvl="7" indent="0" algn="ctr" rtl="0">
              <a:lnSpc>
                <a:spcPct val="100000"/>
              </a:lnSpc>
              <a:spcBef>
                <a:spcPts val="0"/>
              </a:spcBef>
              <a:spcAft>
                <a:spcPts val="0"/>
              </a:spcAft>
              <a:buClr>
                <a:srgbClr val="FFFFFF"/>
              </a:buClr>
              <a:buSzPts val="2400"/>
              <a:buFont typeface="Short Stack"/>
              <a:buNone/>
              <a:defRPr sz="1200">
                <a:solidFill>
                  <a:srgbClr val="888888"/>
                </a:solidFill>
                <a:latin typeface="Calibri"/>
                <a:ea typeface="Calibri"/>
                <a:cs typeface="Calibri"/>
                <a:sym typeface="Calibri"/>
              </a:defRPr>
            </a:lvl8pPr>
            <a:lvl9pPr marL="0" lvl="8" indent="0" algn="ctr" rtl="0">
              <a:lnSpc>
                <a:spcPct val="100000"/>
              </a:lnSpc>
              <a:spcBef>
                <a:spcPts val="0"/>
              </a:spcBef>
              <a:spcAft>
                <a:spcPts val="0"/>
              </a:spcAft>
              <a:buClr>
                <a:srgbClr val="FFFFFF"/>
              </a:buClr>
              <a:buSzPts val="2400"/>
              <a:buFont typeface="Short Stack"/>
              <a:buNone/>
              <a:defRPr sz="1200">
                <a:solidFill>
                  <a:srgbClr val="888888"/>
                </a:solidFill>
                <a:latin typeface="Calibri"/>
                <a:ea typeface="Calibri"/>
                <a:cs typeface="Calibri"/>
                <a:sym typeface="Calibri"/>
              </a:defRPr>
            </a:lvl9pPr>
          </a:lstStyle>
          <a:p>
            <a:pPr marL="0" lvl="0" indent="0" algn="ct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5_BODY Slide LEFT 3">
  <p:cSld name="5_BODY Slide LEFT 3">
    <p:spTree>
      <p:nvGrpSpPr>
        <p:cNvPr id="1" name="Shape 49"/>
        <p:cNvGrpSpPr/>
        <p:nvPr/>
      </p:nvGrpSpPr>
      <p:grpSpPr>
        <a:xfrm>
          <a:off x="0" y="0"/>
          <a:ext cx="0" cy="0"/>
          <a:chOff x="0" y="0"/>
          <a:chExt cx="0" cy="0"/>
        </a:xfrm>
      </p:grpSpPr>
      <p:pic>
        <p:nvPicPr>
          <p:cNvPr id="50" name="Google Shape;50;p8"/>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51" name="Google Shape;51;p8"/>
          <p:cNvSpPr/>
          <p:nvPr/>
        </p:nvSpPr>
        <p:spPr>
          <a:xfrm>
            <a:off x="11667442" y="6327914"/>
            <a:ext cx="308043" cy="308043"/>
          </a:xfrm>
          <a:prstGeom prst="ellipse">
            <a:avLst/>
          </a:prstGeom>
          <a:solidFill>
            <a:srgbClr val="1EAC4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52" name="Google Shape;52;p8"/>
          <p:cNvSpPr txBox="1">
            <a:spLocks noGrp="1"/>
          </p:cNvSpPr>
          <p:nvPr>
            <p:ph type="sldNum" idx="12"/>
          </p:nvPr>
        </p:nvSpPr>
        <p:spPr>
          <a:xfrm>
            <a:off x="11602610" y="6299373"/>
            <a:ext cx="437707" cy="365125"/>
          </a:xfrm>
          <a:prstGeom prst="rect">
            <a:avLst/>
          </a:prstGeom>
          <a:noFill/>
          <a:ln>
            <a:noFill/>
          </a:ln>
        </p:spPr>
        <p:txBody>
          <a:bodyPr spcFirstLastPara="1" wrap="square" lIns="91425" tIns="45700" rIns="91425" bIns="45700" anchor="ctr" anchorCtr="0">
            <a:noAutofit/>
          </a:bodyPr>
          <a:lstStyle>
            <a:lvl1pPr marL="0" lvl="0" indent="0" algn="ctr">
              <a:spcBef>
                <a:spcPts val="0"/>
              </a:spcBef>
              <a:buNone/>
              <a:defRPr sz="1200" b="1">
                <a:solidFill>
                  <a:schemeClr val="lt1"/>
                </a:solidFill>
                <a:latin typeface="Calibri"/>
                <a:ea typeface="Calibri"/>
                <a:cs typeface="Calibri"/>
                <a:sym typeface="Calibri"/>
              </a:defRPr>
            </a:lvl1pPr>
            <a:lvl2pPr marL="0" lvl="1" indent="0" algn="ctr">
              <a:spcBef>
                <a:spcPts val="0"/>
              </a:spcBef>
              <a:buNone/>
              <a:defRPr sz="1200" b="1">
                <a:solidFill>
                  <a:schemeClr val="lt1"/>
                </a:solidFill>
                <a:latin typeface="Calibri"/>
                <a:ea typeface="Calibri"/>
                <a:cs typeface="Calibri"/>
                <a:sym typeface="Calibri"/>
              </a:defRPr>
            </a:lvl2pPr>
            <a:lvl3pPr marL="0" lvl="2" indent="0" algn="ctr">
              <a:spcBef>
                <a:spcPts val="0"/>
              </a:spcBef>
              <a:buNone/>
              <a:defRPr sz="1200" b="1">
                <a:solidFill>
                  <a:schemeClr val="lt1"/>
                </a:solidFill>
                <a:latin typeface="Calibri"/>
                <a:ea typeface="Calibri"/>
                <a:cs typeface="Calibri"/>
                <a:sym typeface="Calibri"/>
              </a:defRPr>
            </a:lvl3pPr>
            <a:lvl4pPr marL="0" lvl="3" indent="0" algn="ctr">
              <a:spcBef>
                <a:spcPts val="0"/>
              </a:spcBef>
              <a:buNone/>
              <a:defRPr sz="1200" b="1">
                <a:solidFill>
                  <a:schemeClr val="lt1"/>
                </a:solidFill>
                <a:latin typeface="Calibri"/>
                <a:ea typeface="Calibri"/>
                <a:cs typeface="Calibri"/>
                <a:sym typeface="Calibri"/>
              </a:defRPr>
            </a:lvl4pPr>
            <a:lvl5pPr marL="0" lvl="4" indent="0" algn="ctr">
              <a:spcBef>
                <a:spcPts val="0"/>
              </a:spcBef>
              <a:buNone/>
              <a:defRPr sz="1200" b="1">
                <a:solidFill>
                  <a:schemeClr val="lt1"/>
                </a:solidFill>
                <a:latin typeface="Calibri"/>
                <a:ea typeface="Calibri"/>
                <a:cs typeface="Calibri"/>
                <a:sym typeface="Calibri"/>
              </a:defRPr>
            </a:lvl5pPr>
            <a:lvl6pPr marL="0" lvl="5" indent="0" algn="ctr">
              <a:spcBef>
                <a:spcPts val="0"/>
              </a:spcBef>
              <a:buNone/>
              <a:defRPr sz="1200" b="1">
                <a:solidFill>
                  <a:schemeClr val="lt1"/>
                </a:solidFill>
                <a:latin typeface="Calibri"/>
                <a:ea typeface="Calibri"/>
                <a:cs typeface="Calibri"/>
                <a:sym typeface="Calibri"/>
              </a:defRPr>
            </a:lvl6pPr>
            <a:lvl7pPr marL="0" lvl="6" indent="0" algn="ctr">
              <a:spcBef>
                <a:spcPts val="0"/>
              </a:spcBef>
              <a:buNone/>
              <a:defRPr sz="1200" b="1">
                <a:solidFill>
                  <a:schemeClr val="lt1"/>
                </a:solidFill>
                <a:latin typeface="Calibri"/>
                <a:ea typeface="Calibri"/>
                <a:cs typeface="Calibri"/>
                <a:sym typeface="Calibri"/>
              </a:defRPr>
            </a:lvl7pPr>
            <a:lvl8pPr marL="0" lvl="7" indent="0" algn="ctr">
              <a:spcBef>
                <a:spcPts val="0"/>
              </a:spcBef>
              <a:buNone/>
              <a:defRPr sz="1200" b="1">
                <a:solidFill>
                  <a:schemeClr val="lt1"/>
                </a:solidFill>
                <a:latin typeface="Calibri"/>
                <a:ea typeface="Calibri"/>
                <a:cs typeface="Calibri"/>
                <a:sym typeface="Calibri"/>
              </a:defRPr>
            </a:lvl8pPr>
            <a:lvl9pPr marL="0" lvl="8" indent="0" algn="ctr">
              <a:spcBef>
                <a:spcPts val="0"/>
              </a:spcBef>
              <a:buNone/>
              <a:defRPr sz="1200" b="1">
                <a:solidFill>
                  <a:schemeClr val="lt1"/>
                </a:solidFill>
                <a:latin typeface="Calibri"/>
                <a:ea typeface="Calibri"/>
                <a:cs typeface="Calibri"/>
                <a:sym typeface="Calibri"/>
              </a:defRPr>
            </a:lvl9pPr>
          </a:lstStyle>
          <a:p>
            <a:pPr marL="0" lvl="0" indent="0" algn="ctr" rtl="0">
              <a:spcBef>
                <a:spcPts val="0"/>
              </a:spcBef>
              <a:spcAft>
                <a:spcPts val="0"/>
              </a:spcAft>
              <a:buNone/>
            </a:pPr>
            <a:fld id="{00000000-1234-1234-1234-123412341234}" type="slidenum">
              <a:rPr lang="en-US"/>
              <a:t>‹#›</a:t>
            </a:fld>
            <a:endParaRPr/>
          </a:p>
        </p:txBody>
      </p:sp>
      <p:sp>
        <p:nvSpPr>
          <p:cNvPr id="53" name="Google Shape;53;p8"/>
          <p:cNvSpPr txBox="1">
            <a:spLocks noGrp="1"/>
          </p:cNvSpPr>
          <p:nvPr>
            <p:ph type="body" idx="1"/>
          </p:nvPr>
        </p:nvSpPr>
        <p:spPr>
          <a:xfrm>
            <a:off x="1016192" y="1232420"/>
            <a:ext cx="10581297" cy="5331413"/>
          </a:xfrm>
          <a:prstGeom prst="rect">
            <a:avLst/>
          </a:prstGeom>
          <a:noFill/>
          <a:ln>
            <a:noFill/>
          </a:ln>
        </p:spPr>
        <p:txBody>
          <a:bodyPr spcFirstLastPara="1" wrap="square" lIns="91425" tIns="45700" rIns="91425" bIns="45700" anchor="t" anchorCtr="0">
            <a:normAutofit/>
          </a:bodyPr>
          <a:lstStyle>
            <a:lvl1pPr marL="457200" lvl="0" indent="-406400" algn="l">
              <a:lnSpc>
                <a:spcPct val="100000"/>
              </a:lnSpc>
              <a:spcBef>
                <a:spcPts val="0"/>
              </a:spcBef>
              <a:spcAft>
                <a:spcPts val="0"/>
              </a:spcAft>
              <a:buClr>
                <a:schemeClr val="dk1"/>
              </a:buClr>
              <a:buSzPts val="2800"/>
              <a:buChar char="•"/>
              <a:defRPr>
                <a:latin typeface="Arial"/>
                <a:ea typeface="Arial"/>
                <a:cs typeface="Arial"/>
                <a:sym typeface="Arial"/>
              </a:defRPr>
            </a:lvl1pPr>
            <a:lvl2pPr marL="914400" lvl="1" indent="-381000" algn="l">
              <a:lnSpc>
                <a:spcPct val="100000"/>
              </a:lnSpc>
              <a:spcBef>
                <a:spcPts val="600"/>
              </a:spcBef>
              <a:spcAft>
                <a:spcPts val="0"/>
              </a:spcAft>
              <a:buClr>
                <a:schemeClr val="dk1"/>
              </a:buClr>
              <a:buSzPts val="2400"/>
              <a:buChar char="•"/>
              <a:defRPr>
                <a:latin typeface="Arial"/>
                <a:ea typeface="Arial"/>
                <a:cs typeface="Arial"/>
                <a:sym typeface="Arial"/>
              </a:defRPr>
            </a:lvl2pPr>
            <a:lvl3pPr marL="1371600" lvl="2" indent="-355600" algn="l">
              <a:lnSpc>
                <a:spcPct val="100000"/>
              </a:lnSpc>
              <a:spcBef>
                <a:spcPts val="600"/>
              </a:spcBef>
              <a:spcAft>
                <a:spcPts val="0"/>
              </a:spcAft>
              <a:buClr>
                <a:schemeClr val="dk1"/>
              </a:buClr>
              <a:buSzPts val="2000"/>
              <a:buChar char="•"/>
              <a:defRPr>
                <a:latin typeface="Arial"/>
                <a:ea typeface="Arial"/>
                <a:cs typeface="Arial"/>
                <a:sym typeface="Arial"/>
              </a:defRPr>
            </a:lvl3pPr>
            <a:lvl4pPr marL="1828800" lvl="3" indent="-342900" algn="l">
              <a:lnSpc>
                <a:spcPct val="100000"/>
              </a:lnSpc>
              <a:spcBef>
                <a:spcPts val="600"/>
              </a:spcBef>
              <a:spcAft>
                <a:spcPts val="0"/>
              </a:spcAft>
              <a:buClr>
                <a:schemeClr val="dk1"/>
              </a:buClr>
              <a:buSzPts val="1800"/>
              <a:buChar char="•"/>
              <a:defRPr>
                <a:latin typeface="Arial"/>
                <a:ea typeface="Arial"/>
                <a:cs typeface="Arial"/>
                <a:sym typeface="Arial"/>
              </a:defRPr>
            </a:lvl4pPr>
            <a:lvl5pPr marL="2286000" lvl="4" indent="-342900" algn="l">
              <a:lnSpc>
                <a:spcPct val="100000"/>
              </a:lnSpc>
              <a:spcBef>
                <a:spcPts val="600"/>
              </a:spcBef>
              <a:spcAft>
                <a:spcPts val="0"/>
              </a:spcAft>
              <a:buClr>
                <a:schemeClr val="dk1"/>
              </a:buClr>
              <a:buSzPts val="1800"/>
              <a:buChar char="•"/>
              <a:defRPr>
                <a:latin typeface="Arial"/>
                <a:ea typeface="Arial"/>
                <a:cs typeface="Arial"/>
                <a:sym typeface="Arial"/>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4" name="Google Shape;54;p8"/>
          <p:cNvSpPr txBox="1">
            <a:spLocks noGrp="1"/>
          </p:cNvSpPr>
          <p:nvPr>
            <p:ph type="title"/>
          </p:nvPr>
        </p:nvSpPr>
        <p:spPr>
          <a:xfrm>
            <a:off x="1016191" y="414134"/>
            <a:ext cx="10581297" cy="544574"/>
          </a:xfrm>
          <a:prstGeom prst="rect">
            <a:avLst/>
          </a:prstGeom>
          <a:noFill/>
          <a:ln>
            <a:noFill/>
          </a:ln>
        </p:spPr>
        <p:txBody>
          <a:bodyPr spcFirstLastPara="1" wrap="square" lIns="91425" tIns="45700" rIns="91425" bIns="45700" anchor="t" anchorCtr="0">
            <a:normAutofit/>
          </a:bodyPr>
          <a:lstStyle>
            <a:lvl1pPr lvl="0" algn="l">
              <a:lnSpc>
                <a:spcPct val="90000"/>
              </a:lnSpc>
              <a:spcBef>
                <a:spcPts val="0"/>
              </a:spcBef>
              <a:spcAft>
                <a:spcPts val="0"/>
              </a:spcAft>
              <a:buClr>
                <a:schemeClr val="dk1"/>
              </a:buClr>
              <a:buSzPts val="3200"/>
              <a:buFont typeface="Arial"/>
              <a:buNone/>
              <a:defRPr sz="3200">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7_BODY Slide RIGHT 2">
  <p:cSld name="7_BODY Slide RIGHT 2">
    <p:spTree>
      <p:nvGrpSpPr>
        <p:cNvPr id="1" name="Shape 55"/>
        <p:cNvGrpSpPr/>
        <p:nvPr/>
      </p:nvGrpSpPr>
      <p:grpSpPr>
        <a:xfrm>
          <a:off x="0" y="0"/>
          <a:ext cx="0" cy="0"/>
          <a:chOff x="0" y="0"/>
          <a:chExt cx="0" cy="0"/>
        </a:xfrm>
      </p:grpSpPr>
      <p:pic>
        <p:nvPicPr>
          <p:cNvPr id="56" name="Google Shape;56;p9" descr="Background pattern&#10;&#10;Description automatically generated with low confidence"/>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57" name="Google Shape;57;p9"/>
          <p:cNvSpPr txBox="1">
            <a:spLocks noGrp="1"/>
          </p:cNvSpPr>
          <p:nvPr>
            <p:ph type="title"/>
          </p:nvPr>
        </p:nvSpPr>
        <p:spPr>
          <a:xfrm>
            <a:off x="448178" y="251489"/>
            <a:ext cx="10694743" cy="544574"/>
          </a:xfrm>
          <a:prstGeom prst="rect">
            <a:avLst/>
          </a:prstGeom>
          <a:noFill/>
          <a:ln>
            <a:noFill/>
          </a:ln>
        </p:spPr>
        <p:txBody>
          <a:bodyPr spcFirstLastPara="1" wrap="square" lIns="91425" tIns="45700" rIns="91425" bIns="45700" anchor="t" anchorCtr="0">
            <a:normAutofit/>
          </a:bodyPr>
          <a:lstStyle>
            <a:lvl1pPr lvl="0" algn="l">
              <a:lnSpc>
                <a:spcPct val="90000"/>
              </a:lnSpc>
              <a:spcBef>
                <a:spcPts val="0"/>
              </a:spcBef>
              <a:spcAft>
                <a:spcPts val="0"/>
              </a:spcAft>
              <a:buClr>
                <a:schemeClr val="dk1"/>
              </a:buClr>
              <a:buSzPts val="3200"/>
              <a:buFont typeface="Arial"/>
              <a:buNone/>
              <a:defRPr sz="3200">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8" name="Google Shape;58;p9"/>
          <p:cNvSpPr/>
          <p:nvPr/>
        </p:nvSpPr>
        <p:spPr>
          <a:xfrm>
            <a:off x="140135" y="6406711"/>
            <a:ext cx="308043" cy="308043"/>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59" name="Google Shape;59;p9"/>
          <p:cNvSpPr/>
          <p:nvPr/>
        </p:nvSpPr>
        <p:spPr>
          <a:xfrm>
            <a:off x="11759586" y="6327914"/>
            <a:ext cx="308043" cy="308043"/>
          </a:xfrm>
          <a:prstGeom prst="ellipse">
            <a:avLst/>
          </a:prstGeom>
          <a:solidFill>
            <a:srgbClr val="1EAC4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60" name="Google Shape;60;p9"/>
          <p:cNvSpPr txBox="1">
            <a:spLocks noGrp="1"/>
          </p:cNvSpPr>
          <p:nvPr>
            <p:ph type="sldNum" idx="12"/>
          </p:nvPr>
        </p:nvSpPr>
        <p:spPr>
          <a:xfrm>
            <a:off x="11694754" y="6299373"/>
            <a:ext cx="437707" cy="365125"/>
          </a:xfrm>
          <a:prstGeom prst="rect">
            <a:avLst/>
          </a:prstGeom>
          <a:noFill/>
          <a:ln>
            <a:noFill/>
          </a:ln>
        </p:spPr>
        <p:txBody>
          <a:bodyPr spcFirstLastPara="1" wrap="square" lIns="91425" tIns="45700" rIns="91425" bIns="45700" anchor="ctr" anchorCtr="0">
            <a:noAutofit/>
          </a:bodyPr>
          <a:lstStyle>
            <a:lvl1pPr marL="0" lvl="0" indent="0" algn="ctr">
              <a:spcBef>
                <a:spcPts val="0"/>
              </a:spcBef>
              <a:buNone/>
              <a:defRPr sz="1200" b="1">
                <a:solidFill>
                  <a:schemeClr val="lt1"/>
                </a:solidFill>
                <a:latin typeface="Calibri"/>
                <a:ea typeface="Calibri"/>
                <a:cs typeface="Calibri"/>
                <a:sym typeface="Calibri"/>
              </a:defRPr>
            </a:lvl1pPr>
            <a:lvl2pPr marL="0" lvl="1" indent="0" algn="ctr">
              <a:spcBef>
                <a:spcPts val="0"/>
              </a:spcBef>
              <a:buNone/>
              <a:defRPr sz="1200" b="1">
                <a:solidFill>
                  <a:schemeClr val="lt1"/>
                </a:solidFill>
                <a:latin typeface="Calibri"/>
                <a:ea typeface="Calibri"/>
                <a:cs typeface="Calibri"/>
                <a:sym typeface="Calibri"/>
              </a:defRPr>
            </a:lvl2pPr>
            <a:lvl3pPr marL="0" lvl="2" indent="0" algn="ctr">
              <a:spcBef>
                <a:spcPts val="0"/>
              </a:spcBef>
              <a:buNone/>
              <a:defRPr sz="1200" b="1">
                <a:solidFill>
                  <a:schemeClr val="lt1"/>
                </a:solidFill>
                <a:latin typeface="Calibri"/>
                <a:ea typeface="Calibri"/>
                <a:cs typeface="Calibri"/>
                <a:sym typeface="Calibri"/>
              </a:defRPr>
            </a:lvl3pPr>
            <a:lvl4pPr marL="0" lvl="3" indent="0" algn="ctr">
              <a:spcBef>
                <a:spcPts val="0"/>
              </a:spcBef>
              <a:buNone/>
              <a:defRPr sz="1200" b="1">
                <a:solidFill>
                  <a:schemeClr val="lt1"/>
                </a:solidFill>
                <a:latin typeface="Calibri"/>
                <a:ea typeface="Calibri"/>
                <a:cs typeface="Calibri"/>
                <a:sym typeface="Calibri"/>
              </a:defRPr>
            </a:lvl4pPr>
            <a:lvl5pPr marL="0" lvl="4" indent="0" algn="ctr">
              <a:spcBef>
                <a:spcPts val="0"/>
              </a:spcBef>
              <a:buNone/>
              <a:defRPr sz="1200" b="1">
                <a:solidFill>
                  <a:schemeClr val="lt1"/>
                </a:solidFill>
                <a:latin typeface="Calibri"/>
                <a:ea typeface="Calibri"/>
                <a:cs typeface="Calibri"/>
                <a:sym typeface="Calibri"/>
              </a:defRPr>
            </a:lvl5pPr>
            <a:lvl6pPr marL="0" lvl="5" indent="0" algn="ctr">
              <a:spcBef>
                <a:spcPts val="0"/>
              </a:spcBef>
              <a:buNone/>
              <a:defRPr sz="1200" b="1">
                <a:solidFill>
                  <a:schemeClr val="lt1"/>
                </a:solidFill>
                <a:latin typeface="Calibri"/>
                <a:ea typeface="Calibri"/>
                <a:cs typeface="Calibri"/>
                <a:sym typeface="Calibri"/>
              </a:defRPr>
            </a:lvl6pPr>
            <a:lvl7pPr marL="0" lvl="6" indent="0" algn="ctr">
              <a:spcBef>
                <a:spcPts val="0"/>
              </a:spcBef>
              <a:buNone/>
              <a:defRPr sz="1200" b="1">
                <a:solidFill>
                  <a:schemeClr val="lt1"/>
                </a:solidFill>
                <a:latin typeface="Calibri"/>
                <a:ea typeface="Calibri"/>
                <a:cs typeface="Calibri"/>
                <a:sym typeface="Calibri"/>
              </a:defRPr>
            </a:lvl7pPr>
            <a:lvl8pPr marL="0" lvl="7" indent="0" algn="ctr">
              <a:spcBef>
                <a:spcPts val="0"/>
              </a:spcBef>
              <a:buNone/>
              <a:defRPr sz="1200" b="1">
                <a:solidFill>
                  <a:schemeClr val="lt1"/>
                </a:solidFill>
                <a:latin typeface="Calibri"/>
                <a:ea typeface="Calibri"/>
                <a:cs typeface="Calibri"/>
                <a:sym typeface="Calibri"/>
              </a:defRPr>
            </a:lvl8pPr>
            <a:lvl9pPr marL="0" lvl="8" indent="0" algn="ctr">
              <a:spcBef>
                <a:spcPts val="0"/>
              </a:spcBef>
              <a:buNone/>
              <a:defRPr sz="1200" b="1">
                <a:solidFill>
                  <a:schemeClr val="lt1"/>
                </a:solidFill>
                <a:latin typeface="Calibri"/>
                <a:ea typeface="Calibri"/>
                <a:cs typeface="Calibri"/>
                <a:sym typeface="Calibri"/>
              </a:defRPr>
            </a:lvl9pPr>
          </a:lstStyle>
          <a:p>
            <a:pPr marL="0" lvl="0" indent="0" algn="ct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13_CLOSING Slide 4">
  <p:cSld name="13_CLOSING Slide 4">
    <p:spTree>
      <p:nvGrpSpPr>
        <p:cNvPr id="1" name="Shape 61"/>
        <p:cNvGrpSpPr/>
        <p:nvPr/>
      </p:nvGrpSpPr>
      <p:grpSpPr>
        <a:xfrm>
          <a:off x="0" y="0"/>
          <a:ext cx="0" cy="0"/>
          <a:chOff x="0" y="0"/>
          <a:chExt cx="0" cy="0"/>
        </a:xfrm>
      </p:grpSpPr>
      <p:pic>
        <p:nvPicPr>
          <p:cNvPr id="62" name="Google Shape;62;p10"/>
          <p:cNvPicPr preferRelativeResize="0"/>
          <p:nvPr/>
        </p:nvPicPr>
        <p:blipFill rotWithShape="1">
          <a:blip r:embed="rId2">
            <a:alphaModFix/>
          </a:blip>
          <a:srcRect/>
          <a:stretch/>
        </p:blipFill>
        <p:spPr>
          <a:xfrm>
            <a:off x="0" y="0"/>
            <a:ext cx="12192000" cy="6858000"/>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9.xml"/><Relationship Id="rId13" Type="http://schemas.openxmlformats.org/officeDocument/2006/relationships/slideLayout" Target="../slideLayouts/slideLayout34.xml"/><Relationship Id="rId18" Type="http://schemas.openxmlformats.org/officeDocument/2006/relationships/slideLayout" Target="../slideLayouts/slideLayout39.xml"/><Relationship Id="rId3" Type="http://schemas.openxmlformats.org/officeDocument/2006/relationships/slideLayout" Target="../slideLayouts/slideLayout24.xml"/><Relationship Id="rId21" Type="http://schemas.openxmlformats.org/officeDocument/2006/relationships/slideLayout" Target="../slideLayouts/slideLayout42.xml"/><Relationship Id="rId7" Type="http://schemas.openxmlformats.org/officeDocument/2006/relationships/slideLayout" Target="../slideLayouts/slideLayout28.xml"/><Relationship Id="rId12" Type="http://schemas.openxmlformats.org/officeDocument/2006/relationships/slideLayout" Target="../slideLayouts/slideLayout33.xml"/><Relationship Id="rId17" Type="http://schemas.openxmlformats.org/officeDocument/2006/relationships/slideLayout" Target="../slideLayouts/slideLayout38.xml"/><Relationship Id="rId2" Type="http://schemas.openxmlformats.org/officeDocument/2006/relationships/slideLayout" Target="../slideLayouts/slideLayout23.xml"/><Relationship Id="rId16" Type="http://schemas.openxmlformats.org/officeDocument/2006/relationships/slideLayout" Target="../slideLayouts/slideLayout37.xml"/><Relationship Id="rId20" Type="http://schemas.openxmlformats.org/officeDocument/2006/relationships/slideLayout" Target="../slideLayouts/slideLayout41.xml"/><Relationship Id="rId1" Type="http://schemas.openxmlformats.org/officeDocument/2006/relationships/slideLayout" Target="../slideLayouts/slideLayout22.xml"/><Relationship Id="rId6" Type="http://schemas.openxmlformats.org/officeDocument/2006/relationships/slideLayout" Target="../slideLayouts/slideLayout27.xml"/><Relationship Id="rId11" Type="http://schemas.openxmlformats.org/officeDocument/2006/relationships/slideLayout" Target="../slideLayouts/slideLayout32.xml"/><Relationship Id="rId5" Type="http://schemas.openxmlformats.org/officeDocument/2006/relationships/slideLayout" Target="../slideLayouts/slideLayout26.xml"/><Relationship Id="rId15" Type="http://schemas.openxmlformats.org/officeDocument/2006/relationships/slideLayout" Target="../slideLayouts/slideLayout36.xml"/><Relationship Id="rId23" Type="http://schemas.openxmlformats.org/officeDocument/2006/relationships/theme" Target="../theme/theme2.xml"/><Relationship Id="rId10" Type="http://schemas.openxmlformats.org/officeDocument/2006/relationships/slideLayout" Target="../slideLayouts/slideLayout31.xml"/><Relationship Id="rId19" Type="http://schemas.openxmlformats.org/officeDocument/2006/relationships/slideLayout" Target="../slideLayouts/slideLayout40.xml"/><Relationship Id="rId4" Type="http://schemas.openxmlformats.org/officeDocument/2006/relationships/slideLayout" Target="../slideLayouts/slideLayout25.xml"/><Relationship Id="rId9" Type="http://schemas.openxmlformats.org/officeDocument/2006/relationships/slideLayout" Target="../slideLayouts/slideLayout30.xml"/><Relationship Id="rId14" Type="http://schemas.openxmlformats.org/officeDocument/2006/relationships/slideLayout" Target="../slideLayouts/slideLayout35.xml"/><Relationship Id="rId22" Type="http://schemas.openxmlformats.org/officeDocument/2006/relationships/slideLayout" Target="../slideLayouts/slideLayout43.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51.xml"/><Relationship Id="rId13" Type="http://schemas.openxmlformats.org/officeDocument/2006/relationships/slideLayout" Target="../slideLayouts/slideLayout56.xml"/><Relationship Id="rId18" Type="http://schemas.openxmlformats.org/officeDocument/2006/relationships/slideLayout" Target="../slideLayouts/slideLayout61.xml"/><Relationship Id="rId26" Type="http://schemas.openxmlformats.org/officeDocument/2006/relationships/theme" Target="../theme/theme3.xml"/><Relationship Id="rId3" Type="http://schemas.openxmlformats.org/officeDocument/2006/relationships/slideLayout" Target="../slideLayouts/slideLayout46.xml"/><Relationship Id="rId21" Type="http://schemas.openxmlformats.org/officeDocument/2006/relationships/slideLayout" Target="../slideLayouts/slideLayout64.xml"/><Relationship Id="rId7" Type="http://schemas.openxmlformats.org/officeDocument/2006/relationships/slideLayout" Target="../slideLayouts/slideLayout50.xml"/><Relationship Id="rId12" Type="http://schemas.openxmlformats.org/officeDocument/2006/relationships/slideLayout" Target="../slideLayouts/slideLayout55.xml"/><Relationship Id="rId17" Type="http://schemas.openxmlformats.org/officeDocument/2006/relationships/slideLayout" Target="../slideLayouts/slideLayout60.xml"/><Relationship Id="rId25" Type="http://schemas.openxmlformats.org/officeDocument/2006/relationships/slideLayout" Target="../slideLayouts/slideLayout68.xml"/><Relationship Id="rId2" Type="http://schemas.openxmlformats.org/officeDocument/2006/relationships/slideLayout" Target="../slideLayouts/slideLayout45.xml"/><Relationship Id="rId16" Type="http://schemas.openxmlformats.org/officeDocument/2006/relationships/slideLayout" Target="../slideLayouts/slideLayout59.xml"/><Relationship Id="rId20" Type="http://schemas.openxmlformats.org/officeDocument/2006/relationships/slideLayout" Target="../slideLayouts/slideLayout63.xml"/><Relationship Id="rId1" Type="http://schemas.openxmlformats.org/officeDocument/2006/relationships/slideLayout" Target="../slideLayouts/slideLayout44.xml"/><Relationship Id="rId6" Type="http://schemas.openxmlformats.org/officeDocument/2006/relationships/slideLayout" Target="../slideLayouts/slideLayout49.xml"/><Relationship Id="rId11" Type="http://schemas.openxmlformats.org/officeDocument/2006/relationships/slideLayout" Target="../slideLayouts/slideLayout54.xml"/><Relationship Id="rId24" Type="http://schemas.openxmlformats.org/officeDocument/2006/relationships/slideLayout" Target="../slideLayouts/slideLayout67.xml"/><Relationship Id="rId5" Type="http://schemas.openxmlformats.org/officeDocument/2006/relationships/slideLayout" Target="../slideLayouts/slideLayout48.xml"/><Relationship Id="rId15" Type="http://schemas.openxmlformats.org/officeDocument/2006/relationships/slideLayout" Target="../slideLayouts/slideLayout58.xml"/><Relationship Id="rId23" Type="http://schemas.openxmlformats.org/officeDocument/2006/relationships/slideLayout" Target="../slideLayouts/slideLayout66.xml"/><Relationship Id="rId10" Type="http://schemas.openxmlformats.org/officeDocument/2006/relationships/slideLayout" Target="../slideLayouts/slideLayout53.xml"/><Relationship Id="rId19" Type="http://schemas.openxmlformats.org/officeDocument/2006/relationships/slideLayout" Target="../slideLayouts/slideLayout62.xml"/><Relationship Id="rId4" Type="http://schemas.openxmlformats.org/officeDocument/2006/relationships/slideLayout" Target="../slideLayouts/slideLayout47.xml"/><Relationship Id="rId9" Type="http://schemas.openxmlformats.org/officeDocument/2006/relationships/slideLayout" Target="../slideLayouts/slideLayout52.xml"/><Relationship Id="rId14" Type="http://schemas.openxmlformats.org/officeDocument/2006/relationships/slideLayout" Target="../slideLayouts/slideLayout57.xml"/><Relationship Id="rId22" Type="http://schemas.openxmlformats.org/officeDocument/2006/relationships/slideLayout" Target="../slideLayouts/slideLayout6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1"/>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 id="2147483665" r:id="rId18"/>
    <p:sldLayoutId id="2147483666" r:id="rId19"/>
    <p:sldLayoutId id="2147483667" r:id="rId20"/>
    <p:sldLayoutId id="2147483668" r:id="rId2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18"/>
        <p:cNvGrpSpPr/>
        <p:nvPr/>
      </p:nvGrpSpPr>
      <p:grpSpPr>
        <a:xfrm>
          <a:off x="0" y="0"/>
          <a:ext cx="0" cy="0"/>
          <a:chOff x="0" y="0"/>
          <a:chExt cx="0" cy="0"/>
        </a:xfrm>
      </p:grpSpPr>
      <p:sp>
        <p:nvSpPr>
          <p:cNvPr id="119" name="Google Shape;119;p23"/>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120" name="Google Shape;120;p23"/>
          <p:cNvSpPr txBox="1">
            <a:spLocks noGrp="1"/>
          </p:cNvSpPr>
          <p:nvPr>
            <p:ph type="body" idx="1"/>
          </p:nvPr>
        </p:nvSpPr>
        <p:spPr>
          <a:xfrm>
            <a:off x="838200" y="1825625"/>
            <a:ext cx="10515600" cy="4351200"/>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1" name="Google Shape;121;p23"/>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22" name="Google Shape;122;p23"/>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23" name="Google Shape;123;p23"/>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69" r:id="rId1"/>
    <p:sldLayoutId id="2147483670" r:id="rId2"/>
    <p:sldLayoutId id="2147483671" r:id="rId3"/>
    <p:sldLayoutId id="2147483672" r:id="rId4"/>
    <p:sldLayoutId id="2147483673" r:id="rId5"/>
    <p:sldLayoutId id="2147483674" r:id="rId6"/>
    <p:sldLayoutId id="2147483675" r:id="rId7"/>
    <p:sldLayoutId id="2147483676" r:id="rId8"/>
    <p:sldLayoutId id="2147483677" r:id="rId9"/>
    <p:sldLayoutId id="2147483678" r:id="rId10"/>
    <p:sldLayoutId id="2147483679" r:id="rId11"/>
    <p:sldLayoutId id="2147483680" r:id="rId12"/>
    <p:sldLayoutId id="2147483681" r:id="rId13"/>
    <p:sldLayoutId id="2147483682" r:id="rId14"/>
    <p:sldLayoutId id="2147483683" r:id="rId15"/>
    <p:sldLayoutId id="2147483684" r:id="rId16"/>
    <p:sldLayoutId id="2147483685" r:id="rId17"/>
    <p:sldLayoutId id="2147483686" r:id="rId18"/>
    <p:sldLayoutId id="2147483687" r:id="rId19"/>
    <p:sldLayoutId id="2147483688" r:id="rId20"/>
    <p:sldLayoutId id="2147483689" r:id="rId21"/>
    <p:sldLayoutId id="2147483690" r:id="rId22"/>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33"/>
        <p:cNvGrpSpPr/>
        <p:nvPr/>
      </p:nvGrpSpPr>
      <p:grpSpPr>
        <a:xfrm>
          <a:off x="0" y="0"/>
          <a:ext cx="0" cy="0"/>
          <a:chOff x="0" y="0"/>
          <a:chExt cx="0" cy="0"/>
        </a:xfrm>
      </p:grpSpPr>
      <p:sp>
        <p:nvSpPr>
          <p:cNvPr id="234" name="Google Shape;234;p46"/>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235" name="Google Shape;235;p46"/>
          <p:cNvSpPr txBox="1">
            <a:spLocks noGrp="1"/>
          </p:cNvSpPr>
          <p:nvPr>
            <p:ph type="body" idx="1"/>
          </p:nvPr>
        </p:nvSpPr>
        <p:spPr>
          <a:xfrm>
            <a:off x="838200" y="1825625"/>
            <a:ext cx="10515600" cy="4351200"/>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36" name="Google Shape;236;p46"/>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237" name="Google Shape;237;p46"/>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238" name="Google Shape;238;p46"/>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91" r:id="rId1"/>
    <p:sldLayoutId id="2147483692" r:id="rId2"/>
    <p:sldLayoutId id="2147483693" r:id="rId3"/>
    <p:sldLayoutId id="2147483694" r:id="rId4"/>
    <p:sldLayoutId id="2147483695" r:id="rId5"/>
    <p:sldLayoutId id="2147483696" r:id="rId6"/>
    <p:sldLayoutId id="2147483697" r:id="rId7"/>
    <p:sldLayoutId id="2147483698" r:id="rId8"/>
    <p:sldLayoutId id="2147483699" r:id="rId9"/>
    <p:sldLayoutId id="2147483700" r:id="rId10"/>
    <p:sldLayoutId id="2147483701" r:id="rId11"/>
    <p:sldLayoutId id="2147483702" r:id="rId12"/>
    <p:sldLayoutId id="2147483703" r:id="rId13"/>
    <p:sldLayoutId id="2147483704" r:id="rId14"/>
    <p:sldLayoutId id="2147483705" r:id="rId15"/>
    <p:sldLayoutId id="2147483706" r:id="rId16"/>
    <p:sldLayoutId id="2147483707" r:id="rId17"/>
    <p:sldLayoutId id="2147483708" r:id="rId18"/>
    <p:sldLayoutId id="2147483709" r:id="rId19"/>
    <p:sldLayoutId id="2147483710" r:id="rId20"/>
    <p:sldLayoutId id="2147483711" r:id="rId21"/>
    <p:sldLayoutId id="2147483712" r:id="rId22"/>
    <p:sldLayoutId id="2147483713" r:id="rId23"/>
    <p:sldLayoutId id="2147483714" r:id="rId24"/>
    <p:sldLayoutId id="2147483715" r:id="rId25"/>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5.xml"/></Relationships>
</file>

<file path=ppt/slides/_rels/slide10.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0.xml"/><Relationship Id="rId1" Type="http://schemas.openxmlformats.org/officeDocument/2006/relationships/slideLayout" Target="../slideLayouts/slideLayout6.xml"/><Relationship Id="rId4" Type="http://schemas.openxmlformats.org/officeDocument/2006/relationships/image" Target="../media/image31.png"/></Relationships>
</file>

<file path=ppt/slides/_rels/slide11.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2.xml"/><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3" Type="http://schemas.openxmlformats.org/officeDocument/2006/relationships/image" Target="../media/image33.jpg"/><Relationship Id="rId2" Type="http://schemas.openxmlformats.org/officeDocument/2006/relationships/notesSlide" Target="../notesSlides/notesSlide13.xml"/><Relationship Id="rId1" Type="http://schemas.openxmlformats.org/officeDocument/2006/relationships/slideLayout" Target="../slideLayouts/slideLayout12.xml"/><Relationship Id="rId4" Type="http://schemas.openxmlformats.org/officeDocument/2006/relationships/image" Target="../media/image34.jpg"/></Relationships>
</file>

<file path=ppt/slides/_rels/slide14.xml.rels><?xml version="1.0" encoding="UTF-8" standalone="yes"?>
<Relationships xmlns="http://schemas.openxmlformats.org/package/2006/relationships"><Relationship Id="rId3" Type="http://schemas.openxmlformats.org/officeDocument/2006/relationships/image" Target="../media/image35.jpg"/><Relationship Id="rId2" Type="http://schemas.openxmlformats.org/officeDocument/2006/relationships/notesSlide" Target="../notesSlides/notesSlide14.xml"/><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notesSlide" Target="../notesSlides/notesSlide15.xml"/><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17.xml"/><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hyperlink" Target="http://www.youtube.com/watch?v=HclqS9YpQS0" TargetMode="External"/><Relationship Id="rId2" Type="http://schemas.openxmlformats.org/officeDocument/2006/relationships/notesSlide" Target="../notesSlides/notesSlide19.xml"/><Relationship Id="rId1" Type="http://schemas.openxmlformats.org/officeDocument/2006/relationships/slideLayout" Target="../slideLayouts/slideLayout8.xml"/><Relationship Id="rId4" Type="http://schemas.openxmlformats.org/officeDocument/2006/relationships/image" Target="../media/image40.jpg"/></Relationships>
</file>

<file path=ppt/slides/_rels/slide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20.xml"/><Relationship Id="rId1" Type="http://schemas.openxmlformats.org/officeDocument/2006/relationships/slideLayout" Target="../slideLayouts/slideLayout27.xml"/></Relationships>
</file>

<file path=ppt/slides/_rels/slide21.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21.xml"/><Relationship Id="rId1" Type="http://schemas.openxmlformats.org/officeDocument/2006/relationships/slideLayout" Target="../slideLayouts/slideLayout27.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3.xml"/><Relationship Id="rId1" Type="http://schemas.openxmlformats.org/officeDocument/2006/relationships/slideLayout" Target="../slideLayouts/slideLayout6.xml"/><Relationship Id="rId4" Type="http://schemas.openxmlformats.org/officeDocument/2006/relationships/image" Target="../media/image43.png"/></Relationships>
</file>

<file path=ppt/slides/_rels/slide24.xml.rels><?xml version="1.0" encoding="UTF-8" standalone="yes"?>
<Relationships xmlns="http://schemas.openxmlformats.org/package/2006/relationships"><Relationship Id="rId3" Type="http://schemas.openxmlformats.org/officeDocument/2006/relationships/image" Target="../media/image44.jpg"/><Relationship Id="rId2" Type="http://schemas.openxmlformats.org/officeDocument/2006/relationships/notesSlide" Target="../notesSlides/notesSlide24.xml"/><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26.xml"/><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27.xml"/><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3" Type="http://schemas.openxmlformats.org/officeDocument/2006/relationships/image" Target="../media/image47.jpg"/><Relationship Id="rId2" Type="http://schemas.openxmlformats.org/officeDocument/2006/relationships/notesSlide" Target="../notesSlides/notesSlide28.xml"/><Relationship Id="rId1" Type="http://schemas.openxmlformats.org/officeDocument/2006/relationships/slideLayout" Target="../slideLayouts/slideLayout12.xml"/><Relationship Id="rId4" Type="http://schemas.openxmlformats.org/officeDocument/2006/relationships/image" Target="../media/image48.jpg"/></Relationships>
</file>

<file path=ppt/slides/_rels/slide29.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29.xml"/><Relationship Id="rId1" Type="http://schemas.openxmlformats.org/officeDocument/2006/relationships/slideLayout" Target="../slideLayouts/slideLayout2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3.xml"/></Relationships>
</file>

<file path=ppt/slides/_rels/slide30.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30.xml"/><Relationship Id="rId1" Type="http://schemas.openxmlformats.org/officeDocument/2006/relationships/slideLayout" Target="../slideLayouts/slideLayout27.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32.xml"/><Relationship Id="rId1" Type="http://schemas.openxmlformats.org/officeDocument/2006/relationships/slideLayout" Target="../slideLayouts/slideLayout12.xml"/></Relationships>
</file>

<file path=ppt/slides/_rels/slide33.xml.rels><?xml version="1.0" encoding="UTF-8" standalone="yes"?>
<Relationships xmlns="http://schemas.openxmlformats.org/package/2006/relationships"><Relationship Id="rId3" Type="http://schemas.openxmlformats.org/officeDocument/2006/relationships/image" Target="../media/image50.jpg"/><Relationship Id="rId2" Type="http://schemas.openxmlformats.org/officeDocument/2006/relationships/notesSlide" Target="../notesSlides/notesSlide33.xml"/><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34.xml"/><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35.xml"/><Relationship Id="rId1" Type="http://schemas.openxmlformats.org/officeDocument/2006/relationships/slideLayout" Target="../slideLayouts/slideLayout4.xml"/><Relationship Id="rId4" Type="http://schemas.openxmlformats.org/officeDocument/2006/relationships/image" Target="../media/image53.jpg"/></Relationships>
</file>

<file path=ppt/slides/_rels/slide36.xml.rels><?xml version="1.0" encoding="UTF-8" standalone="yes"?>
<Relationships xmlns="http://schemas.openxmlformats.org/package/2006/relationships"><Relationship Id="rId3" Type="http://schemas.openxmlformats.org/officeDocument/2006/relationships/image" Target="../media/image53.jpg"/><Relationship Id="rId2" Type="http://schemas.openxmlformats.org/officeDocument/2006/relationships/notesSlide" Target="../notesSlides/notesSlide36.xml"/><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3" Type="http://schemas.openxmlformats.org/officeDocument/2006/relationships/image" Target="../media/image53.jpg"/><Relationship Id="rId2" Type="http://schemas.openxmlformats.org/officeDocument/2006/relationships/notesSlide" Target="../notesSlides/notesSlide37.xml"/><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38.xml"/><Relationship Id="rId1" Type="http://schemas.openxmlformats.org/officeDocument/2006/relationships/slideLayout" Target="../slideLayouts/slideLayout12.xml"/></Relationships>
</file>

<file path=ppt/slides/_rels/slide39.xml.rels><?xml version="1.0" encoding="UTF-8" standalone="yes"?>
<Relationships xmlns="http://schemas.openxmlformats.org/package/2006/relationships"><Relationship Id="rId3" Type="http://schemas.openxmlformats.org/officeDocument/2006/relationships/hyperlink" Target="http://www.youtube.com/watch?v=zxW9Acb7J3s" TargetMode="External"/><Relationship Id="rId2" Type="http://schemas.openxmlformats.org/officeDocument/2006/relationships/notesSlide" Target="../notesSlides/notesSlide39.xml"/><Relationship Id="rId1" Type="http://schemas.openxmlformats.org/officeDocument/2006/relationships/slideLayout" Target="../slideLayouts/slideLayout52.xml"/><Relationship Id="rId4" Type="http://schemas.openxmlformats.org/officeDocument/2006/relationships/image" Target="../media/image55.jpg"/></Relationships>
</file>

<file path=ppt/slides/_rels/slide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4.xml"/><Relationship Id="rId1" Type="http://schemas.openxmlformats.org/officeDocument/2006/relationships/slideLayout" Target="../slideLayouts/slideLayout27.xml"/></Relationships>
</file>

<file path=ppt/slides/_rels/slide40.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40.xml"/><Relationship Id="rId1" Type="http://schemas.openxmlformats.org/officeDocument/2006/relationships/slideLayout" Target="../slideLayouts/slideLayout27.xml"/></Relationships>
</file>

<file path=ppt/slides/_rels/slide41.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41.xml"/><Relationship Id="rId1" Type="http://schemas.openxmlformats.org/officeDocument/2006/relationships/slideLayout" Target="../slideLayouts/slideLayout27.xml"/></Relationships>
</file>

<file path=ppt/slides/_rels/slide42.xml.rels><?xml version="1.0" encoding="UTF-8" standalone="yes"?>
<Relationships xmlns="http://schemas.openxmlformats.org/package/2006/relationships"><Relationship Id="rId3" Type="http://schemas.openxmlformats.org/officeDocument/2006/relationships/image" Target="../media/image56.png"/><Relationship Id="rId7" Type="http://schemas.openxmlformats.org/officeDocument/2006/relationships/image" Target="../media/image60.png"/><Relationship Id="rId2" Type="http://schemas.openxmlformats.org/officeDocument/2006/relationships/notesSlide" Target="../notesSlides/notesSlide42.xml"/><Relationship Id="rId1" Type="http://schemas.openxmlformats.org/officeDocument/2006/relationships/slideLayout" Target="../slideLayouts/slideLayout27.xml"/><Relationship Id="rId6" Type="http://schemas.openxmlformats.org/officeDocument/2006/relationships/image" Target="../media/image59.png"/><Relationship Id="rId5" Type="http://schemas.openxmlformats.org/officeDocument/2006/relationships/image" Target="../media/image58.png"/><Relationship Id="rId4" Type="http://schemas.openxmlformats.org/officeDocument/2006/relationships/image" Target="../media/image57.png"/></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7.xml"/></Relationships>
</file>

<file path=ppt/slides/_rels/slide44.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44.xml"/><Relationship Id="rId1" Type="http://schemas.openxmlformats.org/officeDocument/2006/relationships/slideLayout" Target="../slideLayouts/slideLayout41.xml"/><Relationship Id="rId5" Type="http://schemas.openxmlformats.org/officeDocument/2006/relationships/image" Target="../media/image63.png"/><Relationship Id="rId4" Type="http://schemas.openxmlformats.org/officeDocument/2006/relationships/image" Target="../media/image62.png"/></Relationships>
</file>

<file path=ppt/slides/_rels/slide45.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45.xml"/><Relationship Id="rId1" Type="http://schemas.openxmlformats.org/officeDocument/2006/relationships/slideLayout" Target="../slideLayouts/slideLayout27.xml"/><Relationship Id="rId5" Type="http://schemas.openxmlformats.org/officeDocument/2006/relationships/image" Target="../media/image66.png"/><Relationship Id="rId4" Type="http://schemas.openxmlformats.org/officeDocument/2006/relationships/image" Target="../media/image65.png"/></Relationships>
</file>

<file path=ppt/slides/_rels/slide46.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46.xml"/><Relationship Id="rId1" Type="http://schemas.openxmlformats.org/officeDocument/2006/relationships/slideLayout" Target="../slideLayouts/slideLayout27.xml"/><Relationship Id="rId4" Type="http://schemas.openxmlformats.org/officeDocument/2006/relationships/image" Target="../media/image67.png"/></Relationships>
</file>

<file path=ppt/slides/_rels/slide47.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47.xml"/><Relationship Id="rId1" Type="http://schemas.openxmlformats.org/officeDocument/2006/relationships/slideLayout" Target="../slideLayouts/slideLayout22.xml"/></Relationships>
</file>

<file path=ppt/slides/_rels/slide48.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48.xml"/><Relationship Id="rId1" Type="http://schemas.openxmlformats.org/officeDocument/2006/relationships/slideLayout" Target="../slideLayouts/slideLayout28.xml"/><Relationship Id="rId4" Type="http://schemas.openxmlformats.org/officeDocument/2006/relationships/image" Target="../media/image70.png"/></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5.xml"/><Relationship Id="rId1" Type="http://schemas.openxmlformats.org/officeDocument/2006/relationships/slideLayout" Target="../slideLayouts/slideLayout25.xml"/><Relationship Id="rId6" Type="http://schemas.openxmlformats.org/officeDocument/2006/relationships/image" Target="../media/image23.jpg"/><Relationship Id="rId5" Type="http://schemas.openxmlformats.org/officeDocument/2006/relationships/image" Target="../media/image22.jpg"/><Relationship Id="rId4" Type="http://schemas.openxmlformats.org/officeDocument/2006/relationships/image" Target="../media/image21.jpg"/></Relationships>
</file>

<file path=ppt/slides/_rels/slide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25.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8.xml"/><Relationship Id="rId1" Type="http://schemas.openxmlformats.org/officeDocument/2006/relationships/slideLayout" Target="../slideLayouts/slideLayout12.xml"/><Relationship Id="rId5" Type="http://schemas.openxmlformats.org/officeDocument/2006/relationships/image" Target="../media/image28.png"/><Relationship Id="rId4" Type="http://schemas.openxmlformats.org/officeDocument/2006/relationships/image" Target="../media/image27.png"/></Relationships>
</file>

<file path=ppt/slides/_rels/slide9.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354"/>
        <p:cNvGrpSpPr/>
        <p:nvPr/>
      </p:nvGrpSpPr>
      <p:grpSpPr>
        <a:xfrm>
          <a:off x="0" y="0"/>
          <a:ext cx="0" cy="0"/>
          <a:chOff x="0" y="0"/>
          <a:chExt cx="0" cy="0"/>
        </a:xfrm>
      </p:grpSpPr>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435"/>
        <p:cNvGrpSpPr/>
        <p:nvPr/>
      </p:nvGrpSpPr>
      <p:grpSpPr>
        <a:xfrm>
          <a:off x="0" y="0"/>
          <a:ext cx="0" cy="0"/>
          <a:chOff x="0" y="0"/>
          <a:chExt cx="0" cy="0"/>
        </a:xfrm>
      </p:grpSpPr>
      <p:sp>
        <p:nvSpPr>
          <p:cNvPr id="436" name="Google Shape;436;p81"/>
          <p:cNvSpPr txBox="1">
            <a:spLocks noGrp="1"/>
          </p:cNvSpPr>
          <p:nvPr>
            <p:ph type="sldNum" idx="12"/>
          </p:nvPr>
        </p:nvSpPr>
        <p:spPr>
          <a:xfrm>
            <a:off x="11602610" y="6299373"/>
            <a:ext cx="437700" cy="3651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Clr>
                <a:srgbClr val="000000"/>
              </a:buClr>
              <a:buFont typeface="Arial"/>
              <a:buNone/>
            </a:pPr>
            <a:fld id="{00000000-1234-1234-1234-123412341234}" type="slidenum">
              <a:rPr lang="en-US"/>
              <a:t>10</a:t>
            </a:fld>
            <a:endParaRPr/>
          </a:p>
        </p:txBody>
      </p:sp>
      <p:sp>
        <p:nvSpPr>
          <p:cNvPr id="437" name="Google Shape;437;p81"/>
          <p:cNvSpPr txBox="1">
            <a:spLocks noGrp="1"/>
          </p:cNvSpPr>
          <p:nvPr>
            <p:ph type="title"/>
          </p:nvPr>
        </p:nvSpPr>
        <p:spPr>
          <a:xfrm>
            <a:off x="534379" y="958302"/>
            <a:ext cx="11203200" cy="5445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sz="5500" b="1">
                <a:solidFill>
                  <a:srgbClr val="FF6600"/>
                </a:solidFill>
                <a:latin typeface="Calibri"/>
                <a:ea typeface="Calibri"/>
                <a:cs typeface="Calibri"/>
                <a:sym typeface="Calibri"/>
              </a:rPr>
              <a:t>Replication</a:t>
            </a:r>
            <a:endParaRPr sz="5500" b="1">
              <a:solidFill>
                <a:srgbClr val="FF6600"/>
              </a:solidFill>
              <a:latin typeface="Calibri"/>
              <a:ea typeface="Calibri"/>
              <a:cs typeface="Calibri"/>
              <a:sym typeface="Calibri"/>
            </a:endParaRPr>
          </a:p>
        </p:txBody>
      </p:sp>
      <p:sp>
        <p:nvSpPr>
          <p:cNvPr id="438" name="Google Shape;438;p81"/>
          <p:cNvSpPr txBox="1">
            <a:spLocks noGrp="1"/>
          </p:cNvSpPr>
          <p:nvPr>
            <p:ph type="body" idx="1"/>
          </p:nvPr>
        </p:nvSpPr>
        <p:spPr>
          <a:xfrm>
            <a:off x="534375" y="2022000"/>
            <a:ext cx="11203200" cy="4398000"/>
          </a:xfrm>
          <a:prstGeom prst="rect">
            <a:avLst/>
          </a:prstGeom>
        </p:spPr>
        <p:txBody>
          <a:bodyPr spcFirstLastPara="1" wrap="square" lIns="91425" tIns="45700" rIns="91425" bIns="45700" anchor="t" anchorCtr="0">
            <a:normAutofit/>
          </a:bodyPr>
          <a:lstStyle/>
          <a:p>
            <a:pPr marL="0" lvl="0" indent="0" algn="l" rtl="0">
              <a:lnSpc>
                <a:spcPct val="115000"/>
              </a:lnSpc>
              <a:spcBef>
                <a:spcPts val="0"/>
              </a:spcBef>
              <a:spcAft>
                <a:spcPts val="0"/>
              </a:spcAft>
              <a:buNone/>
            </a:pPr>
            <a:r>
              <a:rPr lang="en-US" sz="3600" b="1"/>
              <a:t>Materials Needed:</a:t>
            </a:r>
            <a:endParaRPr sz="3600" b="1"/>
          </a:p>
          <a:p>
            <a:pPr marL="457200" lvl="0" indent="-457200" algn="l" rtl="0">
              <a:lnSpc>
                <a:spcPct val="115000"/>
              </a:lnSpc>
              <a:spcBef>
                <a:spcPts val="600"/>
              </a:spcBef>
              <a:spcAft>
                <a:spcPts val="0"/>
              </a:spcAft>
              <a:buSzPts val="3600"/>
              <a:buChar char="•"/>
            </a:pPr>
            <a:r>
              <a:rPr lang="en-US" sz="3600"/>
              <a:t>DNA Replication Placemat (Helicase)</a:t>
            </a:r>
            <a:endParaRPr sz="3600"/>
          </a:p>
          <a:p>
            <a:pPr marL="457200" lvl="0" indent="-457200" algn="l" rtl="0">
              <a:lnSpc>
                <a:spcPct val="115000"/>
              </a:lnSpc>
              <a:spcBef>
                <a:spcPts val="0"/>
              </a:spcBef>
              <a:spcAft>
                <a:spcPts val="0"/>
              </a:spcAft>
              <a:buSzPts val="3600"/>
              <a:buChar char="•"/>
            </a:pPr>
            <a:r>
              <a:rPr lang="en-US" sz="3600"/>
              <a:t>2 DNA polymerases</a:t>
            </a:r>
            <a:endParaRPr sz="3600"/>
          </a:p>
          <a:p>
            <a:pPr marL="457200" lvl="0" indent="-457200" algn="l" rtl="0">
              <a:lnSpc>
                <a:spcPct val="115000"/>
              </a:lnSpc>
              <a:spcBef>
                <a:spcPts val="0"/>
              </a:spcBef>
              <a:spcAft>
                <a:spcPts val="0"/>
              </a:spcAft>
              <a:buSzPts val="3600"/>
              <a:buChar char="•"/>
            </a:pPr>
            <a:r>
              <a:rPr lang="en-US" sz="3600"/>
              <a:t>Foam DNA nucleotides (colored and grey)</a:t>
            </a:r>
            <a:endParaRPr sz="3600"/>
          </a:p>
        </p:txBody>
      </p:sp>
      <p:sp>
        <p:nvSpPr>
          <p:cNvPr id="439" name="Google Shape;439;p81"/>
          <p:cNvSpPr txBox="1">
            <a:spLocks noGrp="1"/>
          </p:cNvSpPr>
          <p:nvPr>
            <p:ph type="sldNum" idx="12"/>
          </p:nvPr>
        </p:nvSpPr>
        <p:spPr>
          <a:xfrm>
            <a:off x="11602610" y="6299373"/>
            <a:ext cx="437700" cy="3651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en-US"/>
              <a:t>10</a:t>
            </a:fld>
            <a:endParaRPr/>
          </a:p>
        </p:txBody>
      </p:sp>
      <p:pic>
        <p:nvPicPr>
          <p:cNvPr id="440" name="Google Shape;440;p81"/>
          <p:cNvPicPr preferRelativeResize="0"/>
          <p:nvPr/>
        </p:nvPicPr>
        <p:blipFill>
          <a:blip r:embed="rId3">
            <a:alphaModFix/>
          </a:blip>
          <a:stretch>
            <a:fillRect/>
          </a:stretch>
        </p:blipFill>
        <p:spPr>
          <a:xfrm>
            <a:off x="838900" y="4706125"/>
            <a:ext cx="4534749" cy="1163925"/>
          </a:xfrm>
          <a:prstGeom prst="rect">
            <a:avLst/>
          </a:prstGeom>
          <a:noFill/>
          <a:ln>
            <a:noFill/>
          </a:ln>
        </p:spPr>
      </p:pic>
      <p:pic>
        <p:nvPicPr>
          <p:cNvPr id="441" name="Google Shape;441;p81"/>
          <p:cNvPicPr preferRelativeResize="0"/>
          <p:nvPr/>
        </p:nvPicPr>
        <p:blipFill>
          <a:blip r:embed="rId4">
            <a:alphaModFix/>
          </a:blip>
          <a:stretch>
            <a:fillRect/>
          </a:stretch>
        </p:blipFill>
        <p:spPr>
          <a:xfrm>
            <a:off x="5410200" y="4706125"/>
            <a:ext cx="4912950" cy="1261000"/>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446"/>
        <p:cNvGrpSpPr/>
        <p:nvPr/>
      </p:nvGrpSpPr>
      <p:grpSpPr>
        <a:xfrm>
          <a:off x="0" y="0"/>
          <a:ext cx="0" cy="0"/>
          <a:chOff x="0" y="0"/>
          <a:chExt cx="0" cy="0"/>
        </a:xfrm>
      </p:grpSpPr>
      <p:sp>
        <p:nvSpPr>
          <p:cNvPr id="447" name="Google Shape;447;p82"/>
          <p:cNvSpPr txBox="1">
            <a:spLocks noGrp="1"/>
          </p:cNvSpPr>
          <p:nvPr>
            <p:ph type="body" idx="1"/>
          </p:nvPr>
        </p:nvSpPr>
        <p:spPr>
          <a:xfrm>
            <a:off x="1016200" y="1639175"/>
            <a:ext cx="10581300" cy="4924500"/>
          </a:xfrm>
          <a:prstGeom prst="rect">
            <a:avLst/>
          </a:prstGeom>
        </p:spPr>
        <p:txBody>
          <a:bodyPr spcFirstLastPara="1" wrap="square" lIns="91425" tIns="45700" rIns="91425" bIns="45700" anchor="t" anchorCtr="0">
            <a:normAutofit/>
          </a:bodyPr>
          <a:lstStyle/>
          <a:p>
            <a:pPr marL="0" lvl="0" indent="0" algn="l" rtl="0">
              <a:spcBef>
                <a:spcPts val="0"/>
              </a:spcBef>
              <a:spcAft>
                <a:spcPts val="0"/>
              </a:spcAft>
              <a:buNone/>
            </a:pPr>
            <a:r>
              <a:rPr lang="en-US" sz="3900" b="1">
                <a:solidFill>
                  <a:srgbClr val="0000FF"/>
                </a:solidFill>
                <a:latin typeface="Calibri"/>
                <a:ea typeface="Calibri"/>
                <a:cs typeface="Calibri"/>
                <a:sym typeface="Calibri"/>
              </a:rPr>
              <a:t>C</a:t>
            </a:r>
            <a:r>
              <a:rPr lang="en-US" sz="3900" b="1">
                <a:solidFill>
                  <a:srgbClr val="FF0000"/>
                </a:solidFill>
                <a:latin typeface="Calibri"/>
                <a:ea typeface="Calibri"/>
                <a:cs typeface="Calibri"/>
                <a:sym typeface="Calibri"/>
              </a:rPr>
              <a:t>o</a:t>
            </a:r>
            <a:r>
              <a:rPr lang="en-US" sz="3900" b="1">
                <a:solidFill>
                  <a:srgbClr val="008000"/>
                </a:solidFill>
                <a:latin typeface="Calibri"/>
                <a:ea typeface="Calibri"/>
                <a:cs typeface="Calibri"/>
                <a:sym typeface="Calibri"/>
              </a:rPr>
              <a:t>l</a:t>
            </a:r>
            <a:r>
              <a:rPr lang="en-US" sz="3900" b="1">
                <a:solidFill>
                  <a:schemeClr val="accent4"/>
                </a:solidFill>
                <a:latin typeface="Calibri"/>
                <a:ea typeface="Calibri"/>
                <a:cs typeface="Calibri"/>
                <a:sym typeface="Calibri"/>
              </a:rPr>
              <a:t>o</a:t>
            </a:r>
            <a:r>
              <a:rPr lang="en-US" sz="3900" b="1">
                <a:solidFill>
                  <a:srgbClr val="0000FF"/>
                </a:solidFill>
                <a:latin typeface="Calibri"/>
                <a:ea typeface="Calibri"/>
                <a:cs typeface="Calibri"/>
                <a:sym typeface="Calibri"/>
              </a:rPr>
              <a:t>r</a:t>
            </a:r>
            <a:r>
              <a:rPr lang="en-US" sz="3900" b="1">
                <a:solidFill>
                  <a:srgbClr val="FF0000"/>
                </a:solidFill>
                <a:latin typeface="Calibri"/>
                <a:ea typeface="Calibri"/>
                <a:cs typeface="Calibri"/>
                <a:sym typeface="Calibri"/>
              </a:rPr>
              <a:t>e</a:t>
            </a:r>
            <a:r>
              <a:rPr lang="en-US" sz="3900" b="1">
                <a:solidFill>
                  <a:srgbClr val="008000"/>
                </a:solidFill>
                <a:latin typeface="Calibri"/>
                <a:ea typeface="Calibri"/>
                <a:cs typeface="Calibri"/>
                <a:sym typeface="Calibri"/>
              </a:rPr>
              <a:t>d</a:t>
            </a:r>
            <a:r>
              <a:rPr lang="en-US" sz="3900">
                <a:latin typeface="Calibri"/>
                <a:ea typeface="Calibri"/>
                <a:cs typeface="Calibri"/>
                <a:sym typeface="Calibri"/>
              </a:rPr>
              <a:t> = parent DNA strands</a:t>
            </a:r>
            <a:endParaRPr sz="3900">
              <a:latin typeface="Calibri"/>
              <a:ea typeface="Calibri"/>
              <a:cs typeface="Calibri"/>
              <a:sym typeface="Calibri"/>
            </a:endParaRPr>
          </a:p>
          <a:p>
            <a:pPr marL="0" lvl="0" indent="0" algn="l" rtl="0">
              <a:spcBef>
                <a:spcPts val="600"/>
              </a:spcBef>
              <a:spcAft>
                <a:spcPts val="0"/>
              </a:spcAft>
              <a:buNone/>
            </a:pPr>
            <a:r>
              <a:rPr lang="en-US" sz="3900" b="1">
                <a:solidFill>
                  <a:srgbClr val="7F7F7F"/>
                </a:solidFill>
                <a:latin typeface="Calibri"/>
                <a:ea typeface="Calibri"/>
                <a:cs typeface="Calibri"/>
                <a:sym typeface="Calibri"/>
              </a:rPr>
              <a:t>Grey</a:t>
            </a:r>
            <a:r>
              <a:rPr lang="en-US" sz="3900">
                <a:latin typeface="Calibri"/>
                <a:ea typeface="Calibri"/>
                <a:cs typeface="Calibri"/>
                <a:sym typeface="Calibri"/>
              </a:rPr>
              <a:t> = daughter DNA strands</a:t>
            </a:r>
            <a:endParaRPr sz="3900">
              <a:latin typeface="Calibri"/>
              <a:ea typeface="Calibri"/>
              <a:cs typeface="Calibri"/>
              <a:sym typeface="Calibri"/>
            </a:endParaRPr>
          </a:p>
          <a:p>
            <a:pPr marL="0" lvl="0" indent="0" algn="l" rtl="0">
              <a:spcBef>
                <a:spcPts val="600"/>
              </a:spcBef>
              <a:spcAft>
                <a:spcPts val="0"/>
              </a:spcAft>
              <a:buNone/>
            </a:pPr>
            <a:endParaRPr sz="3900">
              <a:latin typeface="Calibri"/>
              <a:ea typeface="Calibri"/>
              <a:cs typeface="Calibri"/>
              <a:sym typeface="Calibri"/>
            </a:endParaRPr>
          </a:p>
          <a:p>
            <a:pPr marL="0" lvl="0" indent="0" algn="l" rtl="0">
              <a:spcBef>
                <a:spcPts val="600"/>
              </a:spcBef>
              <a:spcAft>
                <a:spcPts val="600"/>
              </a:spcAft>
              <a:buNone/>
            </a:pPr>
            <a:r>
              <a:rPr lang="en-US" sz="3900">
                <a:latin typeface="Calibri"/>
                <a:ea typeface="Calibri"/>
                <a:cs typeface="Calibri"/>
                <a:sym typeface="Calibri"/>
              </a:rPr>
              <a:t>Note: New nucleotides are added to the 3’ end of a growing DNA strand by </a:t>
            </a:r>
            <a:r>
              <a:rPr lang="en-US" sz="3900" b="1">
                <a:latin typeface="Calibri"/>
                <a:ea typeface="Calibri"/>
                <a:cs typeface="Calibri"/>
                <a:sym typeface="Calibri"/>
              </a:rPr>
              <a:t>DNA polymerase</a:t>
            </a:r>
            <a:endParaRPr sz="3900" b="1">
              <a:latin typeface="Calibri"/>
              <a:ea typeface="Calibri"/>
              <a:cs typeface="Calibri"/>
              <a:sym typeface="Calibri"/>
            </a:endParaRPr>
          </a:p>
        </p:txBody>
      </p:sp>
      <p:sp>
        <p:nvSpPr>
          <p:cNvPr id="448" name="Google Shape;448;p82"/>
          <p:cNvSpPr txBox="1">
            <a:spLocks noGrp="1"/>
          </p:cNvSpPr>
          <p:nvPr>
            <p:ph type="sldNum" idx="12"/>
          </p:nvPr>
        </p:nvSpPr>
        <p:spPr>
          <a:xfrm>
            <a:off x="11602610" y="6299373"/>
            <a:ext cx="437700" cy="3651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Clr>
                <a:srgbClr val="000000"/>
              </a:buClr>
              <a:buFont typeface="Arial"/>
              <a:buNone/>
            </a:pPr>
            <a:fld id="{00000000-1234-1234-1234-123412341234}" type="slidenum">
              <a:rPr lang="en-US"/>
              <a:t>11</a:t>
            </a:fld>
            <a:endParaRPr/>
          </a:p>
        </p:txBody>
      </p:sp>
      <p:sp>
        <p:nvSpPr>
          <p:cNvPr id="449" name="Google Shape;449;p82"/>
          <p:cNvSpPr txBox="1">
            <a:spLocks noGrp="1"/>
          </p:cNvSpPr>
          <p:nvPr>
            <p:ph type="title"/>
          </p:nvPr>
        </p:nvSpPr>
        <p:spPr>
          <a:xfrm>
            <a:off x="1016192" y="414134"/>
            <a:ext cx="9178500" cy="5445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sz="5000" b="1">
                <a:solidFill>
                  <a:srgbClr val="FF6600"/>
                </a:solidFill>
                <a:latin typeface="Calibri"/>
                <a:ea typeface="Calibri"/>
                <a:cs typeface="Calibri"/>
                <a:sym typeface="Calibri"/>
              </a:rPr>
              <a:t>Replication Tips:</a:t>
            </a:r>
            <a:endParaRPr sz="5000" b="1">
              <a:solidFill>
                <a:srgbClr val="FF6600"/>
              </a:solidFill>
              <a:latin typeface="Calibri"/>
              <a:ea typeface="Calibri"/>
              <a:cs typeface="Calibri"/>
              <a:sym typeface="Calibri"/>
            </a:endParaRPr>
          </a:p>
        </p:txBody>
      </p:sp>
      <p:pic>
        <p:nvPicPr>
          <p:cNvPr id="450" name="Google Shape;450;p82"/>
          <p:cNvPicPr preferRelativeResize="0"/>
          <p:nvPr/>
        </p:nvPicPr>
        <p:blipFill rotWithShape="1">
          <a:blip r:embed="rId3">
            <a:alphaModFix/>
          </a:blip>
          <a:srcRect l="75816" t="9615" r="2554" b="13093"/>
          <a:stretch/>
        </p:blipFill>
        <p:spPr>
          <a:xfrm>
            <a:off x="8375975" y="1066226"/>
            <a:ext cx="2463150" cy="2259075"/>
          </a:xfrm>
          <a:prstGeom prst="rect">
            <a:avLst/>
          </a:prstGeom>
          <a:noFill/>
          <a:ln>
            <a:noFill/>
          </a:ln>
        </p:spPr>
      </p:pic>
      <p:sp>
        <p:nvSpPr>
          <p:cNvPr id="451" name="Google Shape;451;p82"/>
          <p:cNvSpPr txBox="1"/>
          <p:nvPr/>
        </p:nvSpPr>
        <p:spPr>
          <a:xfrm>
            <a:off x="10472373" y="1819191"/>
            <a:ext cx="1427100" cy="4332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US" sz="2800" b="1">
                <a:solidFill>
                  <a:srgbClr val="1155CC"/>
                </a:solidFill>
              </a:rPr>
              <a:t>3’ end</a:t>
            </a:r>
            <a:endParaRPr sz="2800" b="1">
              <a:solidFill>
                <a:srgbClr val="1155CC"/>
              </a:solidFill>
            </a:endParaRPr>
          </a:p>
        </p:txBody>
      </p:sp>
      <p:sp>
        <p:nvSpPr>
          <p:cNvPr id="452" name="Google Shape;452;p82"/>
          <p:cNvSpPr txBox="1"/>
          <p:nvPr/>
        </p:nvSpPr>
        <p:spPr>
          <a:xfrm>
            <a:off x="7087723" y="2204624"/>
            <a:ext cx="1427100" cy="4332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US" sz="2800" b="1">
                <a:solidFill>
                  <a:srgbClr val="1155CC"/>
                </a:solidFill>
              </a:rPr>
              <a:t>5’ end</a:t>
            </a:r>
            <a:endParaRPr sz="2800" b="1">
              <a:solidFill>
                <a:srgbClr val="1155CC"/>
              </a:solidFill>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457"/>
        <p:cNvGrpSpPr/>
        <p:nvPr/>
      </p:nvGrpSpPr>
      <p:grpSpPr>
        <a:xfrm>
          <a:off x="0" y="0"/>
          <a:ext cx="0" cy="0"/>
          <a:chOff x="0" y="0"/>
          <a:chExt cx="0" cy="0"/>
        </a:xfrm>
      </p:grpSpPr>
      <p:sp>
        <p:nvSpPr>
          <p:cNvPr id="458" name="Google Shape;458;p83"/>
          <p:cNvSpPr txBox="1">
            <a:spLocks noGrp="1"/>
          </p:cNvSpPr>
          <p:nvPr>
            <p:ph type="sldNum" idx="12"/>
          </p:nvPr>
        </p:nvSpPr>
        <p:spPr>
          <a:xfrm>
            <a:off x="11602610" y="6299373"/>
            <a:ext cx="437700" cy="3651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Clr>
                <a:srgbClr val="000000"/>
              </a:buClr>
              <a:buFont typeface="Arial"/>
              <a:buNone/>
            </a:pPr>
            <a:fld id="{00000000-1234-1234-1234-123412341234}" type="slidenum">
              <a:rPr lang="en-US"/>
              <a:t>12</a:t>
            </a:fld>
            <a:endParaRPr/>
          </a:p>
        </p:txBody>
      </p:sp>
      <p:pic>
        <p:nvPicPr>
          <p:cNvPr id="459" name="Google Shape;459;p83"/>
          <p:cNvPicPr preferRelativeResize="0"/>
          <p:nvPr/>
        </p:nvPicPr>
        <p:blipFill rotWithShape="1">
          <a:blip r:embed="rId3">
            <a:alphaModFix/>
          </a:blip>
          <a:srcRect/>
          <a:stretch/>
        </p:blipFill>
        <p:spPr>
          <a:xfrm>
            <a:off x="1484850" y="2168000"/>
            <a:ext cx="9560650" cy="3131601"/>
          </a:xfrm>
          <a:prstGeom prst="rect">
            <a:avLst/>
          </a:prstGeom>
          <a:noFill/>
          <a:ln>
            <a:noFill/>
          </a:ln>
        </p:spPr>
      </p:pic>
      <p:sp>
        <p:nvSpPr>
          <p:cNvPr id="460" name="Google Shape;460;p83"/>
          <p:cNvSpPr txBox="1"/>
          <p:nvPr/>
        </p:nvSpPr>
        <p:spPr>
          <a:xfrm>
            <a:off x="2561825" y="607325"/>
            <a:ext cx="7406700" cy="877200"/>
          </a:xfrm>
          <a:prstGeom prst="rect">
            <a:avLst/>
          </a:prstGeom>
          <a:noFill/>
          <a:ln>
            <a:noFill/>
          </a:ln>
        </p:spPr>
        <p:txBody>
          <a:bodyPr spcFirstLastPara="1" wrap="square" lIns="91425" tIns="91425" rIns="91425" bIns="91425" anchor="t" anchorCtr="0">
            <a:spAutoFit/>
          </a:bodyPr>
          <a:lstStyle/>
          <a:p>
            <a:pPr marL="0" lvl="0" indent="0" algn="ctr" rtl="0">
              <a:lnSpc>
                <a:spcPct val="90000"/>
              </a:lnSpc>
              <a:spcBef>
                <a:spcPts val="0"/>
              </a:spcBef>
              <a:spcAft>
                <a:spcPts val="0"/>
              </a:spcAft>
              <a:buNone/>
            </a:pPr>
            <a:r>
              <a:rPr lang="en-US" sz="5000" b="1">
                <a:solidFill>
                  <a:schemeClr val="dk1"/>
                </a:solidFill>
                <a:latin typeface="Calibri"/>
                <a:ea typeface="Calibri"/>
                <a:cs typeface="Calibri"/>
                <a:sym typeface="Calibri"/>
              </a:rPr>
              <a:t>Origins of Replication</a:t>
            </a:r>
            <a:endParaRPr sz="500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465"/>
        <p:cNvGrpSpPr/>
        <p:nvPr/>
      </p:nvGrpSpPr>
      <p:grpSpPr>
        <a:xfrm>
          <a:off x="0" y="0"/>
          <a:ext cx="0" cy="0"/>
          <a:chOff x="0" y="0"/>
          <a:chExt cx="0" cy="0"/>
        </a:xfrm>
      </p:grpSpPr>
      <p:sp>
        <p:nvSpPr>
          <p:cNvPr id="466" name="Google Shape;466;p84"/>
          <p:cNvSpPr txBox="1">
            <a:spLocks noGrp="1"/>
          </p:cNvSpPr>
          <p:nvPr>
            <p:ph type="sldNum" idx="12"/>
          </p:nvPr>
        </p:nvSpPr>
        <p:spPr>
          <a:xfrm>
            <a:off x="11602610" y="6299373"/>
            <a:ext cx="437700" cy="3651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Clr>
                <a:srgbClr val="000000"/>
              </a:buClr>
              <a:buFont typeface="Arial"/>
              <a:buNone/>
            </a:pPr>
            <a:fld id="{00000000-1234-1234-1234-123412341234}" type="slidenum">
              <a:rPr lang="en-US"/>
              <a:t>13</a:t>
            </a:fld>
            <a:endParaRPr/>
          </a:p>
        </p:txBody>
      </p:sp>
      <p:sp>
        <p:nvSpPr>
          <p:cNvPr id="467" name="Google Shape;467;p84"/>
          <p:cNvSpPr txBox="1"/>
          <p:nvPr/>
        </p:nvSpPr>
        <p:spPr>
          <a:xfrm>
            <a:off x="2561825" y="302525"/>
            <a:ext cx="7406700" cy="877200"/>
          </a:xfrm>
          <a:prstGeom prst="rect">
            <a:avLst/>
          </a:prstGeom>
          <a:noFill/>
          <a:ln>
            <a:noFill/>
          </a:ln>
        </p:spPr>
        <p:txBody>
          <a:bodyPr spcFirstLastPara="1" wrap="square" lIns="91425" tIns="91425" rIns="91425" bIns="91425" anchor="t" anchorCtr="0">
            <a:spAutoFit/>
          </a:bodyPr>
          <a:lstStyle/>
          <a:p>
            <a:pPr marL="0" lvl="0" indent="0" algn="ctr" rtl="0">
              <a:lnSpc>
                <a:spcPct val="90000"/>
              </a:lnSpc>
              <a:spcBef>
                <a:spcPts val="0"/>
              </a:spcBef>
              <a:spcAft>
                <a:spcPts val="0"/>
              </a:spcAft>
              <a:buNone/>
            </a:pPr>
            <a:r>
              <a:rPr lang="en-US" sz="5000" b="1">
                <a:solidFill>
                  <a:schemeClr val="dk1"/>
                </a:solidFill>
                <a:latin typeface="Calibri"/>
                <a:ea typeface="Calibri"/>
                <a:cs typeface="Calibri"/>
                <a:sym typeface="Calibri"/>
              </a:rPr>
              <a:t>Replication Enzymes</a:t>
            </a:r>
            <a:endParaRPr sz="5000"/>
          </a:p>
        </p:txBody>
      </p:sp>
      <p:sp>
        <p:nvSpPr>
          <p:cNvPr id="468" name="Google Shape;468;p84"/>
          <p:cNvSpPr txBox="1">
            <a:spLocks noGrp="1"/>
          </p:cNvSpPr>
          <p:nvPr>
            <p:ph type="body" idx="1"/>
          </p:nvPr>
        </p:nvSpPr>
        <p:spPr>
          <a:xfrm>
            <a:off x="2265163" y="1215600"/>
            <a:ext cx="3289500" cy="695700"/>
          </a:xfrm>
          <a:prstGeom prst="rect">
            <a:avLst/>
          </a:prstGeom>
        </p:spPr>
        <p:txBody>
          <a:bodyPr spcFirstLastPara="1" wrap="square" lIns="91425" tIns="45700" rIns="91425" bIns="45700" anchor="t" anchorCtr="0">
            <a:normAutofit/>
          </a:bodyPr>
          <a:lstStyle/>
          <a:p>
            <a:pPr marL="0" lvl="0" indent="0" algn="ctr" rtl="0">
              <a:lnSpc>
                <a:spcPct val="115000"/>
              </a:lnSpc>
              <a:spcBef>
                <a:spcPts val="0"/>
              </a:spcBef>
              <a:spcAft>
                <a:spcPts val="600"/>
              </a:spcAft>
              <a:buNone/>
            </a:pPr>
            <a:r>
              <a:rPr lang="en-US" sz="3600" b="1">
                <a:solidFill>
                  <a:srgbClr val="FF6600"/>
                </a:solidFill>
              </a:rPr>
              <a:t>HELICASE</a:t>
            </a:r>
            <a:endParaRPr sz="3600" b="1">
              <a:solidFill>
                <a:srgbClr val="FF6600"/>
              </a:solidFill>
            </a:endParaRPr>
          </a:p>
        </p:txBody>
      </p:sp>
      <p:pic>
        <p:nvPicPr>
          <p:cNvPr id="469" name="Google Shape;469;p84"/>
          <p:cNvPicPr preferRelativeResize="0"/>
          <p:nvPr/>
        </p:nvPicPr>
        <p:blipFill>
          <a:blip r:embed="rId3">
            <a:alphaModFix/>
          </a:blip>
          <a:stretch>
            <a:fillRect/>
          </a:stretch>
        </p:blipFill>
        <p:spPr>
          <a:xfrm>
            <a:off x="7638825" y="2206438"/>
            <a:ext cx="3415299" cy="2778523"/>
          </a:xfrm>
          <a:prstGeom prst="rect">
            <a:avLst/>
          </a:prstGeom>
          <a:noFill/>
          <a:ln>
            <a:noFill/>
          </a:ln>
        </p:spPr>
      </p:pic>
      <p:pic>
        <p:nvPicPr>
          <p:cNvPr id="470" name="Google Shape;470;p84"/>
          <p:cNvPicPr preferRelativeResize="0"/>
          <p:nvPr/>
        </p:nvPicPr>
        <p:blipFill>
          <a:blip r:embed="rId4">
            <a:alphaModFix/>
          </a:blip>
          <a:stretch>
            <a:fillRect/>
          </a:stretch>
        </p:blipFill>
        <p:spPr>
          <a:xfrm>
            <a:off x="1306186" y="1968175"/>
            <a:ext cx="5207471" cy="3255050"/>
          </a:xfrm>
          <a:prstGeom prst="rect">
            <a:avLst/>
          </a:prstGeom>
          <a:noFill/>
          <a:ln w="9525" cap="flat" cmpd="sng">
            <a:solidFill>
              <a:schemeClr val="dk2"/>
            </a:solidFill>
            <a:prstDash val="solid"/>
            <a:round/>
            <a:headEnd type="none" w="sm" len="sm"/>
            <a:tailEnd type="none" w="sm" len="sm"/>
          </a:ln>
        </p:spPr>
      </p:pic>
      <p:sp>
        <p:nvSpPr>
          <p:cNvPr id="471" name="Google Shape;471;p84"/>
          <p:cNvSpPr txBox="1"/>
          <p:nvPr/>
        </p:nvSpPr>
        <p:spPr>
          <a:xfrm>
            <a:off x="7057625" y="1194000"/>
            <a:ext cx="4577700" cy="738900"/>
          </a:xfrm>
          <a:prstGeom prst="rect">
            <a:avLst/>
          </a:prstGeom>
          <a:noFill/>
          <a:ln>
            <a:noFill/>
          </a:ln>
        </p:spPr>
        <p:txBody>
          <a:bodyPr spcFirstLastPara="1" wrap="square" lIns="91425" tIns="91425" rIns="91425" bIns="91425" anchor="t" anchorCtr="0">
            <a:spAutoFit/>
          </a:bodyPr>
          <a:lstStyle/>
          <a:p>
            <a:pPr marL="0" lvl="0" indent="0" algn="ctr" rtl="0">
              <a:lnSpc>
                <a:spcPct val="115000"/>
              </a:lnSpc>
              <a:spcBef>
                <a:spcPts val="0"/>
              </a:spcBef>
              <a:spcAft>
                <a:spcPts val="600"/>
              </a:spcAft>
              <a:buNone/>
            </a:pPr>
            <a:r>
              <a:rPr lang="en-US" sz="3600" b="1">
                <a:solidFill>
                  <a:srgbClr val="666666"/>
                </a:solidFill>
              </a:rPr>
              <a:t>DNA POLYMERASE</a:t>
            </a:r>
            <a:endParaRPr sz="3600" b="1">
              <a:solidFill>
                <a:srgbClr val="666666"/>
              </a:solidFill>
            </a:endParaRPr>
          </a:p>
        </p:txBody>
      </p:sp>
      <p:sp>
        <p:nvSpPr>
          <p:cNvPr id="472" name="Google Shape;472;p84"/>
          <p:cNvSpPr txBox="1">
            <a:spLocks noGrp="1"/>
          </p:cNvSpPr>
          <p:nvPr>
            <p:ph type="title"/>
          </p:nvPr>
        </p:nvSpPr>
        <p:spPr>
          <a:xfrm>
            <a:off x="1455850" y="5110175"/>
            <a:ext cx="9853500" cy="13257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6000"/>
              <a:buFont typeface="Calibri"/>
              <a:buNone/>
            </a:pPr>
            <a:r>
              <a:rPr lang="en-US" sz="3600" b="1">
                <a:solidFill>
                  <a:srgbClr val="7F1F8D"/>
                </a:solidFill>
              </a:rPr>
              <a:t>What do you notice? What do you wonder?</a:t>
            </a:r>
            <a:endParaRPr sz="3600" b="1">
              <a:solidFill>
                <a:srgbClr val="7F1F8D"/>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68"/>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70"/>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47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71"/>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469"/>
                                        </p:tgtEl>
                                        <p:attrNameLst>
                                          <p:attrName>style.visibility</p:attrName>
                                        </p:attrNameLst>
                                      </p:cBhvr>
                                      <p:to>
                                        <p:strVal val="visible"/>
                                      </p:to>
                                    </p:set>
                                  </p:childTnLst>
                                </p:cTn>
                              </p:par>
                              <p:par>
                                <p:cTn id="17" presetID="1" presetClass="exit" presetSubtype="0" fill="hold" nodeType="withEffect">
                                  <p:stCondLst>
                                    <p:cond delay="0"/>
                                  </p:stCondLst>
                                  <p:childTnLst>
                                    <p:set>
                                      <p:cBhvr>
                                        <p:cTn id="18" dur="1" fill="hold">
                                          <p:stCondLst>
                                            <p:cond delay="0"/>
                                          </p:stCondLst>
                                        </p:cTn>
                                        <p:tgtEl>
                                          <p:spTgt spid="468"/>
                                        </p:tgtEl>
                                        <p:attrNameLst>
                                          <p:attrName>style.visibility</p:attrName>
                                        </p:attrNameLst>
                                      </p:cBhvr>
                                      <p:to>
                                        <p:strVal val="hidden"/>
                                      </p:to>
                                    </p:set>
                                  </p:childTnLst>
                                </p:cTn>
                              </p:par>
                              <p:par>
                                <p:cTn id="19" presetID="1" presetClass="exit" presetSubtype="0" fill="hold" nodeType="withEffect">
                                  <p:stCondLst>
                                    <p:cond delay="0"/>
                                  </p:stCondLst>
                                  <p:childTnLst>
                                    <p:set>
                                      <p:cBhvr>
                                        <p:cTn id="20" dur="1" fill="hold">
                                          <p:stCondLst>
                                            <p:cond delay="0"/>
                                          </p:stCondLst>
                                        </p:cTn>
                                        <p:tgtEl>
                                          <p:spTgt spid="47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477"/>
        <p:cNvGrpSpPr/>
        <p:nvPr/>
      </p:nvGrpSpPr>
      <p:grpSpPr>
        <a:xfrm>
          <a:off x="0" y="0"/>
          <a:ext cx="0" cy="0"/>
          <a:chOff x="0" y="0"/>
          <a:chExt cx="0" cy="0"/>
        </a:xfrm>
      </p:grpSpPr>
      <p:sp>
        <p:nvSpPr>
          <p:cNvPr id="478" name="Google Shape;478;p85"/>
          <p:cNvSpPr txBox="1">
            <a:spLocks noGrp="1"/>
          </p:cNvSpPr>
          <p:nvPr>
            <p:ph type="sldNum" idx="12"/>
          </p:nvPr>
        </p:nvSpPr>
        <p:spPr>
          <a:xfrm>
            <a:off x="11602610" y="6299373"/>
            <a:ext cx="437700" cy="3651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Clr>
                <a:srgbClr val="000000"/>
              </a:buClr>
              <a:buFont typeface="Arial"/>
              <a:buNone/>
            </a:pPr>
            <a:fld id="{00000000-1234-1234-1234-123412341234}" type="slidenum">
              <a:rPr lang="en-US"/>
              <a:t>14</a:t>
            </a:fld>
            <a:endParaRPr/>
          </a:p>
        </p:txBody>
      </p:sp>
      <p:sp>
        <p:nvSpPr>
          <p:cNvPr id="479" name="Google Shape;479;p85"/>
          <p:cNvSpPr txBox="1"/>
          <p:nvPr/>
        </p:nvSpPr>
        <p:spPr>
          <a:xfrm>
            <a:off x="1705975" y="150125"/>
            <a:ext cx="9411300" cy="877200"/>
          </a:xfrm>
          <a:prstGeom prst="rect">
            <a:avLst/>
          </a:prstGeom>
          <a:noFill/>
          <a:ln>
            <a:noFill/>
          </a:ln>
        </p:spPr>
        <p:txBody>
          <a:bodyPr spcFirstLastPara="1" wrap="square" lIns="91425" tIns="91425" rIns="91425" bIns="91425" anchor="t" anchorCtr="0">
            <a:spAutoFit/>
          </a:bodyPr>
          <a:lstStyle/>
          <a:p>
            <a:pPr marL="0" lvl="0" indent="0" algn="ctr" rtl="0">
              <a:lnSpc>
                <a:spcPct val="90000"/>
              </a:lnSpc>
              <a:spcBef>
                <a:spcPts val="0"/>
              </a:spcBef>
              <a:spcAft>
                <a:spcPts val="0"/>
              </a:spcAft>
              <a:buNone/>
            </a:pPr>
            <a:r>
              <a:rPr lang="en-US" sz="5000" b="1">
                <a:solidFill>
                  <a:schemeClr val="dk1"/>
                </a:solidFill>
                <a:latin typeface="Calibri"/>
                <a:ea typeface="Calibri"/>
                <a:cs typeface="Calibri"/>
                <a:sym typeface="Calibri"/>
              </a:rPr>
              <a:t>Model the Process of Replication</a:t>
            </a:r>
            <a:endParaRPr sz="5000"/>
          </a:p>
        </p:txBody>
      </p:sp>
      <p:sp>
        <p:nvSpPr>
          <p:cNvPr id="480" name="Google Shape;480;p85"/>
          <p:cNvSpPr txBox="1">
            <a:spLocks noGrp="1"/>
          </p:cNvSpPr>
          <p:nvPr>
            <p:ph type="body" idx="1"/>
          </p:nvPr>
        </p:nvSpPr>
        <p:spPr>
          <a:xfrm>
            <a:off x="1016200" y="1178650"/>
            <a:ext cx="10581300" cy="877200"/>
          </a:xfrm>
          <a:prstGeom prst="rect">
            <a:avLst/>
          </a:prstGeom>
        </p:spPr>
        <p:txBody>
          <a:bodyPr spcFirstLastPara="1" wrap="square" lIns="91425" tIns="45700" rIns="91425" bIns="45700" anchor="t" anchorCtr="0">
            <a:noAutofit/>
          </a:bodyPr>
          <a:lstStyle/>
          <a:p>
            <a:pPr marL="457200" lvl="0" indent="-419100" algn="l" rtl="0">
              <a:lnSpc>
                <a:spcPct val="115000"/>
              </a:lnSpc>
              <a:spcBef>
                <a:spcPts val="0"/>
              </a:spcBef>
              <a:spcAft>
                <a:spcPts val="1000"/>
              </a:spcAft>
              <a:buSzPts val="3000"/>
              <a:buChar char="•"/>
            </a:pPr>
            <a:r>
              <a:rPr lang="en-US" sz="3000" b="1" i="1">
                <a:solidFill>
                  <a:srgbClr val="FF6600"/>
                </a:solidFill>
              </a:rPr>
              <a:t>HELICASE</a:t>
            </a:r>
            <a:r>
              <a:rPr lang="en-US" sz="3000"/>
              <a:t> unwinds and “unzips” DNA at a replication fork</a:t>
            </a:r>
            <a:endParaRPr sz="3000"/>
          </a:p>
        </p:txBody>
      </p:sp>
      <p:pic>
        <p:nvPicPr>
          <p:cNvPr id="481" name="Google Shape;481;p85"/>
          <p:cNvPicPr preferRelativeResize="0"/>
          <p:nvPr/>
        </p:nvPicPr>
        <p:blipFill rotWithShape="1">
          <a:blip r:embed="rId3">
            <a:alphaModFix/>
          </a:blip>
          <a:srcRect t="11423" b="23297"/>
          <a:stretch/>
        </p:blipFill>
        <p:spPr>
          <a:xfrm>
            <a:off x="2047601" y="2065350"/>
            <a:ext cx="8728038" cy="3797276"/>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486"/>
        <p:cNvGrpSpPr/>
        <p:nvPr/>
      </p:nvGrpSpPr>
      <p:grpSpPr>
        <a:xfrm>
          <a:off x="0" y="0"/>
          <a:ext cx="0" cy="0"/>
          <a:chOff x="0" y="0"/>
          <a:chExt cx="0" cy="0"/>
        </a:xfrm>
      </p:grpSpPr>
      <p:pic>
        <p:nvPicPr>
          <p:cNvPr id="487" name="Google Shape;487;p86"/>
          <p:cNvPicPr preferRelativeResize="0"/>
          <p:nvPr/>
        </p:nvPicPr>
        <p:blipFill rotWithShape="1">
          <a:blip r:embed="rId3">
            <a:alphaModFix/>
          </a:blip>
          <a:srcRect t="5781" b="4031"/>
          <a:stretch/>
        </p:blipFill>
        <p:spPr>
          <a:xfrm>
            <a:off x="2321725" y="2483950"/>
            <a:ext cx="7208274" cy="4332926"/>
          </a:xfrm>
          <a:prstGeom prst="rect">
            <a:avLst/>
          </a:prstGeom>
          <a:noFill/>
          <a:ln>
            <a:noFill/>
          </a:ln>
        </p:spPr>
      </p:pic>
      <p:sp>
        <p:nvSpPr>
          <p:cNvPr id="488" name="Google Shape;488;p86"/>
          <p:cNvSpPr txBox="1">
            <a:spLocks noGrp="1"/>
          </p:cNvSpPr>
          <p:nvPr>
            <p:ph type="sldNum" idx="12"/>
          </p:nvPr>
        </p:nvSpPr>
        <p:spPr>
          <a:xfrm>
            <a:off x="11602610" y="6299373"/>
            <a:ext cx="437700" cy="3651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Clr>
                <a:srgbClr val="000000"/>
              </a:buClr>
              <a:buFont typeface="Arial"/>
              <a:buNone/>
            </a:pPr>
            <a:fld id="{00000000-1234-1234-1234-123412341234}" type="slidenum">
              <a:rPr lang="en-US"/>
              <a:t>15</a:t>
            </a:fld>
            <a:endParaRPr/>
          </a:p>
        </p:txBody>
      </p:sp>
      <p:sp>
        <p:nvSpPr>
          <p:cNvPr id="489" name="Google Shape;489;p86"/>
          <p:cNvSpPr txBox="1"/>
          <p:nvPr/>
        </p:nvSpPr>
        <p:spPr>
          <a:xfrm>
            <a:off x="1705975" y="150125"/>
            <a:ext cx="9411300" cy="877200"/>
          </a:xfrm>
          <a:prstGeom prst="rect">
            <a:avLst/>
          </a:prstGeom>
          <a:noFill/>
          <a:ln>
            <a:noFill/>
          </a:ln>
        </p:spPr>
        <p:txBody>
          <a:bodyPr spcFirstLastPara="1" wrap="square" lIns="91425" tIns="91425" rIns="91425" bIns="91425" anchor="t" anchorCtr="0">
            <a:spAutoFit/>
          </a:bodyPr>
          <a:lstStyle/>
          <a:p>
            <a:pPr marL="0" lvl="0" indent="0" algn="ctr" rtl="0">
              <a:lnSpc>
                <a:spcPct val="90000"/>
              </a:lnSpc>
              <a:spcBef>
                <a:spcPts val="0"/>
              </a:spcBef>
              <a:spcAft>
                <a:spcPts val="0"/>
              </a:spcAft>
              <a:buNone/>
            </a:pPr>
            <a:r>
              <a:rPr lang="en-US" sz="5000" b="1">
                <a:solidFill>
                  <a:schemeClr val="dk1"/>
                </a:solidFill>
                <a:latin typeface="Calibri"/>
                <a:ea typeface="Calibri"/>
                <a:cs typeface="Calibri"/>
                <a:sym typeface="Calibri"/>
              </a:rPr>
              <a:t>Model the Process of Replication</a:t>
            </a:r>
            <a:endParaRPr sz="5000"/>
          </a:p>
        </p:txBody>
      </p:sp>
      <p:sp>
        <p:nvSpPr>
          <p:cNvPr id="490" name="Google Shape;490;p86"/>
          <p:cNvSpPr txBox="1">
            <a:spLocks noGrp="1"/>
          </p:cNvSpPr>
          <p:nvPr>
            <p:ph type="body" idx="1"/>
          </p:nvPr>
        </p:nvSpPr>
        <p:spPr>
          <a:xfrm>
            <a:off x="1016200" y="1102450"/>
            <a:ext cx="10581300" cy="1229100"/>
          </a:xfrm>
          <a:prstGeom prst="rect">
            <a:avLst/>
          </a:prstGeom>
        </p:spPr>
        <p:txBody>
          <a:bodyPr spcFirstLastPara="1" wrap="square" lIns="91425" tIns="45700" rIns="91425" bIns="45700" anchor="t" anchorCtr="0">
            <a:noAutofit/>
          </a:bodyPr>
          <a:lstStyle/>
          <a:p>
            <a:pPr marL="457200" lvl="0" indent="-419100" algn="l" rtl="0">
              <a:lnSpc>
                <a:spcPct val="115000"/>
              </a:lnSpc>
              <a:spcBef>
                <a:spcPts val="0"/>
              </a:spcBef>
              <a:spcAft>
                <a:spcPts val="0"/>
              </a:spcAft>
              <a:buSzPts val="3000"/>
              <a:buChar char="•"/>
            </a:pPr>
            <a:r>
              <a:rPr lang="en-US" sz="3000" b="1" i="1">
                <a:solidFill>
                  <a:srgbClr val="666666"/>
                </a:solidFill>
              </a:rPr>
              <a:t>DNA POLYMERASE</a:t>
            </a:r>
            <a:r>
              <a:rPr lang="en-US" sz="3000"/>
              <a:t> synthesizes a complementary strand of DNA, which is elongated in the 5’→3’ direction</a:t>
            </a:r>
            <a:endParaRPr sz="3000"/>
          </a:p>
          <a:p>
            <a:pPr marL="0" lvl="0" indent="0" algn="l" rtl="0">
              <a:lnSpc>
                <a:spcPct val="115000"/>
              </a:lnSpc>
              <a:spcBef>
                <a:spcPts val="1000"/>
              </a:spcBef>
              <a:spcAft>
                <a:spcPts val="1000"/>
              </a:spcAft>
              <a:buNone/>
            </a:pPr>
            <a:endParaRPr sz="3000"/>
          </a:p>
        </p:txBody>
      </p:sp>
      <p:sp>
        <p:nvSpPr>
          <p:cNvPr id="491" name="Google Shape;491;p86"/>
          <p:cNvSpPr txBox="1"/>
          <p:nvPr/>
        </p:nvSpPr>
        <p:spPr>
          <a:xfrm>
            <a:off x="9146062" y="4259825"/>
            <a:ext cx="1354500" cy="6156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US" sz="2800" b="1">
                <a:solidFill>
                  <a:srgbClr val="0000FF"/>
                </a:solidFill>
              </a:rPr>
              <a:t>5’</a:t>
            </a:r>
            <a:endParaRPr b="1">
              <a:solidFill>
                <a:srgbClr val="0000FF"/>
              </a:solidFill>
            </a:endParaRPr>
          </a:p>
        </p:txBody>
      </p:sp>
      <p:sp>
        <p:nvSpPr>
          <p:cNvPr id="492" name="Google Shape;492;p86"/>
          <p:cNvSpPr txBox="1"/>
          <p:nvPr/>
        </p:nvSpPr>
        <p:spPr>
          <a:xfrm>
            <a:off x="9153187" y="4784991"/>
            <a:ext cx="1354500" cy="6156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US" sz="2800" b="1">
                <a:solidFill>
                  <a:srgbClr val="0000FF"/>
                </a:solidFill>
              </a:rPr>
              <a:t>3’</a:t>
            </a:r>
            <a:endParaRPr b="1">
              <a:solidFill>
                <a:srgbClr val="0000FF"/>
              </a:solidFill>
            </a:endParaRPr>
          </a:p>
        </p:txBody>
      </p:sp>
      <p:sp>
        <p:nvSpPr>
          <p:cNvPr id="493" name="Google Shape;493;p86"/>
          <p:cNvSpPr txBox="1"/>
          <p:nvPr/>
        </p:nvSpPr>
        <p:spPr>
          <a:xfrm>
            <a:off x="2931755" y="6048875"/>
            <a:ext cx="778800" cy="6156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US" sz="2800" b="1">
                <a:solidFill>
                  <a:srgbClr val="0000FF"/>
                </a:solidFill>
              </a:rPr>
              <a:t>5’</a:t>
            </a:r>
            <a:endParaRPr>
              <a:solidFill>
                <a:srgbClr val="0000FF"/>
              </a:solidFill>
            </a:endParaRPr>
          </a:p>
        </p:txBody>
      </p:sp>
      <p:sp>
        <p:nvSpPr>
          <p:cNvPr id="494" name="Google Shape;494;p86"/>
          <p:cNvSpPr txBox="1"/>
          <p:nvPr/>
        </p:nvSpPr>
        <p:spPr>
          <a:xfrm>
            <a:off x="2946554" y="2355274"/>
            <a:ext cx="1354500" cy="6156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US" sz="2800" b="1">
                <a:solidFill>
                  <a:srgbClr val="0000FF"/>
                </a:solidFill>
              </a:rPr>
              <a:t>3’</a:t>
            </a:r>
            <a:endParaRPr>
              <a:solidFill>
                <a:srgbClr val="0000FF"/>
              </a:solidFill>
            </a:endParaRPr>
          </a:p>
        </p:txBody>
      </p:sp>
      <p:sp>
        <p:nvSpPr>
          <p:cNvPr id="495" name="Google Shape;495;p86"/>
          <p:cNvSpPr/>
          <p:nvPr/>
        </p:nvSpPr>
        <p:spPr>
          <a:xfrm rot="2975166">
            <a:off x="5315847" y="2184490"/>
            <a:ext cx="437757" cy="1013875"/>
          </a:xfrm>
          <a:prstGeom prst="downArrow">
            <a:avLst>
              <a:gd name="adj1" fmla="val 50000"/>
              <a:gd name="adj2" fmla="val 50000"/>
            </a:avLst>
          </a:prstGeom>
          <a:solidFill>
            <a:srgbClr val="0000FF"/>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500"/>
        <p:cNvGrpSpPr/>
        <p:nvPr/>
      </p:nvGrpSpPr>
      <p:grpSpPr>
        <a:xfrm>
          <a:off x="0" y="0"/>
          <a:ext cx="0" cy="0"/>
          <a:chOff x="0" y="0"/>
          <a:chExt cx="0" cy="0"/>
        </a:xfrm>
      </p:grpSpPr>
      <p:sp>
        <p:nvSpPr>
          <p:cNvPr id="501" name="Google Shape;501;p87"/>
          <p:cNvSpPr txBox="1">
            <a:spLocks noGrp="1"/>
          </p:cNvSpPr>
          <p:nvPr>
            <p:ph type="sldNum" idx="12"/>
          </p:nvPr>
        </p:nvSpPr>
        <p:spPr>
          <a:xfrm>
            <a:off x="11602610" y="6299373"/>
            <a:ext cx="437700" cy="3651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Clr>
                <a:srgbClr val="000000"/>
              </a:buClr>
              <a:buFont typeface="Arial"/>
              <a:buNone/>
            </a:pPr>
            <a:fld id="{00000000-1234-1234-1234-123412341234}" type="slidenum">
              <a:rPr lang="en-US"/>
              <a:t>16</a:t>
            </a:fld>
            <a:endParaRPr/>
          </a:p>
        </p:txBody>
      </p:sp>
      <p:pic>
        <p:nvPicPr>
          <p:cNvPr id="502" name="Google Shape;502;p87"/>
          <p:cNvPicPr preferRelativeResize="0"/>
          <p:nvPr/>
        </p:nvPicPr>
        <p:blipFill rotWithShape="1">
          <a:blip r:embed="rId3">
            <a:alphaModFix/>
          </a:blip>
          <a:srcRect t="20118" b="24199"/>
          <a:stretch/>
        </p:blipFill>
        <p:spPr>
          <a:xfrm>
            <a:off x="1275988" y="1752600"/>
            <a:ext cx="8725626" cy="3234075"/>
          </a:xfrm>
          <a:prstGeom prst="rect">
            <a:avLst/>
          </a:prstGeom>
          <a:noFill/>
          <a:ln>
            <a:noFill/>
          </a:ln>
        </p:spPr>
      </p:pic>
      <p:sp>
        <p:nvSpPr>
          <p:cNvPr id="503" name="Google Shape;503;p87"/>
          <p:cNvSpPr txBox="1"/>
          <p:nvPr/>
        </p:nvSpPr>
        <p:spPr>
          <a:xfrm>
            <a:off x="1174075" y="358225"/>
            <a:ext cx="8946300" cy="1293000"/>
          </a:xfrm>
          <a:prstGeom prst="rect">
            <a:avLst/>
          </a:prstGeom>
          <a:noFill/>
          <a:ln>
            <a:noFill/>
          </a:ln>
        </p:spPr>
        <p:txBody>
          <a:bodyPr spcFirstLastPara="1" wrap="square" lIns="91425" tIns="91425" rIns="91425" bIns="91425" anchor="t" anchorCtr="0">
            <a:spAutoFit/>
          </a:bodyPr>
          <a:lstStyle/>
          <a:p>
            <a:pPr marL="0" lvl="0" indent="0" algn="ctr" rtl="0">
              <a:lnSpc>
                <a:spcPct val="90000"/>
              </a:lnSpc>
              <a:spcBef>
                <a:spcPts val="0"/>
              </a:spcBef>
              <a:spcAft>
                <a:spcPts val="0"/>
              </a:spcAft>
              <a:buNone/>
            </a:pPr>
            <a:r>
              <a:rPr lang="en-US" sz="4000" b="1">
                <a:solidFill>
                  <a:schemeClr val="dk1"/>
                </a:solidFill>
                <a:latin typeface="Calibri"/>
                <a:ea typeface="Calibri"/>
                <a:cs typeface="Calibri"/>
                <a:sym typeface="Calibri"/>
              </a:rPr>
              <a:t>How will DNA be synthesized on the </a:t>
            </a:r>
            <a:r>
              <a:rPr lang="en-US" sz="4000" b="1">
                <a:solidFill>
                  <a:srgbClr val="FF0000"/>
                </a:solidFill>
                <a:latin typeface="Calibri"/>
                <a:ea typeface="Calibri"/>
                <a:cs typeface="Calibri"/>
                <a:sym typeface="Calibri"/>
              </a:rPr>
              <a:t>opposite strand</a:t>
            </a:r>
            <a:r>
              <a:rPr lang="en-US" sz="4000" b="1">
                <a:solidFill>
                  <a:schemeClr val="dk1"/>
                </a:solidFill>
                <a:latin typeface="Calibri"/>
                <a:ea typeface="Calibri"/>
                <a:cs typeface="Calibri"/>
                <a:sym typeface="Calibri"/>
              </a:rPr>
              <a:t> of DNA?</a:t>
            </a:r>
            <a:endParaRPr sz="4000">
              <a:solidFill>
                <a:schemeClr val="dk1"/>
              </a:solidFill>
            </a:endParaRPr>
          </a:p>
        </p:txBody>
      </p:sp>
      <p:sp>
        <p:nvSpPr>
          <p:cNvPr id="504" name="Google Shape;504;p87"/>
          <p:cNvSpPr txBox="1"/>
          <p:nvPr/>
        </p:nvSpPr>
        <p:spPr>
          <a:xfrm>
            <a:off x="9558337" y="2874000"/>
            <a:ext cx="1354500" cy="6156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US" sz="2800" b="1">
                <a:solidFill>
                  <a:srgbClr val="0000FF"/>
                </a:solidFill>
              </a:rPr>
              <a:t>5’</a:t>
            </a:r>
            <a:endParaRPr>
              <a:solidFill>
                <a:srgbClr val="0000FF"/>
              </a:solidFill>
            </a:endParaRPr>
          </a:p>
        </p:txBody>
      </p:sp>
      <p:sp>
        <p:nvSpPr>
          <p:cNvPr id="505" name="Google Shape;505;p87"/>
          <p:cNvSpPr txBox="1"/>
          <p:nvPr/>
        </p:nvSpPr>
        <p:spPr>
          <a:xfrm>
            <a:off x="9558337" y="3306741"/>
            <a:ext cx="1354500" cy="6156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US" sz="2800" b="1">
                <a:solidFill>
                  <a:srgbClr val="0000FF"/>
                </a:solidFill>
              </a:rPr>
              <a:t>3’</a:t>
            </a:r>
            <a:endParaRPr>
              <a:solidFill>
                <a:srgbClr val="0000FF"/>
              </a:solidFill>
            </a:endParaRPr>
          </a:p>
        </p:txBody>
      </p:sp>
      <p:sp>
        <p:nvSpPr>
          <p:cNvPr id="506" name="Google Shape;506;p87"/>
          <p:cNvSpPr txBox="1"/>
          <p:nvPr/>
        </p:nvSpPr>
        <p:spPr>
          <a:xfrm>
            <a:off x="1503880" y="4218675"/>
            <a:ext cx="778800" cy="6156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US" sz="2800" b="1">
                <a:solidFill>
                  <a:srgbClr val="0000FF"/>
                </a:solidFill>
              </a:rPr>
              <a:t>5’</a:t>
            </a:r>
            <a:endParaRPr>
              <a:solidFill>
                <a:srgbClr val="0000FF"/>
              </a:solidFill>
            </a:endParaRPr>
          </a:p>
        </p:txBody>
      </p:sp>
      <p:sp>
        <p:nvSpPr>
          <p:cNvPr id="507" name="Google Shape;507;p87"/>
          <p:cNvSpPr txBox="1"/>
          <p:nvPr/>
        </p:nvSpPr>
        <p:spPr>
          <a:xfrm>
            <a:off x="1920129" y="1767849"/>
            <a:ext cx="1354500" cy="6156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US" sz="2800" b="1">
                <a:solidFill>
                  <a:srgbClr val="0000FF"/>
                </a:solidFill>
              </a:rPr>
              <a:t>3’</a:t>
            </a:r>
            <a:endParaRPr>
              <a:solidFill>
                <a:srgbClr val="0000FF"/>
              </a:solidFill>
            </a:endParaRPr>
          </a:p>
        </p:txBody>
      </p:sp>
      <p:cxnSp>
        <p:nvCxnSpPr>
          <p:cNvPr id="508" name="Google Shape;508;p87"/>
          <p:cNvCxnSpPr/>
          <p:nvPr/>
        </p:nvCxnSpPr>
        <p:spPr>
          <a:xfrm rot="10800000">
            <a:off x="3796875" y="4453325"/>
            <a:ext cx="1122000" cy="611700"/>
          </a:xfrm>
          <a:prstGeom prst="straightConnector1">
            <a:avLst/>
          </a:prstGeom>
          <a:noFill/>
          <a:ln w="76200" cap="flat" cmpd="sng">
            <a:solidFill>
              <a:srgbClr val="FF0000"/>
            </a:solidFill>
            <a:prstDash val="solid"/>
            <a:round/>
            <a:headEnd type="none" w="med" len="med"/>
            <a:tailEnd type="triangle" w="med" len="med"/>
          </a:ln>
        </p:spPr>
      </p:cxnSp>
      <p:sp>
        <p:nvSpPr>
          <p:cNvPr id="509" name="Google Shape;509;p87"/>
          <p:cNvSpPr txBox="1"/>
          <p:nvPr/>
        </p:nvSpPr>
        <p:spPr>
          <a:xfrm>
            <a:off x="4586355" y="4554550"/>
            <a:ext cx="1448100" cy="17238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US" sz="10000" b="1">
                <a:solidFill>
                  <a:srgbClr val="FF0000"/>
                </a:solidFill>
                <a:latin typeface="Arial Rounded"/>
                <a:ea typeface="Arial Rounded"/>
                <a:cs typeface="Arial Rounded"/>
                <a:sym typeface="Arial Rounded"/>
              </a:rPr>
              <a:t>?</a:t>
            </a:r>
            <a:endParaRPr sz="10000" b="1">
              <a:solidFill>
                <a:srgbClr val="FF0000"/>
              </a:solidFill>
              <a:latin typeface="Arial Rounded"/>
              <a:ea typeface="Arial Rounded"/>
              <a:cs typeface="Arial Rounded"/>
              <a:sym typeface="Arial Rounded"/>
            </a:endParaRPr>
          </a:p>
        </p:txBody>
      </p:sp>
      <p:sp>
        <p:nvSpPr>
          <p:cNvPr id="510" name="Google Shape;510;p87"/>
          <p:cNvSpPr txBox="1"/>
          <p:nvPr/>
        </p:nvSpPr>
        <p:spPr>
          <a:xfrm>
            <a:off x="5806975" y="4567450"/>
            <a:ext cx="5935800" cy="1723800"/>
          </a:xfrm>
          <a:prstGeom prst="rect">
            <a:avLst/>
          </a:prstGeom>
          <a:solidFill>
            <a:srgbClr val="FFFF00"/>
          </a:solidFill>
          <a:ln w="38100" cap="flat" cmpd="sng">
            <a:solidFill>
              <a:srgbClr val="000000"/>
            </a:solidFill>
            <a:prstDash val="dot"/>
            <a:round/>
            <a:headEnd type="none" w="sm" len="sm"/>
            <a:tailEnd type="none" w="sm" len="sm"/>
          </a:ln>
        </p:spPr>
        <p:txBody>
          <a:bodyPr spcFirstLastPara="1" wrap="square" lIns="91425" tIns="91425" rIns="91425" bIns="91425" anchor="t" anchorCtr="0">
            <a:noAutofit/>
          </a:bodyPr>
          <a:lstStyle/>
          <a:p>
            <a:pPr marL="0" lvl="0" indent="0" algn="ctr" rtl="0">
              <a:spcBef>
                <a:spcPts val="0"/>
              </a:spcBef>
              <a:spcAft>
                <a:spcPts val="0"/>
              </a:spcAft>
              <a:buNone/>
            </a:pPr>
            <a:r>
              <a:rPr lang="en-US" sz="3000" b="1">
                <a:latin typeface="Calibri"/>
                <a:ea typeface="Calibri"/>
                <a:cs typeface="Calibri"/>
                <a:sym typeface="Calibri"/>
              </a:rPr>
              <a:t>Based on the enzymatic property of DNA polymerase, </a:t>
            </a:r>
            <a:r>
              <a:rPr lang="en-US" sz="3000" b="1" u="sng">
                <a:latin typeface="Calibri"/>
                <a:ea typeface="Calibri"/>
                <a:cs typeface="Calibri"/>
                <a:sym typeface="Calibri"/>
              </a:rPr>
              <a:t>model</a:t>
            </a:r>
            <a:r>
              <a:rPr lang="en-US" sz="3000" b="1">
                <a:latin typeface="Calibri"/>
                <a:ea typeface="Calibri"/>
                <a:cs typeface="Calibri"/>
                <a:sym typeface="Calibri"/>
              </a:rPr>
              <a:t> and </a:t>
            </a:r>
            <a:r>
              <a:rPr lang="en-US" sz="3000" b="1" u="sng">
                <a:latin typeface="Calibri"/>
                <a:ea typeface="Calibri"/>
                <a:cs typeface="Calibri"/>
                <a:sym typeface="Calibri"/>
              </a:rPr>
              <a:t>explain</a:t>
            </a:r>
            <a:r>
              <a:rPr lang="en-US" sz="3000" b="1">
                <a:latin typeface="Calibri"/>
                <a:ea typeface="Calibri"/>
                <a:cs typeface="Calibri"/>
                <a:sym typeface="Calibri"/>
              </a:rPr>
              <a:t> what you think will happen.</a:t>
            </a:r>
            <a:endParaRPr sz="3000" b="1">
              <a:latin typeface="Calibri"/>
              <a:ea typeface="Calibri"/>
              <a:cs typeface="Calibri"/>
              <a:sym typeface="Calibri"/>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515"/>
        <p:cNvGrpSpPr/>
        <p:nvPr/>
      </p:nvGrpSpPr>
      <p:grpSpPr>
        <a:xfrm>
          <a:off x="0" y="0"/>
          <a:ext cx="0" cy="0"/>
          <a:chOff x="0" y="0"/>
          <a:chExt cx="0" cy="0"/>
        </a:xfrm>
      </p:grpSpPr>
      <p:sp>
        <p:nvSpPr>
          <p:cNvPr id="516" name="Google Shape;516;p88"/>
          <p:cNvSpPr txBox="1">
            <a:spLocks noGrp="1"/>
          </p:cNvSpPr>
          <p:nvPr>
            <p:ph type="sldNum" idx="12"/>
          </p:nvPr>
        </p:nvSpPr>
        <p:spPr>
          <a:xfrm>
            <a:off x="11602610" y="6299373"/>
            <a:ext cx="437700" cy="3651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Clr>
                <a:srgbClr val="000000"/>
              </a:buClr>
              <a:buFont typeface="Arial"/>
              <a:buNone/>
            </a:pPr>
            <a:fld id="{00000000-1234-1234-1234-123412341234}" type="slidenum">
              <a:rPr lang="en-US"/>
              <a:t>17</a:t>
            </a:fld>
            <a:endParaRPr/>
          </a:p>
        </p:txBody>
      </p:sp>
      <p:sp>
        <p:nvSpPr>
          <p:cNvPr id="517" name="Google Shape;517;p88"/>
          <p:cNvSpPr txBox="1">
            <a:spLocks noGrp="1"/>
          </p:cNvSpPr>
          <p:nvPr>
            <p:ph type="title"/>
          </p:nvPr>
        </p:nvSpPr>
        <p:spPr>
          <a:xfrm>
            <a:off x="1016191" y="414134"/>
            <a:ext cx="10581300" cy="544500"/>
          </a:xfrm>
          <a:prstGeom prst="rect">
            <a:avLst/>
          </a:prstGeom>
        </p:spPr>
        <p:txBody>
          <a:bodyPr spcFirstLastPara="1" wrap="square" lIns="91425" tIns="45700" rIns="91425" bIns="45700" anchor="t" anchorCtr="0">
            <a:noAutofit/>
          </a:bodyPr>
          <a:lstStyle/>
          <a:p>
            <a:pPr marL="0" lvl="0" indent="0" algn="ctr" rtl="0">
              <a:spcBef>
                <a:spcPts val="0"/>
              </a:spcBef>
              <a:spcAft>
                <a:spcPts val="0"/>
              </a:spcAft>
              <a:buNone/>
            </a:pPr>
            <a:r>
              <a:rPr lang="en-US" sz="5000" b="1">
                <a:latin typeface="Calibri"/>
                <a:ea typeface="Calibri"/>
                <a:cs typeface="Calibri"/>
                <a:sym typeface="Calibri"/>
              </a:rPr>
              <a:t>Leading vs. Lagging Strands</a:t>
            </a:r>
            <a:endParaRPr sz="5000" b="1">
              <a:latin typeface="Calibri"/>
              <a:ea typeface="Calibri"/>
              <a:cs typeface="Calibri"/>
              <a:sym typeface="Calibri"/>
            </a:endParaRPr>
          </a:p>
        </p:txBody>
      </p:sp>
      <p:pic>
        <p:nvPicPr>
          <p:cNvPr id="518" name="Google Shape;518;p88"/>
          <p:cNvPicPr preferRelativeResize="0"/>
          <p:nvPr/>
        </p:nvPicPr>
        <p:blipFill>
          <a:blip r:embed="rId3">
            <a:alphaModFix/>
          </a:blip>
          <a:stretch>
            <a:fillRect/>
          </a:stretch>
        </p:blipFill>
        <p:spPr>
          <a:xfrm>
            <a:off x="1341075" y="1428900"/>
            <a:ext cx="10256424" cy="4589750"/>
          </a:xfrm>
          <a:prstGeom prst="rect">
            <a:avLst/>
          </a:prstGeom>
          <a:noFill/>
          <a:ln>
            <a:noFill/>
          </a:ln>
        </p:spPr>
      </p:pic>
      <p:sp>
        <p:nvSpPr>
          <p:cNvPr id="519" name="Google Shape;519;p88"/>
          <p:cNvSpPr txBox="1"/>
          <p:nvPr/>
        </p:nvSpPr>
        <p:spPr>
          <a:xfrm>
            <a:off x="10929937" y="3003085"/>
            <a:ext cx="1354500" cy="6156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US" sz="2800" b="1">
                <a:solidFill>
                  <a:srgbClr val="1155CC"/>
                </a:solidFill>
              </a:rPr>
              <a:t>5’</a:t>
            </a:r>
            <a:endParaRPr>
              <a:solidFill>
                <a:srgbClr val="1155CC"/>
              </a:solidFill>
            </a:endParaRPr>
          </a:p>
        </p:txBody>
      </p:sp>
      <p:sp>
        <p:nvSpPr>
          <p:cNvPr id="520" name="Google Shape;520;p88"/>
          <p:cNvSpPr txBox="1"/>
          <p:nvPr/>
        </p:nvSpPr>
        <p:spPr>
          <a:xfrm>
            <a:off x="10929937" y="3592206"/>
            <a:ext cx="1354500" cy="6156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US" sz="2800" b="1">
                <a:solidFill>
                  <a:srgbClr val="1155CC"/>
                </a:solidFill>
              </a:rPr>
              <a:t>3’</a:t>
            </a:r>
            <a:endParaRPr>
              <a:solidFill>
                <a:srgbClr val="1155CC"/>
              </a:solidFill>
            </a:endParaRPr>
          </a:p>
        </p:txBody>
      </p:sp>
      <p:sp>
        <p:nvSpPr>
          <p:cNvPr id="521" name="Google Shape;521;p88"/>
          <p:cNvSpPr txBox="1"/>
          <p:nvPr/>
        </p:nvSpPr>
        <p:spPr>
          <a:xfrm>
            <a:off x="948972" y="4688975"/>
            <a:ext cx="778800" cy="6156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US" sz="2800" b="1">
                <a:solidFill>
                  <a:srgbClr val="1155CC"/>
                </a:solidFill>
              </a:rPr>
              <a:t>5’</a:t>
            </a:r>
            <a:endParaRPr>
              <a:solidFill>
                <a:srgbClr val="1155CC"/>
              </a:solidFill>
            </a:endParaRPr>
          </a:p>
        </p:txBody>
      </p:sp>
      <p:sp>
        <p:nvSpPr>
          <p:cNvPr id="522" name="Google Shape;522;p88"/>
          <p:cNvSpPr txBox="1"/>
          <p:nvPr/>
        </p:nvSpPr>
        <p:spPr>
          <a:xfrm>
            <a:off x="675338" y="1921390"/>
            <a:ext cx="1354500" cy="6156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US" sz="2800" b="1">
                <a:solidFill>
                  <a:srgbClr val="1155CC"/>
                </a:solidFill>
              </a:rPr>
              <a:t>3’</a:t>
            </a:r>
            <a:endParaRPr>
              <a:solidFill>
                <a:srgbClr val="1155CC"/>
              </a:solidFill>
            </a:endParaRPr>
          </a:p>
        </p:txBody>
      </p:sp>
      <p:sp>
        <p:nvSpPr>
          <p:cNvPr id="523" name="Google Shape;523;p88"/>
          <p:cNvSpPr txBox="1"/>
          <p:nvPr/>
        </p:nvSpPr>
        <p:spPr>
          <a:xfrm>
            <a:off x="1557575" y="2650725"/>
            <a:ext cx="3312300" cy="5541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US" sz="2400" b="1" i="1">
                <a:solidFill>
                  <a:srgbClr val="7F7F7F"/>
                </a:solidFill>
              </a:rPr>
              <a:t>5’→3’ </a:t>
            </a:r>
            <a:r>
              <a:rPr lang="en-US" sz="2400" b="1" i="1">
                <a:solidFill>
                  <a:srgbClr val="FF00FF"/>
                </a:solidFill>
              </a:rPr>
              <a:t>continuous → </a:t>
            </a:r>
            <a:endParaRPr sz="2400" i="1">
              <a:solidFill>
                <a:srgbClr val="FF00FF"/>
              </a:solidFill>
            </a:endParaRPr>
          </a:p>
        </p:txBody>
      </p:sp>
      <p:sp>
        <p:nvSpPr>
          <p:cNvPr id="524" name="Google Shape;524;p88"/>
          <p:cNvSpPr txBox="1"/>
          <p:nvPr/>
        </p:nvSpPr>
        <p:spPr>
          <a:xfrm>
            <a:off x="1264883" y="1488210"/>
            <a:ext cx="4370700" cy="4332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US" sz="2800" b="1">
                <a:solidFill>
                  <a:srgbClr val="0000FF"/>
                </a:solidFill>
              </a:rPr>
              <a:t>Leading strand (3’→5’)</a:t>
            </a:r>
            <a:endParaRPr sz="2800" b="1">
              <a:solidFill>
                <a:srgbClr val="0000FF"/>
              </a:solidFill>
            </a:endParaRPr>
          </a:p>
          <a:p>
            <a:pPr marL="0" lvl="0" indent="0" algn="ctr" rtl="0">
              <a:spcBef>
                <a:spcPts val="0"/>
              </a:spcBef>
              <a:spcAft>
                <a:spcPts val="0"/>
              </a:spcAft>
              <a:buNone/>
            </a:pPr>
            <a:endParaRPr sz="2800" b="1">
              <a:solidFill>
                <a:schemeClr val="dk1"/>
              </a:solidFill>
            </a:endParaRPr>
          </a:p>
        </p:txBody>
      </p:sp>
      <p:sp>
        <p:nvSpPr>
          <p:cNvPr id="525" name="Google Shape;525;p88"/>
          <p:cNvSpPr txBox="1"/>
          <p:nvPr/>
        </p:nvSpPr>
        <p:spPr>
          <a:xfrm>
            <a:off x="1078132" y="5796325"/>
            <a:ext cx="4744200" cy="6156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US" sz="2800" b="1">
                <a:solidFill>
                  <a:srgbClr val="0000FF"/>
                </a:solidFill>
              </a:rPr>
              <a:t>Lagging strand (5’→3’)</a:t>
            </a:r>
            <a:endParaRPr sz="2800" b="1">
              <a:solidFill>
                <a:srgbClr val="0000FF"/>
              </a:solidFill>
            </a:endParaRPr>
          </a:p>
        </p:txBody>
      </p:sp>
      <p:sp>
        <p:nvSpPr>
          <p:cNvPr id="526" name="Google Shape;526;p88"/>
          <p:cNvSpPr txBox="1"/>
          <p:nvPr/>
        </p:nvSpPr>
        <p:spPr>
          <a:xfrm>
            <a:off x="2826800" y="5089825"/>
            <a:ext cx="4027200" cy="5541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US" sz="2400" b="1" i="1">
                <a:solidFill>
                  <a:srgbClr val="FF00FF"/>
                </a:solidFill>
              </a:rPr>
              <a:t>← discontinuous</a:t>
            </a:r>
            <a:endParaRPr sz="2400" i="1">
              <a:solidFill>
                <a:srgbClr val="FF00FF"/>
              </a:solidFil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531"/>
        <p:cNvGrpSpPr/>
        <p:nvPr/>
      </p:nvGrpSpPr>
      <p:grpSpPr>
        <a:xfrm>
          <a:off x="0" y="0"/>
          <a:ext cx="0" cy="0"/>
          <a:chOff x="0" y="0"/>
          <a:chExt cx="0" cy="0"/>
        </a:xfrm>
      </p:grpSpPr>
      <p:sp>
        <p:nvSpPr>
          <p:cNvPr id="532" name="Google Shape;532;p89"/>
          <p:cNvSpPr txBox="1">
            <a:spLocks noGrp="1"/>
          </p:cNvSpPr>
          <p:nvPr>
            <p:ph type="sldNum" idx="12"/>
          </p:nvPr>
        </p:nvSpPr>
        <p:spPr>
          <a:xfrm>
            <a:off x="11602610" y="6299373"/>
            <a:ext cx="437700" cy="3651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Clr>
                <a:srgbClr val="000000"/>
              </a:buClr>
              <a:buFont typeface="Arial"/>
              <a:buNone/>
            </a:pPr>
            <a:fld id="{00000000-1234-1234-1234-123412341234}" type="slidenum">
              <a:rPr lang="en-US"/>
              <a:t>18</a:t>
            </a:fld>
            <a:endParaRPr/>
          </a:p>
        </p:txBody>
      </p:sp>
      <p:pic>
        <p:nvPicPr>
          <p:cNvPr id="533" name="Google Shape;533;p89"/>
          <p:cNvPicPr preferRelativeResize="0"/>
          <p:nvPr/>
        </p:nvPicPr>
        <p:blipFill rotWithShape="1">
          <a:blip r:embed="rId3">
            <a:alphaModFix/>
          </a:blip>
          <a:srcRect t="14883" b="20152"/>
          <a:stretch/>
        </p:blipFill>
        <p:spPr>
          <a:xfrm>
            <a:off x="3347038" y="2271825"/>
            <a:ext cx="7479125" cy="3234050"/>
          </a:xfrm>
          <a:prstGeom prst="rect">
            <a:avLst/>
          </a:prstGeom>
          <a:noFill/>
          <a:ln>
            <a:noFill/>
          </a:ln>
        </p:spPr>
      </p:pic>
      <p:sp>
        <p:nvSpPr>
          <p:cNvPr id="534" name="Google Shape;534;p89"/>
          <p:cNvSpPr txBox="1"/>
          <p:nvPr/>
        </p:nvSpPr>
        <p:spPr>
          <a:xfrm>
            <a:off x="1017750" y="172300"/>
            <a:ext cx="9152100" cy="1847100"/>
          </a:xfrm>
          <a:prstGeom prst="rect">
            <a:avLst/>
          </a:prstGeom>
          <a:noFill/>
          <a:ln>
            <a:noFill/>
          </a:ln>
        </p:spPr>
        <p:txBody>
          <a:bodyPr spcFirstLastPara="1" wrap="square" lIns="91425" tIns="91425" rIns="91425" bIns="91425" anchor="t" anchorCtr="0">
            <a:spAutoFit/>
          </a:bodyPr>
          <a:lstStyle/>
          <a:p>
            <a:pPr marL="0" lvl="0" indent="0" algn="ctr" rtl="0">
              <a:lnSpc>
                <a:spcPct val="90000"/>
              </a:lnSpc>
              <a:spcBef>
                <a:spcPts val="0"/>
              </a:spcBef>
              <a:spcAft>
                <a:spcPts val="0"/>
              </a:spcAft>
              <a:buNone/>
            </a:pPr>
            <a:r>
              <a:rPr lang="en-US" sz="4000" b="1">
                <a:solidFill>
                  <a:srgbClr val="7F1F8D"/>
                </a:solidFill>
                <a:latin typeface="Calibri"/>
                <a:ea typeface="Calibri"/>
                <a:cs typeface="Calibri"/>
                <a:sym typeface="Calibri"/>
              </a:rPr>
              <a:t>On the lagging strand, DNA is synthesized discontinuously in short sequences called Okazaki fragments</a:t>
            </a:r>
            <a:endParaRPr sz="4000">
              <a:solidFill>
                <a:srgbClr val="7F1F8D"/>
              </a:solidFill>
            </a:endParaRPr>
          </a:p>
        </p:txBody>
      </p:sp>
      <p:sp>
        <p:nvSpPr>
          <p:cNvPr id="535" name="Google Shape;535;p89"/>
          <p:cNvSpPr/>
          <p:nvPr/>
        </p:nvSpPr>
        <p:spPr>
          <a:xfrm rot="-1275841">
            <a:off x="6340800" y="3825135"/>
            <a:ext cx="2173901" cy="781735"/>
          </a:xfrm>
          <a:prstGeom prst="rect">
            <a:avLst/>
          </a:prstGeom>
          <a:noFill/>
          <a:ln w="76200"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536" name="Google Shape;536;p89"/>
          <p:cNvSpPr/>
          <p:nvPr/>
        </p:nvSpPr>
        <p:spPr>
          <a:xfrm rot="-259214">
            <a:off x="2860148" y="4097864"/>
            <a:ext cx="3309403" cy="1345127"/>
          </a:xfrm>
          <a:prstGeom prst="rect">
            <a:avLst/>
          </a:prstGeom>
          <a:noFill/>
          <a:ln w="76200"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537" name="Google Shape;537;p89"/>
          <p:cNvSpPr txBox="1"/>
          <p:nvPr/>
        </p:nvSpPr>
        <p:spPr>
          <a:xfrm rot="-259289">
            <a:off x="3362621" y="5466336"/>
            <a:ext cx="2133967" cy="492507"/>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US" sz="2000" b="1">
                <a:solidFill>
                  <a:srgbClr val="FF0000"/>
                </a:solidFill>
              </a:rPr>
              <a:t>Region A</a:t>
            </a:r>
            <a:endParaRPr sz="2000">
              <a:solidFill>
                <a:srgbClr val="FF0000"/>
              </a:solidFill>
            </a:endParaRPr>
          </a:p>
        </p:txBody>
      </p:sp>
      <p:sp>
        <p:nvSpPr>
          <p:cNvPr id="538" name="Google Shape;538;p89"/>
          <p:cNvSpPr txBox="1"/>
          <p:nvPr/>
        </p:nvSpPr>
        <p:spPr>
          <a:xfrm>
            <a:off x="10371503" y="3258250"/>
            <a:ext cx="1354500" cy="6156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US" sz="2800" b="1">
                <a:solidFill>
                  <a:srgbClr val="1155CC"/>
                </a:solidFill>
              </a:rPr>
              <a:t>5’</a:t>
            </a:r>
            <a:endParaRPr>
              <a:solidFill>
                <a:srgbClr val="1155CC"/>
              </a:solidFill>
            </a:endParaRPr>
          </a:p>
        </p:txBody>
      </p:sp>
      <p:sp>
        <p:nvSpPr>
          <p:cNvPr id="539" name="Google Shape;539;p89"/>
          <p:cNvSpPr txBox="1"/>
          <p:nvPr/>
        </p:nvSpPr>
        <p:spPr>
          <a:xfrm>
            <a:off x="10377203" y="3730390"/>
            <a:ext cx="1354500" cy="6156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US" sz="2800" b="1">
                <a:solidFill>
                  <a:srgbClr val="1155CC"/>
                </a:solidFill>
              </a:rPr>
              <a:t>3’</a:t>
            </a:r>
            <a:endParaRPr>
              <a:solidFill>
                <a:srgbClr val="1155CC"/>
              </a:solidFill>
            </a:endParaRPr>
          </a:p>
        </p:txBody>
      </p:sp>
      <p:sp>
        <p:nvSpPr>
          <p:cNvPr id="540" name="Google Shape;540;p89"/>
          <p:cNvSpPr txBox="1"/>
          <p:nvPr/>
        </p:nvSpPr>
        <p:spPr>
          <a:xfrm>
            <a:off x="2766872" y="4763541"/>
            <a:ext cx="778800" cy="6156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US" sz="2800" b="1">
                <a:solidFill>
                  <a:srgbClr val="1155CC"/>
                </a:solidFill>
              </a:rPr>
              <a:t>5’</a:t>
            </a:r>
            <a:endParaRPr>
              <a:solidFill>
                <a:srgbClr val="1155CC"/>
              </a:solidFill>
            </a:endParaRPr>
          </a:p>
        </p:txBody>
      </p:sp>
      <p:sp>
        <p:nvSpPr>
          <p:cNvPr id="541" name="Google Shape;541;p89"/>
          <p:cNvSpPr txBox="1"/>
          <p:nvPr/>
        </p:nvSpPr>
        <p:spPr>
          <a:xfrm>
            <a:off x="2521679" y="2834083"/>
            <a:ext cx="1354500" cy="6156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US" sz="2800" b="1">
                <a:solidFill>
                  <a:srgbClr val="1155CC"/>
                </a:solidFill>
              </a:rPr>
              <a:t>3’</a:t>
            </a:r>
            <a:endParaRPr>
              <a:solidFill>
                <a:srgbClr val="1155CC"/>
              </a:solidFill>
            </a:endParaRPr>
          </a:p>
        </p:txBody>
      </p:sp>
      <p:sp>
        <p:nvSpPr>
          <p:cNvPr id="542" name="Google Shape;542;p89"/>
          <p:cNvSpPr txBox="1"/>
          <p:nvPr/>
        </p:nvSpPr>
        <p:spPr>
          <a:xfrm>
            <a:off x="2463204" y="3258258"/>
            <a:ext cx="1354500" cy="6156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US" sz="2800" b="1">
                <a:solidFill>
                  <a:srgbClr val="7F7F7F"/>
                </a:solidFill>
              </a:rPr>
              <a:t>5’</a:t>
            </a:r>
            <a:endParaRPr>
              <a:solidFill>
                <a:srgbClr val="7F7F7F"/>
              </a:solidFill>
            </a:endParaRPr>
          </a:p>
        </p:txBody>
      </p:sp>
      <p:sp>
        <p:nvSpPr>
          <p:cNvPr id="543" name="Google Shape;543;p89"/>
          <p:cNvSpPr txBox="1"/>
          <p:nvPr/>
        </p:nvSpPr>
        <p:spPr>
          <a:xfrm>
            <a:off x="4197374" y="4035756"/>
            <a:ext cx="597300" cy="6156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US" sz="2800" b="1">
                <a:solidFill>
                  <a:srgbClr val="7F7F7F"/>
                </a:solidFill>
              </a:rPr>
              <a:t>3’</a:t>
            </a:r>
            <a:endParaRPr>
              <a:solidFill>
                <a:srgbClr val="7F7F7F"/>
              </a:solidFill>
            </a:endParaRPr>
          </a:p>
        </p:txBody>
      </p:sp>
      <p:cxnSp>
        <p:nvCxnSpPr>
          <p:cNvPr id="544" name="Google Shape;544;p89"/>
          <p:cNvCxnSpPr/>
          <p:nvPr/>
        </p:nvCxnSpPr>
        <p:spPr>
          <a:xfrm rot="119318" flipH="1">
            <a:off x="4641983" y="4209231"/>
            <a:ext cx="864521" cy="116476"/>
          </a:xfrm>
          <a:prstGeom prst="straightConnector1">
            <a:avLst/>
          </a:prstGeom>
          <a:noFill/>
          <a:ln w="38100" cap="flat" cmpd="sng">
            <a:solidFill>
              <a:srgbClr val="7F7F7F"/>
            </a:solidFill>
            <a:prstDash val="solid"/>
            <a:round/>
            <a:headEnd type="none" w="med" len="med"/>
            <a:tailEnd type="triangle" w="med" len="med"/>
          </a:ln>
        </p:spPr>
      </p:cxnSp>
      <p:sp>
        <p:nvSpPr>
          <p:cNvPr id="545" name="Google Shape;545;p89"/>
          <p:cNvSpPr txBox="1"/>
          <p:nvPr/>
        </p:nvSpPr>
        <p:spPr>
          <a:xfrm>
            <a:off x="5367008" y="3911242"/>
            <a:ext cx="778800" cy="6156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US" sz="2800" b="1">
                <a:solidFill>
                  <a:srgbClr val="7F7F7F"/>
                </a:solidFill>
              </a:rPr>
              <a:t>5’</a:t>
            </a:r>
            <a:endParaRPr>
              <a:solidFill>
                <a:srgbClr val="7F7F7F"/>
              </a:solidFill>
            </a:endParaRPr>
          </a:p>
        </p:txBody>
      </p:sp>
      <p:sp>
        <p:nvSpPr>
          <p:cNvPr id="546" name="Google Shape;546;p89"/>
          <p:cNvSpPr txBox="1"/>
          <p:nvPr/>
        </p:nvSpPr>
        <p:spPr>
          <a:xfrm>
            <a:off x="5550467" y="4817966"/>
            <a:ext cx="678000" cy="6156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US" sz="2800" b="1">
                <a:solidFill>
                  <a:srgbClr val="1155CC"/>
                </a:solidFill>
              </a:rPr>
              <a:t>3’</a:t>
            </a:r>
            <a:endParaRPr>
              <a:solidFill>
                <a:srgbClr val="1155CC"/>
              </a:solidFill>
            </a:endParaRPr>
          </a:p>
        </p:txBody>
      </p:sp>
      <p:sp>
        <p:nvSpPr>
          <p:cNvPr id="547" name="Google Shape;547;p89"/>
          <p:cNvSpPr txBox="1"/>
          <p:nvPr/>
        </p:nvSpPr>
        <p:spPr>
          <a:xfrm rot="-1206832">
            <a:off x="6576380" y="4560466"/>
            <a:ext cx="2133841" cy="492675"/>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US" sz="2000" b="1">
                <a:solidFill>
                  <a:srgbClr val="FF0000"/>
                </a:solidFill>
              </a:rPr>
              <a:t>Region B</a:t>
            </a:r>
            <a:endParaRPr sz="2000">
              <a:solidFill>
                <a:srgbClr val="FF0000"/>
              </a:solidFill>
            </a:endParaRPr>
          </a:p>
        </p:txBody>
      </p:sp>
      <p:sp>
        <p:nvSpPr>
          <p:cNvPr id="548" name="Google Shape;548;p89"/>
          <p:cNvSpPr txBox="1"/>
          <p:nvPr/>
        </p:nvSpPr>
        <p:spPr>
          <a:xfrm>
            <a:off x="1039493" y="2324675"/>
            <a:ext cx="4149600" cy="4332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US" sz="2600" b="1">
                <a:solidFill>
                  <a:srgbClr val="1155CC"/>
                </a:solidFill>
              </a:rPr>
              <a:t>Leading strand (3’→5’)</a:t>
            </a:r>
            <a:endParaRPr sz="2600" b="1">
              <a:solidFill>
                <a:srgbClr val="1155CC"/>
              </a:solidFill>
            </a:endParaRPr>
          </a:p>
          <a:p>
            <a:pPr marL="0" lvl="0" indent="0" algn="ctr" rtl="0">
              <a:spcBef>
                <a:spcPts val="0"/>
              </a:spcBef>
              <a:spcAft>
                <a:spcPts val="0"/>
              </a:spcAft>
              <a:buNone/>
            </a:pPr>
            <a:endParaRPr sz="2400" b="1">
              <a:solidFill>
                <a:schemeClr val="dk1"/>
              </a:solidFill>
            </a:endParaRPr>
          </a:p>
        </p:txBody>
      </p:sp>
      <p:sp>
        <p:nvSpPr>
          <p:cNvPr id="549" name="Google Shape;549;p89"/>
          <p:cNvSpPr txBox="1"/>
          <p:nvPr/>
        </p:nvSpPr>
        <p:spPr>
          <a:xfrm>
            <a:off x="863400" y="5867250"/>
            <a:ext cx="4501800" cy="5850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US" sz="2600" b="1">
                <a:solidFill>
                  <a:srgbClr val="1155CC"/>
                </a:solidFill>
              </a:rPr>
              <a:t>Lagging strand (5’→3’)</a:t>
            </a:r>
            <a:endParaRPr sz="2600" b="1">
              <a:solidFill>
                <a:srgbClr val="1155CC"/>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3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37"/>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547"/>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53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554"/>
        <p:cNvGrpSpPr/>
        <p:nvPr/>
      </p:nvGrpSpPr>
      <p:grpSpPr>
        <a:xfrm>
          <a:off x="0" y="0"/>
          <a:ext cx="0" cy="0"/>
          <a:chOff x="0" y="0"/>
          <a:chExt cx="0" cy="0"/>
        </a:xfrm>
      </p:grpSpPr>
      <p:sp>
        <p:nvSpPr>
          <p:cNvPr id="555" name="Google Shape;555;p90"/>
          <p:cNvSpPr txBox="1">
            <a:spLocks noGrp="1"/>
          </p:cNvSpPr>
          <p:nvPr>
            <p:ph type="sldNum" idx="12"/>
          </p:nvPr>
        </p:nvSpPr>
        <p:spPr>
          <a:xfrm>
            <a:off x="11694754" y="6299373"/>
            <a:ext cx="437700" cy="3651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Clr>
                <a:srgbClr val="000000"/>
              </a:buClr>
              <a:buFont typeface="Arial"/>
              <a:buNone/>
            </a:pPr>
            <a:fld id="{00000000-1234-1234-1234-123412341234}" type="slidenum">
              <a:rPr lang="en-US"/>
              <a:t>19</a:t>
            </a:fld>
            <a:endParaRPr/>
          </a:p>
        </p:txBody>
      </p:sp>
      <p:pic>
        <p:nvPicPr>
          <p:cNvPr id="556" name="Google Shape;556;p90" descr="Model DNA replication with 3D Molecular Designs' Flow of Genetic Information Kit. &#10;https://www.3dmoleculardesigns.com/Education-Products/Flow-of-Genetic-Information-Kit.htm" title="Replication Stop Motion">
            <a:hlinkClick r:id="rId3"/>
          </p:cNvPr>
          <p:cNvPicPr preferRelativeResize="0"/>
          <p:nvPr/>
        </p:nvPicPr>
        <p:blipFill>
          <a:blip r:embed="rId4">
            <a:alphaModFix/>
          </a:blip>
          <a:stretch>
            <a:fillRect/>
          </a:stretch>
        </p:blipFill>
        <p:spPr>
          <a:xfrm>
            <a:off x="181675" y="264425"/>
            <a:ext cx="11251775" cy="632915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359"/>
        <p:cNvGrpSpPr/>
        <p:nvPr/>
      </p:nvGrpSpPr>
      <p:grpSpPr>
        <a:xfrm>
          <a:off x="0" y="0"/>
          <a:ext cx="0" cy="0"/>
          <a:chOff x="0" y="0"/>
          <a:chExt cx="0" cy="0"/>
        </a:xfrm>
      </p:grpSpPr>
      <p:sp>
        <p:nvSpPr>
          <p:cNvPr id="360" name="Google Shape;360;p73"/>
          <p:cNvSpPr txBox="1">
            <a:spLocks noGrp="1"/>
          </p:cNvSpPr>
          <p:nvPr>
            <p:ph type="title"/>
          </p:nvPr>
        </p:nvSpPr>
        <p:spPr>
          <a:xfrm>
            <a:off x="4468650" y="1575450"/>
            <a:ext cx="7308900" cy="2362500"/>
          </a:xfrm>
          <a:prstGeom prst="rect">
            <a:avLst/>
          </a:prstGeom>
        </p:spPr>
        <p:txBody>
          <a:bodyPr spcFirstLastPara="1" wrap="square" lIns="91425" tIns="45700" rIns="91425" bIns="45700" anchor="t" anchorCtr="0">
            <a:noAutofit/>
          </a:bodyPr>
          <a:lstStyle/>
          <a:p>
            <a:pPr marL="0" lvl="0" indent="0" algn="l" rtl="0">
              <a:lnSpc>
                <a:spcPct val="100000"/>
              </a:lnSpc>
              <a:spcBef>
                <a:spcPts val="0"/>
              </a:spcBef>
              <a:spcAft>
                <a:spcPts val="0"/>
              </a:spcAft>
              <a:buNone/>
            </a:pPr>
            <a:r>
              <a:rPr lang="en-US" sz="4000" b="1">
                <a:latin typeface="Calibri"/>
                <a:ea typeface="Calibri"/>
                <a:cs typeface="Calibri"/>
                <a:sym typeface="Calibri"/>
              </a:rPr>
              <a:t>Making Sense of Genetic Information Through Modeling: Replication, Transcription, Translation</a:t>
            </a:r>
            <a:endParaRPr sz="4000" b="1">
              <a:latin typeface="Calibri"/>
              <a:ea typeface="Calibri"/>
              <a:cs typeface="Calibri"/>
              <a:sym typeface="Calibri"/>
            </a:endParaRPr>
          </a:p>
        </p:txBody>
      </p:sp>
      <p:sp>
        <p:nvSpPr>
          <p:cNvPr id="361" name="Google Shape;361;p73"/>
          <p:cNvSpPr txBox="1">
            <a:spLocks noGrp="1"/>
          </p:cNvSpPr>
          <p:nvPr>
            <p:ph type="subTitle" idx="1"/>
          </p:nvPr>
        </p:nvSpPr>
        <p:spPr>
          <a:xfrm>
            <a:off x="4544850" y="4407700"/>
            <a:ext cx="7069800" cy="1934400"/>
          </a:xfrm>
          <a:prstGeom prst="rect">
            <a:avLst/>
          </a:prstGeom>
        </p:spPr>
        <p:txBody>
          <a:bodyPr spcFirstLastPara="1" wrap="square" lIns="91425" tIns="45700" rIns="91425" bIns="45700" anchor="t" anchorCtr="0">
            <a:normAutofit/>
          </a:bodyPr>
          <a:lstStyle/>
          <a:p>
            <a:pPr marL="0" lvl="0" indent="0" algn="l" rtl="0">
              <a:lnSpc>
                <a:spcPct val="100000"/>
              </a:lnSpc>
              <a:spcBef>
                <a:spcPts val="0"/>
              </a:spcBef>
              <a:spcAft>
                <a:spcPts val="0"/>
              </a:spcAft>
              <a:buNone/>
            </a:pPr>
            <a:r>
              <a:rPr lang="en-US" sz="3700" b="1">
                <a:solidFill>
                  <a:srgbClr val="7F1F8D"/>
                </a:solidFill>
              </a:rPr>
              <a:t>Presenter: Chris Chou</a:t>
            </a:r>
            <a:endParaRPr sz="3700" b="1">
              <a:solidFill>
                <a:srgbClr val="7F1F8D"/>
              </a:solidFill>
            </a:endParaRPr>
          </a:p>
          <a:p>
            <a:pPr marL="0" lvl="0" indent="0" algn="l" rtl="0">
              <a:lnSpc>
                <a:spcPct val="100000"/>
              </a:lnSpc>
              <a:spcBef>
                <a:spcPts val="0"/>
              </a:spcBef>
              <a:spcAft>
                <a:spcPts val="0"/>
              </a:spcAft>
              <a:buClr>
                <a:schemeClr val="dk1"/>
              </a:buClr>
              <a:buSzPts val="1100"/>
              <a:buFont typeface="Arial"/>
              <a:buNone/>
            </a:pPr>
            <a:r>
              <a:rPr lang="en-US" sz="3200">
                <a:solidFill>
                  <a:srgbClr val="121313"/>
                </a:solidFill>
              </a:rPr>
              <a:t>Longmont High School (Longmont, CO)</a:t>
            </a:r>
            <a:endParaRPr sz="3200">
              <a:solidFill>
                <a:srgbClr val="121313"/>
              </a:solidFill>
            </a:endParaRPr>
          </a:p>
          <a:p>
            <a:pPr marL="0" lvl="0" indent="0" algn="l" rtl="0">
              <a:lnSpc>
                <a:spcPct val="100000"/>
              </a:lnSpc>
              <a:spcBef>
                <a:spcPts val="0"/>
              </a:spcBef>
              <a:spcAft>
                <a:spcPts val="0"/>
              </a:spcAft>
              <a:buClr>
                <a:schemeClr val="dk1"/>
              </a:buClr>
              <a:buSzPts val="1100"/>
              <a:buFont typeface="Arial"/>
              <a:buNone/>
            </a:pPr>
            <a:r>
              <a:rPr lang="en-US" sz="3200">
                <a:solidFill>
                  <a:srgbClr val="121313"/>
                </a:solidFill>
              </a:rPr>
              <a:t>Mrs.Chou@gmail.com</a:t>
            </a:r>
            <a:endParaRPr sz="3200">
              <a:solidFill>
                <a:srgbClr val="000000"/>
              </a:solidFill>
            </a:endParaRPr>
          </a:p>
        </p:txBody>
      </p:sp>
      <p:pic>
        <p:nvPicPr>
          <p:cNvPr id="362" name="Google Shape;362;p73"/>
          <p:cNvPicPr preferRelativeResize="0"/>
          <p:nvPr/>
        </p:nvPicPr>
        <p:blipFill>
          <a:blip r:embed="rId3">
            <a:alphaModFix/>
          </a:blip>
          <a:stretch>
            <a:fillRect/>
          </a:stretch>
        </p:blipFill>
        <p:spPr>
          <a:xfrm>
            <a:off x="1101200" y="3579400"/>
            <a:ext cx="2333574" cy="2333574"/>
          </a:xfrm>
          <a:prstGeom prst="rect">
            <a:avLst/>
          </a:prstGeom>
          <a:noFill/>
          <a:ln w="9525" cap="flat" cmpd="sng">
            <a:solidFill>
              <a:srgbClr val="44546A"/>
            </a:solidFill>
            <a:prstDash val="solid"/>
            <a:round/>
            <a:headEnd type="none" w="sm" len="sm"/>
            <a:tailEnd type="none" w="sm" len="sm"/>
          </a:ln>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561"/>
        <p:cNvGrpSpPr/>
        <p:nvPr/>
      </p:nvGrpSpPr>
      <p:grpSpPr>
        <a:xfrm>
          <a:off x="0" y="0"/>
          <a:ext cx="0" cy="0"/>
          <a:chOff x="0" y="0"/>
          <a:chExt cx="0" cy="0"/>
        </a:xfrm>
      </p:grpSpPr>
      <p:sp>
        <p:nvSpPr>
          <p:cNvPr id="562" name="Google Shape;562;p91"/>
          <p:cNvSpPr txBox="1">
            <a:spLocks noGrp="1"/>
          </p:cNvSpPr>
          <p:nvPr>
            <p:ph type="sldNum" idx="12"/>
          </p:nvPr>
        </p:nvSpPr>
        <p:spPr>
          <a:xfrm>
            <a:off x="11602610" y="6299373"/>
            <a:ext cx="437700" cy="3651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en-US"/>
              <a:t>20</a:t>
            </a:fld>
            <a:endParaRPr/>
          </a:p>
        </p:txBody>
      </p:sp>
      <p:sp>
        <p:nvSpPr>
          <p:cNvPr id="563" name="Google Shape;563;p91"/>
          <p:cNvSpPr txBox="1">
            <a:spLocks noGrp="1"/>
          </p:cNvSpPr>
          <p:nvPr>
            <p:ph type="title"/>
          </p:nvPr>
        </p:nvSpPr>
        <p:spPr>
          <a:xfrm>
            <a:off x="4440650" y="1956025"/>
            <a:ext cx="6951600" cy="13257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lt1"/>
              </a:buClr>
              <a:buSzPts val="6000"/>
              <a:buFont typeface="Calibri"/>
              <a:buNone/>
            </a:pPr>
            <a:r>
              <a:rPr lang="en-US" sz="4000" b="1">
                <a:solidFill>
                  <a:srgbClr val="000000"/>
                </a:solidFill>
                <a:latin typeface="Calibri"/>
                <a:ea typeface="Calibri"/>
                <a:cs typeface="Calibri"/>
                <a:sym typeface="Calibri"/>
              </a:rPr>
              <a:t>What are some “Aha Moments” </a:t>
            </a:r>
            <a:r>
              <a:rPr lang="en-US" sz="4000" b="1" i="1">
                <a:solidFill>
                  <a:srgbClr val="000000"/>
                </a:solidFill>
                <a:latin typeface="Calibri"/>
                <a:ea typeface="Calibri"/>
                <a:cs typeface="Calibri"/>
                <a:sym typeface="Calibri"/>
              </a:rPr>
              <a:t>you</a:t>
            </a:r>
            <a:r>
              <a:rPr lang="en-US" sz="4000" b="1">
                <a:solidFill>
                  <a:srgbClr val="000000"/>
                </a:solidFill>
                <a:latin typeface="Calibri"/>
                <a:ea typeface="Calibri"/>
                <a:cs typeface="Calibri"/>
                <a:sym typeface="Calibri"/>
              </a:rPr>
              <a:t> experienced as a learner during this activity?</a:t>
            </a:r>
            <a:endParaRPr sz="4000" b="1">
              <a:solidFill>
                <a:srgbClr val="000000"/>
              </a:solidFill>
              <a:latin typeface="Calibri"/>
              <a:ea typeface="Calibri"/>
              <a:cs typeface="Calibri"/>
              <a:sym typeface="Calibri"/>
            </a:endParaRPr>
          </a:p>
          <a:p>
            <a:pPr marL="0" lvl="0" indent="0" algn="ctr" rtl="0">
              <a:lnSpc>
                <a:spcPct val="90000"/>
              </a:lnSpc>
              <a:spcBef>
                <a:spcPts val="0"/>
              </a:spcBef>
              <a:spcAft>
                <a:spcPts val="0"/>
              </a:spcAft>
              <a:buClr>
                <a:schemeClr val="lt1"/>
              </a:buClr>
              <a:buSzPts val="6000"/>
              <a:buFont typeface="Calibri"/>
              <a:buNone/>
            </a:pPr>
            <a:endParaRPr sz="4000" b="1">
              <a:solidFill>
                <a:srgbClr val="000000"/>
              </a:solidFill>
              <a:latin typeface="Calibri"/>
              <a:ea typeface="Calibri"/>
              <a:cs typeface="Calibri"/>
              <a:sym typeface="Calibri"/>
            </a:endParaRPr>
          </a:p>
        </p:txBody>
      </p:sp>
      <p:pic>
        <p:nvPicPr>
          <p:cNvPr id="564" name="Google Shape;564;p91"/>
          <p:cNvPicPr preferRelativeResize="0"/>
          <p:nvPr/>
        </p:nvPicPr>
        <p:blipFill>
          <a:blip r:embed="rId3">
            <a:alphaModFix/>
          </a:blip>
          <a:stretch>
            <a:fillRect/>
          </a:stretch>
        </p:blipFill>
        <p:spPr>
          <a:xfrm>
            <a:off x="794525" y="1956025"/>
            <a:ext cx="3157626" cy="3157626"/>
          </a:xfrm>
          <a:prstGeom prst="rect">
            <a:avLst/>
          </a:prstGeom>
          <a:noFill/>
          <a:ln>
            <a:noFill/>
          </a:ln>
        </p:spPr>
      </p:pic>
      <p:sp>
        <p:nvSpPr>
          <p:cNvPr id="565" name="Google Shape;565;p91"/>
          <p:cNvSpPr txBox="1"/>
          <p:nvPr/>
        </p:nvSpPr>
        <p:spPr>
          <a:xfrm>
            <a:off x="4440650" y="3589375"/>
            <a:ext cx="6951600" cy="1847100"/>
          </a:xfrm>
          <a:prstGeom prst="rect">
            <a:avLst/>
          </a:prstGeom>
          <a:noFill/>
          <a:ln>
            <a:noFill/>
          </a:ln>
        </p:spPr>
        <p:txBody>
          <a:bodyPr spcFirstLastPara="1" wrap="square" lIns="91425" tIns="91425" rIns="91425" bIns="91425" anchor="t" anchorCtr="0">
            <a:spAutoFit/>
          </a:bodyPr>
          <a:lstStyle/>
          <a:p>
            <a:pPr marL="0" lvl="0" indent="0" algn="l" rtl="0">
              <a:lnSpc>
                <a:spcPct val="90000"/>
              </a:lnSpc>
              <a:spcBef>
                <a:spcPts val="0"/>
              </a:spcBef>
              <a:spcAft>
                <a:spcPts val="0"/>
              </a:spcAft>
              <a:buNone/>
            </a:pPr>
            <a:r>
              <a:rPr lang="en-US" sz="4000" b="1">
                <a:latin typeface="Calibri"/>
                <a:ea typeface="Calibri"/>
                <a:cs typeface="Calibri"/>
                <a:sym typeface="Calibri"/>
              </a:rPr>
              <a:t>What are important takeaways that </a:t>
            </a:r>
            <a:r>
              <a:rPr lang="en-US" sz="4000" b="1" i="1">
                <a:latin typeface="Calibri"/>
                <a:ea typeface="Calibri"/>
                <a:cs typeface="Calibri"/>
                <a:sym typeface="Calibri"/>
              </a:rPr>
              <a:t>your students</a:t>
            </a:r>
            <a:r>
              <a:rPr lang="en-US" sz="4000" b="1">
                <a:latin typeface="Calibri"/>
                <a:ea typeface="Calibri"/>
                <a:cs typeface="Calibri"/>
                <a:sym typeface="Calibri"/>
              </a:rPr>
              <a:t> will gain from </a:t>
            </a:r>
            <a:r>
              <a:rPr lang="en-US" sz="4000" b="1" u="sng">
                <a:latin typeface="Calibri"/>
                <a:ea typeface="Calibri"/>
                <a:cs typeface="Calibri"/>
                <a:sym typeface="Calibri"/>
              </a:rPr>
              <a:t>modeling</a:t>
            </a:r>
            <a:r>
              <a:rPr lang="en-US" sz="4000" b="1">
                <a:latin typeface="Calibri"/>
                <a:ea typeface="Calibri"/>
                <a:cs typeface="Calibri"/>
                <a:sym typeface="Calibri"/>
              </a:rPr>
              <a:t> this process?</a:t>
            </a:r>
            <a:endParaRPr sz="400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6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570"/>
        <p:cNvGrpSpPr/>
        <p:nvPr/>
      </p:nvGrpSpPr>
      <p:grpSpPr>
        <a:xfrm>
          <a:off x="0" y="0"/>
          <a:ext cx="0" cy="0"/>
          <a:chOff x="0" y="0"/>
          <a:chExt cx="0" cy="0"/>
        </a:xfrm>
      </p:grpSpPr>
      <p:sp>
        <p:nvSpPr>
          <p:cNvPr id="571" name="Google Shape;571;p92"/>
          <p:cNvSpPr txBox="1">
            <a:spLocks noGrp="1"/>
          </p:cNvSpPr>
          <p:nvPr>
            <p:ph type="sldNum" idx="12"/>
          </p:nvPr>
        </p:nvSpPr>
        <p:spPr>
          <a:xfrm>
            <a:off x="11602610" y="6299373"/>
            <a:ext cx="437700" cy="3651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en-US"/>
              <a:t>21</a:t>
            </a:fld>
            <a:endParaRPr/>
          </a:p>
        </p:txBody>
      </p:sp>
      <p:sp>
        <p:nvSpPr>
          <p:cNvPr id="572" name="Google Shape;572;p92"/>
          <p:cNvSpPr txBox="1">
            <a:spLocks noGrp="1"/>
          </p:cNvSpPr>
          <p:nvPr>
            <p:ph type="title"/>
          </p:nvPr>
        </p:nvSpPr>
        <p:spPr>
          <a:xfrm>
            <a:off x="5747563" y="2766150"/>
            <a:ext cx="4698300" cy="13257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6000"/>
              <a:buFont typeface="Calibri"/>
              <a:buNone/>
            </a:pPr>
            <a:r>
              <a:rPr lang="en-US" sz="5000" b="1">
                <a:latin typeface="Calibri"/>
                <a:ea typeface="Calibri"/>
                <a:cs typeface="Calibri"/>
                <a:sym typeface="Calibri"/>
              </a:rPr>
              <a:t>What are some limitations of this model?</a:t>
            </a:r>
            <a:endParaRPr sz="5000" b="1">
              <a:latin typeface="Calibri"/>
              <a:ea typeface="Calibri"/>
              <a:cs typeface="Calibri"/>
              <a:sym typeface="Calibri"/>
            </a:endParaRPr>
          </a:p>
        </p:txBody>
      </p:sp>
      <p:pic>
        <p:nvPicPr>
          <p:cNvPr id="573" name="Google Shape;573;p92"/>
          <p:cNvPicPr preferRelativeResize="0"/>
          <p:nvPr/>
        </p:nvPicPr>
        <p:blipFill>
          <a:blip r:embed="rId3">
            <a:alphaModFix/>
          </a:blip>
          <a:stretch>
            <a:fillRect/>
          </a:stretch>
        </p:blipFill>
        <p:spPr>
          <a:xfrm>
            <a:off x="1746138" y="1679575"/>
            <a:ext cx="3498850" cy="3498850"/>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578"/>
        <p:cNvGrpSpPr/>
        <p:nvPr/>
      </p:nvGrpSpPr>
      <p:grpSpPr>
        <a:xfrm>
          <a:off x="0" y="0"/>
          <a:ext cx="0" cy="0"/>
          <a:chOff x="0" y="0"/>
          <a:chExt cx="0" cy="0"/>
        </a:xfrm>
      </p:grpSpPr>
      <p:sp>
        <p:nvSpPr>
          <p:cNvPr id="579" name="Google Shape;579;p93"/>
          <p:cNvSpPr txBox="1">
            <a:spLocks noGrp="1"/>
          </p:cNvSpPr>
          <p:nvPr>
            <p:ph type="sldNum" idx="12"/>
          </p:nvPr>
        </p:nvSpPr>
        <p:spPr>
          <a:xfrm>
            <a:off x="11602610" y="6299373"/>
            <a:ext cx="437700" cy="3651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en-US"/>
              <a:t>22</a:t>
            </a:fld>
            <a:endParaRPr/>
          </a:p>
        </p:txBody>
      </p:sp>
      <p:sp>
        <p:nvSpPr>
          <p:cNvPr id="580" name="Google Shape;580;p93"/>
          <p:cNvSpPr txBox="1">
            <a:spLocks noGrp="1"/>
          </p:cNvSpPr>
          <p:nvPr>
            <p:ph type="title"/>
          </p:nvPr>
        </p:nvSpPr>
        <p:spPr>
          <a:xfrm>
            <a:off x="534379" y="958302"/>
            <a:ext cx="11203200" cy="5445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sz="5500" b="1">
                <a:solidFill>
                  <a:srgbClr val="CC0000"/>
                </a:solidFill>
                <a:latin typeface="Calibri"/>
                <a:ea typeface="Calibri"/>
                <a:cs typeface="Calibri"/>
                <a:sym typeface="Calibri"/>
              </a:rPr>
              <a:t>Transcription</a:t>
            </a:r>
            <a:endParaRPr sz="5500" b="1">
              <a:solidFill>
                <a:srgbClr val="CC0000"/>
              </a:solidFill>
              <a:latin typeface="Calibri"/>
              <a:ea typeface="Calibri"/>
              <a:cs typeface="Calibri"/>
              <a:sym typeface="Calibri"/>
            </a:endParaRPr>
          </a:p>
        </p:txBody>
      </p:sp>
      <p:sp>
        <p:nvSpPr>
          <p:cNvPr id="581" name="Google Shape;581;p93"/>
          <p:cNvSpPr txBox="1">
            <a:spLocks noGrp="1"/>
          </p:cNvSpPr>
          <p:nvPr>
            <p:ph type="body" idx="1"/>
          </p:nvPr>
        </p:nvSpPr>
        <p:spPr>
          <a:xfrm>
            <a:off x="534375" y="2022000"/>
            <a:ext cx="11203200" cy="2726400"/>
          </a:xfrm>
          <a:prstGeom prst="rect">
            <a:avLst/>
          </a:prstGeom>
        </p:spPr>
        <p:txBody>
          <a:bodyPr spcFirstLastPara="1" wrap="square" lIns="91425" tIns="45700" rIns="91425" bIns="45700" anchor="t" anchorCtr="0">
            <a:normAutofit/>
          </a:bodyPr>
          <a:lstStyle/>
          <a:p>
            <a:pPr marL="0" lvl="0" indent="0" algn="l" rtl="0">
              <a:lnSpc>
                <a:spcPct val="115000"/>
              </a:lnSpc>
              <a:spcBef>
                <a:spcPts val="0"/>
              </a:spcBef>
              <a:spcAft>
                <a:spcPts val="0"/>
              </a:spcAft>
              <a:buNone/>
            </a:pPr>
            <a:r>
              <a:rPr lang="en-US" sz="3600" b="1"/>
              <a:t>Materials Needed:</a:t>
            </a:r>
            <a:endParaRPr sz="3600" b="1"/>
          </a:p>
          <a:p>
            <a:pPr marL="457200" lvl="0" indent="-457200" algn="l" rtl="0">
              <a:lnSpc>
                <a:spcPct val="115000"/>
              </a:lnSpc>
              <a:spcBef>
                <a:spcPts val="600"/>
              </a:spcBef>
              <a:spcAft>
                <a:spcPts val="0"/>
              </a:spcAft>
              <a:buSzPts val="3600"/>
              <a:buChar char="•"/>
            </a:pPr>
            <a:r>
              <a:rPr lang="en-US" sz="3600"/>
              <a:t>Transcription Placemat (RNA polymerase)</a:t>
            </a:r>
            <a:endParaRPr sz="3600"/>
          </a:p>
          <a:p>
            <a:pPr marL="457200" lvl="0" indent="-457200" algn="l" rtl="0">
              <a:lnSpc>
                <a:spcPct val="115000"/>
              </a:lnSpc>
              <a:spcBef>
                <a:spcPts val="0"/>
              </a:spcBef>
              <a:spcAft>
                <a:spcPts val="0"/>
              </a:spcAft>
              <a:buSzPts val="3600"/>
              <a:buChar char="•"/>
            </a:pPr>
            <a:r>
              <a:rPr lang="en-US" sz="3600"/>
              <a:t>Double-stranded DNA sequence</a:t>
            </a:r>
            <a:endParaRPr sz="3600"/>
          </a:p>
          <a:p>
            <a:pPr marL="457200" lvl="0" indent="-457200" algn="l" rtl="0">
              <a:lnSpc>
                <a:spcPct val="115000"/>
              </a:lnSpc>
              <a:spcBef>
                <a:spcPts val="0"/>
              </a:spcBef>
              <a:spcAft>
                <a:spcPts val="0"/>
              </a:spcAft>
              <a:buSzPts val="3600"/>
              <a:buChar char="•"/>
            </a:pPr>
            <a:r>
              <a:rPr lang="en-US" sz="3600"/>
              <a:t>RNA nucleotides</a:t>
            </a:r>
            <a:endParaRPr sz="3600"/>
          </a:p>
        </p:txBody>
      </p:sp>
      <p:sp>
        <p:nvSpPr>
          <p:cNvPr id="582" name="Google Shape;582;p93"/>
          <p:cNvSpPr txBox="1">
            <a:spLocks noGrp="1"/>
          </p:cNvSpPr>
          <p:nvPr>
            <p:ph type="sldNum" idx="12"/>
          </p:nvPr>
        </p:nvSpPr>
        <p:spPr>
          <a:xfrm>
            <a:off x="11602610" y="6299373"/>
            <a:ext cx="437700" cy="3651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en-US"/>
              <a:t>22</a:t>
            </a:fld>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587"/>
        <p:cNvGrpSpPr/>
        <p:nvPr/>
      </p:nvGrpSpPr>
      <p:grpSpPr>
        <a:xfrm>
          <a:off x="0" y="0"/>
          <a:ext cx="0" cy="0"/>
          <a:chOff x="0" y="0"/>
          <a:chExt cx="0" cy="0"/>
        </a:xfrm>
      </p:grpSpPr>
      <p:sp>
        <p:nvSpPr>
          <p:cNvPr id="588" name="Google Shape;588;p94"/>
          <p:cNvSpPr txBox="1">
            <a:spLocks noGrp="1"/>
          </p:cNvSpPr>
          <p:nvPr>
            <p:ph type="sldNum" idx="12"/>
          </p:nvPr>
        </p:nvSpPr>
        <p:spPr>
          <a:xfrm>
            <a:off x="11602610" y="6299373"/>
            <a:ext cx="437700" cy="3651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en-US"/>
              <a:t>23</a:t>
            </a:fld>
            <a:endParaRPr/>
          </a:p>
        </p:txBody>
      </p:sp>
      <p:sp>
        <p:nvSpPr>
          <p:cNvPr id="589" name="Google Shape;589;p94"/>
          <p:cNvSpPr txBox="1">
            <a:spLocks noGrp="1"/>
          </p:cNvSpPr>
          <p:nvPr>
            <p:ph type="title"/>
          </p:nvPr>
        </p:nvSpPr>
        <p:spPr>
          <a:xfrm>
            <a:off x="534379" y="958302"/>
            <a:ext cx="11203200" cy="544500"/>
          </a:xfrm>
          <a:prstGeom prst="rect">
            <a:avLst/>
          </a:prstGeom>
        </p:spPr>
        <p:txBody>
          <a:bodyPr spcFirstLastPara="1" wrap="square" lIns="91425" tIns="45700" rIns="91425" bIns="45700" anchor="t" anchorCtr="0">
            <a:noAutofit/>
          </a:bodyPr>
          <a:lstStyle/>
          <a:p>
            <a:pPr marL="0" lvl="0" indent="0" algn="ctr" rtl="0">
              <a:spcBef>
                <a:spcPts val="0"/>
              </a:spcBef>
              <a:spcAft>
                <a:spcPts val="0"/>
              </a:spcAft>
              <a:buNone/>
            </a:pPr>
            <a:r>
              <a:rPr lang="en-US" sz="5500" b="1">
                <a:solidFill>
                  <a:srgbClr val="7F1F8D"/>
                </a:solidFill>
                <a:latin typeface="Calibri"/>
                <a:ea typeface="Calibri"/>
                <a:cs typeface="Calibri"/>
                <a:sym typeface="Calibri"/>
              </a:rPr>
              <a:t>DNA vs. RNA</a:t>
            </a:r>
            <a:endParaRPr sz="5500" b="1">
              <a:solidFill>
                <a:srgbClr val="7F1F8D"/>
              </a:solidFill>
              <a:latin typeface="Calibri"/>
              <a:ea typeface="Calibri"/>
              <a:cs typeface="Calibri"/>
              <a:sym typeface="Calibri"/>
            </a:endParaRPr>
          </a:p>
        </p:txBody>
      </p:sp>
      <p:sp>
        <p:nvSpPr>
          <p:cNvPr id="590" name="Google Shape;590;p94"/>
          <p:cNvSpPr txBox="1">
            <a:spLocks noGrp="1"/>
          </p:cNvSpPr>
          <p:nvPr>
            <p:ph type="sldNum" idx="12"/>
          </p:nvPr>
        </p:nvSpPr>
        <p:spPr>
          <a:xfrm>
            <a:off x="11602610" y="6299373"/>
            <a:ext cx="437700" cy="3651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en-US"/>
              <a:t>23</a:t>
            </a:fld>
            <a:endParaRPr/>
          </a:p>
        </p:txBody>
      </p:sp>
      <p:pic>
        <p:nvPicPr>
          <p:cNvPr id="591" name="Google Shape;591;p94"/>
          <p:cNvPicPr preferRelativeResize="0"/>
          <p:nvPr/>
        </p:nvPicPr>
        <p:blipFill>
          <a:blip r:embed="rId3">
            <a:alphaModFix/>
          </a:blip>
          <a:stretch>
            <a:fillRect/>
          </a:stretch>
        </p:blipFill>
        <p:spPr>
          <a:xfrm>
            <a:off x="3132175" y="1741900"/>
            <a:ext cx="6884316" cy="1766968"/>
          </a:xfrm>
          <a:prstGeom prst="rect">
            <a:avLst/>
          </a:prstGeom>
          <a:noFill/>
          <a:ln>
            <a:noFill/>
          </a:ln>
        </p:spPr>
      </p:pic>
      <p:pic>
        <p:nvPicPr>
          <p:cNvPr id="592" name="Google Shape;592;p94"/>
          <p:cNvPicPr preferRelativeResize="0"/>
          <p:nvPr/>
        </p:nvPicPr>
        <p:blipFill>
          <a:blip r:embed="rId4">
            <a:alphaModFix/>
          </a:blip>
          <a:stretch>
            <a:fillRect/>
          </a:stretch>
        </p:blipFill>
        <p:spPr>
          <a:xfrm>
            <a:off x="3342563" y="3508869"/>
            <a:ext cx="6884312" cy="1726681"/>
          </a:xfrm>
          <a:prstGeom prst="rect">
            <a:avLst/>
          </a:prstGeom>
          <a:noFill/>
          <a:ln>
            <a:noFill/>
          </a:ln>
        </p:spPr>
      </p:pic>
      <p:sp>
        <p:nvSpPr>
          <p:cNvPr id="593" name="Google Shape;593;p94"/>
          <p:cNvSpPr txBox="1"/>
          <p:nvPr/>
        </p:nvSpPr>
        <p:spPr>
          <a:xfrm>
            <a:off x="1148504" y="4150937"/>
            <a:ext cx="2634300" cy="8004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US" sz="4000" b="1">
                <a:solidFill>
                  <a:schemeClr val="dk1"/>
                </a:solidFill>
              </a:rPr>
              <a:t>RNA</a:t>
            </a:r>
            <a:endParaRPr sz="4000" b="1">
              <a:solidFill>
                <a:schemeClr val="dk1"/>
              </a:solidFill>
            </a:endParaRPr>
          </a:p>
        </p:txBody>
      </p:sp>
      <p:sp>
        <p:nvSpPr>
          <p:cNvPr id="594" name="Google Shape;594;p94"/>
          <p:cNvSpPr txBox="1"/>
          <p:nvPr/>
        </p:nvSpPr>
        <p:spPr>
          <a:xfrm>
            <a:off x="1130675" y="2358763"/>
            <a:ext cx="2634300" cy="8004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US" sz="4000" b="1">
                <a:solidFill>
                  <a:schemeClr val="dk1"/>
                </a:solidFill>
              </a:rPr>
              <a:t>DNA</a:t>
            </a:r>
            <a:endParaRPr sz="4000" b="1">
              <a:solidFill>
                <a:schemeClr val="dk1"/>
              </a:solidFill>
            </a:endParaRPr>
          </a:p>
        </p:txBody>
      </p:sp>
      <p:sp>
        <p:nvSpPr>
          <p:cNvPr id="595" name="Google Shape;595;p94"/>
          <p:cNvSpPr txBox="1"/>
          <p:nvPr/>
        </p:nvSpPr>
        <p:spPr>
          <a:xfrm>
            <a:off x="4196689" y="5418625"/>
            <a:ext cx="4755300" cy="738900"/>
          </a:xfrm>
          <a:prstGeom prst="rect">
            <a:avLst/>
          </a:prstGeom>
          <a:noFill/>
          <a:ln>
            <a:noFill/>
          </a:ln>
        </p:spPr>
        <p:txBody>
          <a:bodyPr spcFirstLastPara="1" wrap="square" lIns="91425" tIns="91425" rIns="91425" bIns="91425" anchor="t" anchorCtr="0">
            <a:spAutoFit/>
          </a:bodyPr>
          <a:lstStyle/>
          <a:p>
            <a:pPr marL="0" lvl="0" indent="0" algn="ctr" rtl="0">
              <a:lnSpc>
                <a:spcPct val="90000"/>
              </a:lnSpc>
              <a:spcBef>
                <a:spcPts val="0"/>
              </a:spcBef>
              <a:spcAft>
                <a:spcPts val="0"/>
              </a:spcAft>
              <a:buNone/>
            </a:pPr>
            <a:r>
              <a:rPr lang="en-US" sz="4000" b="1" i="1">
                <a:latin typeface="Calibri"/>
                <a:ea typeface="Calibri"/>
                <a:cs typeface="Calibri"/>
                <a:sym typeface="Calibri"/>
              </a:rPr>
              <a:t>How do these differ?</a:t>
            </a:r>
            <a:endParaRPr sz="4000" i="1"/>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600"/>
        <p:cNvGrpSpPr/>
        <p:nvPr/>
      </p:nvGrpSpPr>
      <p:grpSpPr>
        <a:xfrm>
          <a:off x="0" y="0"/>
          <a:ext cx="0" cy="0"/>
          <a:chOff x="0" y="0"/>
          <a:chExt cx="0" cy="0"/>
        </a:xfrm>
      </p:grpSpPr>
      <p:sp>
        <p:nvSpPr>
          <p:cNvPr id="601" name="Google Shape;601;p95"/>
          <p:cNvSpPr txBox="1">
            <a:spLocks noGrp="1"/>
          </p:cNvSpPr>
          <p:nvPr>
            <p:ph type="sldNum" idx="12"/>
          </p:nvPr>
        </p:nvSpPr>
        <p:spPr>
          <a:xfrm>
            <a:off x="11602610" y="6299373"/>
            <a:ext cx="437700" cy="3651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Clr>
                <a:srgbClr val="000000"/>
              </a:buClr>
              <a:buFont typeface="Arial"/>
              <a:buNone/>
            </a:pPr>
            <a:fld id="{00000000-1234-1234-1234-123412341234}" type="slidenum">
              <a:rPr lang="en-US"/>
              <a:t>24</a:t>
            </a:fld>
            <a:endParaRPr/>
          </a:p>
        </p:txBody>
      </p:sp>
      <p:sp>
        <p:nvSpPr>
          <p:cNvPr id="602" name="Google Shape;602;p95"/>
          <p:cNvSpPr txBox="1"/>
          <p:nvPr/>
        </p:nvSpPr>
        <p:spPr>
          <a:xfrm>
            <a:off x="1401875" y="254775"/>
            <a:ext cx="10031400" cy="780300"/>
          </a:xfrm>
          <a:prstGeom prst="rect">
            <a:avLst/>
          </a:prstGeom>
          <a:noFill/>
          <a:ln>
            <a:noFill/>
          </a:ln>
        </p:spPr>
        <p:txBody>
          <a:bodyPr spcFirstLastPara="1" wrap="square" lIns="91425" tIns="91425" rIns="91425" bIns="91425" anchor="t" anchorCtr="0">
            <a:spAutoFit/>
          </a:bodyPr>
          <a:lstStyle/>
          <a:p>
            <a:pPr marL="0" lvl="0" indent="0" algn="ctr" rtl="0">
              <a:lnSpc>
                <a:spcPct val="90000"/>
              </a:lnSpc>
              <a:spcBef>
                <a:spcPts val="0"/>
              </a:spcBef>
              <a:spcAft>
                <a:spcPts val="0"/>
              </a:spcAft>
              <a:buNone/>
            </a:pPr>
            <a:r>
              <a:rPr lang="en-US" sz="4300" b="1">
                <a:solidFill>
                  <a:schemeClr val="dk1"/>
                </a:solidFill>
                <a:latin typeface="Calibri"/>
                <a:ea typeface="Calibri"/>
                <a:cs typeface="Calibri"/>
                <a:sym typeface="Calibri"/>
              </a:rPr>
              <a:t>Transcription Enzyme: </a:t>
            </a:r>
            <a:r>
              <a:rPr lang="en-US" sz="4300" b="1">
                <a:solidFill>
                  <a:srgbClr val="980000"/>
                </a:solidFill>
                <a:latin typeface="Calibri"/>
                <a:ea typeface="Calibri"/>
                <a:cs typeface="Calibri"/>
                <a:sym typeface="Calibri"/>
              </a:rPr>
              <a:t>RNA Polymerase</a:t>
            </a:r>
            <a:endParaRPr sz="4300">
              <a:solidFill>
                <a:srgbClr val="980000"/>
              </a:solidFill>
            </a:endParaRPr>
          </a:p>
        </p:txBody>
      </p:sp>
      <p:sp>
        <p:nvSpPr>
          <p:cNvPr id="603" name="Google Shape;603;p95"/>
          <p:cNvSpPr txBox="1">
            <a:spLocks noGrp="1"/>
          </p:cNvSpPr>
          <p:nvPr>
            <p:ph type="title"/>
          </p:nvPr>
        </p:nvSpPr>
        <p:spPr>
          <a:xfrm>
            <a:off x="1455850" y="5110175"/>
            <a:ext cx="9853500" cy="13257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6000"/>
              <a:buFont typeface="Calibri"/>
              <a:buNone/>
            </a:pPr>
            <a:r>
              <a:rPr lang="en-US" sz="3600" b="1">
                <a:solidFill>
                  <a:srgbClr val="7F1F8D"/>
                </a:solidFill>
              </a:rPr>
              <a:t>What do you notice? What do you wonder?</a:t>
            </a:r>
            <a:endParaRPr sz="3600" b="1">
              <a:solidFill>
                <a:srgbClr val="7F1F8D"/>
              </a:solidFill>
            </a:endParaRPr>
          </a:p>
        </p:txBody>
      </p:sp>
      <p:pic>
        <p:nvPicPr>
          <p:cNvPr id="604" name="Google Shape;604;p95"/>
          <p:cNvPicPr preferRelativeResize="0"/>
          <p:nvPr/>
        </p:nvPicPr>
        <p:blipFill rotWithShape="1">
          <a:blip r:embed="rId3">
            <a:alphaModFix/>
          </a:blip>
          <a:srcRect r="1332"/>
          <a:stretch/>
        </p:blipFill>
        <p:spPr>
          <a:xfrm>
            <a:off x="3241825" y="1166550"/>
            <a:ext cx="6197876" cy="3943625"/>
          </a:xfrm>
          <a:prstGeom prst="rect">
            <a:avLst/>
          </a:prstGeom>
          <a:noFill/>
          <a:ln w="9525" cap="flat" cmpd="sng">
            <a:solidFill>
              <a:schemeClr val="dk2"/>
            </a:solidFill>
            <a:prstDash val="solid"/>
            <a:round/>
            <a:headEnd type="none" w="sm" len="sm"/>
            <a:tailEnd type="none" w="sm" len="sm"/>
          </a:ln>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609"/>
        <p:cNvGrpSpPr/>
        <p:nvPr/>
      </p:nvGrpSpPr>
      <p:grpSpPr>
        <a:xfrm>
          <a:off x="0" y="0"/>
          <a:ext cx="0" cy="0"/>
          <a:chOff x="0" y="0"/>
          <a:chExt cx="0" cy="0"/>
        </a:xfrm>
      </p:grpSpPr>
      <p:sp>
        <p:nvSpPr>
          <p:cNvPr id="610" name="Google Shape;610;p96"/>
          <p:cNvSpPr txBox="1">
            <a:spLocks noGrp="1"/>
          </p:cNvSpPr>
          <p:nvPr>
            <p:ph type="body" idx="1"/>
          </p:nvPr>
        </p:nvSpPr>
        <p:spPr>
          <a:xfrm>
            <a:off x="1016200" y="1639175"/>
            <a:ext cx="10581300" cy="4924500"/>
          </a:xfrm>
          <a:prstGeom prst="rect">
            <a:avLst/>
          </a:prstGeom>
        </p:spPr>
        <p:txBody>
          <a:bodyPr spcFirstLastPara="1" wrap="square" lIns="91425" tIns="45700" rIns="91425" bIns="45700" anchor="t" anchorCtr="0">
            <a:normAutofit/>
          </a:bodyPr>
          <a:lstStyle/>
          <a:p>
            <a:pPr marL="457200" lvl="0" indent="-482600" algn="l" rtl="0">
              <a:spcBef>
                <a:spcPts val="0"/>
              </a:spcBef>
              <a:spcAft>
                <a:spcPts val="0"/>
              </a:spcAft>
              <a:buSzPts val="4000"/>
              <a:buFont typeface="Calibri"/>
              <a:buChar char="•"/>
            </a:pPr>
            <a:r>
              <a:rPr lang="en-US" sz="4000">
                <a:latin typeface="Calibri"/>
                <a:ea typeface="Calibri"/>
                <a:cs typeface="Calibri"/>
                <a:sym typeface="Calibri"/>
              </a:rPr>
              <a:t>Double-stranded DNA template </a:t>
            </a:r>
            <a:endParaRPr sz="4000">
              <a:latin typeface="Calibri"/>
              <a:ea typeface="Calibri"/>
              <a:cs typeface="Calibri"/>
              <a:sym typeface="Calibri"/>
            </a:endParaRPr>
          </a:p>
          <a:p>
            <a:pPr marL="457200" lvl="0" indent="-482600" algn="l" rtl="0">
              <a:spcBef>
                <a:spcPts val="1000"/>
              </a:spcBef>
              <a:spcAft>
                <a:spcPts val="0"/>
              </a:spcAft>
              <a:buSzPts val="4000"/>
              <a:buFont typeface="Calibri"/>
              <a:buChar char="•"/>
            </a:pPr>
            <a:r>
              <a:rPr lang="en-US" sz="4000">
                <a:latin typeface="Calibri"/>
                <a:ea typeface="Calibri"/>
                <a:cs typeface="Calibri"/>
                <a:sym typeface="Calibri"/>
              </a:rPr>
              <a:t>RNA: uracil (vs. thymine in DNA) pairs with adenine</a:t>
            </a:r>
            <a:endParaRPr sz="4000">
              <a:latin typeface="Calibri"/>
              <a:ea typeface="Calibri"/>
              <a:cs typeface="Calibri"/>
              <a:sym typeface="Calibri"/>
            </a:endParaRPr>
          </a:p>
          <a:p>
            <a:pPr marL="0" lvl="0" indent="0" algn="l" rtl="0">
              <a:spcBef>
                <a:spcPts val="1000"/>
              </a:spcBef>
              <a:spcAft>
                <a:spcPts val="0"/>
              </a:spcAft>
              <a:buNone/>
            </a:pPr>
            <a:endParaRPr sz="4000">
              <a:latin typeface="Calibri"/>
              <a:ea typeface="Calibri"/>
              <a:cs typeface="Calibri"/>
              <a:sym typeface="Calibri"/>
            </a:endParaRPr>
          </a:p>
          <a:p>
            <a:pPr marL="0" lvl="0" indent="0" algn="l" rtl="0">
              <a:spcBef>
                <a:spcPts val="600"/>
              </a:spcBef>
              <a:spcAft>
                <a:spcPts val="600"/>
              </a:spcAft>
              <a:buNone/>
            </a:pPr>
            <a:r>
              <a:rPr lang="en-US" sz="4000">
                <a:latin typeface="Calibri"/>
                <a:ea typeface="Calibri"/>
                <a:cs typeface="Calibri"/>
                <a:sym typeface="Calibri"/>
              </a:rPr>
              <a:t>Note: </a:t>
            </a:r>
            <a:r>
              <a:rPr lang="en-US" sz="4000" b="1">
                <a:solidFill>
                  <a:srgbClr val="980000"/>
                </a:solidFill>
                <a:latin typeface="Calibri"/>
                <a:ea typeface="Calibri"/>
                <a:cs typeface="Calibri"/>
                <a:sym typeface="Calibri"/>
              </a:rPr>
              <a:t>RNA polymerase</a:t>
            </a:r>
            <a:r>
              <a:rPr lang="en-US" sz="4000">
                <a:latin typeface="Calibri"/>
                <a:ea typeface="Calibri"/>
                <a:cs typeface="Calibri"/>
                <a:sym typeface="Calibri"/>
              </a:rPr>
              <a:t> adds the RNA nucleotides to the 3’ end of the growing RNA strand</a:t>
            </a:r>
            <a:endParaRPr sz="4000">
              <a:latin typeface="Calibri"/>
              <a:ea typeface="Calibri"/>
              <a:cs typeface="Calibri"/>
              <a:sym typeface="Calibri"/>
            </a:endParaRPr>
          </a:p>
        </p:txBody>
      </p:sp>
      <p:sp>
        <p:nvSpPr>
          <p:cNvPr id="611" name="Google Shape;611;p96"/>
          <p:cNvSpPr txBox="1">
            <a:spLocks noGrp="1"/>
          </p:cNvSpPr>
          <p:nvPr>
            <p:ph type="sldNum" idx="12"/>
          </p:nvPr>
        </p:nvSpPr>
        <p:spPr>
          <a:xfrm>
            <a:off x="11602610" y="6299373"/>
            <a:ext cx="437700" cy="3651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en-US"/>
              <a:t>25</a:t>
            </a:fld>
            <a:endParaRPr/>
          </a:p>
        </p:txBody>
      </p:sp>
      <p:sp>
        <p:nvSpPr>
          <p:cNvPr id="612" name="Google Shape;612;p96"/>
          <p:cNvSpPr txBox="1">
            <a:spLocks noGrp="1"/>
          </p:cNvSpPr>
          <p:nvPr>
            <p:ph type="title"/>
          </p:nvPr>
        </p:nvSpPr>
        <p:spPr>
          <a:xfrm>
            <a:off x="1016192" y="414134"/>
            <a:ext cx="9178500" cy="5445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sz="5000" b="1">
                <a:solidFill>
                  <a:srgbClr val="CC0000"/>
                </a:solidFill>
                <a:latin typeface="Calibri"/>
                <a:ea typeface="Calibri"/>
                <a:cs typeface="Calibri"/>
                <a:sym typeface="Calibri"/>
              </a:rPr>
              <a:t>Transcription Tips:</a:t>
            </a:r>
            <a:endParaRPr sz="5000" b="1">
              <a:solidFill>
                <a:srgbClr val="CC0000"/>
              </a:solidFill>
              <a:latin typeface="Calibri"/>
              <a:ea typeface="Calibri"/>
              <a:cs typeface="Calibri"/>
              <a:sym typeface="Calibri"/>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617"/>
        <p:cNvGrpSpPr/>
        <p:nvPr/>
      </p:nvGrpSpPr>
      <p:grpSpPr>
        <a:xfrm>
          <a:off x="0" y="0"/>
          <a:ext cx="0" cy="0"/>
          <a:chOff x="0" y="0"/>
          <a:chExt cx="0" cy="0"/>
        </a:xfrm>
      </p:grpSpPr>
      <p:sp>
        <p:nvSpPr>
          <p:cNvPr id="618" name="Google Shape;618;p97"/>
          <p:cNvSpPr txBox="1">
            <a:spLocks noGrp="1"/>
          </p:cNvSpPr>
          <p:nvPr>
            <p:ph type="sldNum" idx="12"/>
          </p:nvPr>
        </p:nvSpPr>
        <p:spPr>
          <a:xfrm>
            <a:off x="11602610" y="6299373"/>
            <a:ext cx="437700" cy="3651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en-US"/>
              <a:t>26</a:t>
            </a:fld>
            <a:endParaRPr/>
          </a:p>
        </p:txBody>
      </p:sp>
      <p:pic>
        <p:nvPicPr>
          <p:cNvPr id="619" name="Google Shape;619;p97"/>
          <p:cNvPicPr preferRelativeResize="0"/>
          <p:nvPr/>
        </p:nvPicPr>
        <p:blipFill>
          <a:blip r:embed="rId3">
            <a:alphaModFix/>
          </a:blip>
          <a:stretch>
            <a:fillRect/>
          </a:stretch>
        </p:blipFill>
        <p:spPr>
          <a:xfrm>
            <a:off x="1016000" y="920100"/>
            <a:ext cx="10586601" cy="4531725"/>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624"/>
        <p:cNvGrpSpPr/>
        <p:nvPr/>
      </p:nvGrpSpPr>
      <p:grpSpPr>
        <a:xfrm>
          <a:off x="0" y="0"/>
          <a:ext cx="0" cy="0"/>
          <a:chOff x="0" y="0"/>
          <a:chExt cx="0" cy="0"/>
        </a:xfrm>
      </p:grpSpPr>
      <p:pic>
        <p:nvPicPr>
          <p:cNvPr id="625" name="Google Shape;625;p98"/>
          <p:cNvPicPr preferRelativeResize="0"/>
          <p:nvPr/>
        </p:nvPicPr>
        <p:blipFill rotWithShape="1">
          <a:blip r:embed="rId3">
            <a:alphaModFix/>
          </a:blip>
          <a:srcRect l="5838" t="13522" b="10593"/>
          <a:stretch/>
        </p:blipFill>
        <p:spPr>
          <a:xfrm>
            <a:off x="3243537" y="2855050"/>
            <a:ext cx="6924126" cy="3714175"/>
          </a:xfrm>
          <a:prstGeom prst="rect">
            <a:avLst/>
          </a:prstGeom>
          <a:noFill/>
          <a:ln>
            <a:noFill/>
          </a:ln>
        </p:spPr>
      </p:pic>
      <p:sp>
        <p:nvSpPr>
          <p:cNvPr id="626" name="Google Shape;626;p98"/>
          <p:cNvSpPr txBox="1">
            <a:spLocks noGrp="1"/>
          </p:cNvSpPr>
          <p:nvPr>
            <p:ph type="sldNum" idx="12"/>
          </p:nvPr>
        </p:nvSpPr>
        <p:spPr>
          <a:xfrm>
            <a:off x="11602610" y="6299373"/>
            <a:ext cx="437700" cy="3651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Clr>
                <a:srgbClr val="000000"/>
              </a:buClr>
              <a:buFont typeface="Arial"/>
              <a:buNone/>
            </a:pPr>
            <a:fld id="{00000000-1234-1234-1234-123412341234}" type="slidenum">
              <a:rPr lang="en-US"/>
              <a:t>27</a:t>
            </a:fld>
            <a:endParaRPr/>
          </a:p>
        </p:txBody>
      </p:sp>
      <p:sp>
        <p:nvSpPr>
          <p:cNvPr id="627" name="Google Shape;627;p98"/>
          <p:cNvSpPr txBox="1"/>
          <p:nvPr/>
        </p:nvSpPr>
        <p:spPr>
          <a:xfrm>
            <a:off x="1705975" y="150125"/>
            <a:ext cx="9411300" cy="877200"/>
          </a:xfrm>
          <a:prstGeom prst="rect">
            <a:avLst/>
          </a:prstGeom>
          <a:noFill/>
          <a:ln>
            <a:noFill/>
          </a:ln>
        </p:spPr>
        <p:txBody>
          <a:bodyPr spcFirstLastPara="1" wrap="square" lIns="91425" tIns="91425" rIns="91425" bIns="91425" anchor="t" anchorCtr="0">
            <a:spAutoFit/>
          </a:bodyPr>
          <a:lstStyle/>
          <a:p>
            <a:pPr marL="0" lvl="0" indent="0" algn="ctr" rtl="0">
              <a:lnSpc>
                <a:spcPct val="90000"/>
              </a:lnSpc>
              <a:spcBef>
                <a:spcPts val="0"/>
              </a:spcBef>
              <a:spcAft>
                <a:spcPts val="0"/>
              </a:spcAft>
              <a:buNone/>
            </a:pPr>
            <a:r>
              <a:rPr lang="en-US" sz="5000" b="1">
                <a:solidFill>
                  <a:schemeClr val="dk1"/>
                </a:solidFill>
                <a:latin typeface="Calibri"/>
                <a:ea typeface="Calibri"/>
                <a:cs typeface="Calibri"/>
                <a:sym typeface="Calibri"/>
              </a:rPr>
              <a:t>Model the Process of Transcription</a:t>
            </a:r>
            <a:endParaRPr sz="5000"/>
          </a:p>
        </p:txBody>
      </p:sp>
      <p:sp>
        <p:nvSpPr>
          <p:cNvPr id="628" name="Google Shape;628;p98"/>
          <p:cNvSpPr txBox="1">
            <a:spLocks noGrp="1"/>
          </p:cNvSpPr>
          <p:nvPr>
            <p:ph type="body" idx="1"/>
          </p:nvPr>
        </p:nvSpPr>
        <p:spPr>
          <a:xfrm>
            <a:off x="1016200" y="1102450"/>
            <a:ext cx="10581300" cy="1752600"/>
          </a:xfrm>
          <a:prstGeom prst="rect">
            <a:avLst/>
          </a:prstGeom>
        </p:spPr>
        <p:txBody>
          <a:bodyPr spcFirstLastPara="1" wrap="square" lIns="91425" tIns="45700" rIns="91425" bIns="45700" anchor="t" anchorCtr="0">
            <a:noAutofit/>
          </a:bodyPr>
          <a:lstStyle/>
          <a:p>
            <a:pPr marL="0" lvl="0" indent="0" algn="l" rtl="0">
              <a:lnSpc>
                <a:spcPct val="115000"/>
              </a:lnSpc>
              <a:spcBef>
                <a:spcPts val="0"/>
              </a:spcBef>
              <a:spcAft>
                <a:spcPts val="0"/>
              </a:spcAft>
              <a:buNone/>
            </a:pPr>
            <a:r>
              <a:rPr lang="en-US" sz="3000" b="1" i="1">
                <a:solidFill>
                  <a:srgbClr val="980000"/>
                </a:solidFill>
              </a:rPr>
              <a:t>RNA POLYMERASE</a:t>
            </a:r>
            <a:r>
              <a:rPr lang="en-US" sz="3000"/>
              <a:t> unwinds DNA, synthesizes a single strand of RNA (complementary to DNA), which is elongated in the 5’→3’ direction, and rewinds DNA</a:t>
            </a:r>
            <a:endParaRPr sz="3000"/>
          </a:p>
          <a:p>
            <a:pPr marL="0" lvl="0" indent="0" algn="l" rtl="0">
              <a:lnSpc>
                <a:spcPct val="115000"/>
              </a:lnSpc>
              <a:spcBef>
                <a:spcPts val="1000"/>
              </a:spcBef>
              <a:spcAft>
                <a:spcPts val="1000"/>
              </a:spcAft>
              <a:buNone/>
            </a:pPr>
            <a:endParaRPr sz="3000"/>
          </a:p>
        </p:txBody>
      </p:sp>
      <p:sp>
        <p:nvSpPr>
          <p:cNvPr id="629" name="Google Shape;629;p98"/>
          <p:cNvSpPr/>
          <p:nvPr/>
        </p:nvSpPr>
        <p:spPr>
          <a:xfrm>
            <a:off x="3243525" y="4193825"/>
            <a:ext cx="2626200" cy="597000"/>
          </a:xfrm>
          <a:prstGeom prst="rightArrow">
            <a:avLst>
              <a:gd name="adj1" fmla="val 50000"/>
              <a:gd name="adj2" fmla="val 50000"/>
            </a:avLst>
          </a:prstGeom>
          <a:solidFill>
            <a:srgbClr val="FFFF00"/>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630" name="Google Shape;630;p98"/>
          <p:cNvSpPr txBox="1"/>
          <p:nvPr/>
        </p:nvSpPr>
        <p:spPr>
          <a:xfrm>
            <a:off x="1016200" y="3746625"/>
            <a:ext cx="2172000" cy="1348200"/>
          </a:xfrm>
          <a:prstGeom prst="rect">
            <a:avLst/>
          </a:prstGeom>
          <a:noFill/>
          <a:ln>
            <a:noFill/>
          </a:ln>
        </p:spPr>
        <p:txBody>
          <a:bodyPr spcFirstLastPara="1" wrap="square" lIns="91425" tIns="91425" rIns="91425" bIns="91425" anchor="t" anchorCtr="0">
            <a:spAutoFit/>
          </a:bodyPr>
          <a:lstStyle/>
          <a:p>
            <a:pPr marL="0" lvl="0" indent="0" algn="ctr" rtl="0">
              <a:lnSpc>
                <a:spcPct val="90000"/>
              </a:lnSpc>
              <a:spcBef>
                <a:spcPts val="0"/>
              </a:spcBef>
              <a:spcAft>
                <a:spcPts val="0"/>
              </a:spcAft>
              <a:buNone/>
            </a:pPr>
            <a:r>
              <a:rPr lang="en-US" sz="2800" b="1" i="1">
                <a:solidFill>
                  <a:schemeClr val="dk1"/>
                </a:solidFill>
                <a:latin typeface="Calibri"/>
                <a:ea typeface="Calibri"/>
                <a:cs typeface="Calibri"/>
                <a:sym typeface="Calibri"/>
              </a:rPr>
              <a:t>RNA polymerase moves</a:t>
            </a:r>
            <a:endParaRPr sz="2800" i="1">
              <a:solidFill>
                <a:schemeClr val="dk1"/>
              </a:solidFill>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635"/>
        <p:cNvGrpSpPr/>
        <p:nvPr/>
      </p:nvGrpSpPr>
      <p:grpSpPr>
        <a:xfrm>
          <a:off x="0" y="0"/>
          <a:ext cx="0" cy="0"/>
          <a:chOff x="0" y="0"/>
          <a:chExt cx="0" cy="0"/>
        </a:xfrm>
      </p:grpSpPr>
      <p:sp>
        <p:nvSpPr>
          <p:cNvPr id="636" name="Google Shape;636;p99"/>
          <p:cNvSpPr txBox="1">
            <a:spLocks noGrp="1"/>
          </p:cNvSpPr>
          <p:nvPr>
            <p:ph type="sldNum" idx="12"/>
          </p:nvPr>
        </p:nvSpPr>
        <p:spPr>
          <a:xfrm>
            <a:off x="11602610" y="6299373"/>
            <a:ext cx="437700" cy="3651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Clr>
                <a:srgbClr val="000000"/>
              </a:buClr>
              <a:buFont typeface="Arial"/>
              <a:buNone/>
            </a:pPr>
            <a:fld id="{00000000-1234-1234-1234-123412341234}" type="slidenum">
              <a:rPr lang="en-US"/>
              <a:t>28</a:t>
            </a:fld>
            <a:endParaRPr/>
          </a:p>
        </p:txBody>
      </p:sp>
      <p:pic>
        <p:nvPicPr>
          <p:cNvPr id="637" name="Google Shape;637;p99"/>
          <p:cNvPicPr preferRelativeResize="0"/>
          <p:nvPr/>
        </p:nvPicPr>
        <p:blipFill rotWithShape="1">
          <a:blip r:embed="rId3">
            <a:alphaModFix/>
          </a:blip>
          <a:srcRect l="9165" t="13592" b="22951"/>
          <a:stretch/>
        </p:blipFill>
        <p:spPr>
          <a:xfrm>
            <a:off x="1780850" y="1353388"/>
            <a:ext cx="8915425" cy="4151224"/>
          </a:xfrm>
          <a:prstGeom prst="rect">
            <a:avLst/>
          </a:prstGeom>
          <a:noFill/>
          <a:ln>
            <a:noFill/>
          </a:ln>
        </p:spPr>
      </p:pic>
      <p:pic>
        <p:nvPicPr>
          <p:cNvPr id="638" name="Google Shape;638;p99"/>
          <p:cNvPicPr preferRelativeResize="0"/>
          <p:nvPr/>
        </p:nvPicPr>
        <p:blipFill rotWithShape="1">
          <a:blip r:embed="rId4">
            <a:alphaModFix/>
          </a:blip>
          <a:srcRect t="18970" b="15365"/>
          <a:stretch/>
        </p:blipFill>
        <p:spPr>
          <a:xfrm>
            <a:off x="810350" y="911200"/>
            <a:ext cx="10419425" cy="4593401"/>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3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643"/>
        <p:cNvGrpSpPr/>
        <p:nvPr/>
      </p:nvGrpSpPr>
      <p:grpSpPr>
        <a:xfrm>
          <a:off x="0" y="0"/>
          <a:ext cx="0" cy="0"/>
          <a:chOff x="0" y="0"/>
          <a:chExt cx="0" cy="0"/>
        </a:xfrm>
      </p:grpSpPr>
      <p:sp>
        <p:nvSpPr>
          <p:cNvPr id="644" name="Google Shape;644;p100"/>
          <p:cNvSpPr txBox="1">
            <a:spLocks noGrp="1"/>
          </p:cNvSpPr>
          <p:nvPr>
            <p:ph type="sldNum" idx="12"/>
          </p:nvPr>
        </p:nvSpPr>
        <p:spPr>
          <a:xfrm>
            <a:off x="11602610" y="6299373"/>
            <a:ext cx="437700" cy="3651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en-US"/>
              <a:t>29</a:t>
            </a:fld>
            <a:endParaRPr/>
          </a:p>
        </p:txBody>
      </p:sp>
      <p:sp>
        <p:nvSpPr>
          <p:cNvPr id="645" name="Google Shape;645;p100"/>
          <p:cNvSpPr txBox="1">
            <a:spLocks noGrp="1"/>
          </p:cNvSpPr>
          <p:nvPr>
            <p:ph type="title"/>
          </p:nvPr>
        </p:nvSpPr>
        <p:spPr>
          <a:xfrm>
            <a:off x="4440650" y="1956025"/>
            <a:ext cx="6951600" cy="13257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lt1"/>
              </a:buClr>
              <a:buSzPts val="6000"/>
              <a:buFont typeface="Calibri"/>
              <a:buNone/>
            </a:pPr>
            <a:r>
              <a:rPr lang="en-US" sz="4000" b="1">
                <a:latin typeface="Calibri"/>
                <a:ea typeface="Calibri"/>
                <a:cs typeface="Calibri"/>
                <a:sym typeface="Calibri"/>
              </a:rPr>
              <a:t>What are some “Aha Moments” </a:t>
            </a:r>
            <a:r>
              <a:rPr lang="en-US" sz="4000" b="1" i="1">
                <a:latin typeface="Calibri"/>
                <a:ea typeface="Calibri"/>
                <a:cs typeface="Calibri"/>
                <a:sym typeface="Calibri"/>
              </a:rPr>
              <a:t>you</a:t>
            </a:r>
            <a:r>
              <a:rPr lang="en-US" sz="4000" b="1">
                <a:latin typeface="Calibri"/>
                <a:ea typeface="Calibri"/>
                <a:cs typeface="Calibri"/>
                <a:sym typeface="Calibri"/>
              </a:rPr>
              <a:t> experienced as a learner during this activity?</a:t>
            </a:r>
            <a:endParaRPr sz="4000" b="1">
              <a:latin typeface="Calibri"/>
              <a:ea typeface="Calibri"/>
              <a:cs typeface="Calibri"/>
              <a:sym typeface="Calibri"/>
            </a:endParaRPr>
          </a:p>
          <a:p>
            <a:pPr marL="0" lvl="0" indent="0" algn="ctr" rtl="0">
              <a:lnSpc>
                <a:spcPct val="90000"/>
              </a:lnSpc>
              <a:spcBef>
                <a:spcPts val="0"/>
              </a:spcBef>
              <a:spcAft>
                <a:spcPts val="0"/>
              </a:spcAft>
              <a:buClr>
                <a:schemeClr val="lt1"/>
              </a:buClr>
              <a:buSzPts val="6000"/>
              <a:buFont typeface="Calibri"/>
              <a:buNone/>
            </a:pPr>
            <a:endParaRPr sz="4000" b="1">
              <a:latin typeface="Calibri"/>
              <a:ea typeface="Calibri"/>
              <a:cs typeface="Calibri"/>
              <a:sym typeface="Calibri"/>
            </a:endParaRPr>
          </a:p>
        </p:txBody>
      </p:sp>
      <p:pic>
        <p:nvPicPr>
          <p:cNvPr id="646" name="Google Shape;646;p100"/>
          <p:cNvPicPr preferRelativeResize="0"/>
          <p:nvPr/>
        </p:nvPicPr>
        <p:blipFill>
          <a:blip r:embed="rId3">
            <a:alphaModFix/>
          </a:blip>
          <a:stretch>
            <a:fillRect/>
          </a:stretch>
        </p:blipFill>
        <p:spPr>
          <a:xfrm>
            <a:off x="794525" y="1956025"/>
            <a:ext cx="3157626" cy="3157626"/>
          </a:xfrm>
          <a:prstGeom prst="rect">
            <a:avLst/>
          </a:prstGeom>
          <a:noFill/>
          <a:ln>
            <a:noFill/>
          </a:ln>
        </p:spPr>
      </p:pic>
      <p:sp>
        <p:nvSpPr>
          <p:cNvPr id="647" name="Google Shape;647;p100"/>
          <p:cNvSpPr txBox="1"/>
          <p:nvPr/>
        </p:nvSpPr>
        <p:spPr>
          <a:xfrm>
            <a:off x="4440650" y="3589375"/>
            <a:ext cx="6951600" cy="1847100"/>
          </a:xfrm>
          <a:prstGeom prst="rect">
            <a:avLst/>
          </a:prstGeom>
          <a:noFill/>
          <a:ln>
            <a:noFill/>
          </a:ln>
        </p:spPr>
        <p:txBody>
          <a:bodyPr spcFirstLastPara="1" wrap="square" lIns="91425" tIns="91425" rIns="91425" bIns="91425" anchor="t" anchorCtr="0">
            <a:spAutoFit/>
          </a:bodyPr>
          <a:lstStyle/>
          <a:p>
            <a:pPr marL="0" lvl="0" indent="0" algn="l" rtl="0">
              <a:lnSpc>
                <a:spcPct val="90000"/>
              </a:lnSpc>
              <a:spcBef>
                <a:spcPts val="0"/>
              </a:spcBef>
              <a:spcAft>
                <a:spcPts val="0"/>
              </a:spcAft>
              <a:buNone/>
            </a:pPr>
            <a:r>
              <a:rPr lang="en-US" sz="4000" b="1">
                <a:solidFill>
                  <a:schemeClr val="dk1"/>
                </a:solidFill>
                <a:latin typeface="Calibri"/>
                <a:ea typeface="Calibri"/>
                <a:cs typeface="Calibri"/>
                <a:sym typeface="Calibri"/>
              </a:rPr>
              <a:t>What are important takeaways that </a:t>
            </a:r>
            <a:r>
              <a:rPr lang="en-US" sz="4000" b="1" i="1">
                <a:solidFill>
                  <a:schemeClr val="dk1"/>
                </a:solidFill>
                <a:latin typeface="Calibri"/>
                <a:ea typeface="Calibri"/>
                <a:cs typeface="Calibri"/>
                <a:sym typeface="Calibri"/>
              </a:rPr>
              <a:t>your students</a:t>
            </a:r>
            <a:r>
              <a:rPr lang="en-US" sz="4000" b="1">
                <a:solidFill>
                  <a:schemeClr val="dk1"/>
                </a:solidFill>
                <a:latin typeface="Calibri"/>
                <a:ea typeface="Calibri"/>
                <a:cs typeface="Calibri"/>
                <a:sym typeface="Calibri"/>
              </a:rPr>
              <a:t> will gain from modeling this process?</a:t>
            </a:r>
            <a:endParaRPr sz="4000">
              <a:solidFill>
                <a:schemeClr val="dk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4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367"/>
        <p:cNvGrpSpPr/>
        <p:nvPr/>
      </p:nvGrpSpPr>
      <p:grpSpPr>
        <a:xfrm>
          <a:off x="0" y="0"/>
          <a:ext cx="0" cy="0"/>
          <a:chOff x="0" y="0"/>
          <a:chExt cx="0" cy="0"/>
        </a:xfrm>
      </p:grpSpPr>
      <p:sp>
        <p:nvSpPr>
          <p:cNvPr id="368" name="Google Shape;368;p74"/>
          <p:cNvSpPr txBox="1">
            <a:spLocks noGrp="1"/>
          </p:cNvSpPr>
          <p:nvPr>
            <p:ph type="title"/>
          </p:nvPr>
        </p:nvSpPr>
        <p:spPr>
          <a:xfrm>
            <a:off x="534379" y="958302"/>
            <a:ext cx="11203200" cy="544500"/>
          </a:xfrm>
          <a:prstGeom prst="rect">
            <a:avLst/>
          </a:prstGeom>
        </p:spPr>
        <p:txBody>
          <a:bodyPr spcFirstLastPara="1" wrap="square" lIns="91425" tIns="45700" rIns="91425" bIns="45700" anchor="t" anchorCtr="0">
            <a:noAutofit/>
          </a:bodyPr>
          <a:lstStyle/>
          <a:p>
            <a:pPr marL="0" lvl="0" indent="0" algn="ctr" rtl="0">
              <a:spcBef>
                <a:spcPts val="0"/>
              </a:spcBef>
              <a:spcAft>
                <a:spcPts val="0"/>
              </a:spcAft>
              <a:buClr>
                <a:schemeClr val="lt1"/>
              </a:buClr>
              <a:buSzPts val="6000"/>
              <a:buFont typeface="Calibri"/>
              <a:buNone/>
            </a:pPr>
            <a:r>
              <a:rPr lang="en-US" sz="4800" b="1">
                <a:solidFill>
                  <a:srgbClr val="008000"/>
                </a:solidFill>
                <a:latin typeface="Calibri"/>
                <a:ea typeface="Calibri"/>
                <a:cs typeface="Calibri"/>
                <a:sym typeface="Calibri"/>
              </a:rPr>
              <a:t>Workshop Learning Goals</a:t>
            </a:r>
            <a:endParaRPr sz="4800">
              <a:solidFill>
                <a:srgbClr val="008000"/>
              </a:solidFill>
              <a:latin typeface="Calibri"/>
              <a:ea typeface="Calibri"/>
              <a:cs typeface="Calibri"/>
              <a:sym typeface="Calibri"/>
            </a:endParaRPr>
          </a:p>
        </p:txBody>
      </p:sp>
      <p:sp>
        <p:nvSpPr>
          <p:cNvPr id="369" name="Google Shape;369;p74"/>
          <p:cNvSpPr txBox="1">
            <a:spLocks noGrp="1"/>
          </p:cNvSpPr>
          <p:nvPr>
            <p:ph type="body" idx="1"/>
          </p:nvPr>
        </p:nvSpPr>
        <p:spPr>
          <a:xfrm>
            <a:off x="838275" y="1994075"/>
            <a:ext cx="10595400" cy="4381500"/>
          </a:xfrm>
          <a:prstGeom prst="rect">
            <a:avLst/>
          </a:prstGeom>
        </p:spPr>
        <p:txBody>
          <a:bodyPr spcFirstLastPara="1" wrap="square" lIns="91425" tIns="45700" rIns="91425" bIns="45700" anchor="t" anchorCtr="0">
            <a:noAutofit/>
          </a:bodyPr>
          <a:lstStyle/>
          <a:p>
            <a:pPr marL="457200" lvl="0" indent="-450850" algn="l" rtl="0">
              <a:lnSpc>
                <a:spcPct val="115000"/>
              </a:lnSpc>
              <a:spcBef>
                <a:spcPts val="0"/>
              </a:spcBef>
              <a:spcAft>
                <a:spcPts val="0"/>
              </a:spcAft>
              <a:buSzPts val="3500"/>
              <a:buChar char="•"/>
            </a:pPr>
            <a:r>
              <a:rPr lang="en-US" sz="3500"/>
              <a:t>Model the processes of replication, transcription, and translation</a:t>
            </a:r>
            <a:endParaRPr sz="3500"/>
          </a:p>
          <a:p>
            <a:pPr marL="457200" lvl="0" indent="-450850" algn="l" rtl="0">
              <a:lnSpc>
                <a:spcPct val="115000"/>
              </a:lnSpc>
              <a:spcBef>
                <a:spcPts val="0"/>
              </a:spcBef>
              <a:spcAft>
                <a:spcPts val="0"/>
              </a:spcAft>
              <a:buSzPts val="3500"/>
              <a:buChar char="•"/>
            </a:pPr>
            <a:r>
              <a:rPr lang="en-US" sz="3500"/>
              <a:t>Compare the function of DNA and RNA</a:t>
            </a:r>
            <a:endParaRPr sz="3500"/>
          </a:p>
          <a:p>
            <a:pPr marL="457200" lvl="0" indent="-450850" algn="l" rtl="0">
              <a:lnSpc>
                <a:spcPct val="115000"/>
              </a:lnSpc>
              <a:spcBef>
                <a:spcPts val="0"/>
              </a:spcBef>
              <a:spcAft>
                <a:spcPts val="0"/>
              </a:spcAft>
              <a:buSzPts val="3500"/>
              <a:buChar char="•"/>
            </a:pPr>
            <a:r>
              <a:rPr lang="en-US" sz="3500"/>
              <a:t>Explain how polypeptides (proteins) are formed</a:t>
            </a:r>
            <a:endParaRPr sz="3500"/>
          </a:p>
        </p:txBody>
      </p:sp>
      <p:sp>
        <p:nvSpPr>
          <p:cNvPr id="370" name="Google Shape;370;p74"/>
          <p:cNvSpPr txBox="1">
            <a:spLocks noGrp="1"/>
          </p:cNvSpPr>
          <p:nvPr>
            <p:ph type="sldNum" idx="12"/>
          </p:nvPr>
        </p:nvSpPr>
        <p:spPr>
          <a:xfrm>
            <a:off x="11602610" y="6299373"/>
            <a:ext cx="437700" cy="3651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Clr>
                <a:srgbClr val="000000"/>
              </a:buClr>
              <a:buFont typeface="Arial"/>
              <a:buNone/>
            </a:pPr>
            <a:fld id="{00000000-1234-1234-1234-123412341234}" type="slidenum">
              <a:rPr lang="en-US"/>
              <a:t>3</a:t>
            </a:fld>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652"/>
        <p:cNvGrpSpPr/>
        <p:nvPr/>
      </p:nvGrpSpPr>
      <p:grpSpPr>
        <a:xfrm>
          <a:off x="0" y="0"/>
          <a:ext cx="0" cy="0"/>
          <a:chOff x="0" y="0"/>
          <a:chExt cx="0" cy="0"/>
        </a:xfrm>
      </p:grpSpPr>
      <p:sp>
        <p:nvSpPr>
          <p:cNvPr id="653" name="Google Shape;653;p101"/>
          <p:cNvSpPr txBox="1">
            <a:spLocks noGrp="1"/>
          </p:cNvSpPr>
          <p:nvPr>
            <p:ph type="sldNum" idx="12"/>
          </p:nvPr>
        </p:nvSpPr>
        <p:spPr>
          <a:xfrm>
            <a:off x="11602610" y="6299373"/>
            <a:ext cx="437700" cy="3651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en-US"/>
              <a:t>30</a:t>
            </a:fld>
            <a:endParaRPr/>
          </a:p>
        </p:txBody>
      </p:sp>
      <p:sp>
        <p:nvSpPr>
          <p:cNvPr id="654" name="Google Shape;654;p101"/>
          <p:cNvSpPr txBox="1">
            <a:spLocks noGrp="1"/>
          </p:cNvSpPr>
          <p:nvPr>
            <p:ph type="title"/>
          </p:nvPr>
        </p:nvSpPr>
        <p:spPr>
          <a:xfrm>
            <a:off x="5747563" y="2766150"/>
            <a:ext cx="4698300" cy="13257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6000"/>
              <a:buFont typeface="Calibri"/>
              <a:buNone/>
            </a:pPr>
            <a:r>
              <a:rPr lang="en-US" sz="5000" b="1">
                <a:latin typeface="Calibri"/>
                <a:ea typeface="Calibri"/>
                <a:cs typeface="Calibri"/>
                <a:sym typeface="Calibri"/>
              </a:rPr>
              <a:t>What are some limitations of this model?</a:t>
            </a:r>
            <a:endParaRPr sz="5000" b="1">
              <a:latin typeface="Calibri"/>
              <a:ea typeface="Calibri"/>
              <a:cs typeface="Calibri"/>
              <a:sym typeface="Calibri"/>
            </a:endParaRPr>
          </a:p>
        </p:txBody>
      </p:sp>
      <p:pic>
        <p:nvPicPr>
          <p:cNvPr id="655" name="Google Shape;655;p101"/>
          <p:cNvPicPr preferRelativeResize="0"/>
          <p:nvPr/>
        </p:nvPicPr>
        <p:blipFill>
          <a:blip r:embed="rId3">
            <a:alphaModFix/>
          </a:blip>
          <a:stretch>
            <a:fillRect/>
          </a:stretch>
        </p:blipFill>
        <p:spPr>
          <a:xfrm>
            <a:off x="1746138" y="1679575"/>
            <a:ext cx="3498850" cy="3498850"/>
          </a:xfrm>
          <a:prstGeom prst="rect">
            <a:avLst/>
          </a:prstGeom>
          <a:noFill/>
          <a:ln>
            <a:noFill/>
          </a:ln>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660"/>
        <p:cNvGrpSpPr/>
        <p:nvPr/>
      </p:nvGrpSpPr>
      <p:grpSpPr>
        <a:xfrm>
          <a:off x="0" y="0"/>
          <a:ext cx="0" cy="0"/>
          <a:chOff x="0" y="0"/>
          <a:chExt cx="0" cy="0"/>
        </a:xfrm>
      </p:grpSpPr>
      <p:sp>
        <p:nvSpPr>
          <p:cNvPr id="661" name="Google Shape;661;p102"/>
          <p:cNvSpPr txBox="1">
            <a:spLocks noGrp="1"/>
          </p:cNvSpPr>
          <p:nvPr>
            <p:ph type="sldNum" idx="12"/>
          </p:nvPr>
        </p:nvSpPr>
        <p:spPr>
          <a:xfrm>
            <a:off x="11602610" y="6299373"/>
            <a:ext cx="437700" cy="3651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en-US"/>
              <a:t>31</a:t>
            </a:fld>
            <a:endParaRPr/>
          </a:p>
        </p:txBody>
      </p:sp>
      <p:sp>
        <p:nvSpPr>
          <p:cNvPr id="662" name="Google Shape;662;p102"/>
          <p:cNvSpPr txBox="1">
            <a:spLocks noGrp="1"/>
          </p:cNvSpPr>
          <p:nvPr>
            <p:ph type="title"/>
          </p:nvPr>
        </p:nvSpPr>
        <p:spPr>
          <a:xfrm>
            <a:off x="534379" y="958302"/>
            <a:ext cx="11203200" cy="5445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sz="5500" b="1">
                <a:solidFill>
                  <a:srgbClr val="7F1F8D"/>
                </a:solidFill>
                <a:latin typeface="Calibri"/>
                <a:ea typeface="Calibri"/>
                <a:cs typeface="Calibri"/>
                <a:sym typeface="Calibri"/>
              </a:rPr>
              <a:t>Translation</a:t>
            </a:r>
            <a:endParaRPr sz="5500" b="1">
              <a:solidFill>
                <a:srgbClr val="7F1F8D"/>
              </a:solidFill>
              <a:latin typeface="Calibri"/>
              <a:ea typeface="Calibri"/>
              <a:cs typeface="Calibri"/>
              <a:sym typeface="Calibri"/>
            </a:endParaRPr>
          </a:p>
        </p:txBody>
      </p:sp>
      <p:sp>
        <p:nvSpPr>
          <p:cNvPr id="663" name="Google Shape;663;p102"/>
          <p:cNvSpPr txBox="1">
            <a:spLocks noGrp="1"/>
          </p:cNvSpPr>
          <p:nvPr>
            <p:ph type="body" idx="1"/>
          </p:nvPr>
        </p:nvSpPr>
        <p:spPr>
          <a:xfrm>
            <a:off x="534375" y="2022000"/>
            <a:ext cx="11203200" cy="4398000"/>
          </a:xfrm>
          <a:prstGeom prst="rect">
            <a:avLst/>
          </a:prstGeom>
        </p:spPr>
        <p:txBody>
          <a:bodyPr spcFirstLastPara="1" wrap="square" lIns="91425" tIns="45700" rIns="91425" bIns="45700" anchor="t" anchorCtr="0">
            <a:normAutofit/>
          </a:bodyPr>
          <a:lstStyle/>
          <a:p>
            <a:pPr marL="0" lvl="0" indent="0" algn="l" rtl="0">
              <a:lnSpc>
                <a:spcPct val="115000"/>
              </a:lnSpc>
              <a:spcBef>
                <a:spcPts val="0"/>
              </a:spcBef>
              <a:spcAft>
                <a:spcPts val="0"/>
              </a:spcAft>
              <a:buNone/>
            </a:pPr>
            <a:r>
              <a:rPr lang="en-US" sz="3600" b="1"/>
              <a:t>Materials Needed:</a:t>
            </a:r>
            <a:endParaRPr sz="3600" b="1"/>
          </a:p>
          <a:p>
            <a:pPr marL="457200" lvl="0" indent="-457200" algn="l" rtl="0">
              <a:lnSpc>
                <a:spcPct val="115000"/>
              </a:lnSpc>
              <a:spcBef>
                <a:spcPts val="600"/>
              </a:spcBef>
              <a:spcAft>
                <a:spcPts val="0"/>
              </a:spcAft>
              <a:buSzPts val="3600"/>
              <a:buChar char="•"/>
            </a:pPr>
            <a:r>
              <a:rPr lang="en-US" sz="3600"/>
              <a:t>Translation placemat (ribosome)</a:t>
            </a:r>
            <a:endParaRPr sz="3600"/>
          </a:p>
          <a:p>
            <a:pPr marL="457200" lvl="0" indent="-457200" algn="l" rtl="0">
              <a:lnSpc>
                <a:spcPct val="115000"/>
              </a:lnSpc>
              <a:spcBef>
                <a:spcPts val="0"/>
              </a:spcBef>
              <a:spcAft>
                <a:spcPts val="0"/>
              </a:spcAft>
              <a:buSzPts val="3600"/>
              <a:buChar char="•"/>
            </a:pPr>
            <a:r>
              <a:rPr lang="en-US" sz="3600"/>
              <a:t>mRNA strand (from transcription)</a:t>
            </a:r>
            <a:endParaRPr sz="3600"/>
          </a:p>
          <a:p>
            <a:pPr marL="457200" lvl="0" indent="-457200" algn="l" rtl="0">
              <a:lnSpc>
                <a:spcPct val="115000"/>
              </a:lnSpc>
              <a:spcBef>
                <a:spcPts val="0"/>
              </a:spcBef>
              <a:spcAft>
                <a:spcPts val="0"/>
              </a:spcAft>
              <a:buSzPts val="3600"/>
              <a:buChar char="•"/>
            </a:pPr>
            <a:r>
              <a:rPr lang="en-US" sz="3600"/>
              <a:t>Foam tRNAs, amino acids, stop codon</a:t>
            </a:r>
            <a:endParaRPr sz="3600"/>
          </a:p>
          <a:p>
            <a:pPr marL="457200" lvl="0" indent="-457200" algn="l" rtl="0">
              <a:lnSpc>
                <a:spcPct val="115000"/>
              </a:lnSpc>
              <a:spcBef>
                <a:spcPts val="0"/>
              </a:spcBef>
              <a:spcAft>
                <a:spcPts val="0"/>
              </a:spcAft>
              <a:buSzPts val="3600"/>
              <a:buChar char="•"/>
            </a:pPr>
            <a:r>
              <a:rPr lang="en-US" sz="3600"/>
              <a:t>Genetic codon chart/circle</a:t>
            </a:r>
            <a:endParaRPr sz="360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668"/>
        <p:cNvGrpSpPr/>
        <p:nvPr/>
      </p:nvGrpSpPr>
      <p:grpSpPr>
        <a:xfrm>
          <a:off x="0" y="0"/>
          <a:ext cx="0" cy="0"/>
          <a:chOff x="0" y="0"/>
          <a:chExt cx="0" cy="0"/>
        </a:xfrm>
      </p:grpSpPr>
      <p:sp>
        <p:nvSpPr>
          <p:cNvPr id="669" name="Google Shape;669;p103"/>
          <p:cNvSpPr txBox="1">
            <a:spLocks noGrp="1"/>
          </p:cNvSpPr>
          <p:nvPr>
            <p:ph type="sldNum" idx="12"/>
          </p:nvPr>
        </p:nvSpPr>
        <p:spPr>
          <a:xfrm>
            <a:off x="11602610" y="6299373"/>
            <a:ext cx="437700" cy="3651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Clr>
                <a:srgbClr val="000000"/>
              </a:buClr>
              <a:buFont typeface="Arial"/>
              <a:buNone/>
            </a:pPr>
            <a:fld id="{00000000-1234-1234-1234-123412341234}" type="slidenum">
              <a:rPr lang="en-US"/>
              <a:t>32</a:t>
            </a:fld>
            <a:endParaRPr/>
          </a:p>
        </p:txBody>
      </p:sp>
      <p:pic>
        <p:nvPicPr>
          <p:cNvPr id="670" name="Google Shape;670;p103"/>
          <p:cNvPicPr preferRelativeResize="0"/>
          <p:nvPr/>
        </p:nvPicPr>
        <p:blipFill>
          <a:blip r:embed="rId3">
            <a:alphaModFix/>
          </a:blip>
          <a:stretch>
            <a:fillRect/>
          </a:stretch>
        </p:blipFill>
        <p:spPr>
          <a:xfrm>
            <a:off x="2133950" y="990000"/>
            <a:ext cx="7924100" cy="5522075"/>
          </a:xfrm>
          <a:prstGeom prst="rect">
            <a:avLst/>
          </a:prstGeom>
          <a:noFill/>
          <a:ln>
            <a:noFill/>
          </a:ln>
        </p:spPr>
      </p:pic>
      <p:sp>
        <p:nvSpPr>
          <p:cNvPr id="671" name="Google Shape;671;p103"/>
          <p:cNvSpPr txBox="1"/>
          <p:nvPr/>
        </p:nvSpPr>
        <p:spPr>
          <a:xfrm>
            <a:off x="1705975" y="150125"/>
            <a:ext cx="9411300" cy="877200"/>
          </a:xfrm>
          <a:prstGeom prst="rect">
            <a:avLst/>
          </a:prstGeom>
          <a:noFill/>
          <a:ln>
            <a:noFill/>
          </a:ln>
        </p:spPr>
        <p:txBody>
          <a:bodyPr spcFirstLastPara="1" wrap="square" lIns="91425" tIns="91425" rIns="91425" bIns="91425" anchor="t" anchorCtr="0">
            <a:spAutoFit/>
          </a:bodyPr>
          <a:lstStyle/>
          <a:p>
            <a:pPr marL="0" lvl="0" indent="0" algn="ctr" rtl="0">
              <a:lnSpc>
                <a:spcPct val="90000"/>
              </a:lnSpc>
              <a:spcBef>
                <a:spcPts val="0"/>
              </a:spcBef>
              <a:spcAft>
                <a:spcPts val="0"/>
              </a:spcAft>
              <a:buNone/>
            </a:pPr>
            <a:r>
              <a:rPr lang="en-US" sz="5000" b="1">
                <a:solidFill>
                  <a:schemeClr val="dk1"/>
                </a:solidFill>
                <a:latin typeface="Calibri"/>
                <a:ea typeface="Calibri"/>
                <a:cs typeface="Calibri"/>
                <a:sym typeface="Calibri"/>
              </a:rPr>
              <a:t>Translation</a:t>
            </a:r>
            <a:endParaRPr sz="500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676"/>
        <p:cNvGrpSpPr/>
        <p:nvPr/>
      </p:nvGrpSpPr>
      <p:grpSpPr>
        <a:xfrm>
          <a:off x="0" y="0"/>
          <a:ext cx="0" cy="0"/>
          <a:chOff x="0" y="0"/>
          <a:chExt cx="0" cy="0"/>
        </a:xfrm>
      </p:grpSpPr>
      <p:sp>
        <p:nvSpPr>
          <p:cNvPr id="677" name="Google Shape;677;p104"/>
          <p:cNvSpPr txBox="1">
            <a:spLocks noGrp="1"/>
          </p:cNvSpPr>
          <p:nvPr>
            <p:ph type="sldNum" idx="12"/>
          </p:nvPr>
        </p:nvSpPr>
        <p:spPr>
          <a:xfrm>
            <a:off x="11602610" y="6299373"/>
            <a:ext cx="437700" cy="3651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Clr>
                <a:srgbClr val="000000"/>
              </a:buClr>
              <a:buFont typeface="Arial"/>
              <a:buNone/>
            </a:pPr>
            <a:fld id="{00000000-1234-1234-1234-123412341234}" type="slidenum">
              <a:rPr lang="en-US"/>
              <a:t>33</a:t>
            </a:fld>
            <a:endParaRPr/>
          </a:p>
        </p:txBody>
      </p:sp>
      <p:pic>
        <p:nvPicPr>
          <p:cNvPr id="678" name="Google Shape;678;p104"/>
          <p:cNvPicPr preferRelativeResize="0"/>
          <p:nvPr/>
        </p:nvPicPr>
        <p:blipFill>
          <a:blip r:embed="rId3">
            <a:alphaModFix/>
          </a:blip>
          <a:stretch>
            <a:fillRect/>
          </a:stretch>
        </p:blipFill>
        <p:spPr>
          <a:xfrm>
            <a:off x="3009850" y="1252725"/>
            <a:ext cx="6172303" cy="3857451"/>
          </a:xfrm>
          <a:prstGeom prst="rect">
            <a:avLst/>
          </a:prstGeom>
          <a:noFill/>
          <a:ln w="9525" cap="flat" cmpd="sng">
            <a:solidFill>
              <a:schemeClr val="dk2"/>
            </a:solidFill>
            <a:prstDash val="solid"/>
            <a:round/>
            <a:headEnd type="none" w="sm" len="sm"/>
            <a:tailEnd type="none" w="sm" len="sm"/>
          </a:ln>
        </p:spPr>
      </p:pic>
      <p:sp>
        <p:nvSpPr>
          <p:cNvPr id="679" name="Google Shape;679;p104"/>
          <p:cNvSpPr txBox="1"/>
          <p:nvPr/>
        </p:nvSpPr>
        <p:spPr>
          <a:xfrm>
            <a:off x="1089100" y="269000"/>
            <a:ext cx="9587400" cy="780300"/>
          </a:xfrm>
          <a:prstGeom prst="rect">
            <a:avLst/>
          </a:prstGeom>
          <a:noFill/>
          <a:ln>
            <a:noFill/>
          </a:ln>
        </p:spPr>
        <p:txBody>
          <a:bodyPr spcFirstLastPara="1" wrap="square" lIns="91425" tIns="91425" rIns="91425" bIns="91425" anchor="t" anchorCtr="0">
            <a:spAutoFit/>
          </a:bodyPr>
          <a:lstStyle/>
          <a:p>
            <a:pPr marL="0" lvl="0" indent="0" algn="ctr" rtl="0">
              <a:lnSpc>
                <a:spcPct val="90000"/>
              </a:lnSpc>
              <a:spcBef>
                <a:spcPts val="0"/>
              </a:spcBef>
              <a:spcAft>
                <a:spcPts val="0"/>
              </a:spcAft>
              <a:buNone/>
            </a:pPr>
            <a:r>
              <a:rPr lang="en-US" sz="4300" b="1">
                <a:solidFill>
                  <a:schemeClr val="dk1"/>
                </a:solidFill>
                <a:latin typeface="Calibri"/>
                <a:ea typeface="Calibri"/>
                <a:cs typeface="Calibri"/>
                <a:sym typeface="Calibri"/>
              </a:rPr>
              <a:t>Ribosome: Site of Protein Synthesis</a:t>
            </a:r>
            <a:endParaRPr sz="4300"/>
          </a:p>
        </p:txBody>
      </p:sp>
      <p:sp>
        <p:nvSpPr>
          <p:cNvPr id="680" name="Google Shape;680;p104"/>
          <p:cNvSpPr txBox="1">
            <a:spLocks noGrp="1"/>
          </p:cNvSpPr>
          <p:nvPr>
            <p:ph type="title"/>
          </p:nvPr>
        </p:nvSpPr>
        <p:spPr>
          <a:xfrm>
            <a:off x="1455850" y="5110175"/>
            <a:ext cx="9853500" cy="13257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6000"/>
              <a:buFont typeface="Calibri"/>
              <a:buNone/>
            </a:pPr>
            <a:r>
              <a:rPr lang="en-US" sz="3600" b="1">
                <a:solidFill>
                  <a:srgbClr val="7F1F8D"/>
                </a:solidFill>
              </a:rPr>
              <a:t>What do you notice? What do you wonder?</a:t>
            </a:r>
            <a:endParaRPr sz="3600" b="1">
              <a:solidFill>
                <a:srgbClr val="7F1F8D"/>
              </a:solidFill>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685"/>
        <p:cNvGrpSpPr/>
        <p:nvPr/>
      </p:nvGrpSpPr>
      <p:grpSpPr>
        <a:xfrm>
          <a:off x="0" y="0"/>
          <a:ext cx="0" cy="0"/>
          <a:chOff x="0" y="0"/>
          <a:chExt cx="0" cy="0"/>
        </a:xfrm>
      </p:grpSpPr>
      <p:sp>
        <p:nvSpPr>
          <p:cNvPr id="686" name="Google Shape;686;p105"/>
          <p:cNvSpPr txBox="1">
            <a:spLocks noGrp="1"/>
          </p:cNvSpPr>
          <p:nvPr>
            <p:ph type="sldNum" idx="12"/>
          </p:nvPr>
        </p:nvSpPr>
        <p:spPr>
          <a:xfrm>
            <a:off x="11602610" y="6299373"/>
            <a:ext cx="437700" cy="3651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Clr>
                <a:srgbClr val="000000"/>
              </a:buClr>
              <a:buFont typeface="Arial"/>
              <a:buNone/>
            </a:pPr>
            <a:fld id="{00000000-1234-1234-1234-123412341234}" type="slidenum">
              <a:rPr lang="en-US"/>
              <a:t>34</a:t>
            </a:fld>
            <a:endParaRPr/>
          </a:p>
        </p:txBody>
      </p:sp>
      <p:pic>
        <p:nvPicPr>
          <p:cNvPr id="687" name="Google Shape;687;p105"/>
          <p:cNvPicPr preferRelativeResize="0"/>
          <p:nvPr/>
        </p:nvPicPr>
        <p:blipFill rotWithShape="1">
          <a:blip r:embed="rId3">
            <a:alphaModFix/>
          </a:blip>
          <a:srcRect l="3051" t="9801" r="5323" b="13145"/>
          <a:stretch/>
        </p:blipFill>
        <p:spPr>
          <a:xfrm>
            <a:off x="1759775" y="263675"/>
            <a:ext cx="8000100" cy="4487374"/>
          </a:xfrm>
          <a:prstGeom prst="rect">
            <a:avLst/>
          </a:prstGeom>
          <a:noFill/>
          <a:ln>
            <a:noFill/>
          </a:ln>
        </p:spPr>
      </p:pic>
      <p:sp>
        <p:nvSpPr>
          <p:cNvPr id="688" name="Google Shape;688;p105"/>
          <p:cNvSpPr txBox="1">
            <a:spLocks noGrp="1"/>
          </p:cNvSpPr>
          <p:nvPr>
            <p:ph type="title"/>
          </p:nvPr>
        </p:nvSpPr>
        <p:spPr>
          <a:xfrm>
            <a:off x="1457250" y="5042575"/>
            <a:ext cx="9277500" cy="13257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6000"/>
              <a:buFont typeface="Calibri"/>
              <a:buNone/>
            </a:pPr>
            <a:r>
              <a:rPr lang="en-US" sz="3600" b="1">
                <a:solidFill>
                  <a:srgbClr val="7F1F8D"/>
                </a:solidFill>
                <a:latin typeface="Calibri"/>
                <a:ea typeface="Calibri"/>
                <a:cs typeface="Calibri"/>
                <a:sym typeface="Calibri"/>
              </a:rPr>
              <a:t>What will you need to pre-teach your students about the mRNA Codon Chart (or Circle) before modeling the process of translation?</a:t>
            </a:r>
            <a:endParaRPr sz="3600" b="1">
              <a:solidFill>
                <a:srgbClr val="7F1F8D"/>
              </a:solidFill>
              <a:latin typeface="Calibri"/>
              <a:ea typeface="Calibri"/>
              <a:cs typeface="Calibri"/>
              <a:sym typeface="Calibri"/>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693"/>
        <p:cNvGrpSpPr/>
        <p:nvPr/>
      </p:nvGrpSpPr>
      <p:grpSpPr>
        <a:xfrm>
          <a:off x="0" y="0"/>
          <a:ext cx="0" cy="0"/>
          <a:chOff x="0" y="0"/>
          <a:chExt cx="0" cy="0"/>
        </a:xfrm>
      </p:grpSpPr>
      <p:sp>
        <p:nvSpPr>
          <p:cNvPr id="694" name="Google Shape;694;p106"/>
          <p:cNvSpPr txBox="1">
            <a:spLocks noGrp="1"/>
          </p:cNvSpPr>
          <p:nvPr>
            <p:ph type="sldNum" idx="12"/>
          </p:nvPr>
        </p:nvSpPr>
        <p:spPr>
          <a:xfrm>
            <a:off x="11602610" y="6299373"/>
            <a:ext cx="437700" cy="3651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Clr>
                <a:srgbClr val="000000"/>
              </a:buClr>
              <a:buFont typeface="Arial"/>
              <a:buNone/>
            </a:pPr>
            <a:fld id="{00000000-1234-1234-1234-123412341234}" type="slidenum">
              <a:rPr lang="en-US"/>
              <a:t>35</a:t>
            </a:fld>
            <a:endParaRPr/>
          </a:p>
        </p:txBody>
      </p:sp>
      <p:sp>
        <p:nvSpPr>
          <p:cNvPr id="695" name="Google Shape;695;p106"/>
          <p:cNvSpPr txBox="1"/>
          <p:nvPr/>
        </p:nvSpPr>
        <p:spPr>
          <a:xfrm>
            <a:off x="1489926" y="591950"/>
            <a:ext cx="4623300" cy="1098900"/>
          </a:xfrm>
          <a:prstGeom prst="rect">
            <a:avLst/>
          </a:prstGeom>
          <a:noFill/>
          <a:ln>
            <a:noFill/>
          </a:ln>
        </p:spPr>
        <p:txBody>
          <a:bodyPr spcFirstLastPara="1" wrap="square" lIns="91425" tIns="91425" rIns="91425" bIns="91425" anchor="t" anchorCtr="0">
            <a:spAutoFit/>
          </a:bodyPr>
          <a:lstStyle/>
          <a:p>
            <a:pPr marL="0" lvl="0" indent="0" algn="ctr" rtl="0">
              <a:lnSpc>
                <a:spcPct val="90000"/>
              </a:lnSpc>
              <a:spcBef>
                <a:spcPts val="0"/>
              </a:spcBef>
              <a:spcAft>
                <a:spcPts val="0"/>
              </a:spcAft>
              <a:buNone/>
            </a:pPr>
            <a:r>
              <a:rPr lang="en-US" sz="3600" b="1">
                <a:solidFill>
                  <a:schemeClr val="dk1"/>
                </a:solidFill>
                <a:latin typeface="Calibri"/>
                <a:ea typeface="Calibri"/>
                <a:cs typeface="Calibri"/>
                <a:sym typeface="Calibri"/>
              </a:rPr>
              <a:t>Part 1: </a:t>
            </a:r>
            <a:endParaRPr sz="3600" b="1">
              <a:solidFill>
                <a:schemeClr val="dk1"/>
              </a:solidFill>
              <a:latin typeface="Calibri"/>
              <a:ea typeface="Calibri"/>
              <a:cs typeface="Calibri"/>
              <a:sym typeface="Calibri"/>
            </a:endParaRPr>
          </a:p>
          <a:p>
            <a:pPr marL="0" lvl="0" indent="0" algn="ctr" rtl="0">
              <a:lnSpc>
                <a:spcPct val="90000"/>
              </a:lnSpc>
              <a:spcBef>
                <a:spcPts val="0"/>
              </a:spcBef>
              <a:spcAft>
                <a:spcPts val="0"/>
              </a:spcAft>
              <a:buNone/>
            </a:pPr>
            <a:r>
              <a:rPr lang="en-US" sz="3000">
                <a:solidFill>
                  <a:schemeClr val="dk1"/>
                </a:solidFill>
                <a:latin typeface="Calibri"/>
                <a:ea typeface="Calibri"/>
                <a:cs typeface="Calibri"/>
                <a:sym typeface="Calibri"/>
              </a:rPr>
              <a:t>Attach amino acids to tRNAs </a:t>
            </a:r>
            <a:endParaRPr sz="3000"/>
          </a:p>
        </p:txBody>
      </p:sp>
      <p:sp>
        <p:nvSpPr>
          <p:cNvPr id="696" name="Google Shape;696;p106"/>
          <p:cNvSpPr txBox="1"/>
          <p:nvPr/>
        </p:nvSpPr>
        <p:spPr>
          <a:xfrm>
            <a:off x="6333751" y="591950"/>
            <a:ext cx="4783500" cy="1098900"/>
          </a:xfrm>
          <a:prstGeom prst="rect">
            <a:avLst/>
          </a:prstGeom>
          <a:noFill/>
          <a:ln>
            <a:noFill/>
          </a:ln>
        </p:spPr>
        <p:txBody>
          <a:bodyPr spcFirstLastPara="1" wrap="square" lIns="91425" tIns="91425" rIns="91425" bIns="91425" anchor="t" anchorCtr="0">
            <a:spAutoFit/>
          </a:bodyPr>
          <a:lstStyle/>
          <a:p>
            <a:pPr marL="0" lvl="0" indent="0" algn="ctr" rtl="0">
              <a:lnSpc>
                <a:spcPct val="90000"/>
              </a:lnSpc>
              <a:spcBef>
                <a:spcPts val="0"/>
              </a:spcBef>
              <a:spcAft>
                <a:spcPts val="0"/>
              </a:spcAft>
              <a:buNone/>
            </a:pPr>
            <a:r>
              <a:rPr lang="en-US" sz="3600" b="1">
                <a:solidFill>
                  <a:schemeClr val="dk1"/>
                </a:solidFill>
                <a:latin typeface="Calibri"/>
                <a:ea typeface="Calibri"/>
                <a:cs typeface="Calibri"/>
                <a:sym typeface="Calibri"/>
              </a:rPr>
              <a:t>Part 2: </a:t>
            </a:r>
            <a:endParaRPr sz="3600" b="1">
              <a:solidFill>
                <a:schemeClr val="dk1"/>
              </a:solidFill>
              <a:latin typeface="Calibri"/>
              <a:ea typeface="Calibri"/>
              <a:cs typeface="Calibri"/>
              <a:sym typeface="Calibri"/>
            </a:endParaRPr>
          </a:p>
          <a:p>
            <a:pPr marL="0" lvl="0" indent="0" algn="ctr" rtl="0">
              <a:lnSpc>
                <a:spcPct val="90000"/>
              </a:lnSpc>
              <a:spcBef>
                <a:spcPts val="0"/>
              </a:spcBef>
              <a:spcAft>
                <a:spcPts val="0"/>
              </a:spcAft>
              <a:buNone/>
            </a:pPr>
            <a:r>
              <a:rPr lang="en-US" sz="3000">
                <a:solidFill>
                  <a:schemeClr val="dk1"/>
                </a:solidFill>
                <a:latin typeface="Calibri"/>
                <a:ea typeface="Calibri"/>
                <a:cs typeface="Calibri"/>
                <a:sym typeface="Calibri"/>
              </a:rPr>
              <a:t>Polypeptide synthesis</a:t>
            </a:r>
            <a:endParaRPr sz="3000"/>
          </a:p>
        </p:txBody>
      </p:sp>
      <p:sp>
        <p:nvSpPr>
          <p:cNvPr id="697" name="Google Shape;697;p106"/>
          <p:cNvSpPr txBox="1"/>
          <p:nvPr/>
        </p:nvSpPr>
        <p:spPr>
          <a:xfrm>
            <a:off x="829475" y="4266675"/>
            <a:ext cx="5944200" cy="1985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2800">
                <a:solidFill>
                  <a:schemeClr val="dk1"/>
                </a:solidFill>
                <a:latin typeface="Calibri"/>
                <a:ea typeface="Calibri"/>
                <a:cs typeface="Calibri"/>
                <a:sym typeface="Calibri"/>
              </a:rPr>
              <a:t>Kit provides 2 histidines and 2 cysteines</a:t>
            </a:r>
            <a:endParaRPr sz="2800">
              <a:solidFill>
                <a:schemeClr val="dk1"/>
              </a:solidFill>
              <a:latin typeface="Calibri"/>
              <a:ea typeface="Calibri"/>
              <a:cs typeface="Calibri"/>
              <a:sym typeface="Calibri"/>
            </a:endParaRPr>
          </a:p>
          <a:p>
            <a:pPr marL="400050" lvl="1" indent="-406400" algn="l" rtl="0">
              <a:spcBef>
                <a:spcPts val="600"/>
              </a:spcBef>
              <a:spcAft>
                <a:spcPts val="0"/>
              </a:spcAft>
              <a:buClr>
                <a:schemeClr val="dk1"/>
              </a:buClr>
              <a:buSzPts val="2800"/>
              <a:buFont typeface="Calibri"/>
              <a:buChar char="•"/>
            </a:pPr>
            <a:r>
              <a:rPr lang="en-US" sz="2800">
                <a:solidFill>
                  <a:schemeClr val="dk1"/>
                </a:solidFill>
                <a:latin typeface="Calibri"/>
                <a:ea typeface="Calibri"/>
                <a:cs typeface="Calibri"/>
                <a:sym typeface="Calibri"/>
              </a:rPr>
              <a:t>Histidines: shows redundancy in the mRNA codons</a:t>
            </a:r>
            <a:endParaRPr sz="2800">
              <a:solidFill>
                <a:schemeClr val="dk1"/>
              </a:solidFill>
              <a:latin typeface="Calibri"/>
              <a:ea typeface="Calibri"/>
              <a:cs typeface="Calibri"/>
              <a:sym typeface="Calibri"/>
            </a:endParaRPr>
          </a:p>
          <a:p>
            <a:pPr marL="400050" lvl="1" indent="-406400" algn="l" rtl="0">
              <a:spcBef>
                <a:spcPts val="0"/>
              </a:spcBef>
              <a:spcAft>
                <a:spcPts val="0"/>
              </a:spcAft>
              <a:buClr>
                <a:schemeClr val="dk1"/>
              </a:buClr>
              <a:buSzPts val="2800"/>
              <a:buFont typeface="Calibri"/>
              <a:buChar char="•"/>
            </a:pPr>
            <a:r>
              <a:rPr lang="en-US" sz="2800">
                <a:solidFill>
                  <a:schemeClr val="dk1"/>
                </a:solidFill>
                <a:latin typeface="Calibri"/>
                <a:ea typeface="Calibri"/>
                <a:cs typeface="Calibri"/>
                <a:sym typeface="Calibri"/>
              </a:rPr>
              <a:t>tRNA for cysteine is </a:t>
            </a:r>
            <a:r>
              <a:rPr lang="en-US" sz="2800" i="1">
                <a:solidFill>
                  <a:schemeClr val="dk1"/>
                </a:solidFill>
                <a:latin typeface="Calibri"/>
                <a:ea typeface="Calibri"/>
                <a:cs typeface="Calibri"/>
                <a:sym typeface="Calibri"/>
              </a:rPr>
              <a:t>reused</a:t>
            </a:r>
            <a:endParaRPr sz="2800" i="1"/>
          </a:p>
        </p:txBody>
      </p:sp>
      <p:pic>
        <p:nvPicPr>
          <p:cNvPr id="698" name="Google Shape;698;p106"/>
          <p:cNvPicPr preferRelativeResize="0"/>
          <p:nvPr/>
        </p:nvPicPr>
        <p:blipFill rotWithShape="1">
          <a:blip r:embed="rId3">
            <a:alphaModFix/>
          </a:blip>
          <a:srcRect l="41473" t="28733" r="42721" b="41207"/>
          <a:stretch/>
        </p:blipFill>
        <p:spPr>
          <a:xfrm>
            <a:off x="2590050" y="1597025"/>
            <a:ext cx="2031954" cy="2575827"/>
          </a:xfrm>
          <a:prstGeom prst="rect">
            <a:avLst/>
          </a:prstGeom>
          <a:noFill/>
          <a:ln>
            <a:noFill/>
          </a:ln>
        </p:spPr>
      </p:pic>
      <p:pic>
        <p:nvPicPr>
          <p:cNvPr id="699" name="Google Shape;699;p106"/>
          <p:cNvPicPr preferRelativeResize="0"/>
          <p:nvPr/>
        </p:nvPicPr>
        <p:blipFill rotWithShape="1">
          <a:blip r:embed="rId4">
            <a:alphaModFix/>
          </a:blip>
          <a:srcRect l="14772" t="17968" r="18502" b="21491"/>
          <a:stretch/>
        </p:blipFill>
        <p:spPr>
          <a:xfrm>
            <a:off x="6856575" y="1912488"/>
            <a:ext cx="3737851" cy="2260351"/>
          </a:xfrm>
          <a:prstGeom prst="rect">
            <a:avLst/>
          </a:prstGeom>
          <a:noFill/>
          <a:ln w="9525" cap="flat" cmpd="sng">
            <a:solidFill>
              <a:schemeClr val="dk2"/>
            </a:solidFill>
            <a:prstDash val="solid"/>
            <a:round/>
            <a:headEnd type="none" w="sm" len="sm"/>
            <a:tailEnd type="none" w="sm" len="sm"/>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9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97">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97">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96"/>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69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704"/>
        <p:cNvGrpSpPr/>
        <p:nvPr/>
      </p:nvGrpSpPr>
      <p:grpSpPr>
        <a:xfrm>
          <a:off x="0" y="0"/>
          <a:ext cx="0" cy="0"/>
          <a:chOff x="0" y="0"/>
          <a:chExt cx="0" cy="0"/>
        </a:xfrm>
      </p:grpSpPr>
      <p:sp>
        <p:nvSpPr>
          <p:cNvPr id="705" name="Google Shape;705;p107"/>
          <p:cNvSpPr txBox="1">
            <a:spLocks noGrp="1"/>
          </p:cNvSpPr>
          <p:nvPr>
            <p:ph type="body" idx="1"/>
          </p:nvPr>
        </p:nvSpPr>
        <p:spPr>
          <a:xfrm>
            <a:off x="1016200" y="1181975"/>
            <a:ext cx="10581300" cy="2028600"/>
          </a:xfrm>
          <a:prstGeom prst="rect">
            <a:avLst/>
          </a:prstGeom>
        </p:spPr>
        <p:txBody>
          <a:bodyPr spcFirstLastPara="1" wrap="square" lIns="91425" tIns="45700" rIns="91425" bIns="45700" anchor="t" anchorCtr="0">
            <a:normAutofit/>
          </a:bodyPr>
          <a:lstStyle/>
          <a:p>
            <a:pPr marL="457200" lvl="0" indent="-457200" algn="l" rtl="0">
              <a:spcBef>
                <a:spcPts val="0"/>
              </a:spcBef>
              <a:spcAft>
                <a:spcPts val="0"/>
              </a:spcAft>
              <a:buSzPts val="3600"/>
              <a:buFont typeface="Calibri"/>
              <a:buChar char="•"/>
            </a:pPr>
            <a:r>
              <a:rPr lang="en-US" sz="3600">
                <a:latin typeface="Calibri"/>
                <a:ea typeface="Calibri"/>
                <a:cs typeface="Calibri"/>
                <a:sym typeface="Calibri"/>
              </a:rPr>
              <a:t>mRNA template needed (from transcription)</a:t>
            </a:r>
            <a:endParaRPr sz="3600">
              <a:latin typeface="Calibri"/>
              <a:ea typeface="Calibri"/>
              <a:cs typeface="Calibri"/>
              <a:sym typeface="Calibri"/>
            </a:endParaRPr>
          </a:p>
          <a:p>
            <a:pPr marL="457200" lvl="0" indent="-457200" algn="l" rtl="0">
              <a:spcBef>
                <a:spcPts val="0"/>
              </a:spcBef>
              <a:spcAft>
                <a:spcPts val="0"/>
              </a:spcAft>
              <a:buSzPts val="3600"/>
              <a:buFont typeface="Calibri"/>
              <a:buChar char="•"/>
            </a:pPr>
            <a:r>
              <a:rPr lang="en-US" sz="3600">
                <a:latin typeface="Calibri"/>
                <a:ea typeface="Calibri"/>
                <a:cs typeface="Calibri"/>
                <a:sym typeface="Calibri"/>
              </a:rPr>
              <a:t>Translation begins at AUG (start codon)</a:t>
            </a:r>
            <a:endParaRPr sz="3600">
              <a:latin typeface="Calibri"/>
              <a:ea typeface="Calibri"/>
              <a:cs typeface="Calibri"/>
              <a:sym typeface="Calibri"/>
            </a:endParaRPr>
          </a:p>
          <a:p>
            <a:pPr marL="457200" lvl="0" indent="-457200" algn="l" rtl="0">
              <a:spcBef>
                <a:spcPts val="0"/>
              </a:spcBef>
              <a:spcAft>
                <a:spcPts val="0"/>
              </a:spcAft>
              <a:buSzPts val="3600"/>
              <a:buFont typeface="Calibri"/>
              <a:buChar char="•"/>
            </a:pPr>
            <a:r>
              <a:rPr lang="en-US" sz="3600">
                <a:latin typeface="Calibri"/>
                <a:ea typeface="Calibri"/>
                <a:cs typeface="Calibri"/>
                <a:sym typeface="Calibri"/>
              </a:rPr>
              <a:t>Translation ends with UAG (stop codon)</a:t>
            </a:r>
            <a:endParaRPr sz="3600">
              <a:latin typeface="Calibri"/>
              <a:ea typeface="Calibri"/>
              <a:cs typeface="Calibri"/>
              <a:sym typeface="Calibri"/>
            </a:endParaRPr>
          </a:p>
        </p:txBody>
      </p:sp>
      <p:sp>
        <p:nvSpPr>
          <p:cNvPr id="706" name="Google Shape;706;p107"/>
          <p:cNvSpPr txBox="1">
            <a:spLocks noGrp="1"/>
          </p:cNvSpPr>
          <p:nvPr>
            <p:ph type="sldNum" idx="12"/>
          </p:nvPr>
        </p:nvSpPr>
        <p:spPr>
          <a:xfrm>
            <a:off x="11602610" y="6299373"/>
            <a:ext cx="437700" cy="3651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en-US"/>
              <a:t>36</a:t>
            </a:fld>
            <a:endParaRPr/>
          </a:p>
        </p:txBody>
      </p:sp>
      <p:sp>
        <p:nvSpPr>
          <p:cNvPr id="707" name="Google Shape;707;p107"/>
          <p:cNvSpPr txBox="1">
            <a:spLocks noGrp="1"/>
          </p:cNvSpPr>
          <p:nvPr>
            <p:ph type="title"/>
          </p:nvPr>
        </p:nvSpPr>
        <p:spPr>
          <a:xfrm>
            <a:off x="1016192" y="337934"/>
            <a:ext cx="9178500" cy="5445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sz="5000" b="1">
                <a:solidFill>
                  <a:srgbClr val="7F1F8D"/>
                </a:solidFill>
                <a:latin typeface="Calibri"/>
                <a:ea typeface="Calibri"/>
                <a:cs typeface="Calibri"/>
                <a:sym typeface="Calibri"/>
              </a:rPr>
              <a:t>Translation Tips:</a:t>
            </a:r>
            <a:endParaRPr sz="5000" b="1">
              <a:solidFill>
                <a:srgbClr val="7F1F8D"/>
              </a:solidFill>
              <a:latin typeface="Calibri"/>
              <a:ea typeface="Calibri"/>
              <a:cs typeface="Calibri"/>
              <a:sym typeface="Calibri"/>
            </a:endParaRPr>
          </a:p>
        </p:txBody>
      </p:sp>
      <p:pic>
        <p:nvPicPr>
          <p:cNvPr id="708" name="Google Shape;708;p107"/>
          <p:cNvPicPr preferRelativeResize="0"/>
          <p:nvPr/>
        </p:nvPicPr>
        <p:blipFill rotWithShape="1">
          <a:blip r:embed="rId3">
            <a:alphaModFix/>
          </a:blip>
          <a:srcRect l="5410" t="9522" b="17287"/>
          <a:stretch/>
        </p:blipFill>
        <p:spPr>
          <a:xfrm>
            <a:off x="2916250" y="3167225"/>
            <a:ext cx="6781199" cy="3497249"/>
          </a:xfrm>
          <a:prstGeom prst="rect">
            <a:avLst/>
          </a:prstGeom>
          <a:noFill/>
          <a:ln>
            <a:noFill/>
          </a:ln>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713"/>
        <p:cNvGrpSpPr/>
        <p:nvPr/>
      </p:nvGrpSpPr>
      <p:grpSpPr>
        <a:xfrm>
          <a:off x="0" y="0"/>
          <a:ext cx="0" cy="0"/>
          <a:chOff x="0" y="0"/>
          <a:chExt cx="0" cy="0"/>
        </a:xfrm>
      </p:grpSpPr>
      <p:sp>
        <p:nvSpPr>
          <p:cNvPr id="714" name="Google Shape;714;p108"/>
          <p:cNvSpPr txBox="1">
            <a:spLocks noGrp="1"/>
          </p:cNvSpPr>
          <p:nvPr>
            <p:ph type="sldNum" idx="12"/>
          </p:nvPr>
        </p:nvSpPr>
        <p:spPr>
          <a:xfrm>
            <a:off x="11602610" y="6299373"/>
            <a:ext cx="437700" cy="3651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en-US"/>
              <a:t>37</a:t>
            </a:fld>
            <a:endParaRPr/>
          </a:p>
        </p:txBody>
      </p:sp>
      <p:pic>
        <p:nvPicPr>
          <p:cNvPr id="715" name="Google Shape;715;p108"/>
          <p:cNvPicPr preferRelativeResize="0"/>
          <p:nvPr/>
        </p:nvPicPr>
        <p:blipFill rotWithShape="1">
          <a:blip r:embed="rId3">
            <a:alphaModFix/>
          </a:blip>
          <a:srcRect l="5410" t="9522" b="17287"/>
          <a:stretch/>
        </p:blipFill>
        <p:spPr>
          <a:xfrm>
            <a:off x="1644950" y="1645825"/>
            <a:ext cx="9156700" cy="4722351"/>
          </a:xfrm>
          <a:prstGeom prst="rect">
            <a:avLst/>
          </a:prstGeom>
          <a:noFill/>
          <a:ln>
            <a:noFill/>
          </a:ln>
        </p:spPr>
      </p:pic>
      <p:sp>
        <p:nvSpPr>
          <p:cNvPr id="716" name="Google Shape;716;p108"/>
          <p:cNvSpPr txBox="1"/>
          <p:nvPr/>
        </p:nvSpPr>
        <p:spPr>
          <a:xfrm>
            <a:off x="1517650" y="692425"/>
            <a:ext cx="9411300" cy="877200"/>
          </a:xfrm>
          <a:prstGeom prst="rect">
            <a:avLst/>
          </a:prstGeom>
          <a:noFill/>
          <a:ln>
            <a:noFill/>
          </a:ln>
        </p:spPr>
        <p:txBody>
          <a:bodyPr spcFirstLastPara="1" wrap="square" lIns="91425" tIns="91425" rIns="91425" bIns="91425" anchor="t" anchorCtr="0">
            <a:spAutoFit/>
          </a:bodyPr>
          <a:lstStyle/>
          <a:p>
            <a:pPr marL="0" lvl="0" indent="0" algn="ctr" rtl="0">
              <a:lnSpc>
                <a:spcPct val="90000"/>
              </a:lnSpc>
              <a:spcBef>
                <a:spcPts val="0"/>
              </a:spcBef>
              <a:spcAft>
                <a:spcPts val="0"/>
              </a:spcAft>
              <a:buNone/>
            </a:pPr>
            <a:r>
              <a:rPr lang="en-US" sz="5000" b="1">
                <a:solidFill>
                  <a:schemeClr val="dk1"/>
                </a:solidFill>
                <a:latin typeface="Calibri"/>
                <a:ea typeface="Calibri"/>
                <a:cs typeface="Calibri"/>
                <a:sym typeface="Calibri"/>
              </a:rPr>
              <a:t>Model the Process of Transcription</a:t>
            </a:r>
            <a:endParaRPr sz="500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721"/>
        <p:cNvGrpSpPr/>
        <p:nvPr/>
      </p:nvGrpSpPr>
      <p:grpSpPr>
        <a:xfrm>
          <a:off x="0" y="0"/>
          <a:ext cx="0" cy="0"/>
          <a:chOff x="0" y="0"/>
          <a:chExt cx="0" cy="0"/>
        </a:xfrm>
      </p:grpSpPr>
      <p:sp>
        <p:nvSpPr>
          <p:cNvPr id="722" name="Google Shape;722;p109"/>
          <p:cNvSpPr txBox="1">
            <a:spLocks noGrp="1"/>
          </p:cNvSpPr>
          <p:nvPr>
            <p:ph type="sldNum" idx="12"/>
          </p:nvPr>
        </p:nvSpPr>
        <p:spPr>
          <a:xfrm>
            <a:off x="11602610" y="6299373"/>
            <a:ext cx="437700" cy="3651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Clr>
                <a:srgbClr val="000000"/>
              </a:buClr>
              <a:buFont typeface="Arial"/>
              <a:buNone/>
            </a:pPr>
            <a:fld id="{00000000-1234-1234-1234-123412341234}" type="slidenum">
              <a:rPr lang="en-US"/>
              <a:t>38</a:t>
            </a:fld>
            <a:endParaRPr/>
          </a:p>
        </p:txBody>
      </p:sp>
      <p:pic>
        <p:nvPicPr>
          <p:cNvPr id="723" name="Google Shape;723;p109"/>
          <p:cNvPicPr preferRelativeResize="0"/>
          <p:nvPr/>
        </p:nvPicPr>
        <p:blipFill>
          <a:blip r:embed="rId3">
            <a:alphaModFix/>
          </a:blip>
          <a:stretch>
            <a:fillRect/>
          </a:stretch>
        </p:blipFill>
        <p:spPr>
          <a:xfrm>
            <a:off x="1225112" y="710539"/>
            <a:ext cx="9741773" cy="5436925"/>
          </a:xfrm>
          <a:prstGeom prst="rect">
            <a:avLst/>
          </a:prstGeom>
          <a:noFill/>
          <a:ln>
            <a:noFill/>
          </a:ln>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727"/>
        <p:cNvGrpSpPr/>
        <p:nvPr/>
      </p:nvGrpSpPr>
      <p:grpSpPr>
        <a:xfrm>
          <a:off x="0" y="0"/>
          <a:ext cx="0" cy="0"/>
          <a:chOff x="0" y="0"/>
          <a:chExt cx="0" cy="0"/>
        </a:xfrm>
      </p:grpSpPr>
      <p:sp>
        <p:nvSpPr>
          <p:cNvPr id="728" name="Google Shape;728;p110"/>
          <p:cNvSpPr txBox="1">
            <a:spLocks noGrp="1"/>
          </p:cNvSpPr>
          <p:nvPr>
            <p:ph type="sldNum" idx="12"/>
          </p:nvPr>
        </p:nvSpPr>
        <p:spPr>
          <a:xfrm>
            <a:off x="11694754" y="6299373"/>
            <a:ext cx="437700" cy="3651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en-US"/>
              <a:t>39</a:t>
            </a:fld>
            <a:endParaRPr/>
          </a:p>
        </p:txBody>
      </p:sp>
      <p:pic>
        <p:nvPicPr>
          <p:cNvPr id="729" name="Google Shape;729;p110" descr="Model translation of RNA to protein with 3D Molecular Designs' Flow of Genetic Information Kit. &#10;https://www.3dmoleculardesigns.com/Education-Products/Flow-of-Genetic-Information-Kit.htm" title="Translation Stop Motion">
            <a:hlinkClick r:id="rId3"/>
          </p:cNvPr>
          <p:cNvPicPr preferRelativeResize="0"/>
          <p:nvPr/>
        </p:nvPicPr>
        <p:blipFill>
          <a:blip r:embed="rId4">
            <a:alphaModFix/>
          </a:blip>
          <a:stretch>
            <a:fillRect/>
          </a:stretch>
        </p:blipFill>
        <p:spPr>
          <a:xfrm>
            <a:off x="152400" y="228600"/>
            <a:ext cx="11245200" cy="6325425"/>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29"/>
                                        </p:tgtEl>
                                        <p:attrNameLst>
                                          <p:attrName>style.visibility</p:attrName>
                                        </p:attrNameLst>
                                      </p:cBhvr>
                                      <p:to>
                                        <p:strVal val="visible"/>
                                      </p:to>
                                    </p:set>
                                    <p:animEffect transition="in" filter="fade">
                                      <p:cBhvr>
                                        <p:cTn id="7" dur="1000"/>
                                        <p:tgtEl>
                                          <p:spTgt spid="7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375"/>
        <p:cNvGrpSpPr/>
        <p:nvPr/>
      </p:nvGrpSpPr>
      <p:grpSpPr>
        <a:xfrm>
          <a:off x="0" y="0"/>
          <a:ext cx="0" cy="0"/>
          <a:chOff x="0" y="0"/>
          <a:chExt cx="0" cy="0"/>
        </a:xfrm>
      </p:grpSpPr>
      <p:sp>
        <p:nvSpPr>
          <p:cNvPr id="376" name="Google Shape;376;p75"/>
          <p:cNvSpPr txBox="1">
            <a:spLocks noGrp="1"/>
          </p:cNvSpPr>
          <p:nvPr>
            <p:ph type="sldNum" idx="12"/>
          </p:nvPr>
        </p:nvSpPr>
        <p:spPr>
          <a:xfrm>
            <a:off x="11602610" y="6299373"/>
            <a:ext cx="437700" cy="3651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Clr>
                <a:srgbClr val="000000"/>
              </a:buClr>
              <a:buFont typeface="Arial"/>
              <a:buNone/>
            </a:pPr>
            <a:fld id="{00000000-1234-1234-1234-123412341234}" type="slidenum">
              <a:rPr lang="en-US"/>
              <a:t>4</a:t>
            </a:fld>
            <a:endParaRPr/>
          </a:p>
        </p:txBody>
      </p:sp>
      <p:sp>
        <p:nvSpPr>
          <p:cNvPr id="377" name="Google Shape;377;p75"/>
          <p:cNvSpPr txBox="1">
            <a:spLocks noGrp="1"/>
          </p:cNvSpPr>
          <p:nvPr>
            <p:ph type="title"/>
          </p:nvPr>
        </p:nvSpPr>
        <p:spPr>
          <a:xfrm>
            <a:off x="5219700" y="2766150"/>
            <a:ext cx="4671900" cy="13257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6000"/>
              <a:buFont typeface="Calibri"/>
              <a:buNone/>
            </a:pPr>
            <a:r>
              <a:rPr lang="en-US" sz="5000" b="1">
                <a:solidFill>
                  <a:srgbClr val="7F1F8D"/>
                </a:solidFill>
                <a:latin typeface="Calibri"/>
                <a:ea typeface="Calibri"/>
                <a:cs typeface="Calibri"/>
                <a:sym typeface="Calibri"/>
              </a:rPr>
              <a:t>Which grades/subjects do you teach?</a:t>
            </a:r>
            <a:endParaRPr sz="5000" b="1">
              <a:solidFill>
                <a:srgbClr val="7F1F8D"/>
              </a:solidFill>
              <a:latin typeface="Calibri"/>
              <a:ea typeface="Calibri"/>
              <a:cs typeface="Calibri"/>
              <a:sym typeface="Calibri"/>
            </a:endParaRPr>
          </a:p>
        </p:txBody>
      </p:sp>
      <p:pic>
        <p:nvPicPr>
          <p:cNvPr id="378" name="Google Shape;378;p75"/>
          <p:cNvPicPr preferRelativeResize="0"/>
          <p:nvPr/>
        </p:nvPicPr>
        <p:blipFill>
          <a:blip r:embed="rId3">
            <a:alphaModFix/>
          </a:blip>
          <a:stretch>
            <a:fillRect/>
          </a:stretch>
        </p:blipFill>
        <p:spPr>
          <a:xfrm>
            <a:off x="1771650" y="1922677"/>
            <a:ext cx="3266625" cy="3266625"/>
          </a:xfrm>
          <a:prstGeom prst="rect">
            <a:avLst/>
          </a:prstGeom>
          <a:noFill/>
          <a:ln>
            <a:noFill/>
          </a:ln>
        </p:spPr>
      </p:pic>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734"/>
        <p:cNvGrpSpPr/>
        <p:nvPr/>
      </p:nvGrpSpPr>
      <p:grpSpPr>
        <a:xfrm>
          <a:off x="0" y="0"/>
          <a:ext cx="0" cy="0"/>
          <a:chOff x="0" y="0"/>
          <a:chExt cx="0" cy="0"/>
        </a:xfrm>
      </p:grpSpPr>
      <p:sp>
        <p:nvSpPr>
          <p:cNvPr id="735" name="Google Shape;735;p111"/>
          <p:cNvSpPr txBox="1">
            <a:spLocks noGrp="1"/>
          </p:cNvSpPr>
          <p:nvPr>
            <p:ph type="sldNum" idx="12"/>
          </p:nvPr>
        </p:nvSpPr>
        <p:spPr>
          <a:xfrm>
            <a:off x="11602610" y="6299373"/>
            <a:ext cx="437700" cy="3651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en-US"/>
              <a:t>40</a:t>
            </a:fld>
            <a:endParaRPr/>
          </a:p>
        </p:txBody>
      </p:sp>
      <p:sp>
        <p:nvSpPr>
          <p:cNvPr id="736" name="Google Shape;736;p111"/>
          <p:cNvSpPr txBox="1">
            <a:spLocks noGrp="1"/>
          </p:cNvSpPr>
          <p:nvPr>
            <p:ph type="title"/>
          </p:nvPr>
        </p:nvSpPr>
        <p:spPr>
          <a:xfrm>
            <a:off x="4440650" y="1956025"/>
            <a:ext cx="6951600" cy="13257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lt1"/>
              </a:buClr>
              <a:buSzPts val="6000"/>
              <a:buFont typeface="Calibri"/>
              <a:buNone/>
            </a:pPr>
            <a:r>
              <a:rPr lang="en-US" sz="4000" b="1">
                <a:latin typeface="Calibri"/>
                <a:ea typeface="Calibri"/>
                <a:cs typeface="Calibri"/>
                <a:sym typeface="Calibri"/>
              </a:rPr>
              <a:t>What are some </a:t>
            </a:r>
            <a:r>
              <a:rPr lang="en-US" sz="4000" b="1" i="1">
                <a:latin typeface="Calibri"/>
                <a:ea typeface="Calibri"/>
                <a:cs typeface="Calibri"/>
                <a:sym typeface="Calibri"/>
              </a:rPr>
              <a:t>challenges</a:t>
            </a:r>
            <a:r>
              <a:rPr lang="en-US" sz="4000" b="1">
                <a:latin typeface="Calibri"/>
                <a:ea typeface="Calibri"/>
                <a:cs typeface="Calibri"/>
                <a:sym typeface="Calibri"/>
              </a:rPr>
              <a:t> you experienced as a learner during this activity?</a:t>
            </a:r>
            <a:endParaRPr sz="4000" b="1">
              <a:latin typeface="Calibri"/>
              <a:ea typeface="Calibri"/>
              <a:cs typeface="Calibri"/>
              <a:sym typeface="Calibri"/>
            </a:endParaRPr>
          </a:p>
          <a:p>
            <a:pPr marL="0" lvl="0" indent="0" algn="ctr" rtl="0">
              <a:lnSpc>
                <a:spcPct val="90000"/>
              </a:lnSpc>
              <a:spcBef>
                <a:spcPts val="0"/>
              </a:spcBef>
              <a:spcAft>
                <a:spcPts val="0"/>
              </a:spcAft>
              <a:buClr>
                <a:schemeClr val="lt1"/>
              </a:buClr>
              <a:buSzPts val="6000"/>
              <a:buFont typeface="Calibri"/>
              <a:buNone/>
            </a:pPr>
            <a:endParaRPr sz="4000" b="1">
              <a:latin typeface="Calibri"/>
              <a:ea typeface="Calibri"/>
              <a:cs typeface="Calibri"/>
              <a:sym typeface="Calibri"/>
            </a:endParaRPr>
          </a:p>
        </p:txBody>
      </p:sp>
      <p:pic>
        <p:nvPicPr>
          <p:cNvPr id="737" name="Google Shape;737;p111"/>
          <p:cNvPicPr preferRelativeResize="0"/>
          <p:nvPr/>
        </p:nvPicPr>
        <p:blipFill>
          <a:blip r:embed="rId3">
            <a:alphaModFix/>
          </a:blip>
          <a:stretch>
            <a:fillRect/>
          </a:stretch>
        </p:blipFill>
        <p:spPr>
          <a:xfrm>
            <a:off x="794525" y="1956025"/>
            <a:ext cx="3157626" cy="3157626"/>
          </a:xfrm>
          <a:prstGeom prst="rect">
            <a:avLst/>
          </a:prstGeom>
          <a:noFill/>
          <a:ln>
            <a:noFill/>
          </a:ln>
        </p:spPr>
      </p:pic>
      <p:sp>
        <p:nvSpPr>
          <p:cNvPr id="738" name="Google Shape;738;p111"/>
          <p:cNvSpPr txBox="1"/>
          <p:nvPr/>
        </p:nvSpPr>
        <p:spPr>
          <a:xfrm>
            <a:off x="4440650" y="3589375"/>
            <a:ext cx="7161900" cy="1847100"/>
          </a:xfrm>
          <a:prstGeom prst="rect">
            <a:avLst/>
          </a:prstGeom>
          <a:noFill/>
          <a:ln>
            <a:noFill/>
          </a:ln>
        </p:spPr>
        <p:txBody>
          <a:bodyPr spcFirstLastPara="1" wrap="square" lIns="91425" tIns="91425" rIns="91425" bIns="91425" anchor="t" anchorCtr="0">
            <a:spAutoFit/>
          </a:bodyPr>
          <a:lstStyle/>
          <a:p>
            <a:pPr marL="0" lvl="0" indent="0" algn="l" rtl="0">
              <a:lnSpc>
                <a:spcPct val="90000"/>
              </a:lnSpc>
              <a:spcBef>
                <a:spcPts val="0"/>
              </a:spcBef>
              <a:spcAft>
                <a:spcPts val="0"/>
              </a:spcAft>
              <a:buNone/>
            </a:pPr>
            <a:r>
              <a:rPr lang="en-US" sz="4000" b="1">
                <a:solidFill>
                  <a:schemeClr val="dk1"/>
                </a:solidFill>
                <a:latin typeface="Calibri"/>
                <a:ea typeface="Calibri"/>
                <a:cs typeface="Calibri"/>
                <a:sym typeface="Calibri"/>
              </a:rPr>
              <a:t>What are some tips you have for facilitating this activity successfully with your students?</a:t>
            </a:r>
            <a:endParaRPr sz="4000">
              <a:solidFill>
                <a:schemeClr val="dk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3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743"/>
        <p:cNvGrpSpPr/>
        <p:nvPr/>
      </p:nvGrpSpPr>
      <p:grpSpPr>
        <a:xfrm>
          <a:off x="0" y="0"/>
          <a:ext cx="0" cy="0"/>
          <a:chOff x="0" y="0"/>
          <a:chExt cx="0" cy="0"/>
        </a:xfrm>
      </p:grpSpPr>
      <p:sp>
        <p:nvSpPr>
          <p:cNvPr id="744" name="Google Shape;744;p112"/>
          <p:cNvSpPr txBox="1">
            <a:spLocks noGrp="1"/>
          </p:cNvSpPr>
          <p:nvPr>
            <p:ph type="sldNum" idx="12"/>
          </p:nvPr>
        </p:nvSpPr>
        <p:spPr>
          <a:xfrm>
            <a:off x="11602610" y="6299373"/>
            <a:ext cx="437700" cy="3651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en-US"/>
              <a:t>41</a:t>
            </a:fld>
            <a:endParaRPr/>
          </a:p>
        </p:txBody>
      </p:sp>
      <p:sp>
        <p:nvSpPr>
          <p:cNvPr id="745" name="Google Shape;745;p112"/>
          <p:cNvSpPr txBox="1">
            <a:spLocks noGrp="1"/>
          </p:cNvSpPr>
          <p:nvPr>
            <p:ph type="title"/>
          </p:nvPr>
        </p:nvSpPr>
        <p:spPr>
          <a:xfrm>
            <a:off x="5747563" y="2766150"/>
            <a:ext cx="4698300" cy="13257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6000"/>
              <a:buFont typeface="Calibri"/>
              <a:buNone/>
            </a:pPr>
            <a:r>
              <a:rPr lang="en-US" sz="5000" b="1">
                <a:latin typeface="Calibri"/>
                <a:ea typeface="Calibri"/>
                <a:cs typeface="Calibri"/>
                <a:sym typeface="Calibri"/>
              </a:rPr>
              <a:t>What are some limitations of this model?</a:t>
            </a:r>
            <a:endParaRPr sz="5000" b="1">
              <a:latin typeface="Calibri"/>
              <a:ea typeface="Calibri"/>
              <a:cs typeface="Calibri"/>
              <a:sym typeface="Calibri"/>
            </a:endParaRPr>
          </a:p>
        </p:txBody>
      </p:sp>
      <p:pic>
        <p:nvPicPr>
          <p:cNvPr id="746" name="Google Shape;746;p112"/>
          <p:cNvPicPr preferRelativeResize="0"/>
          <p:nvPr/>
        </p:nvPicPr>
        <p:blipFill>
          <a:blip r:embed="rId3">
            <a:alphaModFix/>
          </a:blip>
          <a:stretch>
            <a:fillRect/>
          </a:stretch>
        </p:blipFill>
        <p:spPr>
          <a:xfrm>
            <a:off x="1746138" y="1679575"/>
            <a:ext cx="3498850" cy="3498850"/>
          </a:xfrm>
          <a:prstGeom prst="rect">
            <a:avLst/>
          </a:prstGeom>
          <a:noFill/>
          <a:ln>
            <a:noFill/>
          </a:ln>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751"/>
        <p:cNvGrpSpPr/>
        <p:nvPr/>
      </p:nvGrpSpPr>
      <p:grpSpPr>
        <a:xfrm>
          <a:off x="0" y="0"/>
          <a:ext cx="0" cy="0"/>
          <a:chOff x="0" y="0"/>
          <a:chExt cx="0" cy="0"/>
        </a:xfrm>
      </p:grpSpPr>
      <p:sp>
        <p:nvSpPr>
          <p:cNvPr id="752" name="Google Shape;752;p113"/>
          <p:cNvSpPr txBox="1">
            <a:spLocks noGrp="1"/>
          </p:cNvSpPr>
          <p:nvPr>
            <p:ph type="sldNum" idx="12"/>
          </p:nvPr>
        </p:nvSpPr>
        <p:spPr>
          <a:xfrm>
            <a:off x="11602610" y="6299373"/>
            <a:ext cx="437700" cy="3651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en-US"/>
              <a:t>42</a:t>
            </a:fld>
            <a:endParaRPr/>
          </a:p>
        </p:txBody>
      </p:sp>
      <p:sp>
        <p:nvSpPr>
          <p:cNvPr id="753" name="Google Shape;753;p113"/>
          <p:cNvSpPr txBox="1"/>
          <p:nvPr/>
        </p:nvSpPr>
        <p:spPr>
          <a:xfrm>
            <a:off x="1887988" y="2127600"/>
            <a:ext cx="4418700" cy="36840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3600">
                <a:latin typeface="Calibri"/>
                <a:ea typeface="Calibri"/>
                <a:cs typeface="Calibri"/>
                <a:sym typeface="Calibri"/>
              </a:rPr>
              <a:t>Stop motion animation</a:t>
            </a:r>
            <a:endParaRPr sz="3600">
              <a:latin typeface="Calibri"/>
              <a:ea typeface="Calibri"/>
              <a:cs typeface="Calibri"/>
              <a:sym typeface="Calibri"/>
            </a:endParaRPr>
          </a:p>
          <a:p>
            <a:pPr marL="0" lvl="0" indent="0" algn="l" rtl="0">
              <a:spcBef>
                <a:spcPts val="5000"/>
              </a:spcBef>
              <a:spcAft>
                <a:spcPts val="0"/>
              </a:spcAft>
              <a:buNone/>
            </a:pPr>
            <a:r>
              <a:rPr lang="en-US" sz="3600">
                <a:latin typeface="Calibri"/>
                <a:ea typeface="Calibri"/>
                <a:cs typeface="Calibri"/>
                <a:sym typeface="Calibri"/>
              </a:rPr>
              <a:t>Comic strip panels</a:t>
            </a:r>
            <a:endParaRPr sz="3600">
              <a:latin typeface="Calibri"/>
              <a:ea typeface="Calibri"/>
              <a:cs typeface="Calibri"/>
              <a:sym typeface="Calibri"/>
            </a:endParaRPr>
          </a:p>
          <a:p>
            <a:pPr marL="0" lvl="0" indent="0" algn="l" rtl="0">
              <a:spcBef>
                <a:spcPts val="5000"/>
              </a:spcBef>
              <a:spcAft>
                <a:spcPts val="5000"/>
              </a:spcAft>
              <a:buNone/>
            </a:pPr>
            <a:r>
              <a:rPr lang="en-US" sz="3600">
                <a:latin typeface="Calibri"/>
                <a:ea typeface="Calibri"/>
                <a:cs typeface="Calibri"/>
                <a:sym typeface="Calibri"/>
              </a:rPr>
              <a:t>Video demonstrations</a:t>
            </a:r>
            <a:endParaRPr sz="3600">
              <a:latin typeface="Calibri"/>
              <a:ea typeface="Calibri"/>
              <a:cs typeface="Calibri"/>
              <a:sym typeface="Calibri"/>
            </a:endParaRPr>
          </a:p>
        </p:txBody>
      </p:sp>
      <p:sp>
        <p:nvSpPr>
          <p:cNvPr id="754" name="Google Shape;754;p113"/>
          <p:cNvSpPr txBox="1">
            <a:spLocks noGrp="1"/>
          </p:cNvSpPr>
          <p:nvPr>
            <p:ph type="title"/>
          </p:nvPr>
        </p:nvSpPr>
        <p:spPr>
          <a:xfrm>
            <a:off x="1004391" y="1062834"/>
            <a:ext cx="10581300" cy="5445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sz="5000" b="1">
                <a:solidFill>
                  <a:srgbClr val="7F1F8D"/>
                </a:solidFill>
                <a:latin typeface="Calibri"/>
                <a:ea typeface="Calibri"/>
                <a:cs typeface="Calibri"/>
                <a:sym typeface="Calibri"/>
              </a:rPr>
              <a:t>Ideas for capturing student learning</a:t>
            </a:r>
            <a:endParaRPr sz="5000" b="1">
              <a:solidFill>
                <a:srgbClr val="7F1F8D"/>
              </a:solidFill>
              <a:latin typeface="Calibri"/>
              <a:ea typeface="Calibri"/>
              <a:cs typeface="Calibri"/>
              <a:sym typeface="Calibri"/>
            </a:endParaRPr>
          </a:p>
        </p:txBody>
      </p:sp>
      <p:pic>
        <p:nvPicPr>
          <p:cNvPr id="755" name="Google Shape;755;p113"/>
          <p:cNvPicPr preferRelativeResize="0"/>
          <p:nvPr/>
        </p:nvPicPr>
        <p:blipFill>
          <a:blip r:embed="rId3">
            <a:alphaModFix/>
          </a:blip>
          <a:stretch>
            <a:fillRect/>
          </a:stretch>
        </p:blipFill>
        <p:spPr>
          <a:xfrm>
            <a:off x="662750" y="2192775"/>
            <a:ext cx="1146500" cy="1146500"/>
          </a:xfrm>
          <a:prstGeom prst="rect">
            <a:avLst/>
          </a:prstGeom>
          <a:noFill/>
          <a:ln>
            <a:noFill/>
          </a:ln>
        </p:spPr>
      </p:pic>
      <p:sp>
        <p:nvSpPr>
          <p:cNvPr id="756" name="Google Shape;756;p113"/>
          <p:cNvSpPr txBox="1"/>
          <p:nvPr/>
        </p:nvSpPr>
        <p:spPr>
          <a:xfrm>
            <a:off x="7625025" y="2127600"/>
            <a:ext cx="4572000" cy="3042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3600">
                <a:solidFill>
                  <a:schemeClr val="dk1"/>
                </a:solidFill>
                <a:latin typeface="Calibri"/>
                <a:ea typeface="Calibri"/>
                <a:cs typeface="Calibri"/>
                <a:sym typeface="Calibri"/>
              </a:rPr>
              <a:t>Infographic (with photos and captions)</a:t>
            </a:r>
            <a:endParaRPr sz="3600">
              <a:solidFill>
                <a:schemeClr val="dk1"/>
              </a:solidFill>
              <a:latin typeface="Calibri"/>
              <a:ea typeface="Calibri"/>
              <a:cs typeface="Calibri"/>
              <a:sym typeface="Calibri"/>
            </a:endParaRPr>
          </a:p>
          <a:p>
            <a:pPr marL="0" lvl="0" indent="0" algn="l" rtl="0">
              <a:spcBef>
                <a:spcPts val="5000"/>
              </a:spcBef>
              <a:spcAft>
                <a:spcPts val="5000"/>
              </a:spcAft>
              <a:buNone/>
            </a:pPr>
            <a:r>
              <a:rPr lang="en-US" sz="3600">
                <a:solidFill>
                  <a:schemeClr val="dk1"/>
                </a:solidFill>
                <a:latin typeface="Calibri"/>
                <a:ea typeface="Calibri"/>
                <a:cs typeface="Calibri"/>
                <a:sym typeface="Calibri"/>
              </a:rPr>
              <a:t>Gallery walk / Interactive  Exhibit</a:t>
            </a:r>
            <a:endParaRPr sz="3600">
              <a:solidFill>
                <a:schemeClr val="dk1"/>
              </a:solidFill>
              <a:latin typeface="Calibri"/>
              <a:ea typeface="Calibri"/>
              <a:cs typeface="Calibri"/>
              <a:sym typeface="Calibri"/>
            </a:endParaRPr>
          </a:p>
        </p:txBody>
      </p:sp>
      <p:pic>
        <p:nvPicPr>
          <p:cNvPr id="757" name="Google Shape;757;p113"/>
          <p:cNvPicPr preferRelativeResize="0"/>
          <p:nvPr/>
        </p:nvPicPr>
        <p:blipFill>
          <a:blip r:embed="rId4">
            <a:alphaModFix/>
          </a:blip>
          <a:stretch>
            <a:fillRect/>
          </a:stretch>
        </p:blipFill>
        <p:spPr>
          <a:xfrm>
            <a:off x="693076" y="4881001"/>
            <a:ext cx="1038575" cy="1038575"/>
          </a:xfrm>
          <a:prstGeom prst="rect">
            <a:avLst/>
          </a:prstGeom>
          <a:noFill/>
          <a:ln>
            <a:noFill/>
          </a:ln>
        </p:spPr>
      </p:pic>
      <p:pic>
        <p:nvPicPr>
          <p:cNvPr id="758" name="Google Shape;758;p113"/>
          <p:cNvPicPr preferRelativeResize="0"/>
          <p:nvPr/>
        </p:nvPicPr>
        <p:blipFill>
          <a:blip r:embed="rId5">
            <a:alphaModFix/>
          </a:blip>
          <a:stretch>
            <a:fillRect/>
          </a:stretch>
        </p:blipFill>
        <p:spPr>
          <a:xfrm>
            <a:off x="770701" y="3625581"/>
            <a:ext cx="1038575" cy="1038604"/>
          </a:xfrm>
          <a:prstGeom prst="rect">
            <a:avLst/>
          </a:prstGeom>
          <a:noFill/>
          <a:ln>
            <a:noFill/>
          </a:ln>
        </p:spPr>
      </p:pic>
      <p:pic>
        <p:nvPicPr>
          <p:cNvPr id="759" name="Google Shape;759;p113"/>
          <p:cNvPicPr preferRelativeResize="0"/>
          <p:nvPr/>
        </p:nvPicPr>
        <p:blipFill>
          <a:blip r:embed="rId6">
            <a:alphaModFix/>
          </a:blip>
          <a:stretch>
            <a:fillRect/>
          </a:stretch>
        </p:blipFill>
        <p:spPr>
          <a:xfrm>
            <a:off x="6385425" y="2210138"/>
            <a:ext cx="1146500" cy="1146500"/>
          </a:xfrm>
          <a:prstGeom prst="rect">
            <a:avLst/>
          </a:prstGeom>
          <a:noFill/>
          <a:ln>
            <a:noFill/>
          </a:ln>
        </p:spPr>
      </p:pic>
      <p:pic>
        <p:nvPicPr>
          <p:cNvPr id="760" name="Google Shape;760;p113"/>
          <p:cNvPicPr preferRelativeResize="0"/>
          <p:nvPr/>
        </p:nvPicPr>
        <p:blipFill rotWithShape="1">
          <a:blip r:embed="rId7">
            <a:alphaModFix/>
          </a:blip>
          <a:srcRect l="5578" t="3174" r="5587" b="10566"/>
          <a:stretch/>
        </p:blipFill>
        <p:spPr>
          <a:xfrm>
            <a:off x="6463050" y="3941163"/>
            <a:ext cx="1093227" cy="1146501"/>
          </a:xfrm>
          <a:prstGeom prst="rect">
            <a:avLst/>
          </a:prstGeom>
          <a:noFill/>
          <a:ln>
            <a:noFill/>
          </a:ln>
        </p:spPr>
      </p:pic>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show="0">
  <p:cSld>
    <p:spTree>
      <p:nvGrpSpPr>
        <p:cNvPr id="1" name="Shape 765"/>
        <p:cNvGrpSpPr/>
        <p:nvPr/>
      </p:nvGrpSpPr>
      <p:grpSpPr>
        <a:xfrm>
          <a:off x="0" y="0"/>
          <a:ext cx="0" cy="0"/>
          <a:chOff x="0" y="0"/>
          <a:chExt cx="0" cy="0"/>
        </a:xfrm>
      </p:grpSpPr>
      <p:sp>
        <p:nvSpPr>
          <p:cNvPr id="766" name="Google Shape;766;p114"/>
          <p:cNvSpPr txBox="1">
            <a:spLocks noGrp="1"/>
          </p:cNvSpPr>
          <p:nvPr>
            <p:ph type="sldNum" idx="12"/>
          </p:nvPr>
        </p:nvSpPr>
        <p:spPr>
          <a:xfrm>
            <a:off x="11602610" y="6299373"/>
            <a:ext cx="437700" cy="3651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en-US"/>
              <a:t>43</a:t>
            </a:fld>
            <a:endParaRPr/>
          </a:p>
        </p:txBody>
      </p:sp>
      <p:sp>
        <p:nvSpPr>
          <p:cNvPr id="767" name="Google Shape;767;p114"/>
          <p:cNvSpPr txBox="1">
            <a:spLocks noGrp="1"/>
          </p:cNvSpPr>
          <p:nvPr>
            <p:ph type="ctrTitle" idx="4294967295"/>
          </p:nvPr>
        </p:nvSpPr>
        <p:spPr>
          <a:xfrm>
            <a:off x="1523993" y="823463"/>
            <a:ext cx="9144000" cy="777000"/>
          </a:xfrm>
          <a:prstGeom prst="rect">
            <a:avLst/>
          </a:prstGeom>
          <a:noFill/>
          <a:ln>
            <a:noFill/>
          </a:ln>
        </p:spPr>
        <p:txBody>
          <a:bodyPr spcFirstLastPara="1" wrap="square" lIns="91425" tIns="45700" rIns="91425" bIns="45700" anchor="b" anchorCtr="0">
            <a:normAutofit/>
          </a:bodyPr>
          <a:lstStyle/>
          <a:p>
            <a:pPr marL="0" lvl="0" indent="0" algn="ctr" rtl="0">
              <a:lnSpc>
                <a:spcPct val="90000"/>
              </a:lnSpc>
              <a:spcBef>
                <a:spcPts val="0"/>
              </a:spcBef>
              <a:spcAft>
                <a:spcPts val="0"/>
              </a:spcAft>
              <a:buClr>
                <a:schemeClr val="lt1"/>
              </a:buClr>
              <a:buSzPts val="4400"/>
              <a:buFont typeface="Calibri"/>
              <a:buNone/>
            </a:pPr>
            <a:r>
              <a:rPr lang="en-US" sz="4400" b="1"/>
              <a:t>NGSS Connections </a:t>
            </a:r>
            <a:endParaRPr b="1"/>
          </a:p>
        </p:txBody>
      </p:sp>
      <p:graphicFrame>
        <p:nvGraphicFramePr>
          <p:cNvPr id="768" name="Google Shape;768;p114"/>
          <p:cNvGraphicFramePr/>
          <p:nvPr/>
        </p:nvGraphicFramePr>
        <p:xfrm>
          <a:off x="617913" y="1855984"/>
          <a:ext cx="3000000" cy="3000000"/>
        </p:xfrm>
        <a:graphic>
          <a:graphicData uri="http://schemas.openxmlformats.org/drawingml/2006/table">
            <a:tbl>
              <a:tblPr firstRow="1" firstCol="1" bandRow="1">
                <a:noFill/>
                <a:tableStyleId>{A09D352C-70DB-40DD-8803-E0BD28C9C6FD}</a:tableStyleId>
              </a:tblPr>
              <a:tblGrid>
                <a:gridCol w="3527225">
                  <a:extLst>
                    <a:ext uri="{9D8B030D-6E8A-4147-A177-3AD203B41FA5}">
                      <a16:colId xmlns:a16="http://schemas.microsoft.com/office/drawing/2014/main" val="20000"/>
                    </a:ext>
                  </a:extLst>
                </a:gridCol>
                <a:gridCol w="3850550">
                  <a:extLst>
                    <a:ext uri="{9D8B030D-6E8A-4147-A177-3AD203B41FA5}">
                      <a16:colId xmlns:a16="http://schemas.microsoft.com/office/drawing/2014/main" val="20001"/>
                    </a:ext>
                  </a:extLst>
                </a:gridCol>
                <a:gridCol w="3578400">
                  <a:extLst>
                    <a:ext uri="{9D8B030D-6E8A-4147-A177-3AD203B41FA5}">
                      <a16:colId xmlns:a16="http://schemas.microsoft.com/office/drawing/2014/main" val="20002"/>
                    </a:ext>
                  </a:extLst>
                </a:gridCol>
              </a:tblGrid>
              <a:tr h="563650">
                <a:tc>
                  <a:txBody>
                    <a:bodyPr/>
                    <a:lstStyle/>
                    <a:p>
                      <a:pPr marL="0" marR="0" lvl="0" indent="0" algn="ctr" rtl="0">
                        <a:lnSpc>
                          <a:spcPct val="107000"/>
                        </a:lnSpc>
                        <a:spcBef>
                          <a:spcPts val="0"/>
                        </a:spcBef>
                        <a:spcAft>
                          <a:spcPts val="0"/>
                        </a:spcAft>
                        <a:buNone/>
                      </a:pPr>
                      <a:r>
                        <a:rPr lang="en-US" sz="3600" b="1" u="none" strike="noStrike" cap="none">
                          <a:solidFill>
                            <a:schemeClr val="lt1"/>
                          </a:solidFill>
                          <a:latin typeface="Calibri"/>
                          <a:ea typeface="Calibri"/>
                          <a:cs typeface="Calibri"/>
                          <a:sym typeface="Calibri"/>
                        </a:rPr>
                        <a:t>SEPs</a:t>
                      </a:r>
                      <a:endParaRPr sz="3600" b="1" u="none" strike="noStrike" cap="none">
                        <a:solidFill>
                          <a:schemeClr val="lt1"/>
                        </a:solidFill>
                        <a:latin typeface="Calibri"/>
                        <a:ea typeface="Calibri"/>
                        <a:cs typeface="Calibri"/>
                        <a:sym typeface="Calibri"/>
                      </a:endParaRPr>
                    </a:p>
                  </a:txBody>
                  <a:tcPr marL="68575" marR="68575" marT="0" marB="0">
                    <a:lnL w="38100" cap="flat" cmpd="sng">
                      <a:solidFill>
                        <a:schemeClr val="dk1"/>
                      </a:solidFill>
                      <a:prstDash val="solid"/>
                      <a:round/>
                      <a:headEnd type="none" w="sm" len="sm"/>
                      <a:tailEnd type="none" w="sm" len="sm"/>
                    </a:lnL>
                    <a:lnR w="38100" cap="flat" cmpd="sng">
                      <a:solidFill>
                        <a:schemeClr val="dk1"/>
                      </a:solidFill>
                      <a:prstDash val="solid"/>
                      <a:round/>
                      <a:headEnd type="none" w="sm" len="sm"/>
                      <a:tailEnd type="none" w="sm" len="sm"/>
                    </a:lnR>
                    <a:lnT w="38100" cap="flat" cmpd="sng">
                      <a:solidFill>
                        <a:schemeClr val="dk1"/>
                      </a:solidFill>
                      <a:prstDash val="solid"/>
                      <a:round/>
                      <a:headEnd type="none" w="sm" len="sm"/>
                      <a:tailEnd type="none" w="sm" len="sm"/>
                    </a:lnT>
                    <a:lnB w="38100" cap="flat" cmpd="sng">
                      <a:solidFill>
                        <a:schemeClr val="dk1"/>
                      </a:solidFill>
                      <a:prstDash val="solid"/>
                      <a:round/>
                      <a:headEnd type="none" w="sm" len="sm"/>
                      <a:tailEnd type="none" w="sm" len="sm"/>
                    </a:lnB>
                    <a:solidFill>
                      <a:schemeClr val="accent1"/>
                    </a:solidFill>
                  </a:tcPr>
                </a:tc>
                <a:tc>
                  <a:txBody>
                    <a:bodyPr/>
                    <a:lstStyle/>
                    <a:p>
                      <a:pPr marL="0" marR="0" lvl="0" indent="0" algn="ctr" rtl="0">
                        <a:lnSpc>
                          <a:spcPct val="107000"/>
                        </a:lnSpc>
                        <a:spcBef>
                          <a:spcPts val="0"/>
                        </a:spcBef>
                        <a:spcAft>
                          <a:spcPts val="0"/>
                        </a:spcAft>
                        <a:buNone/>
                      </a:pPr>
                      <a:r>
                        <a:rPr lang="en-US" sz="3600" b="1" u="none" strike="noStrike" cap="none">
                          <a:solidFill>
                            <a:schemeClr val="lt1"/>
                          </a:solidFill>
                          <a:latin typeface="Calibri"/>
                          <a:ea typeface="Calibri"/>
                          <a:cs typeface="Calibri"/>
                          <a:sym typeface="Calibri"/>
                        </a:rPr>
                        <a:t>CCCs</a:t>
                      </a:r>
                      <a:endParaRPr sz="3600" b="1" u="none" strike="noStrike" cap="none">
                        <a:solidFill>
                          <a:schemeClr val="lt1"/>
                        </a:solidFill>
                        <a:latin typeface="Calibri"/>
                        <a:ea typeface="Calibri"/>
                        <a:cs typeface="Calibri"/>
                        <a:sym typeface="Calibri"/>
                      </a:endParaRPr>
                    </a:p>
                  </a:txBody>
                  <a:tcPr marL="68575" marR="68575" marT="0" marB="0">
                    <a:lnL w="38100" cap="flat" cmpd="sng">
                      <a:solidFill>
                        <a:schemeClr val="dk1"/>
                      </a:solidFill>
                      <a:prstDash val="solid"/>
                      <a:round/>
                      <a:headEnd type="none" w="sm" len="sm"/>
                      <a:tailEnd type="none" w="sm" len="sm"/>
                    </a:lnL>
                    <a:lnR w="38100" cap="flat" cmpd="sng">
                      <a:solidFill>
                        <a:schemeClr val="dk1"/>
                      </a:solidFill>
                      <a:prstDash val="solid"/>
                      <a:round/>
                      <a:headEnd type="none" w="sm" len="sm"/>
                      <a:tailEnd type="none" w="sm" len="sm"/>
                    </a:lnR>
                    <a:lnT w="38100" cap="flat" cmpd="sng">
                      <a:solidFill>
                        <a:schemeClr val="dk1"/>
                      </a:solidFill>
                      <a:prstDash val="solid"/>
                      <a:round/>
                      <a:headEnd type="none" w="sm" len="sm"/>
                      <a:tailEnd type="none" w="sm" len="sm"/>
                    </a:lnT>
                    <a:lnB w="38100" cap="flat" cmpd="sng">
                      <a:solidFill>
                        <a:schemeClr val="dk1"/>
                      </a:solidFill>
                      <a:prstDash val="solid"/>
                      <a:round/>
                      <a:headEnd type="none" w="sm" len="sm"/>
                      <a:tailEnd type="none" w="sm" len="sm"/>
                    </a:lnB>
                    <a:solidFill>
                      <a:srgbClr val="008000"/>
                    </a:solidFill>
                  </a:tcPr>
                </a:tc>
                <a:tc>
                  <a:txBody>
                    <a:bodyPr/>
                    <a:lstStyle/>
                    <a:p>
                      <a:pPr marL="0" marR="0" lvl="0" indent="0" algn="ctr" rtl="0">
                        <a:lnSpc>
                          <a:spcPct val="107000"/>
                        </a:lnSpc>
                        <a:spcBef>
                          <a:spcPts val="0"/>
                        </a:spcBef>
                        <a:spcAft>
                          <a:spcPts val="0"/>
                        </a:spcAft>
                        <a:buNone/>
                      </a:pPr>
                      <a:r>
                        <a:rPr lang="en-US" sz="3600" b="1" u="none" strike="noStrike" cap="none">
                          <a:solidFill>
                            <a:schemeClr val="lt1"/>
                          </a:solidFill>
                          <a:latin typeface="Calibri"/>
                          <a:ea typeface="Calibri"/>
                          <a:cs typeface="Calibri"/>
                          <a:sym typeface="Calibri"/>
                        </a:rPr>
                        <a:t>DCIs</a:t>
                      </a:r>
                      <a:endParaRPr sz="3600" b="1" u="none" strike="noStrike" cap="none">
                        <a:solidFill>
                          <a:schemeClr val="lt1"/>
                        </a:solidFill>
                        <a:latin typeface="Calibri"/>
                        <a:ea typeface="Calibri"/>
                        <a:cs typeface="Calibri"/>
                        <a:sym typeface="Calibri"/>
                      </a:endParaRPr>
                    </a:p>
                  </a:txBody>
                  <a:tcPr marL="68575" marR="68575" marT="0" marB="0">
                    <a:lnL w="38100" cap="flat" cmpd="sng">
                      <a:solidFill>
                        <a:schemeClr val="dk1"/>
                      </a:solidFill>
                      <a:prstDash val="solid"/>
                      <a:round/>
                      <a:headEnd type="none" w="sm" len="sm"/>
                      <a:tailEnd type="none" w="sm" len="sm"/>
                    </a:lnL>
                    <a:lnR w="38100" cap="flat" cmpd="sng">
                      <a:solidFill>
                        <a:schemeClr val="dk1"/>
                      </a:solidFill>
                      <a:prstDash val="solid"/>
                      <a:round/>
                      <a:headEnd type="none" w="sm" len="sm"/>
                      <a:tailEnd type="none" w="sm" len="sm"/>
                    </a:lnR>
                    <a:lnT w="38100" cap="flat" cmpd="sng">
                      <a:solidFill>
                        <a:schemeClr val="dk1"/>
                      </a:solidFill>
                      <a:prstDash val="solid"/>
                      <a:round/>
                      <a:headEnd type="none" w="sm" len="sm"/>
                      <a:tailEnd type="none" w="sm" len="sm"/>
                    </a:lnT>
                    <a:lnB w="38100" cap="flat" cmpd="sng">
                      <a:solidFill>
                        <a:schemeClr val="dk1"/>
                      </a:solidFill>
                      <a:prstDash val="solid"/>
                      <a:round/>
                      <a:headEnd type="none" w="sm" len="sm"/>
                      <a:tailEnd type="none" w="sm" len="sm"/>
                    </a:lnB>
                    <a:solidFill>
                      <a:srgbClr val="FF6600"/>
                    </a:solidFill>
                  </a:tcPr>
                </a:tc>
                <a:extLst>
                  <a:ext uri="{0D108BD9-81ED-4DB2-BD59-A6C34878D82A}">
                    <a16:rowId xmlns:a16="http://schemas.microsoft.com/office/drawing/2014/main" val="10000"/>
                  </a:ext>
                </a:extLst>
              </a:tr>
              <a:tr h="745475">
                <a:tc>
                  <a:txBody>
                    <a:bodyPr/>
                    <a:lstStyle/>
                    <a:p>
                      <a:pPr marL="0" marR="0" lvl="0" indent="0" algn="l" rtl="0">
                        <a:lnSpc>
                          <a:spcPct val="107000"/>
                        </a:lnSpc>
                        <a:spcBef>
                          <a:spcPts val="0"/>
                        </a:spcBef>
                        <a:spcAft>
                          <a:spcPts val="0"/>
                        </a:spcAft>
                        <a:buNone/>
                      </a:pPr>
                      <a:r>
                        <a:rPr lang="en-US" sz="2400" u="none" strike="noStrike" cap="none">
                          <a:latin typeface="Calibri"/>
                          <a:ea typeface="Calibri"/>
                          <a:cs typeface="Calibri"/>
                          <a:sym typeface="Calibri"/>
                        </a:rPr>
                        <a:t>Asking Questions and Defining Problems</a:t>
                      </a:r>
                      <a:endParaRPr>
                        <a:latin typeface="Calibri"/>
                        <a:ea typeface="Calibri"/>
                        <a:cs typeface="Calibri"/>
                        <a:sym typeface="Calibri"/>
                      </a:endParaRPr>
                    </a:p>
                  </a:txBody>
                  <a:tcPr marL="68575" marR="68575" marT="0" marB="0" anchor="ctr">
                    <a:lnL w="38100" cap="flat" cmpd="sng">
                      <a:solidFill>
                        <a:schemeClr val="dk1"/>
                      </a:solidFill>
                      <a:prstDash val="solid"/>
                      <a:round/>
                      <a:headEnd type="none" w="sm" len="sm"/>
                      <a:tailEnd type="none" w="sm" len="sm"/>
                    </a:lnL>
                    <a:lnR w="38100" cap="flat" cmpd="sng">
                      <a:solidFill>
                        <a:schemeClr val="dk1"/>
                      </a:solidFill>
                      <a:prstDash val="solid"/>
                      <a:round/>
                      <a:headEnd type="none" w="sm" len="sm"/>
                      <a:tailEnd type="none" w="sm" len="sm"/>
                    </a:lnR>
                    <a:lnT w="38100" cap="flat" cmpd="sng">
                      <a:solidFill>
                        <a:schemeClr val="dk1"/>
                      </a:solidFill>
                      <a:prstDash val="solid"/>
                      <a:round/>
                      <a:headEnd type="none" w="sm" len="sm"/>
                      <a:tailEnd type="none" w="sm" len="sm"/>
                    </a:lnT>
                    <a:lnB w="38100" cap="flat" cmpd="sng">
                      <a:solidFill>
                        <a:schemeClr val="dk1"/>
                      </a:solidFill>
                      <a:prstDash val="solid"/>
                      <a:round/>
                      <a:headEnd type="none" w="sm" len="sm"/>
                      <a:tailEnd type="none" w="sm" len="sm"/>
                    </a:lnB>
                    <a:solidFill>
                      <a:srgbClr val="C9DAF8"/>
                    </a:solidFill>
                  </a:tcPr>
                </a:tc>
                <a:tc>
                  <a:txBody>
                    <a:bodyPr/>
                    <a:lstStyle/>
                    <a:p>
                      <a:pPr marL="0" marR="0" lvl="0" indent="0" algn="l" rtl="0">
                        <a:lnSpc>
                          <a:spcPct val="107000"/>
                        </a:lnSpc>
                        <a:spcBef>
                          <a:spcPts val="0"/>
                        </a:spcBef>
                        <a:spcAft>
                          <a:spcPts val="0"/>
                        </a:spcAft>
                        <a:buNone/>
                      </a:pPr>
                      <a:r>
                        <a:rPr lang="en-US" sz="2400" u="none" strike="noStrike" cap="none">
                          <a:latin typeface="Calibri"/>
                          <a:ea typeface="Calibri"/>
                          <a:cs typeface="Calibri"/>
                          <a:sym typeface="Calibri"/>
                        </a:rPr>
                        <a:t>Patterns</a:t>
                      </a:r>
                      <a:endParaRPr>
                        <a:latin typeface="Calibri"/>
                        <a:ea typeface="Calibri"/>
                        <a:cs typeface="Calibri"/>
                        <a:sym typeface="Calibri"/>
                      </a:endParaRPr>
                    </a:p>
                  </a:txBody>
                  <a:tcPr marL="68575" marR="68575" marT="0" marB="0" anchor="ctr">
                    <a:lnL w="38100" cap="flat" cmpd="sng">
                      <a:solidFill>
                        <a:schemeClr val="dk1"/>
                      </a:solidFill>
                      <a:prstDash val="solid"/>
                      <a:round/>
                      <a:headEnd type="none" w="sm" len="sm"/>
                      <a:tailEnd type="none" w="sm" len="sm"/>
                    </a:lnL>
                    <a:lnR w="38100" cap="flat" cmpd="sng">
                      <a:solidFill>
                        <a:schemeClr val="dk1"/>
                      </a:solidFill>
                      <a:prstDash val="solid"/>
                      <a:round/>
                      <a:headEnd type="none" w="sm" len="sm"/>
                      <a:tailEnd type="none" w="sm" len="sm"/>
                    </a:lnR>
                    <a:lnT w="38100" cap="flat" cmpd="sng">
                      <a:solidFill>
                        <a:schemeClr val="dk1"/>
                      </a:solidFill>
                      <a:prstDash val="solid"/>
                      <a:round/>
                      <a:headEnd type="none" w="sm" len="sm"/>
                      <a:tailEnd type="none" w="sm" len="sm"/>
                    </a:lnT>
                    <a:lnB w="38100" cap="flat" cmpd="sng">
                      <a:solidFill>
                        <a:schemeClr val="dk1"/>
                      </a:solidFill>
                      <a:prstDash val="solid"/>
                      <a:round/>
                      <a:headEnd type="none" w="sm" len="sm"/>
                      <a:tailEnd type="none" w="sm" len="sm"/>
                    </a:lnB>
                    <a:solidFill>
                      <a:srgbClr val="D9EAD3"/>
                    </a:solidFill>
                  </a:tcPr>
                </a:tc>
                <a:tc>
                  <a:txBody>
                    <a:bodyPr/>
                    <a:lstStyle/>
                    <a:p>
                      <a:pPr marL="0" marR="0" lvl="0" indent="0" algn="l" rtl="0">
                        <a:lnSpc>
                          <a:spcPct val="107000"/>
                        </a:lnSpc>
                        <a:spcBef>
                          <a:spcPts val="0"/>
                        </a:spcBef>
                        <a:spcAft>
                          <a:spcPts val="0"/>
                        </a:spcAft>
                        <a:buNone/>
                      </a:pPr>
                      <a:r>
                        <a:rPr lang="en-US" sz="2400" u="none" strike="noStrike" cap="none">
                          <a:latin typeface="Calibri"/>
                          <a:ea typeface="Calibri"/>
                          <a:cs typeface="Calibri"/>
                          <a:sym typeface="Calibri"/>
                        </a:rPr>
                        <a:t>LS1.A: Structures and </a:t>
                      </a:r>
                      <a:r>
                        <a:rPr lang="en-US" sz="2400">
                          <a:latin typeface="Calibri"/>
                          <a:ea typeface="Calibri"/>
                          <a:cs typeface="Calibri"/>
                          <a:sym typeface="Calibri"/>
                        </a:rPr>
                        <a:t>Processes</a:t>
                      </a:r>
                      <a:endParaRPr>
                        <a:latin typeface="Calibri"/>
                        <a:ea typeface="Calibri"/>
                        <a:cs typeface="Calibri"/>
                        <a:sym typeface="Calibri"/>
                      </a:endParaRPr>
                    </a:p>
                  </a:txBody>
                  <a:tcPr marL="68575" marR="68575" marT="0" marB="0" anchor="ctr">
                    <a:lnL w="38100" cap="flat" cmpd="sng">
                      <a:solidFill>
                        <a:schemeClr val="dk1"/>
                      </a:solidFill>
                      <a:prstDash val="solid"/>
                      <a:round/>
                      <a:headEnd type="none" w="sm" len="sm"/>
                      <a:tailEnd type="none" w="sm" len="sm"/>
                    </a:lnL>
                    <a:lnR w="38100" cap="flat" cmpd="sng">
                      <a:solidFill>
                        <a:schemeClr val="dk1"/>
                      </a:solidFill>
                      <a:prstDash val="solid"/>
                      <a:round/>
                      <a:headEnd type="none" w="sm" len="sm"/>
                      <a:tailEnd type="none" w="sm" len="sm"/>
                    </a:lnR>
                    <a:lnT w="38100" cap="flat" cmpd="sng">
                      <a:solidFill>
                        <a:schemeClr val="dk1"/>
                      </a:solidFill>
                      <a:prstDash val="solid"/>
                      <a:round/>
                      <a:headEnd type="none" w="sm" len="sm"/>
                      <a:tailEnd type="none" w="sm" len="sm"/>
                    </a:lnT>
                    <a:lnB w="38100" cap="flat" cmpd="sng">
                      <a:solidFill>
                        <a:schemeClr val="dk1"/>
                      </a:solidFill>
                      <a:prstDash val="solid"/>
                      <a:round/>
                      <a:headEnd type="none" w="sm" len="sm"/>
                      <a:tailEnd type="none" w="sm" len="sm"/>
                    </a:lnB>
                    <a:solidFill>
                      <a:srgbClr val="F9CB9C"/>
                    </a:solidFill>
                  </a:tcPr>
                </a:tc>
                <a:extLst>
                  <a:ext uri="{0D108BD9-81ED-4DB2-BD59-A6C34878D82A}">
                    <a16:rowId xmlns:a16="http://schemas.microsoft.com/office/drawing/2014/main" val="10001"/>
                  </a:ext>
                </a:extLst>
              </a:tr>
              <a:tr h="745475">
                <a:tc>
                  <a:txBody>
                    <a:bodyPr/>
                    <a:lstStyle/>
                    <a:p>
                      <a:pPr marL="0" marR="0" lvl="0" indent="0" algn="l" rtl="0">
                        <a:lnSpc>
                          <a:spcPct val="107000"/>
                        </a:lnSpc>
                        <a:spcBef>
                          <a:spcPts val="0"/>
                        </a:spcBef>
                        <a:spcAft>
                          <a:spcPts val="0"/>
                        </a:spcAft>
                        <a:buNone/>
                      </a:pPr>
                      <a:r>
                        <a:rPr lang="en-US" sz="2400" u="none" strike="noStrike" cap="none">
                          <a:latin typeface="Calibri"/>
                          <a:ea typeface="Calibri"/>
                          <a:cs typeface="Calibri"/>
                          <a:sym typeface="Calibri"/>
                        </a:rPr>
                        <a:t>Developing and Using Models</a:t>
                      </a:r>
                      <a:endParaRPr>
                        <a:latin typeface="Calibri"/>
                        <a:ea typeface="Calibri"/>
                        <a:cs typeface="Calibri"/>
                        <a:sym typeface="Calibri"/>
                      </a:endParaRPr>
                    </a:p>
                  </a:txBody>
                  <a:tcPr marL="68575" marR="68575" marT="0" marB="0" anchor="ctr">
                    <a:lnL w="38100" cap="flat" cmpd="sng">
                      <a:solidFill>
                        <a:schemeClr val="dk1"/>
                      </a:solidFill>
                      <a:prstDash val="solid"/>
                      <a:round/>
                      <a:headEnd type="none" w="sm" len="sm"/>
                      <a:tailEnd type="none" w="sm" len="sm"/>
                    </a:lnL>
                    <a:lnR w="38100" cap="flat" cmpd="sng">
                      <a:solidFill>
                        <a:schemeClr val="dk1"/>
                      </a:solidFill>
                      <a:prstDash val="solid"/>
                      <a:round/>
                      <a:headEnd type="none" w="sm" len="sm"/>
                      <a:tailEnd type="none" w="sm" len="sm"/>
                    </a:lnR>
                    <a:lnT w="38100" cap="flat" cmpd="sng">
                      <a:solidFill>
                        <a:schemeClr val="dk1"/>
                      </a:solidFill>
                      <a:prstDash val="solid"/>
                      <a:round/>
                      <a:headEnd type="none" w="sm" len="sm"/>
                      <a:tailEnd type="none" w="sm" len="sm"/>
                    </a:lnT>
                    <a:lnB w="38100" cap="flat" cmpd="sng">
                      <a:solidFill>
                        <a:schemeClr val="dk1"/>
                      </a:solidFill>
                      <a:prstDash val="solid"/>
                      <a:round/>
                      <a:headEnd type="none" w="sm" len="sm"/>
                      <a:tailEnd type="none" w="sm" len="sm"/>
                    </a:lnB>
                    <a:solidFill>
                      <a:srgbClr val="C9DAF8"/>
                    </a:solidFill>
                  </a:tcPr>
                </a:tc>
                <a:tc>
                  <a:txBody>
                    <a:bodyPr/>
                    <a:lstStyle/>
                    <a:p>
                      <a:pPr marL="0" marR="0" lvl="0" indent="0" algn="l" rtl="0">
                        <a:lnSpc>
                          <a:spcPct val="107000"/>
                        </a:lnSpc>
                        <a:spcBef>
                          <a:spcPts val="0"/>
                        </a:spcBef>
                        <a:spcAft>
                          <a:spcPts val="0"/>
                        </a:spcAft>
                        <a:buNone/>
                      </a:pPr>
                      <a:r>
                        <a:rPr lang="en-US" sz="2400" u="none" strike="noStrike" cap="none">
                          <a:latin typeface="Calibri"/>
                          <a:ea typeface="Calibri"/>
                          <a:cs typeface="Calibri"/>
                          <a:sym typeface="Calibri"/>
                        </a:rPr>
                        <a:t>Cause and Effect: Mechanism and Explanation</a:t>
                      </a:r>
                      <a:endParaRPr>
                        <a:latin typeface="Calibri"/>
                        <a:ea typeface="Calibri"/>
                        <a:cs typeface="Calibri"/>
                        <a:sym typeface="Calibri"/>
                      </a:endParaRPr>
                    </a:p>
                  </a:txBody>
                  <a:tcPr marL="68575" marR="68575" marT="0" marB="0" anchor="ctr">
                    <a:lnL w="38100" cap="flat" cmpd="sng">
                      <a:solidFill>
                        <a:schemeClr val="dk1"/>
                      </a:solidFill>
                      <a:prstDash val="solid"/>
                      <a:round/>
                      <a:headEnd type="none" w="sm" len="sm"/>
                      <a:tailEnd type="none" w="sm" len="sm"/>
                    </a:lnL>
                    <a:lnR w="38100" cap="flat" cmpd="sng">
                      <a:solidFill>
                        <a:schemeClr val="dk1"/>
                      </a:solidFill>
                      <a:prstDash val="solid"/>
                      <a:round/>
                      <a:headEnd type="none" w="sm" len="sm"/>
                      <a:tailEnd type="none" w="sm" len="sm"/>
                    </a:lnR>
                    <a:lnT w="38100" cap="flat" cmpd="sng">
                      <a:solidFill>
                        <a:schemeClr val="dk1"/>
                      </a:solidFill>
                      <a:prstDash val="solid"/>
                      <a:round/>
                      <a:headEnd type="none" w="sm" len="sm"/>
                      <a:tailEnd type="none" w="sm" len="sm"/>
                    </a:lnT>
                    <a:lnB w="38100" cap="flat" cmpd="sng">
                      <a:solidFill>
                        <a:schemeClr val="dk1"/>
                      </a:solidFill>
                      <a:prstDash val="solid"/>
                      <a:round/>
                      <a:headEnd type="none" w="sm" len="sm"/>
                      <a:tailEnd type="none" w="sm" len="sm"/>
                    </a:lnB>
                    <a:solidFill>
                      <a:srgbClr val="D9EAD3"/>
                    </a:solidFill>
                  </a:tcPr>
                </a:tc>
                <a:tc>
                  <a:txBody>
                    <a:bodyPr/>
                    <a:lstStyle/>
                    <a:p>
                      <a:pPr marL="0" marR="0" lvl="0" indent="0" algn="l" rtl="0">
                        <a:lnSpc>
                          <a:spcPct val="107000"/>
                        </a:lnSpc>
                        <a:spcBef>
                          <a:spcPts val="0"/>
                        </a:spcBef>
                        <a:spcAft>
                          <a:spcPts val="0"/>
                        </a:spcAft>
                        <a:buNone/>
                      </a:pPr>
                      <a:r>
                        <a:rPr lang="en-US" sz="2400" u="none" strike="noStrike" cap="none">
                          <a:latin typeface="Calibri"/>
                          <a:ea typeface="Calibri"/>
                          <a:cs typeface="Calibri"/>
                          <a:sym typeface="Calibri"/>
                        </a:rPr>
                        <a:t>LS1.B: Growth and Development of Organisms</a:t>
                      </a:r>
                      <a:endParaRPr>
                        <a:latin typeface="Calibri"/>
                        <a:ea typeface="Calibri"/>
                        <a:cs typeface="Calibri"/>
                        <a:sym typeface="Calibri"/>
                      </a:endParaRPr>
                    </a:p>
                  </a:txBody>
                  <a:tcPr marL="68575" marR="68575" marT="0" marB="0" anchor="ctr">
                    <a:lnL w="38100" cap="flat" cmpd="sng">
                      <a:solidFill>
                        <a:schemeClr val="dk1"/>
                      </a:solidFill>
                      <a:prstDash val="solid"/>
                      <a:round/>
                      <a:headEnd type="none" w="sm" len="sm"/>
                      <a:tailEnd type="none" w="sm" len="sm"/>
                    </a:lnL>
                    <a:lnR w="38100" cap="flat" cmpd="sng">
                      <a:solidFill>
                        <a:schemeClr val="dk1"/>
                      </a:solidFill>
                      <a:prstDash val="solid"/>
                      <a:round/>
                      <a:headEnd type="none" w="sm" len="sm"/>
                      <a:tailEnd type="none" w="sm" len="sm"/>
                    </a:lnR>
                    <a:lnT w="38100" cap="flat" cmpd="sng">
                      <a:solidFill>
                        <a:schemeClr val="dk1"/>
                      </a:solidFill>
                      <a:prstDash val="solid"/>
                      <a:round/>
                      <a:headEnd type="none" w="sm" len="sm"/>
                      <a:tailEnd type="none" w="sm" len="sm"/>
                    </a:lnT>
                    <a:lnB w="38100" cap="flat" cmpd="sng">
                      <a:solidFill>
                        <a:schemeClr val="dk1"/>
                      </a:solidFill>
                      <a:prstDash val="solid"/>
                      <a:round/>
                      <a:headEnd type="none" w="sm" len="sm"/>
                      <a:tailEnd type="none" w="sm" len="sm"/>
                    </a:lnB>
                    <a:solidFill>
                      <a:srgbClr val="F9CB9C"/>
                    </a:solidFill>
                  </a:tcPr>
                </a:tc>
                <a:extLst>
                  <a:ext uri="{0D108BD9-81ED-4DB2-BD59-A6C34878D82A}">
                    <a16:rowId xmlns:a16="http://schemas.microsoft.com/office/drawing/2014/main" val="10002"/>
                  </a:ext>
                </a:extLst>
              </a:tr>
              <a:tr h="745475">
                <a:tc>
                  <a:txBody>
                    <a:bodyPr/>
                    <a:lstStyle/>
                    <a:p>
                      <a:pPr marL="0" marR="0" lvl="0" indent="0" algn="l" rtl="0">
                        <a:lnSpc>
                          <a:spcPct val="107000"/>
                        </a:lnSpc>
                        <a:spcBef>
                          <a:spcPts val="0"/>
                        </a:spcBef>
                        <a:spcAft>
                          <a:spcPts val="0"/>
                        </a:spcAft>
                        <a:buNone/>
                      </a:pPr>
                      <a:r>
                        <a:rPr lang="en-US" sz="2400">
                          <a:latin typeface="Calibri"/>
                          <a:ea typeface="Calibri"/>
                          <a:cs typeface="Calibri"/>
                          <a:sym typeface="Calibri"/>
                        </a:rPr>
                        <a:t>Using Mathematics and Computational Thinking</a:t>
                      </a:r>
                      <a:endParaRPr>
                        <a:latin typeface="Calibri"/>
                        <a:ea typeface="Calibri"/>
                        <a:cs typeface="Calibri"/>
                        <a:sym typeface="Calibri"/>
                      </a:endParaRPr>
                    </a:p>
                  </a:txBody>
                  <a:tcPr marL="68575" marR="68575" marT="0" marB="0" anchor="ctr">
                    <a:lnL w="38100" cap="flat" cmpd="sng">
                      <a:solidFill>
                        <a:schemeClr val="dk1"/>
                      </a:solidFill>
                      <a:prstDash val="solid"/>
                      <a:round/>
                      <a:headEnd type="none" w="sm" len="sm"/>
                      <a:tailEnd type="none" w="sm" len="sm"/>
                    </a:lnL>
                    <a:lnR w="38100" cap="flat" cmpd="sng">
                      <a:solidFill>
                        <a:schemeClr val="dk1"/>
                      </a:solidFill>
                      <a:prstDash val="solid"/>
                      <a:round/>
                      <a:headEnd type="none" w="sm" len="sm"/>
                      <a:tailEnd type="none" w="sm" len="sm"/>
                    </a:lnR>
                    <a:lnT w="38100" cap="flat" cmpd="sng">
                      <a:solidFill>
                        <a:schemeClr val="dk1"/>
                      </a:solidFill>
                      <a:prstDash val="solid"/>
                      <a:round/>
                      <a:headEnd type="none" w="sm" len="sm"/>
                      <a:tailEnd type="none" w="sm" len="sm"/>
                    </a:lnT>
                    <a:lnB w="38100" cap="flat" cmpd="sng">
                      <a:solidFill>
                        <a:schemeClr val="dk1"/>
                      </a:solidFill>
                      <a:prstDash val="solid"/>
                      <a:round/>
                      <a:headEnd type="none" w="sm" len="sm"/>
                      <a:tailEnd type="none" w="sm" len="sm"/>
                    </a:lnB>
                    <a:solidFill>
                      <a:srgbClr val="C9DAF8"/>
                    </a:solidFill>
                  </a:tcPr>
                </a:tc>
                <a:tc>
                  <a:txBody>
                    <a:bodyPr/>
                    <a:lstStyle/>
                    <a:p>
                      <a:pPr marL="0" marR="0" lvl="0" indent="0" algn="l" rtl="0">
                        <a:lnSpc>
                          <a:spcPct val="107000"/>
                        </a:lnSpc>
                        <a:spcBef>
                          <a:spcPts val="0"/>
                        </a:spcBef>
                        <a:spcAft>
                          <a:spcPts val="0"/>
                        </a:spcAft>
                        <a:buNone/>
                      </a:pPr>
                      <a:r>
                        <a:rPr lang="en-US" sz="2400" u="none" strike="noStrike" cap="none">
                          <a:latin typeface="Calibri"/>
                          <a:ea typeface="Calibri"/>
                          <a:cs typeface="Calibri"/>
                          <a:sym typeface="Calibri"/>
                        </a:rPr>
                        <a:t>Scale, Proportion, and Quantity</a:t>
                      </a:r>
                      <a:endParaRPr>
                        <a:latin typeface="Calibri"/>
                        <a:ea typeface="Calibri"/>
                        <a:cs typeface="Calibri"/>
                        <a:sym typeface="Calibri"/>
                      </a:endParaRPr>
                    </a:p>
                  </a:txBody>
                  <a:tcPr marL="68575" marR="68575" marT="0" marB="0" anchor="ctr">
                    <a:lnL w="38100" cap="flat" cmpd="sng">
                      <a:solidFill>
                        <a:schemeClr val="dk1"/>
                      </a:solidFill>
                      <a:prstDash val="solid"/>
                      <a:round/>
                      <a:headEnd type="none" w="sm" len="sm"/>
                      <a:tailEnd type="none" w="sm" len="sm"/>
                    </a:lnL>
                    <a:lnR w="38100" cap="flat" cmpd="sng">
                      <a:solidFill>
                        <a:schemeClr val="dk1"/>
                      </a:solidFill>
                      <a:prstDash val="solid"/>
                      <a:round/>
                      <a:headEnd type="none" w="sm" len="sm"/>
                      <a:tailEnd type="none" w="sm" len="sm"/>
                    </a:lnR>
                    <a:lnT w="38100" cap="flat" cmpd="sng">
                      <a:solidFill>
                        <a:schemeClr val="dk1"/>
                      </a:solidFill>
                      <a:prstDash val="solid"/>
                      <a:round/>
                      <a:headEnd type="none" w="sm" len="sm"/>
                      <a:tailEnd type="none" w="sm" len="sm"/>
                    </a:lnT>
                    <a:lnB w="38100" cap="flat" cmpd="sng">
                      <a:solidFill>
                        <a:schemeClr val="dk1"/>
                      </a:solidFill>
                      <a:prstDash val="solid"/>
                      <a:round/>
                      <a:headEnd type="none" w="sm" len="sm"/>
                      <a:tailEnd type="none" w="sm" len="sm"/>
                    </a:lnB>
                    <a:solidFill>
                      <a:srgbClr val="D9EAD3"/>
                    </a:solidFill>
                  </a:tcPr>
                </a:tc>
                <a:tc>
                  <a:txBody>
                    <a:bodyPr/>
                    <a:lstStyle/>
                    <a:p>
                      <a:pPr marL="0" marR="0" lvl="0" indent="0" algn="l" rtl="0">
                        <a:lnSpc>
                          <a:spcPct val="107000"/>
                        </a:lnSpc>
                        <a:spcBef>
                          <a:spcPts val="0"/>
                        </a:spcBef>
                        <a:spcAft>
                          <a:spcPts val="0"/>
                        </a:spcAft>
                        <a:buNone/>
                      </a:pPr>
                      <a:r>
                        <a:rPr lang="en-US" sz="2400" u="none" strike="noStrike" cap="none">
                          <a:latin typeface="Calibri"/>
                          <a:ea typeface="Calibri"/>
                          <a:cs typeface="Calibri"/>
                          <a:sym typeface="Calibri"/>
                        </a:rPr>
                        <a:t>LS3.A: Inheritance of Traits</a:t>
                      </a:r>
                      <a:endParaRPr>
                        <a:latin typeface="Calibri"/>
                        <a:ea typeface="Calibri"/>
                        <a:cs typeface="Calibri"/>
                        <a:sym typeface="Calibri"/>
                      </a:endParaRPr>
                    </a:p>
                  </a:txBody>
                  <a:tcPr marL="68575" marR="68575" marT="0" marB="0" anchor="ctr">
                    <a:lnL w="38100" cap="flat" cmpd="sng">
                      <a:solidFill>
                        <a:schemeClr val="dk1"/>
                      </a:solidFill>
                      <a:prstDash val="solid"/>
                      <a:round/>
                      <a:headEnd type="none" w="sm" len="sm"/>
                      <a:tailEnd type="none" w="sm" len="sm"/>
                    </a:lnL>
                    <a:lnR w="38100" cap="flat" cmpd="sng">
                      <a:solidFill>
                        <a:schemeClr val="dk1"/>
                      </a:solidFill>
                      <a:prstDash val="solid"/>
                      <a:round/>
                      <a:headEnd type="none" w="sm" len="sm"/>
                      <a:tailEnd type="none" w="sm" len="sm"/>
                    </a:lnR>
                    <a:lnT w="38100" cap="flat" cmpd="sng">
                      <a:solidFill>
                        <a:schemeClr val="dk1"/>
                      </a:solidFill>
                      <a:prstDash val="solid"/>
                      <a:round/>
                      <a:headEnd type="none" w="sm" len="sm"/>
                      <a:tailEnd type="none" w="sm" len="sm"/>
                    </a:lnT>
                    <a:lnB w="38100" cap="flat" cmpd="sng">
                      <a:solidFill>
                        <a:schemeClr val="dk1"/>
                      </a:solidFill>
                      <a:prstDash val="solid"/>
                      <a:round/>
                      <a:headEnd type="none" w="sm" len="sm"/>
                      <a:tailEnd type="none" w="sm" len="sm"/>
                    </a:lnB>
                    <a:solidFill>
                      <a:srgbClr val="F9CB9C"/>
                    </a:solidFill>
                  </a:tcPr>
                </a:tc>
                <a:extLst>
                  <a:ext uri="{0D108BD9-81ED-4DB2-BD59-A6C34878D82A}">
                    <a16:rowId xmlns:a16="http://schemas.microsoft.com/office/drawing/2014/main" val="10003"/>
                  </a:ext>
                </a:extLst>
              </a:tr>
              <a:tr h="745475">
                <a:tc>
                  <a:txBody>
                    <a:bodyPr/>
                    <a:lstStyle/>
                    <a:p>
                      <a:pPr marL="0" lvl="0" indent="0" algn="l" rtl="0">
                        <a:lnSpc>
                          <a:spcPct val="107000"/>
                        </a:lnSpc>
                        <a:spcBef>
                          <a:spcPts val="0"/>
                        </a:spcBef>
                        <a:spcAft>
                          <a:spcPts val="0"/>
                        </a:spcAft>
                        <a:buNone/>
                      </a:pPr>
                      <a:r>
                        <a:rPr lang="en-US" sz="2400">
                          <a:solidFill>
                            <a:schemeClr val="dk1"/>
                          </a:solidFill>
                          <a:latin typeface="Calibri"/>
                          <a:ea typeface="Calibri"/>
                          <a:cs typeface="Calibri"/>
                          <a:sym typeface="Calibri"/>
                        </a:rPr>
                        <a:t>Analyzing and Interpreting Data</a:t>
                      </a:r>
                      <a:endParaRPr sz="2400">
                        <a:latin typeface="Calibri"/>
                        <a:ea typeface="Calibri"/>
                        <a:cs typeface="Calibri"/>
                        <a:sym typeface="Calibri"/>
                      </a:endParaRPr>
                    </a:p>
                  </a:txBody>
                  <a:tcPr marL="68575" marR="68575" marT="0" marB="0" anchor="ctr">
                    <a:lnL w="38100" cap="flat" cmpd="sng">
                      <a:solidFill>
                        <a:schemeClr val="dk1"/>
                      </a:solidFill>
                      <a:prstDash val="solid"/>
                      <a:round/>
                      <a:headEnd type="none" w="sm" len="sm"/>
                      <a:tailEnd type="none" w="sm" len="sm"/>
                    </a:lnL>
                    <a:lnR w="38100" cap="flat" cmpd="sng">
                      <a:solidFill>
                        <a:schemeClr val="dk1"/>
                      </a:solidFill>
                      <a:prstDash val="solid"/>
                      <a:round/>
                      <a:headEnd type="none" w="sm" len="sm"/>
                      <a:tailEnd type="none" w="sm" len="sm"/>
                    </a:lnR>
                    <a:lnT w="38100" cap="flat" cmpd="sng">
                      <a:solidFill>
                        <a:schemeClr val="dk1"/>
                      </a:solidFill>
                      <a:prstDash val="solid"/>
                      <a:round/>
                      <a:headEnd type="none" w="sm" len="sm"/>
                      <a:tailEnd type="none" w="sm" len="sm"/>
                    </a:lnT>
                    <a:lnB w="38100" cap="flat" cmpd="sng">
                      <a:solidFill>
                        <a:schemeClr val="dk1"/>
                      </a:solidFill>
                      <a:prstDash val="solid"/>
                      <a:round/>
                      <a:headEnd type="none" w="sm" len="sm"/>
                      <a:tailEnd type="none" w="sm" len="sm"/>
                    </a:lnB>
                    <a:solidFill>
                      <a:srgbClr val="C9DAF8"/>
                    </a:solidFill>
                  </a:tcPr>
                </a:tc>
                <a:tc>
                  <a:txBody>
                    <a:bodyPr/>
                    <a:lstStyle/>
                    <a:p>
                      <a:pPr marL="0" marR="0" lvl="0" indent="0" algn="l" rtl="0">
                        <a:lnSpc>
                          <a:spcPct val="107000"/>
                        </a:lnSpc>
                        <a:spcBef>
                          <a:spcPts val="0"/>
                        </a:spcBef>
                        <a:spcAft>
                          <a:spcPts val="0"/>
                        </a:spcAft>
                        <a:buNone/>
                      </a:pPr>
                      <a:r>
                        <a:rPr lang="en-US" sz="2400" u="none" strike="noStrike" cap="none">
                          <a:latin typeface="Calibri"/>
                          <a:ea typeface="Calibri"/>
                          <a:cs typeface="Calibri"/>
                          <a:sym typeface="Calibri"/>
                        </a:rPr>
                        <a:t>Structure and Function</a:t>
                      </a:r>
                      <a:endParaRPr>
                        <a:latin typeface="Calibri"/>
                        <a:ea typeface="Calibri"/>
                        <a:cs typeface="Calibri"/>
                        <a:sym typeface="Calibri"/>
                      </a:endParaRPr>
                    </a:p>
                  </a:txBody>
                  <a:tcPr marL="68575" marR="68575" marT="0" marB="0" anchor="ctr">
                    <a:lnL w="38100" cap="flat" cmpd="sng">
                      <a:solidFill>
                        <a:schemeClr val="dk1"/>
                      </a:solidFill>
                      <a:prstDash val="solid"/>
                      <a:round/>
                      <a:headEnd type="none" w="sm" len="sm"/>
                      <a:tailEnd type="none" w="sm" len="sm"/>
                    </a:lnL>
                    <a:lnR w="38100" cap="flat" cmpd="sng">
                      <a:solidFill>
                        <a:schemeClr val="dk1"/>
                      </a:solidFill>
                      <a:prstDash val="solid"/>
                      <a:round/>
                      <a:headEnd type="none" w="sm" len="sm"/>
                      <a:tailEnd type="none" w="sm" len="sm"/>
                    </a:lnR>
                    <a:lnT w="38100" cap="flat" cmpd="sng">
                      <a:solidFill>
                        <a:schemeClr val="dk1"/>
                      </a:solidFill>
                      <a:prstDash val="solid"/>
                      <a:round/>
                      <a:headEnd type="none" w="sm" len="sm"/>
                      <a:tailEnd type="none" w="sm" len="sm"/>
                    </a:lnT>
                    <a:lnB w="38100" cap="flat" cmpd="sng">
                      <a:solidFill>
                        <a:schemeClr val="dk1"/>
                      </a:solidFill>
                      <a:prstDash val="solid"/>
                      <a:round/>
                      <a:headEnd type="none" w="sm" len="sm"/>
                      <a:tailEnd type="none" w="sm" len="sm"/>
                    </a:lnB>
                    <a:solidFill>
                      <a:srgbClr val="D9EAD3"/>
                    </a:solidFill>
                  </a:tcPr>
                </a:tc>
                <a:tc>
                  <a:txBody>
                    <a:bodyPr/>
                    <a:lstStyle/>
                    <a:p>
                      <a:pPr marL="0" marR="0" lvl="0" indent="0" algn="l" rtl="0">
                        <a:lnSpc>
                          <a:spcPct val="107000"/>
                        </a:lnSpc>
                        <a:spcBef>
                          <a:spcPts val="0"/>
                        </a:spcBef>
                        <a:spcAft>
                          <a:spcPts val="0"/>
                        </a:spcAft>
                        <a:buNone/>
                      </a:pPr>
                      <a:r>
                        <a:rPr lang="en-US" sz="2400" u="none" strike="noStrike" cap="none">
                          <a:latin typeface="Calibri"/>
                          <a:ea typeface="Calibri"/>
                          <a:cs typeface="Calibri"/>
                          <a:sym typeface="Calibri"/>
                        </a:rPr>
                        <a:t>LS3.B: Variation in Traits</a:t>
                      </a:r>
                      <a:endParaRPr>
                        <a:latin typeface="Calibri"/>
                        <a:ea typeface="Calibri"/>
                        <a:cs typeface="Calibri"/>
                        <a:sym typeface="Calibri"/>
                      </a:endParaRPr>
                    </a:p>
                  </a:txBody>
                  <a:tcPr marL="68575" marR="68575" marT="0" marB="0" anchor="ctr">
                    <a:lnL w="38100" cap="flat" cmpd="sng">
                      <a:solidFill>
                        <a:schemeClr val="dk1"/>
                      </a:solidFill>
                      <a:prstDash val="solid"/>
                      <a:round/>
                      <a:headEnd type="none" w="sm" len="sm"/>
                      <a:tailEnd type="none" w="sm" len="sm"/>
                    </a:lnL>
                    <a:lnR w="38100" cap="flat" cmpd="sng">
                      <a:solidFill>
                        <a:schemeClr val="dk1"/>
                      </a:solidFill>
                      <a:prstDash val="solid"/>
                      <a:round/>
                      <a:headEnd type="none" w="sm" len="sm"/>
                      <a:tailEnd type="none" w="sm" len="sm"/>
                    </a:lnR>
                    <a:lnT w="38100" cap="flat" cmpd="sng">
                      <a:solidFill>
                        <a:schemeClr val="dk1"/>
                      </a:solidFill>
                      <a:prstDash val="solid"/>
                      <a:round/>
                      <a:headEnd type="none" w="sm" len="sm"/>
                      <a:tailEnd type="none" w="sm" len="sm"/>
                    </a:lnT>
                    <a:lnB w="38100" cap="flat" cmpd="sng">
                      <a:solidFill>
                        <a:schemeClr val="dk1"/>
                      </a:solidFill>
                      <a:prstDash val="solid"/>
                      <a:round/>
                      <a:headEnd type="none" w="sm" len="sm"/>
                      <a:tailEnd type="none" w="sm" len="sm"/>
                    </a:lnB>
                    <a:solidFill>
                      <a:srgbClr val="F9CB9C"/>
                    </a:solidFill>
                  </a:tcPr>
                </a:tc>
                <a:extLst>
                  <a:ext uri="{0D108BD9-81ED-4DB2-BD59-A6C34878D82A}">
                    <a16:rowId xmlns:a16="http://schemas.microsoft.com/office/drawing/2014/main" val="10004"/>
                  </a:ext>
                </a:extLst>
              </a:tr>
              <a:tr h="745475">
                <a:tc>
                  <a:txBody>
                    <a:bodyPr/>
                    <a:lstStyle/>
                    <a:p>
                      <a:pPr marL="0" marR="0" lvl="0" indent="0" algn="l" rtl="0">
                        <a:lnSpc>
                          <a:spcPct val="107000"/>
                        </a:lnSpc>
                        <a:spcBef>
                          <a:spcPts val="0"/>
                        </a:spcBef>
                        <a:spcAft>
                          <a:spcPts val="0"/>
                        </a:spcAft>
                        <a:buNone/>
                      </a:pPr>
                      <a:r>
                        <a:rPr lang="en-US" sz="2400">
                          <a:latin typeface="Calibri"/>
                          <a:ea typeface="Calibri"/>
                          <a:cs typeface="Calibri"/>
                          <a:sym typeface="Calibri"/>
                        </a:rPr>
                        <a:t>Constructing Explanations and Designing Solutions</a:t>
                      </a:r>
                      <a:endParaRPr sz="2400" u="none" strike="noStrike" cap="none">
                        <a:latin typeface="Calibri"/>
                        <a:ea typeface="Calibri"/>
                        <a:cs typeface="Calibri"/>
                        <a:sym typeface="Calibri"/>
                      </a:endParaRPr>
                    </a:p>
                  </a:txBody>
                  <a:tcPr marL="68575" marR="68575" marT="0" marB="0" anchor="ctr">
                    <a:lnL w="38100" cap="flat" cmpd="sng">
                      <a:solidFill>
                        <a:schemeClr val="dk1"/>
                      </a:solidFill>
                      <a:prstDash val="solid"/>
                      <a:round/>
                      <a:headEnd type="none" w="sm" len="sm"/>
                      <a:tailEnd type="none" w="sm" len="sm"/>
                    </a:lnL>
                    <a:lnR w="38100" cap="flat" cmpd="sng">
                      <a:solidFill>
                        <a:schemeClr val="dk1"/>
                      </a:solidFill>
                      <a:prstDash val="solid"/>
                      <a:round/>
                      <a:headEnd type="none" w="sm" len="sm"/>
                      <a:tailEnd type="none" w="sm" len="sm"/>
                    </a:lnR>
                    <a:lnT w="38100" cap="flat" cmpd="sng">
                      <a:solidFill>
                        <a:schemeClr val="dk1"/>
                      </a:solidFill>
                      <a:prstDash val="solid"/>
                      <a:round/>
                      <a:headEnd type="none" w="sm" len="sm"/>
                      <a:tailEnd type="none" w="sm" len="sm"/>
                    </a:lnT>
                    <a:lnB w="38100" cap="flat" cmpd="sng">
                      <a:solidFill>
                        <a:schemeClr val="dk1"/>
                      </a:solidFill>
                      <a:prstDash val="solid"/>
                      <a:round/>
                      <a:headEnd type="none" w="sm" len="sm"/>
                      <a:tailEnd type="none" w="sm" len="sm"/>
                    </a:lnB>
                    <a:solidFill>
                      <a:srgbClr val="C9DAF8"/>
                    </a:solidFill>
                  </a:tcPr>
                </a:tc>
                <a:tc>
                  <a:txBody>
                    <a:bodyPr/>
                    <a:lstStyle/>
                    <a:p>
                      <a:pPr marL="0" marR="0" lvl="0" indent="0" algn="l" rtl="0">
                        <a:lnSpc>
                          <a:spcPct val="107000"/>
                        </a:lnSpc>
                        <a:spcBef>
                          <a:spcPts val="0"/>
                        </a:spcBef>
                        <a:spcAft>
                          <a:spcPts val="0"/>
                        </a:spcAft>
                        <a:buNone/>
                      </a:pPr>
                      <a:r>
                        <a:rPr lang="en-US" sz="2400" u="none" strike="noStrike" cap="none">
                          <a:latin typeface="Calibri"/>
                          <a:ea typeface="Calibri"/>
                          <a:cs typeface="Calibri"/>
                          <a:sym typeface="Calibri"/>
                        </a:rPr>
                        <a:t>Stability and Change</a:t>
                      </a:r>
                      <a:endParaRPr>
                        <a:latin typeface="Calibri"/>
                        <a:ea typeface="Calibri"/>
                        <a:cs typeface="Calibri"/>
                        <a:sym typeface="Calibri"/>
                      </a:endParaRPr>
                    </a:p>
                  </a:txBody>
                  <a:tcPr marL="68575" marR="68575" marT="0" marB="0" anchor="ctr">
                    <a:lnL w="38100" cap="flat" cmpd="sng">
                      <a:solidFill>
                        <a:schemeClr val="dk1"/>
                      </a:solidFill>
                      <a:prstDash val="solid"/>
                      <a:round/>
                      <a:headEnd type="none" w="sm" len="sm"/>
                      <a:tailEnd type="none" w="sm" len="sm"/>
                    </a:lnL>
                    <a:lnR w="38100" cap="flat" cmpd="sng">
                      <a:solidFill>
                        <a:schemeClr val="dk1"/>
                      </a:solidFill>
                      <a:prstDash val="solid"/>
                      <a:round/>
                      <a:headEnd type="none" w="sm" len="sm"/>
                      <a:tailEnd type="none" w="sm" len="sm"/>
                    </a:lnR>
                    <a:lnT w="38100" cap="flat" cmpd="sng">
                      <a:solidFill>
                        <a:schemeClr val="dk1"/>
                      </a:solidFill>
                      <a:prstDash val="solid"/>
                      <a:round/>
                      <a:headEnd type="none" w="sm" len="sm"/>
                      <a:tailEnd type="none" w="sm" len="sm"/>
                    </a:lnT>
                    <a:lnB w="38100" cap="flat" cmpd="sng">
                      <a:solidFill>
                        <a:schemeClr val="dk1"/>
                      </a:solidFill>
                      <a:prstDash val="solid"/>
                      <a:round/>
                      <a:headEnd type="none" w="sm" len="sm"/>
                      <a:tailEnd type="none" w="sm" len="sm"/>
                    </a:lnB>
                    <a:solidFill>
                      <a:srgbClr val="D9EAD3"/>
                    </a:solidFill>
                  </a:tcPr>
                </a:tc>
                <a:tc>
                  <a:txBody>
                    <a:bodyPr/>
                    <a:lstStyle/>
                    <a:p>
                      <a:pPr marL="0" marR="0" lvl="0" indent="0" algn="l" rtl="0">
                        <a:lnSpc>
                          <a:spcPct val="107000"/>
                        </a:lnSpc>
                        <a:spcBef>
                          <a:spcPts val="0"/>
                        </a:spcBef>
                        <a:spcAft>
                          <a:spcPts val="0"/>
                        </a:spcAft>
                        <a:buNone/>
                      </a:pPr>
                      <a:r>
                        <a:rPr lang="en-US" sz="2400">
                          <a:latin typeface="Calibri"/>
                          <a:ea typeface="Calibri"/>
                          <a:cs typeface="Calibri"/>
                          <a:sym typeface="Calibri"/>
                        </a:rPr>
                        <a:t>ETS1.B: Using simulations to model solutions</a:t>
                      </a:r>
                      <a:endParaRPr sz="2400" u="none" strike="noStrike" cap="none">
                        <a:latin typeface="Calibri"/>
                        <a:ea typeface="Calibri"/>
                        <a:cs typeface="Calibri"/>
                        <a:sym typeface="Calibri"/>
                      </a:endParaRPr>
                    </a:p>
                  </a:txBody>
                  <a:tcPr marL="68575" marR="68575" marT="0" marB="0" anchor="ctr">
                    <a:lnL w="38100" cap="flat" cmpd="sng">
                      <a:solidFill>
                        <a:schemeClr val="dk1"/>
                      </a:solidFill>
                      <a:prstDash val="solid"/>
                      <a:round/>
                      <a:headEnd type="none" w="sm" len="sm"/>
                      <a:tailEnd type="none" w="sm" len="sm"/>
                    </a:lnL>
                    <a:lnR w="38100" cap="flat" cmpd="sng">
                      <a:solidFill>
                        <a:schemeClr val="dk1"/>
                      </a:solidFill>
                      <a:prstDash val="solid"/>
                      <a:round/>
                      <a:headEnd type="none" w="sm" len="sm"/>
                      <a:tailEnd type="none" w="sm" len="sm"/>
                    </a:lnR>
                    <a:lnT w="38100" cap="flat" cmpd="sng">
                      <a:solidFill>
                        <a:schemeClr val="dk1"/>
                      </a:solidFill>
                      <a:prstDash val="solid"/>
                      <a:round/>
                      <a:headEnd type="none" w="sm" len="sm"/>
                      <a:tailEnd type="none" w="sm" len="sm"/>
                    </a:lnT>
                    <a:lnB w="38100" cap="flat" cmpd="sng">
                      <a:solidFill>
                        <a:schemeClr val="dk1"/>
                      </a:solidFill>
                      <a:prstDash val="solid"/>
                      <a:round/>
                      <a:headEnd type="none" w="sm" len="sm"/>
                      <a:tailEnd type="none" w="sm" len="sm"/>
                    </a:lnB>
                    <a:solidFill>
                      <a:srgbClr val="F9CB9C"/>
                    </a:solidFill>
                  </a:tcPr>
                </a:tc>
                <a:extLst>
                  <a:ext uri="{0D108BD9-81ED-4DB2-BD59-A6C34878D82A}">
                    <a16:rowId xmlns:a16="http://schemas.microsoft.com/office/drawing/2014/main" val="10005"/>
                  </a:ext>
                </a:extLst>
              </a:tr>
            </a:tbl>
          </a:graphicData>
        </a:graphic>
      </p:graphicFrame>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773"/>
        <p:cNvGrpSpPr/>
        <p:nvPr/>
      </p:nvGrpSpPr>
      <p:grpSpPr>
        <a:xfrm>
          <a:off x="0" y="0"/>
          <a:ext cx="0" cy="0"/>
          <a:chOff x="0" y="0"/>
          <a:chExt cx="0" cy="0"/>
        </a:xfrm>
      </p:grpSpPr>
      <p:pic>
        <p:nvPicPr>
          <p:cNvPr id="774" name="Google Shape;774;p115"/>
          <p:cNvPicPr preferRelativeResize="0"/>
          <p:nvPr/>
        </p:nvPicPr>
        <p:blipFill>
          <a:blip r:embed="rId3">
            <a:alphaModFix/>
          </a:blip>
          <a:stretch>
            <a:fillRect/>
          </a:stretch>
        </p:blipFill>
        <p:spPr>
          <a:xfrm>
            <a:off x="-73450" y="0"/>
            <a:ext cx="12265452" cy="6929247"/>
          </a:xfrm>
          <a:prstGeom prst="rect">
            <a:avLst/>
          </a:prstGeom>
          <a:noFill/>
          <a:ln>
            <a:noFill/>
          </a:ln>
        </p:spPr>
      </p:pic>
      <p:sp>
        <p:nvSpPr>
          <p:cNvPr id="775" name="Google Shape;775;p115"/>
          <p:cNvSpPr txBox="1"/>
          <p:nvPr/>
        </p:nvSpPr>
        <p:spPr>
          <a:xfrm>
            <a:off x="76200" y="6050575"/>
            <a:ext cx="5268900" cy="736800"/>
          </a:xfrm>
          <a:prstGeom prst="rect">
            <a:avLst/>
          </a:prstGeom>
          <a:solidFill>
            <a:srgbClr val="FFFFFF"/>
          </a:solid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US" sz="3400" b="1">
                <a:solidFill>
                  <a:srgbClr val="008000"/>
                </a:solidFill>
                <a:latin typeface="Calibri"/>
                <a:ea typeface="Calibri"/>
                <a:cs typeface="Calibri"/>
                <a:sym typeface="Calibri"/>
              </a:rPr>
              <a:t>3dmoleculardesigns.com</a:t>
            </a:r>
            <a:endParaRPr sz="3400" b="1">
              <a:solidFill>
                <a:srgbClr val="008000"/>
              </a:solidFill>
              <a:latin typeface="Calibri"/>
              <a:ea typeface="Calibri"/>
              <a:cs typeface="Calibri"/>
              <a:sym typeface="Calibri"/>
            </a:endParaRPr>
          </a:p>
        </p:txBody>
      </p:sp>
      <p:pic>
        <p:nvPicPr>
          <p:cNvPr id="776" name="Google Shape;776;p115"/>
          <p:cNvPicPr preferRelativeResize="0"/>
          <p:nvPr/>
        </p:nvPicPr>
        <p:blipFill>
          <a:blip r:embed="rId4">
            <a:alphaModFix/>
          </a:blip>
          <a:stretch>
            <a:fillRect/>
          </a:stretch>
        </p:blipFill>
        <p:spPr>
          <a:xfrm>
            <a:off x="5733975" y="640550"/>
            <a:ext cx="5029374" cy="5827151"/>
          </a:xfrm>
          <a:prstGeom prst="rect">
            <a:avLst/>
          </a:prstGeom>
          <a:noFill/>
          <a:ln w="28575" cap="flat" cmpd="sng">
            <a:solidFill>
              <a:srgbClr val="000000"/>
            </a:solidFill>
            <a:prstDash val="solid"/>
            <a:round/>
            <a:headEnd type="none" w="sm" len="sm"/>
            <a:tailEnd type="none" w="sm" len="sm"/>
          </a:ln>
          <a:effectLst>
            <a:outerShdw blurRad="57150" dist="76200" dir="3900000" algn="bl" rotWithShape="0">
              <a:srgbClr val="000000">
                <a:alpha val="50000"/>
              </a:srgbClr>
            </a:outerShdw>
          </a:effectLst>
        </p:spPr>
      </p:pic>
      <p:sp>
        <p:nvSpPr>
          <p:cNvPr id="777" name="Google Shape;777;p115"/>
          <p:cNvSpPr/>
          <p:nvPr/>
        </p:nvSpPr>
        <p:spPr>
          <a:xfrm>
            <a:off x="3920350" y="583875"/>
            <a:ext cx="1988100" cy="528300"/>
          </a:xfrm>
          <a:prstGeom prst="rightArrow">
            <a:avLst>
              <a:gd name="adj1" fmla="val 50000"/>
              <a:gd name="adj2" fmla="val 50000"/>
            </a:avLst>
          </a:prstGeom>
          <a:solidFill>
            <a:srgbClr val="008000"/>
          </a:solidFill>
          <a:ln w="9525" cap="flat" cmpd="sng">
            <a:solidFill>
              <a:srgbClr val="22222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778" name="Google Shape;778;p115"/>
          <p:cNvSpPr/>
          <p:nvPr/>
        </p:nvSpPr>
        <p:spPr>
          <a:xfrm>
            <a:off x="3920350" y="4392475"/>
            <a:ext cx="1988100" cy="528300"/>
          </a:xfrm>
          <a:prstGeom prst="rightArrow">
            <a:avLst>
              <a:gd name="adj1" fmla="val 50000"/>
              <a:gd name="adj2" fmla="val 50000"/>
            </a:avLst>
          </a:prstGeom>
          <a:solidFill>
            <a:srgbClr val="008000"/>
          </a:solidFill>
          <a:ln w="9525" cap="flat" cmpd="sng">
            <a:solidFill>
              <a:srgbClr val="22222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779" name="Google Shape;779;p115"/>
          <p:cNvSpPr/>
          <p:nvPr/>
        </p:nvSpPr>
        <p:spPr>
          <a:xfrm>
            <a:off x="3920350" y="5796050"/>
            <a:ext cx="1988100" cy="528300"/>
          </a:xfrm>
          <a:prstGeom prst="rightArrow">
            <a:avLst>
              <a:gd name="adj1" fmla="val 50000"/>
              <a:gd name="adj2" fmla="val 50000"/>
            </a:avLst>
          </a:prstGeom>
          <a:solidFill>
            <a:srgbClr val="008000"/>
          </a:solidFill>
          <a:ln w="9525" cap="flat" cmpd="sng">
            <a:solidFill>
              <a:srgbClr val="22222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pic>
        <p:nvPicPr>
          <p:cNvPr id="780" name="Google Shape;780;p115"/>
          <p:cNvPicPr preferRelativeResize="0"/>
          <p:nvPr/>
        </p:nvPicPr>
        <p:blipFill>
          <a:blip r:embed="rId5">
            <a:alphaModFix/>
          </a:blip>
          <a:stretch>
            <a:fillRect/>
          </a:stretch>
        </p:blipFill>
        <p:spPr>
          <a:xfrm>
            <a:off x="3125950" y="2463050"/>
            <a:ext cx="6617350" cy="2236650"/>
          </a:xfrm>
          <a:prstGeom prst="rect">
            <a:avLst/>
          </a:prstGeom>
          <a:noFill/>
          <a:ln w="28575" cap="flat" cmpd="sng">
            <a:solidFill>
              <a:schemeClr val="dk2"/>
            </a:solidFill>
            <a:prstDash val="solid"/>
            <a:round/>
            <a:headEnd type="none" w="sm" len="sm"/>
            <a:tailEnd type="none" w="sm" len="sm"/>
          </a:ln>
          <a:effectLst>
            <a:outerShdw blurRad="57150" dist="76200" dir="2820000" algn="bl" rotWithShape="0">
              <a:srgbClr val="000000">
                <a:alpha val="50000"/>
              </a:srgbClr>
            </a:outerShdw>
          </a:effectLst>
        </p:spPr>
      </p:pic>
      <p:sp>
        <p:nvSpPr>
          <p:cNvPr id="781" name="Google Shape;781;p115"/>
          <p:cNvSpPr txBox="1"/>
          <p:nvPr/>
        </p:nvSpPr>
        <p:spPr>
          <a:xfrm rot="-367589">
            <a:off x="1390176" y="1640407"/>
            <a:ext cx="3837014" cy="738924"/>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1000"/>
              </a:spcAft>
              <a:buNone/>
            </a:pPr>
            <a:r>
              <a:rPr lang="en-US" sz="3600" b="1">
                <a:solidFill>
                  <a:srgbClr val="7F1F8D"/>
                </a:solidFill>
                <a:latin typeface="Spectral"/>
                <a:ea typeface="Spectral"/>
                <a:cs typeface="Spectral"/>
                <a:sym typeface="Spectral"/>
              </a:rPr>
              <a:t>Free account!</a:t>
            </a:r>
            <a:endParaRPr sz="3600" b="1">
              <a:solidFill>
                <a:srgbClr val="7F1F8D"/>
              </a:solidFill>
              <a:latin typeface="Spectral"/>
              <a:ea typeface="Spectral"/>
              <a:cs typeface="Spectral"/>
              <a:sym typeface="Spectra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7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78"/>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779"/>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77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80"/>
                                        </p:tgtEl>
                                        <p:attrNameLst>
                                          <p:attrName>style.visibility</p:attrName>
                                        </p:attrNameLst>
                                      </p:cBhvr>
                                      <p:to>
                                        <p:strVal val="visible"/>
                                      </p:to>
                                    </p:set>
                                  </p:childTnLst>
                                </p:cTn>
                              </p:par>
                              <p:par>
                                <p:cTn id="19" presetID="1" presetClass="exit" presetSubtype="0" fill="hold" nodeType="withEffect">
                                  <p:stCondLst>
                                    <p:cond delay="0"/>
                                  </p:stCondLst>
                                  <p:childTnLst>
                                    <p:set>
                                      <p:cBhvr>
                                        <p:cTn id="20" dur="1" fill="hold">
                                          <p:stCondLst>
                                            <p:cond delay="0"/>
                                          </p:stCondLst>
                                        </p:cTn>
                                        <p:tgtEl>
                                          <p:spTgt spid="777"/>
                                        </p:tgtEl>
                                        <p:attrNameLst>
                                          <p:attrName>style.visibility</p:attrName>
                                        </p:attrNameLst>
                                      </p:cBhvr>
                                      <p:to>
                                        <p:strVal val="hidden"/>
                                      </p:to>
                                    </p:set>
                                  </p:childTnLst>
                                </p:cTn>
                              </p:par>
                              <p:par>
                                <p:cTn id="21" presetID="1" presetClass="exit" presetSubtype="0" fill="hold" nodeType="withEffect">
                                  <p:stCondLst>
                                    <p:cond delay="0"/>
                                  </p:stCondLst>
                                  <p:childTnLst>
                                    <p:set>
                                      <p:cBhvr>
                                        <p:cTn id="22" dur="1" fill="hold">
                                          <p:stCondLst>
                                            <p:cond delay="0"/>
                                          </p:stCondLst>
                                        </p:cTn>
                                        <p:tgtEl>
                                          <p:spTgt spid="778"/>
                                        </p:tgtEl>
                                        <p:attrNameLst>
                                          <p:attrName>style.visibility</p:attrName>
                                        </p:attrNameLst>
                                      </p:cBhvr>
                                      <p:to>
                                        <p:strVal val="hidden"/>
                                      </p:to>
                                    </p:set>
                                  </p:childTnLst>
                                </p:cTn>
                              </p:par>
                              <p:par>
                                <p:cTn id="23" presetID="1" presetClass="exit" presetSubtype="0" fill="hold" nodeType="withEffect">
                                  <p:stCondLst>
                                    <p:cond delay="0"/>
                                  </p:stCondLst>
                                  <p:childTnLst>
                                    <p:set>
                                      <p:cBhvr>
                                        <p:cTn id="24" dur="1" fill="hold">
                                          <p:stCondLst>
                                            <p:cond delay="0"/>
                                          </p:stCondLst>
                                        </p:cTn>
                                        <p:tgtEl>
                                          <p:spTgt spid="779"/>
                                        </p:tgtEl>
                                        <p:attrNameLst>
                                          <p:attrName>style.visibility</p:attrName>
                                        </p:attrNameLst>
                                      </p:cBhvr>
                                      <p:to>
                                        <p:strVal val="hidden"/>
                                      </p:to>
                                    </p:set>
                                  </p:childTnLst>
                                </p:cTn>
                              </p:par>
                            </p:childTnLst>
                          </p:cTn>
                        </p:par>
                        <p:par>
                          <p:cTn id="25" fill="hold">
                            <p:stCondLst>
                              <p:cond delay="0"/>
                            </p:stCondLst>
                            <p:childTnLst>
                              <p:par>
                                <p:cTn id="26" presetID="10" presetClass="exit" presetSubtype="0" fill="hold" nodeType="afterEffect">
                                  <p:stCondLst>
                                    <p:cond delay="0"/>
                                  </p:stCondLst>
                                  <p:childTnLst>
                                    <p:animEffect transition="out" filter="fade">
                                      <p:cBhvr>
                                        <p:cTn id="27" dur="5000"/>
                                        <p:tgtEl>
                                          <p:spTgt spid="774"/>
                                        </p:tgtEl>
                                      </p:cBhvr>
                                    </p:animEffect>
                                    <p:set>
                                      <p:cBhvr>
                                        <p:cTn id="28" dur="1" fill="hold">
                                          <p:stCondLst>
                                            <p:cond delay="5000"/>
                                          </p:stCondLst>
                                        </p:cTn>
                                        <p:tgtEl>
                                          <p:spTgt spid="774"/>
                                        </p:tgtEl>
                                        <p:attrNameLst>
                                          <p:attrName>style.visibility</p:attrName>
                                        </p:attrNameLst>
                                      </p:cBhvr>
                                      <p:to>
                                        <p:strVal val="hidden"/>
                                      </p:to>
                                    </p:set>
                                  </p:childTnLst>
                                </p:cTn>
                              </p:par>
                              <p:par>
                                <p:cTn id="29" presetID="1" presetClass="entr" presetSubtype="0" fill="hold" nodeType="withEffect">
                                  <p:stCondLst>
                                    <p:cond delay="0"/>
                                  </p:stCondLst>
                                  <p:childTnLst>
                                    <p:set>
                                      <p:cBhvr>
                                        <p:cTn id="30" dur="1" fill="hold">
                                          <p:stCondLst>
                                            <p:cond delay="0"/>
                                          </p:stCondLst>
                                        </p:cTn>
                                        <p:tgtEl>
                                          <p:spTgt spid="78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786"/>
        <p:cNvGrpSpPr/>
        <p:nvPr/>
      </p:nvGrpSpPr>
      <p:grpSpPr>
        <a:xfrm>
          <a:off x="0" y="0"/>
          <a:ext cx="0" cy="0"/>
          <a:chOff x="0" y="0"/>
          <a:chExt cx="0" cy="0"/>
        </a:xfrm>
      </p:grpSpPr>
      <p:sp>
        <p:nvSpPr>
          <p:cNvPr id="787" name="Google Shape;787;p116"/>
          <p:cNvSpPr txBox="1">
            <a:spLocks noGrp="1"/>
          </p:cNvSpPr>
          <p:nvPr>
            <p:ph type="sldNum" idx="12"/>
          </p:nvPr>
        </p:nvSpPr>
        <p:spPr>
          <a:xfrm>
            <a:off x="11602610" y="6299373"/>
            <a:ext cx="437700" cy="3651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Clr>
                <a:srgbClr val="000000"/>
              </a:buClr>
              <a:buFont typeface="Arial"/>
              <a:buNone/>
            </a:pPr>
            <a:fld id="{00000000-1234-1234-1234-123412341234}" type="slidenum">
              <a:rPr lang="en-US"/>
              <a:t>45</a:t>
            </a:fld>
            <a:endParaRPr/>
          </a:p>
        </p:txBody>
      </p:sp>
      <p:sp>
        <p:nvSpPr>
          <p:cNvPr id="788" name="Google Shape;788;p116"/>
          <p:cNvSpPr txBox="1">
            <a:spLocks noGrp="1"/>
          </p:cNvSpPr>
          <p:nvPr>
            <p:ph type="sldNum" idx="12"/>
          </p:nvPr>
        </p:nvSpPr>
        <p:spPr>
          <a:xfrm>
            <a:off x="11602610" y="6299373"/>
            <a:ext cx="437700" cy="3651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Clr>
                <a:srgbClr val="000000"/>
              </a:buClr>
              <a:buFont typeface="Arial"/>
              <a:buNone/>
            </a:pPr>
            <a:fld id="{00000000-1234-1234-1234-123412341234}" type="slidenum">
              <a:rPr lang="en-US"/>
              <a:t>45</a:t>
            </a:fld>
            <a:endParaRPr/>
          </a:p>
        </p:txBody>
      </p:sp>
      <p:pic>
        <p:nvPicPr>
          <p:cNvPr id="789" name="Google Shape;789;p116"/>
          <p:cNvPicPr preferRelativeResize="0"/>
          <p:nvPr/>
        </p:nvPicPr>
        <p:blipFill>
          <a:blip r:embed="rId3">
            <a:alphaModFix/>
          </a:blip>
          <a:stretch>
            <a:fillRect/>
          </a:stretch>
        </p:blipFill>
        <p:spPr>
          <a:xfrm>
            <a:off x="568122" y="940500"/>
            <a:ext cx="5970000" cy="1112225"/>
          </a:xfrm>
          <a:prstGeom prst="rect">
            <a:avLst/>
          </a:prstGeom>
          <a:noFill/>
          <a:ln>
            <a:noFill/>
          </a:ln>
        </p:spPr>
      </p:pic>
      <p:pic>
        <p:nvPicPr>
          <p:cNvPr id="790" name="Google Shape;790;p116"/>
          <p:cNvPicPr preferRelativeResize="0"/>
          <p:nvPr/>
        </p:nvPicPr>
        <p:blipFill>
          <a:blip r:embed="rId4">
            <a:alphaModFix/>
          </a:blip>
          <a:stretch>
            <a:fillRect/>
          </a:stretch>
        </p:blipFill>
        <p:spPr>
          <a:xfrm>
            <a:off x="626425" y="2804033"/>
            <a:ext cx="6692550" cy="640775"/>
          </a:xfrm>
          <a:prstGeom prst="rect">
            <a:avLst/>
          </a:prstGeom>
          <a:noFill/>
          <a:ln>
            <a:noFill/>
          </a:ln>
        </p:spPr>
      </p:pic>
      <p:pic>
        <p:nvPicPr>
          <p:cNvPr id="791" name="Google Shape;791;p116"/>
          <p:cNvPicPr preferRelativeResize="0"/>
          <p:nvPr/>
        </p:nvPicPr>
        <p:blipFill>
          <a:blip r:embed="rId5">
            <a:alphaModFix/>
          </a:blip>
          <a:stretch>
            <a:fillRect/>
          </a:stretch>
        </p:blipFill>
        <p:spPr>
          <a:xfrm>
            <a:off x="7726125" y="2885250"/>
            <a:ext cx="3950449" cy="2941924"/>
          </a:xfrm>
          <a:prstGeom prst="rect">
            <a:avLst/>
          </a:prstGeom>
          <a:noFill/>
          <a:ln w="9525" cap="flat" cmpd="sng">
            <a:solidFill>
              <a:srgbClr val="000000"/>
            </a:solidFill>
            <a:prstDash val="solid"/>
            <a:round/>
            <a:headEnd type="none" w="sm" len="sm"/>
            <a:tailEnd type="none" w="sm" len="sm"/>
          </a:ln>
        </p:spPr>
      </p:pic>
      <p:sp>
        <p:nvSpPr>
          <p:cNvPr id="792" name="Google Shape;792;p116"/>
          <p:cNvSpPr txBox="1"/>
          <p:nvPr/>
        </p:nvSpPr>
        <p:spPr>
          <a:xfrm>
            <a:off x="682600" y="3510300"/>
            <a:ext cx="6295200" cy="948000"/>
          </a:xfrm>
          <a:prstGeom prst="rect">
            <a:avLst/>
          </a:prstGeom>
          <a:noFill/>
          <a:ln>
            <a:noFill/>
          </a:ln>
        </p:spPr>
        <p:txBody>
          <a:bodyPr spcFirstLastPara="1" wrap="square" lIns="91425" tIns="91425" rIns="91425" bIns="91425" anchor="t" anchorCtr="0">
            <a:noAutofit/>
          </a:bodyPr>
          <a:lstStyle/>
          <a:p>
            <a:pPr marL="457200" lvl="0" indent="-457200" algn="l" rtl="0">
              <a:spcBef>
                <a:spcPts val="0"/>
              </a:spcBef>
              <a:spcAft>
                <a:spcPts val="0"/>
              </a:spcAft>
              <a:buSzPts val="3600"/>
              <a:buFont typeface="Calibri"/>
              <a:buChar char="●"/>
            </a:pPr>
            <a:r>
              <a:rPr lang="en-US" sz="3600">
                <a:latin typeface="Calibri"/>
                <a:ea typeface="Calibri"/>
                <a:cs typeface="Calibri"/>
                <a:sym typeface="Calibri"/>
              </a:rPr>
              <a:t>Session 1: July 29 - August 2</a:t>
            </a:r>
            <a:endParaRPr sz="3600">
              <a:latin typeface="Calibri"/>
              <a:ea typeface="Calibri"/>
              <a:cs typeface="Calibri"/>
              <a:sym typeface="Calibri"/>
            </a:endParaRPr>
          </a:p>
          <a:p>
            <a:pPr marL="457200" lvl="0" indent="-457200" algn="l" rtl="0">
              <a:spcBef>
                <a:spcPts val="1000"/>
              </a:spcBef>
              <a:spcAft>
                <a:spcPts val="0"/>
              </a:spcAft>
              <a:buSzPts val="3600"/>
              <a:buFont typeface="Calibri"/>
              <a:buChar char="●"/>
            </a:pPr>
            <a:r>
              <a:rPr lang="en-US" sz="3600">
                <a:latin typeface="Calibri"/>
                <a:ea typeface="Calibri"/>
                <a:cs typeface="Calibri"/>
                <a:sym typeface="Calibri"/>
              </a:rPr>
              <a:t>Session 2: August 5-9</a:t>
            </a:r>
            <a:endParaRPr sz="3600">
              <a:latin typeface="Calibri"/>
              <a:ea typeface="Calibri"/>
              <a:cs typeface="Calibri"/>
              <a:sym typeface="Calibri"/>
            </a:endParaRPr>
          </a:p>
          <a:p>
            <a:pPr marL="0" lvl="0" indent="0" algn="l" rtl="0">
              <a:spcBef>
                <a:spcPts val="1000"/>
              </a:spcBef>
              <a:spcAft>
                <a:spcPts val="0"/>
              </a:spcAft>
              <a:buNone/>
            </a:pPr>
            <a:r>
              <a:rPr lang="en-US" sz="3600" b="1">
                <a:latin typeface="Calibri"/>
                <a:ea typeface="Calibri"/>
                <a:cs typeface="Calibri"/>
                <a:sym typeface="Calibri"/>
              </a:rPr>
              <a:t>Early Bird Pricing:</a:t>
            </a:r>
            <a:r>
              <a:rPr lang="en-US" sz="3600">
                <a:latin typeface="Calibri"/>
                <a:ea typeface="Calibri"/>
                <a:cs typeface="Calibri"/>
                <a:sym typeface="Calibri"/>
              </a:rPr>
              <a:t> </a:t>
            </a:r>
            <a:r>
              <a:rPr lang="en-US" sz="3600" strike="sngStrike">
                <a:latin typeface="Calibri"/>
                <a:ea typeface="Calibri"/>
                <a:cs typeface="Calibri"/>
                <a:sym typeface="Calibri"/>
              </a:rPr>
              <a:t>$900</a:t>
            </a:r>
            <a:r>
              <a:rPr lang="en-US" sz="3600">
                <a:latin typeface="Calibri"/>
                <a:ea typeface="Calibri"/>
                <a:cs typeface="Calibri"/>
                <a:sym typeface="Calibri"/>
              </a:rPr>
              <a:t> </a:t>
            </a:r>
            <a:r>
              <a:rPr lang="en-US" sz="3600" b="1">
                <a:solidFill>
                  <a:srgbClr val="008000"/>
                </a:solidFill>
                <a:latin typeface="Calibri"/>
                <a:ea typeface="Calibri"/>
                <a:cs typeface="Calibri"/>
                <a:sym typeface="Calibri"/>
              </a:rPr>
              <a:t>$750</a:t>
            </a:r>
            <a:endParaRPr sz="3600" b="1">
              <a:solidFill>
                <a:srgbClr val="008000"/>
              </a:solidFill>
              <a:latin typeface="Calibri"/>
              <a:ea typeface="Calibri"/>
              <a:cs typeface="Calibri"/>
              <a:sym typeface="Calibri"/>
            </a:endParaRPr>
          </a:p>
          <a:p>
            <a:pPr marL="0" lvl="0" indent="0" algn="l" rtl="0">
              <a:spcBef>
                <a:spcPts val="1000"/>
              </a:spcBef>
              <a:spcAft>
                <a:spcPts val="1000"/>
              </a:spcAft>
              <a:buNone/>
            </a:pPr>
            <a:endParaRPr sz="3600">
              <a:latin typeface="Calibri"/>
              <a:ea typeface="Calibri"/>
              <a:cs typeface="Calibri"/>
              <a:sym typeface="Calibri"/>
            </a:endParaRPr>
          </a:p>
        </p:txBody>
      </p:sp>
      <p:sp>
        <p:nvSpPr>
          <p:cNvPr id="793" name="Google Shape;793;p116"/>
          <p:cNvSpPr txBox="1"/>
          <p:nvPr/>
        </p:nvSpPr>
        <p:spPr>
          <a:xfrm>
            <a:off x="682600" y="1937250"/>
            <a:ext cx="9970500" cy="948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1000"/>
              </a:spcAft>
              <a:buNone/>
            </a:pPr>
            <a:r>
              <a:rPr lang="en-US" sz="3200" b="1" i="1">
                <a:solidFill>
                  <a:srgbClr val="121313"/>
                </a:solidFill>
                <a:latin typeface="Calibri"/>
                <a:ea typeface="Calibri"/>
                <a:cs typeface="Calibri"/>
                <a:sym typeface="Calibri"/>
              </a:rPr>
              <a:t>Join us at 3D Molecular Designs in Milwaukee, WI</a:t>
            </a:r>
            <a:endParaRPr sz="3200" b="1" i="1">
              <a:solidFill>
                <a:srgbClr val="121313"/>
              </a:solidFill>
              <a:latin typeface="Calibri"/>
              <a:ea typeface="Calibri"/>
              <a:cs typeface="Calibri"/>
              <a:sym typeface="Calibri"/>
            </a:endParaRPr>
          </a:p>
        </p:txBody>
      </p:sp>
      <p:sp>
        <p:nvSpPr>
          <p:cNvPr id="794" name="Google Shape;794;p116"/>
          <p:cNvSpPr txBox="1"/>
          <p:nvPr/>
        </p:nvSpPr>
        <p:spPr>
          <a:xfrm>
            <a:off x="6356014" y="940508"/>
            <a:ext cx="3000000" cy="985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1000"/>
              </a:spcAft>
              <a:buNone/>
            </a:pPr>
            <a:r>
              <a:rPr lang="en-US" sz="5200" b="1">
                <a:solidFill>
                  <a:srgbClr val="0B672E"/>
                </a:solidFill>
                <a:latin typeface="Roboto"/>
                <a:ea typeface="Roboto"/>
                <a:cs typeface="Roboto"/>
                <a:sym typeface="Roboto"/>
              </a:rPr>
              <a:t>2024</a:t>
            </a:r>
            <a:endParaRPr sz="3000">
              <a:solidFill>
                <a:srgbClr val="0B672E"/>
              </a:solidFill>
              <a:latin typeface="Roboto"/>
              <a:ea typeface="Roboto"/>
              <a:cs typeface="Roboto"/>
              <a:sym typeface="Roboto"/>
            </a:endParaRPr>
          </a:p>
        </p:txBody>
      </p:sp>
      <p:sp>
        <p:nvSpPr>
          <p:cNvPr id="795" name="Google Shape;795;p116"/>
          <p:cNvSpPr txBox="1"/>
          <p:nvPr/>
        </p:nvSpPr>
        <p:spPr>
          <a:xfrm>
            <a:off x="8698875" y="711900"/>
            <a:ext cx="3481200" cy="12006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b="1" i="1" u="none" strike="noStrike" cap="none">
                <a:solidFill>
                  <a:srgbClr val="7F1F8D"/>
                </a:solidFill>
                <a:latin typeface="Calibri"/>
                <a:ea typeface="Calibri"/>
                <a:cs typeface="Calibri"/>
                <a:sym typeface="Calibri"/>
              </a:rPr>
              <a:t>Bring an empty suitcase! </a:t>
            </a:r>
            <a:br>
              <a:rPr lang="en-US" sz="2400" b="1" i="1" u="none" strike="noStrike" cap="none">
                <a:solidFill>
                  <a:srgbClr val="7F1F8D"/>
                </a:solidFill>
                <a:latin typeface="Calibri"/>
                <a:ea typeface="Calibri"/>
                <a:cs typeface="Calibri"/>
                <a:sym typeface="Calibri"/>
              </a:rPr>
            </a:br>
            <a:r>
              <a:rPr lang="en-US" sz="2400" b="1" i="1" u="none" strike="noStrike" cap="none">
                <a:solidFill>
                  <a:srgbClr val="7F1F8D"/>
                </a:solidFill>
                <a:latin typeface="Calibri"/>
                <a:ea typeface="Calibri"/>
                <a:cs typeface="Calibri"/>
                <a:sym typeface="Calibri"/>
              </a:rPr>
              <a:t>You'll take home all these classroom resources!</a:t>
            </a:r>
            <a:endParaRPr sz="2400" b="1" i="1">
              <a:solidFill>
                <a:srgbClr val="7F1F8D"/>
              </a:solidFill>
            </a:endParaRPr>
          </a:p>
        </p:txBody>
      </p:sp>
      <p:sp>
        <p:nvSpPr>
          <p:cNvPr id="796" name="Google Shape;796;p116"/>
          <p:cNvSpPr/>
          <p:nvPr/>
        </p:nvSpPr>
        <p:spPr>
          <a:xfrm rot="5400000">
            <a:off x="10993775" y="2121401"/>
            <a:ext cx="828600" cy="537000"/>
          </a:xfrm>
          <a:prstGeom prst="rightArrow">
            <a:avLst>
              <a:gd name="adj1" fmla="val 50000"/>
              <a:gd name="adj2" fmla="val 50000"/>
            </a:avLst>
          </a:prstGeom>
          <a:solidFill>
            <a:srgbClr val="0B672E"/>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801"/>
        <p:cNvGrpSpPr/>
        <p:nvPr/>
      </p:nvGrpSpPr>
      <p:grpSpPr>
        <a:xfrm>
          <a:off x="0" y="0"/>
          <a:ext cx="0" cy="0"/>
          <a:chOff x="0" y="0"/>
          <a:chExt cx="0" cy="0"/>
        </a:xfrm>
      </p:grpSpPr>
      <p:sp>
        <p:nvSpPr>
          <p:cNvPr id="802" name="Google Shape;802;p117"/>
          <p:cNvSpPr txBox="1">
            <a:spLocks noGrp="1"/>
          </p:cNvSpPr>
          <p:nvPr>
            <p:ph type="sldNum" idx="12"/>
          </p:nvPr>
        </p:nvSpPr>
        <p:spPr>
          <a:xfrm>
            <a:off x="11602610" y="6299373"/>
            <a:ext cx="437700" cy="3651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Clr>
                <a:srgbClr val="000000"/>
              </a:buClr>
              <a:buFont typeface="Arial"/>
              <a:buNone/>
            </a:pPr>
            <a:fld id="{00000000-1234-1234-1234-123412341234}" type="slidenum">
              <a:rPr lang="en-US"/>
              <a:t>46</a:t>
            </a:fld>
            <a:endParaRPr/>
          </a:p>
        </p:txBody>
      </p:sp>
      <p:sp>
        <p:nvSpPr>
          <p:cNvPr id="803" name="Google Shape;803;p117"/>
          <p:cNvSpPr txBox="1">
            <a:spLocks noGrp="1"/>
          </p:cNvSpPr>
          <p:nvPr>
            <p:ph type="sldNum" idx="12"/>
          </p:nvPr>
        </p:nvSpPr>
        <p:spPr>
          <a:xfrm>
            <a:off x="11602610" y="6299373"/>
            <a:ext cx="437700" cy="3651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Clr>
                <a:srgbClr val="000000"/>
              </a:buClr>
              <a:buFont typeface="Arial"/>
              <a:buNone/>
            </a:pPr>
            <a:fld id="{00000000-1234-1234-1234-123412341234}" type="slidenum">
              <a:rPr lang="en-US"/>
              <a:t>46</a:t>
            </a:fld>
            <a:endParaRPr/>
          </a:p>
        </p:txBody>
      </p:sp>
      <p:pic>
        <p:nvPicPr>
          <p:cNvPr id="804" name="Google Shape;804;p117"/>
          <p:cNvPicPr preferRelativeResize="0"/>
          <p:nvPr/>
        </p:nvPicPr>
        <p:blipFill>
          <a:blip r:embed="rId3">
            <a:alphaModFix/>
          </a:blip>
          <a:stretch>
            <a:fillRect/>
          </a:stretch>
        </p:blipFill>
        <p:spPr>
          <a:xfrm>
            <a:off x="568122" y="940500"/>
            <a:ext cx="5970000" cy="1112225"/>
          </a:xfrm>
          <a:prstGeom prst="rect">
            <a:avLst/>
          </a:prstGeom>
          <a:noFill/>
          <a:ln>
            <a:noFill/>
          </a:ln>
        </p:spPr>
      </p:pic>
      <p:sp>
        <p:nvSpPr>
          <p:cNvPr id="805" name="Google Shape;805;p117"/>
          <p:cNvSpPr txBox="1"/>
          <p:nvPr/>
        </p:nvSpPr>
        <p:spPr>
          <a:xfrm>
            <a:off x="682600" y="1937250"/>
            <a:ext cx="9970500" cy="948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1000"/>
              </a:spcAft>
              <a:buNone/>
            </a:pPr>
            <a:r>
              <a:rPr lang="en-US" sz="3200" b="1" i="1">
                <a:solidFill>
                  <a:srgbClr val="121313"/>
                </a:solidFill>
                <a:latin typeface="Calibri"/>
                <a:ea typeface="Calibri"/>
                <a:cs typeface="Calibri"/>
                <a:sym typeface="Calibri"/>
              </a:rPr>
              <a:t>Join us at 3D Molecular Designs in Milwaukee, WI</a:t>
            </a:r>
            <a:endParaRPr sz="3200" b="1" i="1">
              <a:solidFill>
                <a:srgbClr val="121313"/>
              </a:solidFill>
              <a:latin typeface="Calibri"/>
              <a:ea typeface="Calibri"/>
              <a:cs typeface="Calibri"/>
              <a:sym typeface="Calibri"/>
            </a:endParaRPr>
          </a:p>
        </p:txBody>
      </p:sp>
      <p:sp>
        <p:nvSpPr>
          <p:cNvPr id="806" name="Google Shape;806;p117"/>
          <p:cNvSpPr txBox="1"/>
          <p:nvPr/>
        </p:nvSpPr>
        <p:spPr>
          <a:xfrm>
            <a:off x="6356014" y="940508"/>
            <a:ext cx="3000000" cy="985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1000"/>
              </a:spcAft>
              <a:buNone/>
            </a:pPr>
            <a:r>
              <a:rPr lang="en-US" sz="5200" b="1">
                <a:solidFill>
                  <a:srgbClr val="0B672E"/>
                </a:solidFill>
                <a:latin typeface="Roboto"/>
                <a:ea typeface="Roboto"/>
                <a:cs typeface="Roboto"/>
                <a:sym typeface="Roboto"/>
              </a:rPr>
              <a:t>2024</a:t>
            </a:r>
            <a:endParaRPr sz="3000">
              <a:solidFill>
                <a:srgbClr val="0B672E"/>
              </a:solidFill>
              <a:latin typeface="Roboto"/>
              <a:ea typeface="Roboto"/>
              <a:cs typeface="Roboto"/>
              <a:sym typeface="Roboto"/>
            </a:endParaRPr>
          </a:p>
        </p:txBody>
      </p:sp>
      <p:sp>
        <p:nvSpPr>
          <p:cNvPr id="807" name="Google Shape;807;p117"/>
          <p:cNvSpPr txBox="1"/>
          <p:nvPr/>
        </p:nvSpPr>
        <p:spPr>
          <a:xfrm>
            <a:off x="5184425" y="3754950"/>
            <a:ext cx="6065400" cy="13236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4000" b="1" i="1">
                <a:solidFill>
                  <a:srgbClr val="7F1F8D"/>
                </a:solidFill>
                <a:latin typeface="Calibri"/>
                <a:ea typeface="Calibri"/>
                <a:cs typeface="Calibri"/>
                <a:sym typeface="Calibri"/>
              </a:rPr>
              <a:t>Scan to Register for Summer 2024 Courses!</a:t>
            </a:r>
            <a:endParaRPr sz="4000" b="1" i="1">
              <a:solidFill>
                <a:srgbClr val="7F1F8D"/>
              </a:solidFill>
            </a:endParaRPr>
          </a:p>
        </p:txBody>
      </p:sp>
      <p:pic>
        <p:nvPicPr>
          <p:cNvPr id="808" name="Google Shape;808;p117" descr="Qr code&#10;&#10;Description automatically generated"/>
          <p:cNvPicPr preferRelativeResize="0"/>
          <p:nvPr/>
        </p:nvPicPr>
        <p:blipFill rotWithShape="1">
          <a:blip r:embed="rId4">
            <a:alphaModFix/>
          </a:blip>
          <a:srcRect/>
          <a:stretch/>
        </p:blipFill>
        <p:spPr>
          <a:xfrm>
            <a:off x="1505500" y="2829700"/>
            <a:ext cx="3553076" cy="3553050"/>
          </a:xfrm>
          <a:prstGeom prst="rect">
            <a:avLst/>
          </a:prstGeom>
          <a:noFill/>
          <a:ln w="9525" cap="flat" cmpd="sng">
            <a:solidFill>
              <a:srgbClr val="000000"/>
            </a:solidFill>
            <a:prstDash val="solid"/>
            <a:round/>
            <a:headEnd type="none" w="sm" len="sm"/>
            <a:tailEnd type="none" w="sm" len="sm"/>
          </a:ln>
        </p:spPr>
      </p:pic>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813"/>
        <p:cNvGrpSpPr/>
        <p:nvPr/>
      </p:nvGrpSpPr>
      <p:grpSpPr>
        <a:xfrm>
          <a:off x="0" y="0"/>
          <a:ext cx="0" cy="0"/>
          <a:chOff x="0" y="0"/>
          <a:chExt cx="0" cy="0"/>
        </a:xfrm>
      </p:grpSpPr>
      <p:sp>
        <p:nvSpPr>
          <p:cNvPr id="814" name="Google Shape;814;p118"/>
          <p:cNvSpPr txBox="1">
            <a:spLocks noGrp="1"/>
          </p:cNvSpPr>
          <p:nvPr>
            <p:ph type="title"/>
          </p:nvPr>
        </p:nvSpPr>
        <p:spPr>
          <a:xfrm>
            <a:off x="4425300" y="1693575"/>
            <a:ext cx="7308900" cy="2208000"/>
          </a:xfrm>
          <a:prstGeom prst="rect">
            <a:avLst/>
          </a:prstGeom>
        </p:spPr>
        <p:txBody>
          <a:bodyPr spcFirstLastPara="1" wrap="square" lIns="91425" tIns="45700" rIns="91425" bIns="45700" anchor="t" anchorCtr="0">
            <a:noAutofit/>
          </a:bodyPr>
          <a:lstStyle/>
          <a:p>
            <a:pPr marL="0" lvl="0" indent="0" algn="l" rtl="0">
              <a:lnSpc>
                <a:spcPct val="100000"/>
              </a:lnSpc>
              <a:spcBef>
                <a:spcPts val="0"/>
              </a:spcBef>
              <a:spcAft>
                <a:spcPts val="0"/>
              </a:spcAft>
              <a:buNone/>
            </a:pPr>
            <a:r>
              <a:rPr lang="en-US" sz="5000" b="1">
                <a:latin typeface="Calibri"/>
                <a:ea typeface="Calibri"/>
                <a:cs typeface="Calibri"/>
                <a:sym typeface="Calibri"/>
              </a:rPr>
              <a:t>Thank you for attending this session!</a:t>
            </a:r>
            <a:endParaRPr sz="5000" b="1">
              <a:latin typeface="Calibri"/>
              <a:ea typeface="Calibri"/>
              <a:cs typeface="Calibri"/>
              <a:sym typeface="Calibri"/>
            </a:endParaRPr>
          </a:p>
        </p:txBody>
      </p:sp>
      <p:sp>
        <p:nvSpPr>
          <p:cNvPr id="815" name="Google Shape;815;p118"/>
          <p:cNvSpPr txBox="1"/>
          <p:nvPr/>
        </p:nvSpPr>
        <p:spPr>
          <a:xfrm>
            <a:off x="4425300" y="4785175"/>
            <a:ext cx="7069800" cy="13284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sz="4400" b="1">
                <a:solidFill>
                  <a:srgbClr val="7F1F8D"/>
                </a:solidFill>
                <a:latin typeface="Calibri"/>
                <a:ea typeface="Calibri"/>
                <a:cs typeface="Calibri"/>
                <a:sym typeface="Calibri"/>
              </a:rPr>
              <a:t>Presenter: Chris Chou</a:t>
            </a:r>
            <a:endParaRPr sz="4400" b="1">
              <a:solidFill>
                <a:srgbClr val="7F1F8D"/>
              </a:solidFill>
              <a:latin typeface="Calibri"/>
              <a:ea typeface="Calibri"/>
              <a:cs typeface="Calibri"/>
              <a:sym typeface="Calibri"/>
            </a:endParaRPr>
          </a:p>
          <a:p>
            <a:pPr marL="0" lvl="0" indent="0" algn="l" rtl="0">
              <a:spcBef>
                <a:spcPts val="0"/>
              </a:spcBef>
              <a:spcAft>
                <a:spcPts val="0"/>
              </a:spcAft>
              <a:buNone/>
            </a:pPr>
            <a:r>
              <a:rPr lang="en-US" sz="4000">
                <a:latin typeface="Calibri"/>
                <a:ea typeface="Calibri"/>
                <a:cs typeface="Calibri"/>
                <a:sym typeface="Calibri"/>
              </a:rPr>
              <a:t>Mrs.Chou@gmail.com</a:t>
            </a:r>
            <a:endParaRPr sz="4000">
              <a:latin typeface="Calibri"/>
              <a:ea typeface="Calibri"/>
              <a:cs typeface="Calibri"/>
              <a:sym typeface="Calibri"/>
            </a:endParaRPr>
          </a:p>
        </p:txBody>
      </p:sp>
      <p:pic>
        <p:nvPicPr>
          <p:cNvPr id="816" name="Google Shape;816;p118" descr="A qr code with a few black squares&#10;&#10;Description automatically generated"/>
          <p:cNvPicPr preferRelativeResize="0"/>
          <p:nvPr/>
        </p:nvPicPr>
        <p:blipFill rotWithShape="1">
          <a:blip r:embed="rId3">
            <a:alphaModFix/>
          </a:blip>
          <a:srcRect/>
          <a:stretch/>
        </p:blipFill>
        <p:spPr>
          <a:xfrm>
            <a:off x="695601" y="2822100"/>
            <a:ext cx="2916050" cy="2916024"/>
          </a:xfrm>
          <a:prstGeom prst="rect">
            <a:avLst/>
          </a:prstGeom>
          <a:noFill/>
          <a:ln w="28575" cap="flat" cmpd="sng">
            <a:solidFill>
              <a:srgbClr val="000000"/>
            </a:solidFill>
            <a:prstDash val="solid"/>
            <a:round/>
            <a:headEnd type="none" w="sm" len="sm"/>
            <a:tailEnd type="none" w="sm" len="sm"/>
          </a:ln>
        </p:spPr>
      </p:pic>
      <p:sp>
        <p:nvSpPr>
          <p:cNvPr id="817" name="Google Shape;817;p118"/>
          <p:cNvSpPr txBox="1"/>
          <p:nvPr/>
        </p:nvSpPr>
        <p:spPr>
          <a:xfrm>
            <a:off x="321515" y="5738125"/>
            <a:ext cx="3664200" cy="6396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US" sz="1900" b="1">
                <a:latin typeface="Calibri"/>
                <a:ea typeface="Calibri"/>
                <a:cs typeface="Calibri"/>
                <a:sym typeface="Calibri"/>
              </a:rPr>
              <a:t>Take this survey for a chance to win a $50 gift card!</a:t>
            </a:r>
            <a:endParaRPr sz="1900" b="1">
              <a:latin typeface="Calibri"/>
              <a:ea typeface="Calibri"/>
              <a:cs typeface="Calibri"/>
              <a:sym typeface="Calibri"/>
            </a:endParaRPr>
          </a:p>
        </p:txBody>
      </p:sp>
      <p:sp>
        <p:nvSpPr>
          <p:cNvPr id="818" name="Google Shape;818;p118"/>
          <p:cNvSpPr txBox="1"/>
          <p:nvPr/>
        </p:nvSpPr>
        <p:spPr>
          <a:xfrm>
            <a:off x="4425300" y="3537350"/>
            <a:ext cx="7176600" cy="1169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3200" b="1" i="1">
                <a:solidFill>
                  <a:srgbClr val="008000"/>
                </a:solidFill>
                <a:latin typeface="Calibri"/>
                <a:ea typeface="Calibri"/>
                <a:cs typeface="Calibri"/>
                <a:sym typeface="Calibri"/>
              </a:rPr>
              <a:t>Please come back and join us for our other sessions tomorrow!</a:t>
            </a:r>
            <a:endParaRPr sz="3200" i="1">
              <a:solidFill>
                <a:srgbClr val="008000"/>
              </a:solidFill>
            </a:endParaRP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823"/>
        <p:cNvGrpSpPr/>
        <p:nvPr/>
      </p:nvGrpSpPr>
      <p:grpSpPr>
        <a:xfrm>
          <a:off x="0" y="0"/>
          <a:ext cx="0" cy="0"/>
          <a:chOff x="0" y="0"/>
          <a:chExt cx="0" cy="0"/>
        </a:xfrm>
      </p:grpSpPr>
      <p:sp>
        <p:nvSpPr>
          <p:cNvPr id="824" name="Google Shape;824;p119"/>
          <p:cNvSpPr txBox="1">
            <a:spLocks noGrp="1"/>
          </p:cNvSpPr>
          <p:nvPr>
            <p:ph type="sldNum" idx="12"/>
          </p:nvPr>
        </p:nvSpPr>
        <p:spPr>
          <a:xfrm>
            <a:off x="11602610" y="6299373"/>
            <a:ext cx="437700" cy="3651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Clr>
                <a:srgbClr val="000000"/>
              </a:buClr>
              <a:buFont typeface="Arial"/>
              <a:buNone/>
            </a:pPr>
            <a:fld id="{00000000-1234-1234-1234-123412341234}" type="slidenum">
              <a:rPr lang="en-US"/>
              <a:t>48</a:t>
            </a:fld>
            <a:endParaRPr/>
          </a:p>
        </p:txBody>
      </p:sp>
      <p:pic>
        <p:nvPicPr>
          <p:cNvPr id="825" name="Google Shape;825;p119"/>
          <p:cNvPicPr preferRelativeResize="0"/>
          <p:nvPr/>
        </p:nvPicPr>
        <p:blipFill>
          <a:blip r:embed="rId3">
            <a:alphaModFix/>
          </a:blip>
          <a:stretch>
            <a:fillRect/>
          </a:stretch>
        </p:blipFill>
        <p:spPr>
          <a:xfrm>
            <a:off x="1058450" y="1820525"/>
            <a:ext cx="7065450" cy="4710300"/>
          </a:xfrm>
          <a:prstGeom prst="rect">
            <a:avLst/>
          </a:prstGeom>
          <a:noFill/>
          <a:ln>
            <a:noFill/>
          </a:ln>
        </p:spPr>
      </p:pic>
      <p:pic>
        <p:nvPicPr>
          <p:cNvPr id="826" name="Google Shape;826;p119"/>
          <p:cNvPicPr preferRelativeResize="0"/>
          <p:nvPr/>
        </p:nvPicPr>
        <p:blipFill>
          <a:blip r:embed="rId4">
            <a:alphaModFix/>
          </a:blip>
          <a:stretch>
            <a:fillRect/>
          </a:stretch>
        </p:blipFill>
        <p:spPr>
          <a:xfrm>
            <a:off x="6927875" y="322575"/>
            <a:ext cx="4031858" cy="4710300"/>
          </a:xfrm>
          <a:prstGeom prst="rect">
            <a:avLst/>
          </a:prstGeom>
          <a:noFill/>
          <a:ln w="9525" cap="flat" cmpd="sng">
            <a:solidFill>
              <a:schemeClr val="dk2"/>
            </a:solidFill>
            <a:prstDash val="solid"/>
            <a:round/>
            <a:headEnd type="none" w="sm" len="sm"/>
            <a:tailEnd type="none" w="sm" len="sm"/>
          </a:ln>
          <a:effectLst>
            <a:outerShdw blurRad="57150" dist="85725" dir="3900000" algn="bl" rotWithShape="0">
              <a:srgbClr val="000000">
                <a:alpha val="62000"/>
              </a:srgbClr>
            </a:outerShdw>
          </a:effectLst>
        </p:spPr>
      </p:pic>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830"/>
        <p:cNvGrpSpPr/>
        <p:nvPr/>
      </p:nvGrpSpPr>
      <p:grpSpPr>
        <a:xfrm>
          <a:off x="0" y="0"/>
          <a:ext cx="0" cy="0"/>
          <a:chOff x="0" y="0"/>
          <a:chExt cx="0" cy="0"/>
        </a:xfrm>
      </p:grpSpPr>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383"/>
        <p:cNvGrpSpPr/>
        <p:nvPr/>
      </p:nvGrpSpPr>
      <p:grpSpPr>
        <a:xfrm>
          <a:off x="0" y="0"/>
          <a:ext cx="0" cy="0"/>
          <a:chOff x="0" y="0"/>
          <a:chExt cx="0" cy="0"/>
        </a:xfrm>
      </p:grpSpPr>
      <p:sp>
        <p:nvSpPr>
          <p:cNvPr id="384" name="Google Shape;384;p76"/>
          <p:cNvSpPr txBox="1">
            <a:spLocks noGrp="1"/>
          </p:cNvSpPr>
          <p:nvPr>
            <p:ph type="sldNum" idx="12"/>
          </p:nvPr>
        </p:nvSpPr>
        <p:spPr>
          <a:xfrm>
            <a:off x="11602610" y="6299373"/>
            <a:ext cx="437700" cy="3651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Clr>
                <a:srgbClr val="000000"/>
              </a:buClr>
              <a:buFont typeface="Arial"/>
              <a:buNone/>
            </a:pPr>
            <a:fld id="{00000000-1234-1234-1234-123412341234}" type="slidenum">
              <a:rPr lang="en-US"/>
              <a:t>5</a:t>
            </a:fld>
            <a:endParaRPr/>
          </a:p>
        </p:txBody>
      </p:sp>
      <p:pic>
        <p:nvPicPr>
          <p:cNvPr id="385" name="Google Shape;385;p76"/>
          <p:cNvPicPr preferRelativeResize="0"/>
          <p:nvPr/>
        </p:nvPicPr>
        <p:blipFill rotWithShape="1">
          <a:blip r:embed="rId3">
            <a:alphaModFix/>
          </a:blip>
          <a:srcRect l="15715" r="34441"/>
          <a:stretch/>
        </p:blipFill>
        <p:spPr>
          <a:xfrm rot="10800000">
            <a:off x="8667725" y="1509416"/>
            <a:ext cx="2925375" cy="4402025"/>
          </a:xfrm>
          <a:prstGeom prst="rect">
            <a:avLst/>
          </a:prstGeom>
          <a:solidFill>
            <a:srgbClr val="ECECEC"/>
          </a:solidFill>
          <a:ln w="88900" cap="sq" cmpd="sng">
            <a:solidFill>
              <a:srgbClr val="FFFFFF"/>
            </a:solidFill>
            <a:prstDash val="solid"/>
            <a:miter lim="800000"/>
            <a:headEnd type="none" w="sm" len="sm"/>
            <a:tailEnd type="none" w="sm" len="sm"/>
          </a:ln>
          <a:effectLst>
            <a:outerShdw blurRad="55000" dist="18000" dir="5400000" algn="tl" rotWithShape="0">
              <a:srgbClr val="000000">
                <a:alpha val="40000"/>
              </a:srgbClr>
            </a:outerShdw>
          </a:effectLst>
        </p:spPr>
      </p:pic>
      <p:pic>
        <p:nvPicPr>
          <p:cNvPr id="386" name="Google Shape;386;p76"/>
          <p:cNvPicPr preferRelativeResize="0"/>
          <p:nvPr/>
        </p:nvPicPr>
        <p:blipFill rotWithShape="1">
          <a:blip r:embed="rId4">
            <a:alphaModFix/>
          </a:blip>
          <a:srcRect t="9205" b="11643"/>
          <a:stretch/>
        </p:blipFill>
        <p:spPr>
          <a:xfrm rot="10800000">
            <a:off x="4536540" y="4228051"/>
            <a:ext cx="3773073" cy="2239874"/>
          </a:xfrm>
          <a:prstGeom prst="rect">
            <a:avLst/>
          </a:prstGeom>
          <a:solidFill>
            <a:srgbClr val="ECECEC"/>
          </a:solidFill>
          <a:ln w="88900" cap="sq" cmpd="sng">
            <a:solidFill>
              <a:srgbClr val="FFFFFF"/>
            </a:solidFill>
            <a:prstDash val="solid"/>
            <a:miter lim="800000"/>
            <a:headEnd type="none" w="sm" len="sm"/>
            <a:tailEnd type="none" w="sm" len="sm"/>
          </a:ln>
          <a:effectLst>
            <a:outerShdw blurRad="55000" dist="18000" dir="5400000" algn="tl" rotWithShape="0">
              <a:srgbClr val="000000">
                <a:alpha val="40000"/>
              </a:srgbClr>
            </a:outerShdw>
          </a:effectLst>
        </p:spPr>
      </p:pic>
      <p:sp>
        <p:nvSpPr>
          <p:cNvPr id="387" name="Google Shape;387;p76"/>
          <p:cNvSpPr txBox="1">
            <a:spLocks noGrp="1"/>
          </p:cNvSpPr>
          <p:nvPr>
            <p:ph type="title"/>
          </p:nvPr>
        </p:nvSpPr>
        <p:spPr>
          <a:xfrm>
            <a:off x="838199" y="7553"/>
            <a:ext cx="10515600" cy="1325700"/>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lt1"/>
              </a:buClr>
              <a:buSzPts val="6000"/>
              <a:buFont typeface="Calibri"/>
              <a:buNone/>
            </a:pPr>
            <a:r>
              <a:rPr lang="en-US" sz="5000" b="1">
                <a:solidFill>
                  <a:srgbClr val="008000"/>
                </a:solidFill>
                <a:latin typeface="Calibri"/>
                <a:ea typeface="Calibri"/>
                <a:cs typeface="Calibri"/>
                <a:sym typeface="Calibri"/>
              </a:rPr>
              <a:t>Why Models?</a:t>
            </a:r>
            <a:endParaRPr sz="5000" b="1">
              <a:solidFill>
                <a:srgbClr val="008000"/>
              </a:solidFill>
              <a:latin typeface="Calibri"/>
              <a:ea typeface="Calibri"/>
              <a:cs typeface="Calibri"/>
              <a:sym typeface="Calibri"/>
            </a:endParaRPr>
          </a:p>
        </p:txBody>
      </p:sp>
      <p:pic>
        <p:nvPicPr>
          <p:cNvPr id="388" name="Google Shape;388;p76"/>
          <p:cNvPicPr preferRelativeResize="0"/>
          <p:nvPr/>
        </p:nvPicPr>
        <p:blipFill rotWithShape="1">
          <a:blip r:embed="rId5">
            <a:alphaModFix/>
          </a:blip>
          <a:srcRect l="31096" t="17604" r="14126" b="13329"/>
          <a:stretch/>
        </p:blipFill>
        <p:spPr>
          <a:xfrm rot="10800000">
            <a:off x="905900" y="2042425"/>
            <a:ext cx="3196325" cy="3022475"/>
          </a:xfrm>
          <a:prstGeom prst="rect">
            <a:avLst/>
          </a:prstGeom>
          <a:solidFill>
            <a:srgbClr val="ECECEC"/>
          </a:solidFill>
          <a:ln w="88900" cap="sq" cmpd="sng">
            <a:solidFill>
              <a:srgbClr val="FFFFFF"/>
            </a:solidFill>
            <a:prstDash val="solid"/>
            <a:miter lim="800000"/>
            <a:headEnd type="none" w="sm" len="sm"/>
            <a:tailEnd type="none" w="sm" len="sm"/>
          </a:ln>
          <a:effectLst>
            <a:outerShdw blurRad="55000" dist="18000" dir="5400000" algn="tl" rotWithShape="0">
              <a:srgbClr val="000000">
                <a:alpha val="40000"/>
              </a:srgbClr>
            </a:outerShdw>
          </a:effectLst>
        </p:spPr>
      </p:pic>
      <p:pic>
        <p:nvPicPr>
          <p:cNvPr id="389" name="Google Shape;389;p76"/>
          <p:cNvPicPr preferRelativeResize="0"/>
          <p:nvPr/>
        </p:nvPicPr>
        <p:blipFill rotWithShape="1">
          <a:blip r:embed="rId6">
            <a:alphaModFix/>
          </a:blip>
          <a:srcRect l="20950" t="19531" r="14286" b="24649"/>
          <a:stretch/>
        </p:blipFill>
        <p:spPr>
          <a:xfrm rot="10800000">
            <a:off x="4572565" y="1471672"/>
            <a:ext cx="3701018" cy="2392370"/>
          </a:xfrm>
          <a:prstGeom prst="rect">
            <a:avLst/>
          </a:prstGeom>
          <a:solidFill>
            <a:srgbClr val="ECECEC"/>
          </a:solidFill>
          <a:ln w="88900" cap="sq" cmpd="sng">
            <a:solidFill>
              <a:srgbClr val="FFFFFF"/>
            </a:solidFill>
            <a:prstDash val="solid"/>
            <a:miter lim="800000"/>
            <a:headEnd type="none" w="sm" len="sm"/>
            <a:tailEnd type="none" w="sm" len="sm"/>
          </a:ln>
          <a:effectLst>
            <a:outerShdw blurRad="55000" dist="18000" dir="5400000" algn="tl" rotWithShape="0">
              <a:srgbClr val="000000">
                <a:alpha val="40000"/>
              </a:srgbClr>
            </a:outerShdw>
          </a:effectLs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394"/>
        <p:cNvGrpSpPr/>
        <p:nvPr/>
      </p:nvGrpSpPr>
      <p:grpSpPr>
        <a:xfrm>
          <a:off x="0" y="0"/>
          <a:ext cx="0" cy="0"/>
          <a:chOff x="0" y="0"/>
          <a:chExt cx="0" cy="0"/>
        </a:xfrm>
      </p:grpSpPr>
      <p:sp>
        <p:nvSpPr>
          <p:cNvPr id="395" name="Google Shape;395;p77"/>
          <p:cNvSpPr txBox="1">
            <a:spLocks noGrp="1"/>
          </p:cNvSpPr>
          <p:nvPr>
            <p:ph type="sldNum" idx="12"/>
          </p:nvPr>
        </p:nvSpPr>
        <p:spPr>
          <a:xfrm>
            <a:off x="11602610" y="6299373"/>
            <a:ext cx="437700" cy="3651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Clr>
                <a:srgbClr val="000000"/>
              </a:buClr>
              <a:buFont typeface="Arial"/>
              <a:buNone/>
            </a:pPr>
            <a:fld id="{00000000-1234-1234-1234-123412341234}" type="slidenum">
              <a:rPr lang="en-US"/>
              <a:t>6</a:t>
            </a:fld>
            <a:endParaRPr/>
          </a:p>
        </p:txBody>
      </p:sp>
      <p:pic>
        <p:nvPicPr>
          <p:cNvPr id="396" name="Google Shape;396;p77"/>
          <p:cNvPicPr preferRelativeResize="0"/>
          <p:nvPr/>
        </p:nvPicPr>
        <p:blipFill rotWithShape="1">
          <a:blip r:embed="rId3">
            <a:alphaModFix/>
          </a:blip>
          <a:srcRect b="55333"/>
          <a:stretch/>
        </p:blipFill>
        <p:spPr>
          <a:xfrm>
            <a:off x="1398800" y="1118208"/>
            <a:ext cx="7911599" cy="580575"/>
          </a:xfrm>
          <a:prstGeom prst="rect">
            <a:avLst/>
          </a:prstGeom>
          <a:noFill/>
          <a:ln>
            <a:noFill/>
          </a:ln>
        </p:spPr>
      </p:pic>
      <p:pic>
        <p:nvPicPr>
          <p:cNvPr id="397" name="Google Shape;397;p77"/>
          <p:cNvPicPr preferRelativeResize="0"/>
          <p:nvPr/>
        </p:nvPicPr>
        <p:blipFill rotWithShape="1">
          <a:blip r:embed="rId3">
            <a:alphaModFix/>
          </a:blip>
          <a:srcRect t="43107" r="84792"/>
          <a:stretch/>
        </p:blipFill>
        <p:spPr>
          <a:xfrm>
            <a:off x="9285233" y="1001008"/>
            <a:ext cx="1203174" cy="739475"/>
          </a:xfrm>
          <a:prstGeom prst="rect">
            <a:avLst/>
          </a:prstGeom>
          <a:noFill/>
          <a:ln>
            <a:noFill/>
          </a:ln>
        </p:spPr>
      </p:pic>
      <p:pic>
        <p:nvPicPr>
          <p:cNvPr id="398" name="Google Shape;398;p77"/>
          <p:cNvPicPr preferRelativeResize="0"/>
          <p:nvPr/>
        </p:nvPicPr>
        <p:blipFill rotWithShape="1">
          <a:blip r:embed="rId4">
            <a:alphaModFix/>
          </a:blip>
          <a:srcRect t="17515" b="9138"/>
          <a:stretch/>
        </p:blipFill>
        <p:spPr>
          <a:xfrm>
            <a:off x="2316988" y="2229200"/>
            <a:ext cx="7558025" cy="369760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403"/>
        <p:cNvGrpSpPr/>
        <p:nvPr/>
      </p:nvGrpSpPr>
      <p:grpSpPr>
        <a:xfrm>
          <a:off x="0" y="0"/>
          <a:ext cx="0" cy="0"/>
          <a:chOff x="0" y="0"/>
          <a:chExt cx="0" cy="0"/>
        </a:xfrm>
      </p:grpSpPr>
      <p:sp>
        <p:nvSpPr>
          <p:cNvPr id="404" name="Google Shape;404;p78"/>
          <p:cNvSpPr txBox="1">
            <a:spLocks noGrp="1"/>
          </p:cNvSpPr>
          <p:nvPr>
            <p:ph type="sldNum" idx="12"/>
          </p:nvPr>
        </p:nvSpPr>
        <p:spPr>
          <a:xfrm>
            <a:off x="11602610" y="6299373"/>
            <a:ext cx="437700" cy="3651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Clr>
                <a:srgbClr val="000000"/>
              </a:buClr>
              <a:buFont typeface="Arial"/>
              <a:buNone/>
            </a:pPr>
            <a:fld id="{00000000-1234-1234-1234-123412341234}" type="slidenum">
              <a:rPr lang="en-US"/>
              <a:t>7</a:t>
            </a:fld>
            <a:endParaRPr/>
          </a:p>
        </p:txBody>
      </p:sp>
      <p:sp>
        <p:nvSpPr>
          <p:cNvPr id="405" name="Google Shape;405;p78"/>
          <p:cNvSpPr txBox="1">
            <a:spLocks noGrp="1"/>
          </p:cNvSpPr>
          <p:nvPr>
            <p:ph type="body" idx="1"/>
          </p:nvPr>
        </p:nvSpPr>
        <p:spPr>
          <a:xfrm>
            <a:off x="1016200" y="1969825"/>
            <a:ext cx="10581300" cy="4289100"/>
          </a:xfrm>
          <a:prstGeom prst="rect">
            <a:avLst/>
          </a:prstGeom>
        </p:spPr>
        <p:txBody>
          <a:bodyPr spcFirstLastPara="1" wrap="square" lIns="91425" tIns="45700" rIns="91425" bIns="45700" anchor="t" anchorCtr="0">
            <a:normAutofit/>
          </a:bodyPr>
          <a:lstStyle/>
          <a:p>
            <a:pPr marL="457200" lvl="0" indent="-457200" algn="l" rtl="0">
              <a:lnSpc>
                <a:spcPct val="115000"/>
              </a:lnSpc>
              <a:spcBef>
                <a:spcPts val="0"/>
              </a:spcBef>
              <a:spcAft>
                <a:spcPts val="0"/>
              </a:spcAft>
              <a:buSzPts val="3600"/>
              <a:buChar char="•"/>
            </a:pPr>
            <a:r>
              <a:rPr lang="en-US" sz="3600"/>
              <a:t>Hydrogen bonding and covalent bonding</a:t>
            </a:r>
            <a:endParaRPr sz="3600"/>
          </a:p>
          <a:p>
            <a:pPr marL="457200" lvl="0" indent="-457200" algn="l" rtl="0">
              <a:lnSpc>
                <a:spcPct val="115000"/>
              </a:lnSpc>
              <a:spcBef>
                <a:spcPts val="0"/>
              </a:spcBef>
              <a:spcAft>
                <a:spcPts val="0"/>
              </a:spcAft>
              <a:buSzPts val="3600"/>
              <a:buChar char="•"/>
            </a:pPr>
            <a:r>
              <a:rPr lang="en-US" sz="3600"/>
              <a:t>Cell structure</a:t>
            </a:r>
            <a:endParaRPr sz="3600"/>
          </a:p>
          <a:p>
            <a:pPr marL="457200" lvl="0" indent="-457200" algn="l" rtl="0">
              <a:lnSpc>
                <a:spcPct val="115000"/>
              </a:lnSpc>
              <a:spcBef>
                <a:spcPts val="0"/>
              </a:spcBef>
              <a:spcAft>
                <a:spcPts val="0"/>
              </a:spcAft>
              <a:buSzPts val="3600"/>
              <a:buChar char="•"/>
            </a:pPr>
            <a:r>
              <a:rPr lang="en-US" sz="3600"/>
              <a:t>Prokaryotic and eukaryotic cells</a:t>
            </a:r>
            <a:endParaRPr sz="3600"/>
          </a:p>
          <a:p>
            <a:pPr marL="457200" lvl="0" indent="-457200" algn="l" rtl="0">
              <a:lnSpc>
                <a:spcPct val="115000"/>
              </a:lnSpc>
              <a:spcBef>
                <a:spcPts val="0"/>
              </a:spcBef>
              <a:spcAft>
                <a:spcPts val="0"/>
              </a:spcAft>
              <a:buSzPts val="3600"/>
              <a:buChar char="•"/>
            </a:pPr>
            <a:r>
              <a:rPr lang="en-US" sz="3600"/>
              <a:t>Basic DNA structure</a:t>
            </a:r>
            <a:endParaRPr sz="3600"/>
          </a:p>
          <a:p>
            <a:pPr marL="457200" lvl="0" indent="-457200" algn="l" rtl="0">
              <a:lnSpc>
                <a:spcPct val="115000"/>
              </a:lnSpc>
              <a:spcBef>
                <a:spcPts val="0"/>
              </a:spcBef>
              <a:spcAft>
                <a:spcPts val="0"/>
              </a:spcAft>
              <a:buSzPts val="3600"/>
              <a:buChar char="•"/>
            </a:pPr>
            <a:r>
              <a:rPr lang="en-US" sz="3600"/>
              <a:t>Cell cycle basics</a:t>
            </a:r>
            <a:endParaRPr sz="3600"/>
          </a:p>
        </p:txBody>
      </p:sp>
      <p:sp>
        <p:nvSpPr>
          <p:cNvPr id="406" name="Google Shape;406;p78"/>
          <p:cNvSpPr txBox="1">
            <a:spLocks noGrp="1"/>
          </p:cNvSpPr>
          <p:nvPr>
            <p:ph type="title"/>
          </p:nvPr>
        </p:nvSpPr>
        <p:spPr>
          <a:xfrm>
            <a:off x="1016191" y="414134"/>
            <a:ext cx="10581300" cy="5445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sz="5000" b="1">
                <a:solidFill>
                  <a:srgbClr val="008000"/>
                </a:solidFill>
                <a:latin typeface="Calibri"/>
                <a:ea typeface="Calibri"/>
                <a:cs typeface="Calibri"/>
                <a:sym typeface="Calibri"/>
              </a:rPr>
              <a:t>Prerequisite Knowledge and Skills</a:t>
            </a:r>
            <a:endParaRPr sz="5000" b="1">
              <a:solidFill>
                <a:srgbClr val="008000"/>
              </a:solidFill>
              <a:latin typeface="Calibri"/>
              <a:ea typeface="Calibri"/>
              <a:cs typeface="Calibri"/>
              <a:sym typeface="Calibri"/>
            </a:endParaRPr>
          </a:p>
          <a:p>
            <a:pPr marL="0" lvl="0" indent="0" algn="l" rtl="0">
              <a:spcBef>
                <a:spcPts val="0"/>
              </a:spcBef>
              <a:spcAft>
                <a:spcPts val="0"/>
              </a:spcAft>
              <a:buNone/>
            </a:pPr>
            <a:r>
              <a:rPr lang="en-US" sz="4000" b="1">
                <a:solidFill>
                  <a:srgbClr val="7F7F7F"/>
                </a:solidFill>
                <a:latin typeface="Calibri"/>
                <a:ea typeface="Calibri"/>
                <a:cs typeface="Calibri"/>
                <a:sym typeface="Calibri"/>
              </a:rPr>
              <a:t>(For this activity)</a:t>
            </a:r>
            <a:endParaRPr sz="5000" b="1">
              <a:solidFill>
                <a:srgbClr val="008000"/>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411"/>
        <p:cNvGrpSpPr/>
        <p:nvPr/>
      </p:nvGrpSpPr>
      <p:grpSpPr>
        <a:xfrm>
          <a:off x="0" y="0"/>
          <a:ext cx="0" cy="0"/>
          <a:chOff x="0" y="0"/>
          <a:chExt cx="0" cy="0"/>
        </a:xfrm>
      </p:grpSpPr>
      <p:pic>
        <p:nvPicPr>
          <p:cNvPr id="412" name="Google Shape;412;p79"/>
          <p:cNvPicPr preferRelativeResize="0"/>
          <p:nvPr/>
        </p:nvPicPr>
        <p:blipFill>
          <a:blip r:embed="rId3">
            <a:alphaModFix/>
          </a:blip>
          <a:stretch>
            <a:fillRect/>
          </a:stretch>
        </p:blipFill>
        <p:spPr>
          <a:xfrm>
            <a:off x="5551950" y="3103500"/>
            <a:ext cx="4889449" cy="2499750"/>
          </a:xfrm>
          <a:prstGeom prst="rect">
            <a:avLst/>
          </a:prstGeom>
          <a:noFill/>
          <a:ln>
            <a:noFill/>
          </a:ln>
        </p:spPr>
      </p:pic>
      <p:sp>
        <p:nvSpPr>
          <p:cNvPr id="413" name="Google Shape;413;p79"/>
          <p:cNvSpPr txBox="1">
            <a:spLocks noGrp="1"/>
          </p:cNvSpPr>
          <p:nvPr>
            <p:ph type="sldNum" idx="12"/>
          </p:nvPr>
        </p:nvSpPr>
        <p:spPr>
          <a:xfrm>
            <a:off x="11602610" y="6299373"/>
            <a:ext cx="437700" cy="3651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en-US"/>
              <a:t>8</a:t>
            </a:fld>
            <a:endParaRPr/>
          </a:p>
        </p:txBody>
      </p:sp>
      <p:sp>
        <p:nvSpPr>
          <p:cNvPr id="414" name="Google Shape;414;p79"/>
          <p:cNvSpPr txBox="1">
            <a:spLocks noGrp="1"/>
          </p:cNvSpPr>
          <p:nvPr>
            <p:ph type="title"/>
          </p:nvPr>
        </p:nvSpPr>
        <p:spPr>
          <a:xfrm>
            <a:off x="781900" y="152400"/>
            <a:ext cx="11201700" cy="13257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6000"/>
              <a:buFont typeface="Calibri"/>
              <a:buNone/>
            </a:pPr>
            <a:r>
              <a:rPr lang="en-US" sz="4000" b="1">
                <a:latin typeface="Calibri"/>
                <a:ea typeface="Calibri"/>
                <a:cs typeface="Calibri"/>
                <a:sym typeface="Calibri"/>
              </a:rPr>
              <a:t>These are different representations of DNA nucleotides.</a:t>
            </a:r>
            <a:endParaRPr sz="4000" b="1">
              <a:latin typeface="Calibri"/>
              <a:ea typeface="Calibri"/>
              <a:cs typeface="Calibri"/>
              <a:sym typeface="Calibri"/>
            </a:endParaRPr>
          </a:p>
        </p:txBody>
      </p:sp>
      <p:sp>
        <p:nvSpPr>
          <p:cNvPr id="415" name="Google Shape;415;p79"/>
          <p:cNvSpPr txBox="1">
            <a:spLocks noGrp="1"/>
          </p:cNvSpPr>
          <p:nvPr>
            <p:ph type="title"/>
          </p:nvPr>
        </p:nvSpPr>
        <p:spPr>
          <a:xfrm>
            <a:off x="1227250" y="5338775"/>
            <a:ext cx="9853500" cy="13257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6000"/>
              <a:buFont typeface="Calibri"/>
              <a:buNone/>
            </a:pPr>
            <a:r>
              <a:rPr lang="en-US" sz="3600" b="1">
                <a:solidFill>
                  <a:srgbClr val="7F1F8D"/>
                </a:solidFill>
              </a:rPr>
              <a:t>What do you notice? What do you wonder?</a:t>
            </a:r>
            <a:endParaRPr sz="3600" b="1">
              <a:solidFill>
                <a:srgbClr val="7F1F8D"/>
              </a:solidFill>
            </a:endParaRPr>
          </a:p>
        </p:txBody>
      </p:sp>
      <p:pic>
        <p:nvPicPr>
          <p:cNvPr id="416" name="Google Shape;416;p79" descr="A picture containing small, sitting, little, table&#10;&#10;Description automatically generated"/>
          <p:cNvPicPr preferRelativeResize="0"/>
          <p:nvPr/>
        </p:nvPicPr>
        <p:blipFill rotWithShape="1">
          <a:blip r:embed="rId4">
            <a:alphaModFix/>
          </a:blip>
          <a:srcRect/>
          <a:stretch/>
        </p:blipFill>
        <p:spPr>
          <a:xfrm rot="3603109" flipH="1">
            <a:off x="9123179" y="867115"/>
            <a:ext cx="2097442" cy="2973319"/>
          </a:xfrm>
          <a:prstGeom prst="rect">
            <a:avLst/>
          </a:prstGeom>
          <a:noFill/>
          <a:ln>
            <a:noFill/>
          </a:ln>
        </p:spPr>
      </p:pic>
      <p:pic>
        <p:nvPicPr>
          <p:cNvPr id="417" name="Google Shape;417;p79"/>
          <p:cNvPicPr preferRelativeResize="0"/>
          <p:nvPr/>
        </p:nvPicPr>
        <p:blipFill>
          <a:blip r:embed="rId5">
            <a:alphaModFix/>
          </a:blip>
          <a:stretch>
            <a:fillRect/>
          </a:stretch>
        </p:blipFill>
        <p:spPr>
          <a:xfrm>
            <a:off x="973150" y="1414600"/>
            <a:ext cx="4504161" cy="3493199"/>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422"/>
        <p:cNvGrpSpPr/>
        <p:nvPr/>
      </p:nvGrpSpPr>
      <p:grpSpPr>
        <a:xfrm>
          <a:off x="0" y="0"/>
          <a:ext cx="0" cy="0"/>
          <a:chOff x="0" y="0"/>
          <a:chExt cx="0" cy="0"/>
        </a:xfrm>
      </p:grpSpPr>
      <p:sp>
        <p:nvSpPr>
          <p:cNvPr id="423" name="Google Shape;423;p80"/>
          <p:cNvSpPr txBox="1">
            <a:spLocks noGrp="1"/>
          </p:cNvSpPr>
          <p:nvPr>
            <p:ph type="sldNum" idx="12"/>
          </p:nvPr>
        </p:nvSpPr>
        <p:spPr>
          <a:xfrm>
            <a:off x="11602610" y="6299373"/>
            <a:ext cx="437700" cy="3651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Clr>
                <a:srgbClr val="000000"/>
              </a:buClr>
              <a:buFont typeface="Arial"/>
              <a:buNone/>
            </a:pPr>
            <a:fld id="{00000000-1234-1234-1234-123412341234}" type="slidenum">
              <a:rPr lang="en-US"/>
              <a:t>9</a:t>
            </a:fld>
            <a:endParaRPr/>
          </a:p>
        </p:txBody>
      </p:sp>
      <p:sp>
        <p:nvSpPr>
          <p:cNvPr id="424" name="Google Shape;424;p80"/>
          <p:cNvSpPr txBox="1">
            <a:spLocks noGrp="1"/>
          </p:cNvSpPr>
          <p:nvPr>
            <p:ph type="title"/>
          </p:nvPr>
        </p:nvSpPr>
        <p:spPr>
          <a:xfrm>
            <a:off x="1016191" y="328818"/>
            <a:ext cx="10581300" cy="544500"/>
          </a:xfrm>
          <a:prstGeom prst="rect">
            <a:avLst/>
          </a:prstGeom>
        </p:spPr>
        <p:txBody>
          <a:bodyPr spcFirstLastPara="1" wrap="square" lIns="91425" tIns="45700" rIns="91425" bIns="45700" anchor="t" anchorCtr="0">
            <a:noAutofit/>
          </a:bodyPr>
          <a:lstStyle/>
          <a:p>
            <a:pPr marL="0" lvl="0" indent="0" algn="ctr" rtl="0">
              <a:spcBef>
                <a:spcPts val="0"/>
              </a:spcBef>
              <a:spcAft>
                <a:spcPts val="0"/>
              </a:spcAft>
              <a:buNone/>
            </a:pPr>
            <a:r>
              <a:rPr lang="en-US" sz="5000" b="1">
                <a:latin typeface="Calibri"/>
                <a:ea typeface="Calibri"/>
                <a:cs typeface="Calibri"/>
                <a:sym typeface="Calibri"/>
              </a:rPr>
              <a:t>The Cell Cycle</a:t>
            </a:r>
            <a:endParaRPr sz="5000" b="1">
              <a:latin typeface="Calibri"/>
              <a:ea typeface="Calibri"/>
              <a:cs typeface="Calibri"/>
              <a:sym typeface="Calibri"/>
            </a:endParaRPr>
          </a:p>
        </p:txBody>
      </p:sp>
      <p:pic>
        <p:nvPicPr>
          <p:cNvPr id="425" name="Google Shape;425;p80"/>
          <p:cNvPicPr preferRelativeResize="0"/>
          <p:nvPr/>
        </p:nvPicPr>
        <p:blipFill>
          <a:blip r:embed="rId3">
            <a:alphaModFix/>
          </a:blip>
          <a:stretch>
            <a:fillRect/>
          </a:stretch>
        </p:blipFill>
        <p:spPr>
          <a:xfrm>
            <a:off x="1016200" y="1363500"/>
            <a:ext cx="8523975" cy="4834875"/>
          </a:xfrm>
          <a:prstGeom prst="rect">
            <a:avLst/>
          </a:prstGeom>
          <a:noFill/>
          <a:ln>
            <a:noFill/>
          </a:ln>
        </p:spPr>
      </p:pic>
      <p:sp>
        <p:nvSpPr>
          <p:cNvPr id="426" name="Google Shape;426;p80"/>
          <p:cNvSpPr txBox="1"/>
          <p:nvPr/>
        </p:nvSpPr>
        <p:spPr>
          <a:xfrm>
            <a:off x="6483634" y="2698850"/>
            <a:ext cx="2347800" cy="554100"/>
          </a:xfrm>
          <a:prstGeom prst="rect">
            <a:avLst/>
          </a:prstGeom>
          <a:noFill/>
          <a:ln>
            <a:noFill/>
          </a:ln>
        </p:spPr>
        <p:txBody>
          <a:bodyPr spcFirstLastPara="1" wrap="square" lIns="91425" tIns="91425" rIns="91425" bIns="91425" anchor="t" anchorCtr="0">
            <a:spAutoFit/>
          </a:bodyPr>
          <a:lstStyle/>
          <a:p>
            <a:pPr marL="0" lvl="0" indent="0" algn="ctr" rtl="0">
              <a:lnSpc>
                <a:spcPct val="115000"/>
              </a:lnSpc>
              <a:spcBef>
                <a:spcPts val="0"/>
              </a:spcBef>
              <a:spcAft>
                <a:spcPts val="600"/>
              </a:spcAft>
              <a:buNone/>
            </a:pPr>
            <a:r>
              <a:rPr lang="en-US" sz="2400" i="1">
                <a:solidFill>
                  <a:srgbClr val="FF6600"/>
                </a:solidFill>
                <a:latin typeface="Arial Rounded"/>
                <a:ea typeface="Arial Rounded"/>
                <a:cs typeface="Arial Rounded"/>
                <a:sym typeface="Arial Rounded"/>
              </a:rPr>
              <a:t>REPLICATION</a:t>
            </a:r>
            <a:endParaRPr sz="2400" i="1">
              <a:solidFill>
                <a:srgbClr val="FF6600"/>
              </a:solidFill>
              <a:latin typeface="Arial Rounded"/>
              <a:ea typeface="Arial Rounded"/>
              <a:cs typeface="Arial Rounded"/>
              <a:sym typeface="Arial Rounded"/>
            </a:endParaRPr>
          </a:p>
        </p:txBody>
      </p:sp>
      <p:sp>
        <p:nvSpPr>
          <p:cNvPr id="427" name="Google Shape;427;p80"/>
          <p:cNvSpPr txBox="1"/>
          <p:nvPr/>
        </p:nvSpPr>
        <p:spPr>
          <a:xfrm>
            <a:off x="840500" y="1813788"/>
            <a:ext cx="2159100" cy="978900"/>
          </a:xfrm>
          <a:prstGeom prst="rect">
            <a:avLst/>
          </a:prstGeom>
          <a:solidFill>
            <a:srgbClr val="FF6600"/>
          </a:solidFill>
          <a:ln>
            <a:noFill/>
          </a:ln>
        </p:spPr>
        <p:txBody>
          <a:bodyPr spcFirstLastPara="1" wrap="square" lIns="91425" tIns="91425" rIns="91425" bIns="91425" anchor="t" anchorCtr="0">
            <a:spAutoFit/>
          </a:bodyPr>
          <a:lstStyle/>
          <a:p>
            <a:pPr marL="0" lvl="0" indent="0" algn="ctr" rtl="0">
              <a:lnSpc>
                <a:spcPct val="115000"/>
              </a:lnSpc>
              <a:spcBef>
                <a:spcPts val="0"/>
              </a:spcBef>
              <a:spcAft>
                <a:spcPts val="600"/>
              </a:spcAft>
              <a:buNone/>
            </a:pPr>
            <a:r>
              <a:rPr lang="en-US" sz="2400" i="1">
                <a:solidFill>
                  <a:srgbClr val="FFFFFF"/>
                </a:solidFill>
                <a:latin typeface="Arial Rounded"/>
                <a:ea typeface="Arial Rounded"/>
                <a:cs typeface="Arial Rounded"/>
                <a:sym typeface="Arial Rounded"/>
              </a:rPr>
              <a:t>DNA Replication</a:t>
            </a:r>
            <a:endParaRPr sz="2400" i="1">
              <a:solidFill>
                <a:srgbClr val="FFFFFF"/>
              </a:solidFill>
              <a:latin typeface="Arial Rounded"/>
              <a:ea typeface="Arial Rounded"/>
              <a:cs typeface="Arial Rounded"/>
              <a:sym typeface="Arial Rounded"/>
            </a:endParaRPr>
          </a:p>
        </p:txBody>
      </p:sp>
      <p:sp>
        <p:nvSpPr>
          <p:cNvPr id="428" name="Google Shape;428;p80"/>
          <p:cNvSpPr txBox="1"/>
          <p:nvPr/>
        </p:nvSpPr>
        <p:spPr>
          <a:xfrm>
            <a:off x="9724009" y="3252938"/>
            <a:ext cx="2347800" cy="10560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0"/>
              </a:spcAft>
              <a:buNone/>
            </a:pPr>
            <a:r>
              <a:rPr lang="en-US" sz="2400" i="1">
                <a:solidFill>
                  <a:srgbClr val="0000FF"/>
                </a:solidFill>
                <a:latin typeface="Arial Rounded"/>
                <a:ea typeface="Arial Rounded"/>
                <a:cs typeface="Arial Rounded"/>
                <a:sym typeface="Arial Rounded"/>
              </a:rPr>
              <a:t>Transcription</a:t>
            </a:r>
            <a:endParaRPr sz="2400" i="1">
              <a:solidFill>
                <a:srgbClr val="0000FF"/>
              </a:solidFill>
              <a:latin typeface="Arial Rounded"/>
              <a:ea typeface="Arial Rounded"/>
              <a:cs typeface="Arial Rounded"/>
              <a:sym typeface="Arial Rounded"/>
            </a:endParaRPr>
          </a:p>
          <a:p>
            <a:pPr marL="0" lvl="0" indent="0" algn="l" rtl="0">
              <a:lnSpc>
                <a:spcPct val="115000"/>
              </a:lnSpc>
              <a:spcBef>
                <a:spcPts val="600"/>
              </a:spcBef>
              <a:spcAft>
                <a:spcPts val="600"/>
              </a:spcAft>
              <a:buNone/>
            </a:pPr>
            <a:r>
              <a:rPr lang="en-US" sz="2400" i="1">
                <a:solidFill>
                  <a:srgbClr val="0000FF"/>
                </a:solidFill>
                <a:latin typeface="Arial Rounded"/>
                <a:ea typeface="Arial Rounded"/>
                <a:cs typeface="Arial Rounded"/>
                <a:sym typeface="Arial Rounded"/>
              </a:rPr>
              <a:t>Translation</a:t>
            </a:r>
            <a:endParaRPr sz="2400" i="1">
              <a:solidFill>
                <a:srgbClr val="0000FF"/>
              </a:solidFill>
              <a:latin typeface="Arial Rounded"/>
              <a:ea typeface="Arial Rounded"/>
              <a:cs typeface="Arial Rounded"/>
              <a:sym typeface="Arial Rounded"/>
            </a:endParaRPr>
          </a:p>
        </p:txBody>
      </p:sp>
      <p:sp>
        <p:nvSpPr>
          <p:cNvPr id="429" name="Google Shape;429;p80"/>
          <p:cNvSpPr/>
          <p:nvPr/>
        </p:nvSpPr>
        <p:spPr>
          <a:xfrm>
            <a:off x="9098500" y="1578025"/>
            <a:ext cx="625500" cy="4392900"/>
          </a:xfrm>
          <a:prstGeom prst="rightBrace">
            <a:avLst>
              <a:gd name="adj1" fmla="val 50000"/>
              <a:gd name="adj2" fmla="val 50000"/>
            </a:avLst>
          </a:prstGeom>
          <a:noFill/>
          <a:ln w="38100" cap="flat" cmpd="sng">
            <a:solidFill>
              <a:srgbClr val="0000FF"/>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rgbClr val="0000FF"/>
              </a:solidFill>
              <a:latin typeface="Calibri"/>
              <a:ea typeface="Calibri"/>
              <a:cs typeface="Calibri"/>
              <a:sym typeface="Calibri"/>
            </a:endParaRPr>
          </a:p>
        </p:txBody>
      </p:sp>
      <p:sp>
        <p:nvSpPr>
          <p:cNvPr id="430" name="Google Shape;430;p80"/>
          <p:cNvSpPr/>
          <p:nvPr/>
        </p:nvSpPr>
        <p:spPr>
          <a:xfrm>
            <a:off x="5872375" y="2196950"/>
            <a:ext cx="3667800" cy="1056000"/>
          </a:xfrm>
          <a:prstGeom prst="ellipse">
            <a:avLst/>
          </a:prstGeom>
          <a:noFill/>
          <a:ln w="38100" cap="flat" cmpd="sng">
            <a:solidFill>
              <a:srgbClr val="FF66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2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27"/>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43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29"/>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42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87B964E229AE904C840342B739320C07" ma:contentTypeVersion="22" ma:contentTypeDescription="Create a new document." ma:contentTypeScope="" ma:versionID="44280871fb994f3a554cc9eec7dcc6d5">
  <xsd:schema xmlns:xsd="http://www.w3.org/2001/XMLSchema" xmlns:xs="http://www.w3.org/2001/XMLSchema" xmlns:p="http://schemas.microsoft.com/office/2006/metadata/properties" xmlns:ns1="http://schemas.microsoft.com/sharepoint/v3" xmlns:ns2="256d1f37-a5bf-40ea-9e3b-df9e783b5a8c" xmlns:ns3="fccfdd5f-3cf6-48f3-9c58-398738ebd059" targetNamespace="http://schemas.microsoft.com/office/2006/metadata/properties" ma:root="true" ma:fieldsID="25565f6d3f0c9e410e3795a4391a019b" ns1:_="" ns2:_="" ns3:_="">
    <xsd:import namespace="http://schemas.microsoft.com/sharepoint/v3"/>
    <xsd:import namespace="256d1f37-a5bf-40ea-9e3b-df9e783b5a8c"/>
    <xsd:import namespace="fccfdd5f-3cf6-48f3-9c58-398738ebd059"/>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DateTaken" minOccurs="0"/>
                <xsd:element ref="ns3:MediaServiceAutoKeyPoints" minOccurs="0"/>
                <xsd:element ref="ns3:MediaServiceKeyPoints" minOccurs="0"/>
                <xsd:element ref="ns3:MediaServiceGenerationTime" minOccurs="0"/>
                <xsd:element ref="ns3:MediaServiceEventHashCode" minOccurs="0"/>
                <xsd:element ref="ns3:MediaServiceOCR" minOccurs="0"/>
                <xsd:element ref="ns1:_ip_UnifiedCompliancePolicyProperties" minOccurs="0"/>
                <xsd:element ref="ns1:_ip_UnifiedCompliancePolicyUIAction" minOccurs="0"/>
                <xsd:element ref="ns3:SubmittedtoNSTA" minOccurs="0"/>
                <xsd:element ref="ns3:Comments" minOccurs="0"/>
                <xsd:element ref="ns3:lcf76f155ced4ddcb4097134ff3c332f" minOccurs="0"/>
                <xsd:element ref="ns2:TaxCatchAll" minOccurs="0"/>
                <xsd:element ref="ns3:MediaLengthInSeconds" minOccurs="0"/>
                <xsd:element ref="ns3:MediaServiceLocation" minOccurs="0"/>
                <xsd:element ref="ns3:MediaServiceSearchProperties" minOccurs="0"/>
                <xsd:element ref="ns3: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8" nillable="true" ma:displayName="Unified Compliance Policy Properties" ma:hidden="true" ma:internalName="_ip_UnifiedCompliancePolicyProperties">
      <xsd:simpleType>
        <xsd:restriction base="dms:Note"/>
      </xsd:simpleType>
    </xsd:element>
    <xsd:element name="_ip_UnifiedCompliancePolicyUIAction" ma:index="19"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256d1f37-a5bf-40ea-9e3b-df9e783b5a8c"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TaxCatchAll" ma:index="24" nillable="true" ma:displayName="Taxonomy Catch All Column" ma:hidden="true" ma:list="{70c86df9-d0e8-46f0-93a5-6d2a22d58cc4}" ma:internalName="TaxCatchAll" ma:showField="CatchAllData" ma:web="256d1f37-a5bf-40ea-9e3b-df9e783b5a8c">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fccfdd5f-3cf6-48f3-9c58-398738ebd059" elementFormDefault="qualified">
    <xsd:import namespace="http://schemas.microsoft.com/office/2006/documentManagement/types"/>
    <xsd:import namespace="http://schemas.microsoft.com/office/infopath/2007/PartnerControls"/>
    <xsd:element name="MediaServiceMetadata" ma:index="10" nillable="true" ma:displayName="MediaServiceMetadata" ma:description="" ma:hidden="true" ma:internalName="MediaServiceMetadata" ma:readOnly="true">
      <xsd:simpleType>
        <xsd:restriction base="dms:Note"/>
      </xsd:simpleType>
    </xsd:element>
    <xsd:element name="MediaServiceFastMetadata" ma:index="11" nillable="true" ma:displayName="MediaServiceFastMetadata" ma:description="" ma:hidden="true" ma:internalName="MediaServiceFastMetadata" ma:readOnly="true">
      <xsd:simpleType>
        <xsd:restriction base="dms:Note"/>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KeyPoints" ma:index="13" nillable="true" ma:displayName="MediaServiceAutoKeyPoints" ma:hidden="true" ma:internalName="MediaServiceAutoKeyPoints" ma:readOnly="true">
      <xsd:simpleType>
        <xsd:restriction base="dms:Note"/>
      </xsd:simpleType>
    </xsd:element>
    <xsd:element name="MediaServiceKeyPoints" ma:index="14" nillable="true" ma:displayName="KeyPoints" ma:internalName="MediaServiceKeyPoints"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SubmittedtoNSTA" ma:index="20" nillable="true" ma:displayName="Submitted to NSTA" ma:default="0" ma:format="Dropdown" ma:internalName="SubmittedtoNSTA">
      <xsd:simpleType>
        <xsd:restriction base="dms:Boolean"/>
      </xsd:simpleType>
    </xsd:element>
    <xsd:element name="Comments" ma:index="21" nillable="true" ma:displayName="Comments" ma:format="Dropdown" ma:internalName="Comments">
      <xsd:simpleType>
        <xsd:restriction base="dms:Text">
          <xsd:maxLength value="255"/>
        </xsd:restriction>
      </xsd:simpleType>
    </xsd:element>
    <xsd:element name="lcf76f155ced4ddcb4097134ff3c332f" ma:index="23" nillable="true" ma:taxonomy="true" ma:internalName="lcf76f155ced4ddcb4097134ff3c332f" ma:taxonomyFieldName="MediaServiceImageTags" ma:displayName="Image Tags" ma:readOnly="false" ma:fieldId="{5cf76f15-5ced-4ddc-b409-7134ff3c332f}" ma:taxonomyMulti="true" ma:sspId="00f08751-b953-413e-9b34-2297f674b6a3" ma:termSetId="09814cd3-568e-fe90-9814-8d621ff8fb84" ma:anchorId="fba54fb3-c3e1-fe81-a776-ca4b69148c4d" ma:open="true" ma:isKeyword="false">
      <xsd:complexType>
        <xsd:sequence>
          <xsd:element ref="pc:Terms" minOccurs="0" maxOccurs="1"/>
        </xsd:sequence>
      </xsd:complexType>
    </xsd:element>
    <xsd:element name="MediaLengthInSeconds" ma:index="25" nillable="true" ma:displayName="MediaLengthInSeconds" ma:hidden="true" ma:internalName="MediaLengthInSeconds" ma:readOnly="true">
      <xsd:simpleType>
        <xsd:restriction base="dms:Unknown"/>
      </xsd:simpleType>
    </xsd:element>
    <xsd:element name="MediaServiceLocation" ma:index="26" nillable="true" ma:displayName="Location" ma:internalName="MediaServiceLocation" ma:readOnly="true">
      <xsd:simpleType>
        <xsd:restriction base="dms:Text"/>
      </xsd:simpleType>
    </xsd:element>
    <xsd:element name="MediaServiceSearchProperties" ma:index="27" nillable="true" ma:displayName="MediaServiceSearchProperties" ma:hidden="true" ma:internalName="MediaServiceSearchProperties" ma:readOnly="true">
      <xsd:simpleType>
        <xsd:restriction base="dms:Note"/>
      </xsd:simpleType>
    </xsd:element>
    <xsd:element name="MediaServiceObjectDetectorVersions" ma:index="28" nillable="true" ma:displayName="MediaServiceObjectDetectorVersions" ma:hidden="true" ma:indexed="true" ma:internalName="MediaServiceObjectDetectorVersions"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4AB84FBA-4CC5-4261-A467-2E27EF5ABEE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256d1f37-a5bf-40ea-9e3b-df9e783b5a8c"/>
    <ds:schemaRef ds:uri="fccfdd5f-3cf6-48f3-9c58-398738ebd05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B5E7D47D-791D-4F52-806A-9D28A9C43050}">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Application>Microsoft Office PowerPoint</Application>
  <PresentationFormat>Widescreen</PresentationFormat>
  <Slides>49</Slides>
  <Notes>49</Notes>
  <HiddenSlides>1</HiddenSlides>
  <ScaleCrop>false</ScaleCrop>
  <HeadingPairs>
    <vt:vector size="4" baseType="variant">
      <vt:variant>
        <vt:lpstr>Theme</vt:lpstr>
      </vt:variant>
      <vt:variant>
        <vt:i4>3</vt:i4>
      </vt:variant>
      <vt:variant>
        <vt:lpstr>Slide Titles</vt:lpstr>
      </vt:variant>
      <vt:variant>
        <vt:i4>49</vt:i4>
      </vt:variant>
    </vt:vector>
  </HeadingPairs>
  <TitlesOfParts>
    <vt:vector size="52" baseType="lpstr">
      <vt:lpstr>Office Theme</vt:lpstr>
      <vt:lpstr>Office Theme</vt:lpstr>
      <vt:lpstr>Office Theme</vt:lpstr>
      <vt:lpstr>PowerPoint Presentation</vt:lpstr>
      <vt:lpstr>Making Sense of Genetic Information Through Modeling: Replication, Transcription, Translation</vt:lpstr>
      <vt:lpstr>Workshop Learning Goals</vt:lpstr>
      <vt:lpstr>Which grades/subjects do you teach?</vt:lpstr>
      <vt:lpstr>Why Models?</vt:lpstr>
      <vt:lpstr>PowerPoint Presentation</vt:lpstr>
      <vt:lpstr>Prerequisite Knowledge and Skills (For this activity)</vt:lpstr>
      <vt:lpstr>These are different representations of DNA nucleotides.</vt:lpstr>
      <vt:lpstr>The Cell Cycle</vt:lpstr>
      <vt:lpstr>Replication</vt:lpstr>
      <vt:lpstr>Replication Tips:</vt:lpstr>
      <vt:lpstr>PowerPoint Presentation</vt:lpstr>
      <vt:lpstr>What do you notice? What do you wonder?</vt:lpstr>
      <vt:lpstr>PowerPoint Presentation</vt:lpstr>
      <vt:lpstr>PowerPoint Presentation</vt:lpstr>
      <vt:lpstr>PowerPoint Presentation</vt:lpstr>
      <vt:lpstr>Leading vs. Lagging Strands</vt:lpstr>
      <vt:lpstr>PowerPoint Presentation</vt:lpstr>
      <vt:lpstr>PowerPoint Presentation</vt:lpstr>
      <vt:lpstr>What are some “Aha Moments” you experienced as a learner during this activity? </vt:lpstr>
      <vt:lpstr>What are some limitations of this model?</vt:lpstr>
      <vt:lpstr>Transcription</vt:lpstr>
      <vt:lpstr>DNA vs. RNA</vt:lpstr>
      <vt:lpstr>What do you notice? What do you wonder?</vt:lpstr>
      <vt:lpstr>Transcription Tips:</vt:lpstr>
      <vt:lpstr>PowerPoint Presentation</vt:lpstr>
      <vt:lpstr>PowerPoint Presentation</vt:lpstr>
      <vt:lpstr>PowerPoint Presentation</vt:lpstr>
      <vt:lpstr>What are some “Aha Moments” you experienced as a learner during this activity? </vt:lpstr>
      <vt:lpstr>What are some limitations of this model?</vt:lpstr>
      <vt:lpstr>Translation</vt:lpstr>
      <vt:lpstr>PowerPoint Presentation</vt:lpstr>
      <vt:lpstr>What do you notice? What do you wonder?</vt:lpstr>
      <vt:lpstr>What will you need to pre-teach your students about the mRNA Codon Chart (or Circle) before modeling the process of translation?</vt:lpstr>
      <vt:lpstr>PowerPoint Presentation</vt:lpstr>
      <vt:lpstr>Translation Tips:</vt:lpstr>
      <vt:lpstr>PowerPoint Presentation</vt:lpstr>
      <vt:lpstr>PowerPoint Presentation</vt:lpstr>
      <vt:lpstr>PowerPoint Presentation</vt:lpstr>
      <vt:lpstr>What are some challenges you experienced as a learner during this activity? </vt:lpstr>
      <vt:lpstr>What are some limitations of this model?</vt:lpstr>
      <vt:lpstr>Ideas for capturing student learning</vt:lpstr>
      <vt:lpstr>NGSS Connections </vt:lpstr>
      <vt:lpstr>PowerPoint Presentation</vt:lpstr>
      <vt:lpstr>PowerPoint Presentation</vt:lpstr>
      <vt:lpstr>PowerPoint Presentation</vt:lpstr>
      <vt:lpstr>Thank you for attending this session!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cp:revision>1</cp:revision>
  <dcterms:modified xsi:type="dcterms:W3CDTF">2023-10-26T15:59:29Z</dcterms:modified>
</cp:coreProperties>
</file>