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4"/>
  </p:notesMasterIdLst>
  <p:sldIdLst>
    <p:sldId id="457" r:id="rId5"/>
    <p:sldId id="458" r:id="rId6"/>
    <p:sldId id="459" r:id="rId7"/>
    <p:sldId id="460" r:id="rId8"/>
    <p:sldId id="461" r:id="rId9"/>
    <p:sldId id="473" r:id="rId10"/>
    <p:sldId id="475" r:id="rId11"/>
    <p:sldId id="472" r:id="rId12"/>
    <p:sldId id="474" r:id="rId13"/>
    <p:sldId id="477" r:id="rId14"/>
    <p:sldId id="476" r:id="rId15"/>
    <p:sldId id="462" r:id="rId16"/>
    <p:sldId id="465" r:id="rId17"/>
    <p:sldId id="466" r:id="rId18"/>
    <p:sldId id="467" r:id="rId19"/>
    <p:sldId id="468" r:id="rId20"/>
    <p:sldId id="469" r:id="rId21"/>
    <p:sldId id="470" r:id="rId22"/>
    <p:sldId id="471" r:id="rId23"/>
    <p:sldId id="354" r:id="rId24"/>
    <p:sldId id="355" r:id="rId25"/>
    <p:sldId id="294" r:id="rId26"/>
    <p:sldId id="295" r:id="rId27"/>
    <p:sldId id="293" r:id="rId28"/>
    <p:sldId id="463" r:id="rId29"/>
    <p:sldId id="464" r:id="rId30"/>
    <p:sldId id="296" r:id="rId31"/>
    <p:sldId id="297" r:id="rId32"/>
    <p:sldId id="298" r:id="rId33"/>
    <p:sldId id="299" r:id="rId34"/>
    <p:sldId id="322" r:id="rId35"/>
    <p:sldId id="348" r:id="rId36"/>
    <p:sldId id="349" r:id="rId37"/>
    <p:sldId id="454" r:id="rId38"/>
    <p:sldId id="326" r:id="rId39"/>
    <p:sldId id="315" r:id="rId40"/>
    <p:sldId id="478" r:id="rId41"/>
    <p:sldId id="271" r:id="rId42"/>
    <p:sldId id="270"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6A841C-6578-F7D1-3E6E-8E2D1D934E57}" name="Mark Arnholt" initials="MA" userId="S::mark.arnholt@3dmoleculardesigns.com::66aaf4a3-e4ed-459a-9e1f-3370b582ae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632126-886A-4C73-AC07-ADDDEB8A04E7}" v="18" dt="2024-10-21T19:19:29.6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1" autoAdjust="0"/>
    <p:restoredTop sz="77597" autoAdjust="0"/>
  </p:normalViewPr>
  <p:slideViewPr>
    <p:cSldViewPr snapToGrid="0">
      <p:cViewPr varScale="1">
        <p:scale>
          <a:sx n="45" d="100"/>
          <a:sy n="45" d="100"/>
        </p:scale>
        <p:origin x="56" y="1336"/>
      </p:cViewPr>
      <p:guideLst>
        <p:guide orient="horz" pos="2160"/>
        <p:guide pos="3840"/>
      </p:guideLst>
    </p:cSldViewPr>
  </p:slideViewPr>
  <p:notesTextViewPr>
    <p:cViewPr>
      <p:scale>
        <a:sx n="1" d="1"/>
        <a:sy n="1" d="1"/>
      </p:scale>
      <p:origin x="0" y="0"/>
    </p:cViewPr>
  </p:notesTextViewPr>
  <p:notesViewPr>
    <p:cSldViewPr snapToGrid="0">
      <p:cViewPr varScale="1">
        <p:scale>
          <a:sx n="80" d="100"/>
          <a:sy n="80" d="100"/>
        </p:scale>
        <p:origin x="273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Arnholt" userId="b7de0cc5-3486-4cd8-905c-b5e2c5e5ddca" providerId="ADAL" clId="{EE632126-886A-4C73-AC07-ADDDEB8A04E7}"/>
    <pc:docChg chg="custSel addSld delSld modSld sldOrd">
      <pc:chgData name="Mark Arnholt" userId="b7de0cc5-3486-4cd8-905c-b5e2c5e5ddca" providerId="ADAL" clId="{EE632126-886A-4C73-AC07-ADDDEB8A04E7}" dt="2024-10-21T19:19:35.348" v="181" actId="14100"/>
      <pc:docMkLst>
        <pc:docMk/>
      </pc:docMkLst>
      <pc:sldChg chg="modSp mod">
        <pc:chgData name="Mark Arnholt" userId="b7de0cc5-3486-4cd8-905c-b5e2c5e5ddca" providerId="ADAL" clId="{EE632126-886A-4C73-AC07-ADDDEB8A04E7}" dt="2024-10-14T16:52:49.715" v="110" actId="1076"/>
        <pc:sldMkLst>
          <pc:docMk/>
          <pc:sldMk cId="2452467327" sldId="296"/>
        </pc:sldMkLst>
        <pc:spChg chg="mod">
          <ac:chgData name="Mark Arnholt" userId="b7de0cc5-3486-4cd8-905c-b5e2c5e5ddca" providerId="ADAL" clId="{EE632126-886A-4C73-AC07-ADDDEB8A04E7}" dt="2024-10-14T16:52:49.715" v="110" actId="1076"/>
          <ac:spMkLst>
            <pc:docMk/>
            <pc:sldMk cId="2452467327" sldId="296"/>
            <ac:spMk id="2" creationId="{59C7E940-8CDA-239A-5AFF-435A761FF835}"/>
          </ac:spMkLst>
        </pc:spChg>
        <pc:picChg chg="mod">
          <ac:chgData name="Mark Arnholt" userId="b7de0cc5-3486-4cd8-905c-b5e2c5e5ddca" providerId="ADAL" clId="{EE632126-886A-4C73-AC07-ADDDEB8A04E7}" dt="2024-10-14T16:52:27.790" v="107" actId="1076"/>
          <ac:picMkLst>
            <pc:docMk/>
            <pc:sldMk cId="2452467327" sldId="296"/>
            <ac:picMk id="15362" creationId="{F61BFB98-98EB-D7C8-DBBC-9CC5331B2BF6}"/>
          </ac:picMkLst>
        </pc:picChg>
      </pc:sldChg>
      <pc:sldChg chg="modSp mod">
        <pc:chgData name="Mark Arnholt" userId="b7de0cc5-3486-4cd8-905c-b5e2c5e5ddca" providerId="ADAL" clId="{EE632126-886A-4C73-AC07-ADDDEB8A04E7}" dt="2024-10-11T16:14:40.935" v="87" actId="732"/>
        <pc:sldMkLst>
          <pc:docMk/>
          <pc:sldMk cId="3477329507" sldId="326"/>
        </pc:sldMkLst>
        <pc:picChg chg="mod modCrop">
          <ac:chgData name="Mark Arnholt" userId="b7de0cc5-3486-4cd8-905c-b5e2c5e5ddca" providerId="ADAL" clId="{EE632126-886A-4C73-AC07-ADDDEB8A04E7}" dt="2024-10-11T16:14:40.935" v="87" actId="732"/>
          <ac:picMkLst>
            <pc:docMk/>
            <pc:sldMk cId="3477329507" sldId="326"/>
            <ac:picMk id="10" creationId="{A31C65AD-D4BC-523B-12EB-80C60363C47F}"/>
          </ac:picMkLst>
        </pc:picChg>
      </pc:sldChg>
      <pc:sldChg chg="modSp mod">
        <pc:chgData name="Mark Arnholt" userId="b7de0cc5-3486-4cd8-905c-b5e2c5e5ddca" providerId="ADAL" clId="{EE632126-886A-4C73-AC07-ADDDEB8A04E7}" dt="2024-10-14T16:54:44.022" v="174" actId="6549"/>
        <pc:sldMkLst>
          <pc:docMk/>
          <pc:sldMk cId="754705075" sldId="348"/>
        </pc:sldMkLst>
        <pc:spChg chg="mod">
          <ac:chgData name="Mark Arnholt" userId="b7de0cc5-3486-4cd8-905c-b5e2c5e5ddca" providerId="ADAL" clId="{EE632126-886A-4C73-AC07-ADDDEB8A04E7}" dt="2024-10-14T16:54:44.022" v="174" actId="6549"/>
          <ac:spMkLst>
            <pc:docMk/>
            <pc:sldMk cId="754705075" sldId="348"/>
            <ac:spMk id="3" creationId="{F0E3447E-CB05-8329-247C-CDEA0A295974}"/>
          </ac:spMkLst>
        </pc:spChg>
      </pc:sldChg>
      <pc:sldChg chg="addSp delSp modSp del mod">
        <pc:chgData name="Mark Arnholt" userId="b7de0cc5-3486-4cd8-905c-b5e2c5e5ddca" providerId="ADAL" clId="{EE632126-886A-4C73-AC07-ADDDEB8A04E7}" dt="2024-10-14T16:51:41.284" v="97" actId="47"/>
        <pc:sldMkLst>
          <pc:docMk/>
          <pc:sldMk cId="1863815274" sldId="452"/>
        </pc:sldMkLst>
        <pc:picChg chg="add mod">
          <ac:chgData name="Mark Arnholt" userId="b7de0cc5-3486-4cd8-905c-b5e2c5e5ddca" providerId="ADAL" clId="{EE632126-886A-4C73-AC07-ADDDEB8A04E7}" dt="2024-10-11T16:23:27.965" v="96" actId="1076"/>
          <ac:picMkLst>
            <pc:docMk/>
            <pc:sldMk cId="1863815274" sldId="452"/>
            <ac:picMk id="5" creationId="{99D0B6B4-297D-9F20-0128-4EAFAB803719}"/>
          </ac:picMkLst>
        </pc:picChg>
        <pc:picChg chg="del">
          <ac:chgData name="Mark Arnholt" userId="b7de0cc5-3486-4cd8-905c-b5e2c5e5ddca" providerId="ADAL" clId="{EE632126-886A-4C73-AC07-ADDDEB8A04E7}" dt="2024-10-11T16:14:53.837" v="88" actId="478"/>
          <ac:picMkLst>
            <pc:docMk/>
            <pc:sldMk cId="1863815274" sldId="452"/>
            <ac:picMk id="6" creationId="{90676A90-2160-507F-BD99-34FA7B0E44A4}"/>
          </ac:picMkLst>
        </pc:picChg>
      </pc:sldChg>
      <pc:sldChg chg="addSp delSp modSp mod">
        <pc:chgData name="Mark Arnholt" userId="b7de0cc5-3486-4cd8-905c-b5e2c5e5ddca" providerId="ADAL" clId="{EE632126-886A-4C73-AC07-ADDDEB8A04E7}" dt="2024-10-11T16:13:51.161" v="83" actId="1076"/>
        <pc:sldMkLst>
          <pc:docMk/>
          <pc:sldMk cId="3940968929" sldId="454"/>
        </pc:sldMkLst>
        <pc:spChg chg="add del mod">
          <ac:chgData name="Mark Arnholt" userId="b7de0cc5-3486-4cd8-905c-b5e2c5e5ddca" providerId="ADAL" clId="{EE632126-886A-4C73-AC07-ADDDEB8A04E7}" dt="2024-10-11T16:13:05.297" v="73" actId="22"/>
          <ac:spMkLst>
            <pc:docMk/>
            <pc:sldMk cId="3940968929" sldId="454"/>
            <ac:spMk id="5" creationId="{895984BA-2F5D-915A-3BAC-535F0AD8E67C}"/>
          </ac:spMkLst>
        </pc:spChg>
        <pc:spChg chg="mod ord">
          <ac:chgData name="Mark Arnholt" userId="b7de0cc5-3486-4cd8-905c-b5e2c5e5ddca" providerId="ADAL" clId="{EE632126-886A-4C73-AC07-ADDDEB8A04E7}" dt="2024-10-11T16:13:51.161" v="83" actId="1076"/>
          <ac:spMkLst>
            <pc:docMk/>
            <pc:sldMk cId="3940968929" sldId="454"/>
            <ac:spMk id="7" creationId="{8F8C5C78-7003-CF1D-420C-444276A2205A}"/>
          </ac:spMkLst>
        </pc:spChg>
        <pc:picChg chg="del">
          <ac:chgData name="Mark Arnholt" userId="b7de0cc5-3486-4cd8-905c-b5e2c5e5ddca" providerId="ADAL" clId="{EE632126-886A-4C73-AC07-ADDDEB8A04E7}" dt="2024-10-11T16:13:01.928" v="72" actId="478"/>
          <ac:picMkLst>
            <pc:docMk/>
            <pc:sldMk cId="3940968929" sldId="454"/>
            <ac:picMk id="6" creationId="{8C5E7D82-2929-285C-D2CB-F5FE4F157170}"/>
          </ac:picMkLst>
        </pc:picChg>
        <pc:picChg chg="add mod ord">
          <ac:chgData name="Mark Arnholt" userId="b7de0cc5-3486-4cd8-905c-b5e2c5e5ddca" providerId="ADAL" clId="{EE632126-886A-4C73-AC07-ADDDEB8A04E7}" dt="2024-10-11T16:13:21.399" v="78" actId="1076"/>
          <ac:picMkLst>
            <pc:docMk/>
            <pc:sldMk cId="3940968929" sldId="454"/>
            <ac:picMk id="9" creationId="{0167437A-A309-12E2-0B1E-2747E2565071}"/>
          </ac:picMkLst>
        </pc:picChg>
      </pc:sldChg>
      <pc:sldChg chg="modSp mod">
        <pc:chgData name="Mark Arnholt" userId="b7de0cc5-3486-4cd8-905c-b5e2c5e5ddca" providerId="ADAL" clId="{EE632126-886A-4C73-AC07-ADDDEB8A04E7}" dt="2024-10-11T14:23:51.909" v="71" actId="1076"/>
        <pc:sldMkLst>
          <pc:docMk/>
          <pc:sldMk cId="3446130641" sldId="459"/>
        </pc:sldMkLst>
        <pc:picChg chg="mod">
          <ac:chgData name="Mark Arnholt" userId="b7de0cc5-3486-4cd8-905c-b5e2c5e5ddca" providerId="ADAL" clId="{EE632126-886A-4C73-AC07-ADDDEB8A04E7}" dt="2024-10-11T14:23:51.909" v="71" actId="1076"/>
          <ac:picMkLst>
            <pc:docMk/>
            <pc:sldMk cId="3446130641" sldId="459"/>
            <ac:picMk id="7" creationId="{516BBF18-C02E-C30C-BD67-5A579F08711F}"/>
          </ac:picMkLst>
        </pc:picChg>
      </pc:sldChg>
      <pc:sldChg chg="ord">
        <pc:chgData name="Mark Arnholt" userId="b7de0cc5-3486-4cd8-905c-b5e2c5e5ddca" providerId="ADAL" clId="{EE632126-886A-4C73-AC07-ADDDEB8A04E7}" dt="2024-10-11T14:23:39.286" v="69"/>
        <pc:sldMkLst>
          <pc:docMk/>
          <pc:sldMk cId="644068355" sldId="461"/>
        </pc:sldMkLst>
      </pc:sldChg>
      <pc:sldChg chg="modSp mod">
        <pc:chgData name="Mark Arnholt" userId="b7de0cc5-3486-4cd8-905c-b5e2c5e5ddca" providerId="ADAL" clId="{EE632126-886A-4C73-AC07-ADDDEB8A04E7}" dt="2024-10-14T16:52:55.763" v="111" actId="1076"/>
        <pc:sldMkLst>
          <pc:docMk/>
          <pc:sldMk cId="3799815384" sldId="464"/>
        </pc:sldMkLst>
        <pc:spChg chg="mod">
          <ac:chgData name="Mark Arnholt" userId="b7de0cc5-3486-4cd8-905c-b5e2c5e5ddca" providerId="ADAL" clId="{EE632126-886A-4C73-AC07-ADDDEB8A04E7}" dt="2024-10-14T16:52:55.763" v="111" actId="1076"/>
          <ac:spMkLst>
            <pc:docMk/>
            <pc:sldMk cId="3799815384" sldId="464"/>
            <ac:spMk id="4" creationId="{8400FF75-F862-6FC7-3980-E1614F703A2E}"/>
          </ac:spMkLst>
        </pc:spChg>
      </pc:sldChg>
      <pc:sldChg chg="addSp delSp modSp add mod">
        <pc:chgData name="Mark Arnholt" userId="b7de0cc5-3486-4cd8-905c-b5e2c5e5ddca" providerId="ADAL" clId="{EE632126-886A-4C73-AC07-ADDDEB8A04E7}" dt="2024-10-11T14:20:39.832" v="45" actId="207"/>
        <pc:sldMkLst>
          <pc:docMk/>
          <pc:sldMk cId="3218795059" sldId="472"/>
        </pc:sldMkLst>
        <pc:spChg chg="del mod">
          <ac:chgData name="Mark Arnholt" userId="b7de0cc5-3486-4cd8-905c-b5e2c5e5ddca" providerId="ADAL" clId="{EE632126-886A-4C73-AC07-ADDDEB8A04E7}" dt="2024-10-11T14:16:38.553" v="4" actId="478"/>
          <ac:spMkLst>
            <pc:docMk/>
            <pc:sldMk cId="3218795059" sldId="472"/>
            <ac:spMk id="7" creationId="{DDDA138B-E9F5-3305-2619-CCC44EA98DCB}"/>
          </ac:spMkLst>
        </pc:spChg>
        <pc:spChg chg="add mod">
          <ac:chgData name="Mark Arnholt" userId="b7de0cc5-3486-4cd8-905c-b5e2c5e5ddca" providerId="ADAL" clId="{EE632126-886A-4C73-AC07-ADDDEB8A04E7}" dt="2024-10-11T14:20:35.634" v="44" actId="1076"/>
          <ac:spMkLst>
            <pc:docMk/>
            <pc:sldMk cId="3218795059" sldId="472"/>
            <ac:spMk id="9" creationId="{437FDADC-82D2-0F26-BCDA-F0150943EBF2}"/>
          </ac:spMkLst>
        </pc:spChg>
        <pc:spChg chg="add mod">
          <ac:chgData name="Mark Arnholt" userId="b7de0cc5-3486-4cd8-905c-b5e2c5e5ddca" providerId="ADAL" clId="{EE632126-886A-4C73-AC07-ADDDEB8A04E7}" dt="2024-10-11T14:20:35.634" v="44" actId="1076"/>
          <ac:spMkLst>
            <pc:docMk/>
            <pc:sldMk cId="3218795059" sldId="472"/>
            <ac:spMk id="10" creationId="{BC06DECF-EBA1-9240-9C42-1F4ACE816D32}"/>
          </ac:spMkLst>
        </pc:spChg>
        <pc:spChg chg="add mod">
          <ac:chgData name="Mark Arnholt" userId="b7de0cc5-3486-4cd8-905c-b5e2c5e5ddca" providerId="ADAL" clId="{EE632126-886A-4C73-AC07-ADDDEB8A04E7}" dt="2024-10-11T14:20:35.634" v="44" actId="1076"/>
          <ac:spMkLst>
            <pc:docMk/>
            <pc:sldMk cId="3218795059" sldId="472"/>
            <ac:spMk id="12" creationId="{83FA0D55-3845-8C6E-D225-D20B2238956B}"/>
          </ac:spMkLst>
        </pc:spChg>
        <pc:spChg chg="add mod">
          <ac:chgData name="Mark Arnholt" userId="b7de0cc5-3486-4cd8-905c-b5e2c5e5ddca" providerId="ADAL" clId="{EE632126-886A-4C73-AC07-ADDDEB8A04E7}" dt="2024-10-11T14:20:35.634" v="44" actId="1076"/>
          <ac:spMkLst>
            <pc:docMk/>
            <pc:sldMk cId="3218795059" sldId="472"/>
            <ac:spMk id="13" creationId="{DE0055E4-FFFD-2129-EAA7-A0CF2A538721}"/>
          </ac:spMkLst>
        </pc:spChg>
        <pc:spChg chg="add mod">
          <ac:chgData name="Mark Arnholt" userId="b7de0cc5-3486-4cd8-905c-b5e2c5e5ddca" providerId="ADAL" clId="{EE632126-886A-4C73-AC07-ADDDEB8A04E7}" dt="2024-10-11T14:20:35.634" v="44" actId="1076"/>
          <ac:spMkLst>
            <pc:docMk/>
            <pc:sldMk cId="3218795059" sldId="472"/>
            <ac:spMk id="15" creationId="{19B9FC5A-06D4-2ADE-379D-CB4DB575C306}"/>
          </ac:spMkLst>
        </pc:spChg>
        <pc:spChg chg="add mod">
          <ac:chgData name="Mark Arnholt" userId="b7de0cc5-3486-4cd8-905c-b5e2c5e5ddca" providerId="ADAL" clId="{EE632126-886A-4C73-AC07-ADDDEB8A04E7}" dt="2024-10-11T14:20:39.832" v="45" actId="207"/>
          <ac:spMkLst>
            <pc:docMk/>
            <pc:sldMk cId="3218795059" sldId="472"/>
            <ac:spMk id="16" creationId="{FEA8659B-CDBC-590E-72BB-53CBE93C69DE}"/>
          </ac:spMkLst>
        </pc:spChg>
        <pc:grpChg chg="add mod">
          <ac:chgData name="Mark Arnholt" userId="b7de0cc5-3486-4cd8-905c-b5e2c5e5ddca" providerId="ADAL" clId="{EE632126-886A-4C73-AC07-ADDDEB8A04E7}" dt="2024-10-11T14:20:35.634" v="44" actId="1076"/>
          <ac:grpSpMkLst>
            <pc:docMk/>
            <pc:sldMk cId="3218795059" sldId="472"/>
            <ac:grpSpMk id="3" creationId="{A2724FB9-11FE-B4FB-FD16-9D4689971418}"/>
          </ac:grpSpMkLst>
        </pc:grpChg>
        <pc:picChg chg="mod">
          <ac:chgData name="Mark Arnholt" userId="b7de0cc5-3486-4cd8-905c-b5e2c5e5ddca" providerId="ADAL" clId="{EE632126-886A-4C73-AC07-ADDDEB8A04E7}" dt="2024-10-11T14:20:28.482" v="43"/>
          <ac:picMkLst>
            <pc:docMk/>
            <pc:sldMk cId="3218795059" sldId="472"/>
            <ac:picMk id="4" creationId="{5B3B0F0F-B715-5923-5F64-BAE1A48AC82F}"/>
          </ac:picMkLst>
        </pc:picChg>
        <pc:picChg chg="mod">
          <ac:chgData name="Mark Arnholt" userId="b7de0cc5-3486-4cd8-905c-b5e2c5e5ddca" providerId="ADAL" clId="{EE632126-886A-4C73-AC07-ADDDEB8A04E7}" dt="2024-10-11T14:20:28.482" v="43"/>
          <ac:picMkLst>
            <pc:docMk/>
            <pc:sldMk cId="3218795059" sldId="472"/>
            <ac:picMk id="5" creationId="{73262ED5-C570-C112-8145-2F653CFCF7B9}"/>
          </ac:picMkLst>
        </pc:picChg>
        <pc:picChg chg="del">
          <ac:chgData name="Mark Arnholt" userId="b7de0cc5-3486-4cd8-905c-b5e2c5e5ddca" providerId="ADAL" clId="{EE632126-886A-4C73-AC07-ADDDEB8A04E7}" dt="2024-10-11T14:16:35.435" v="2" actId="478"/>
          <ac:picMkLst>
            <pc:docMk/>
            <pc:sldMk cId="3218795059" sldId="472"/>
            <ac:picMk id="6" creationId="{FB4FFFAA-8BEB-6EF0-290C-90C94D9C6736}"/>
          </ac:picMkLst>
        </pc:picChg>
        <pc:picChg chg="add mod">
          <ac:chgData name="Mark Arnholt" userId="b7de0cc5-3486-4cd8-905c-b5e2c5e5ddca" providerId="ADAL" clId="{EE632126-886A-4C73-AC07-ADDDEB8A04E7}" dt="2024-10-11T14:20:35.634" v="44" actId="1076"/>
          <ac:picMkLst>
            <pc:docMk/>
            <pc:sldMk cId="3218795059" sldId="472"/>
            <ac:picMk id="8" creationId="{5C09A719-1519-5164-A1F3-2AA55C574C46}"/>
          </ac:picMkLst>
        </pc:picChg>
        <pc:picChg chg="add mod">
          <ac:chgData name="Mark Arnholt" userId="b7de0cc5-3486-4cd8-905c-b5e2c5e5ddca" providerId="ADAL" clId="{EE632126-886A-4C73-AC07-ADDDEB8A04E7}" dt="2024-10-11T14:20:35.634" v="44" actId="1076"/>
          <ac:picMkLst>
            <pc:docMk/>
            <pc:sldMk cId="3218795059" sldId="472"/>
            <ac:picMk id="11" creationId="{6F44B29D-15F3-3FF0-10CA-5FAF952A941F}"/>
          </ac:picMkLst>
        </pc:picChg>
        <pc:picChg chg="add mod">
          <ac:chgData name="Mark Arnholt" userId="b7de0cc5-3486-4cd8-905c-b5e2c5e5ddca" providerId="ADAL" clId="{EE632126-886A-4C73-AC07-ADDDEB8A04E7}" dt="2024-10-11T14:20:35.634" v="44" actId="1076"/>
          <ac:picMkLst>
            <pc:docMk/>
            <pc:sldMk cId="3218795059" sldId="472"/>
            <ac:picMk id="14" creationId="{81E96784-A6C7-D87E-EC32-7195D6822227}"/>
          </ac:picMkLst>
        </pc:picChg>
      </pc:sldChg>
      <pc:sldChg chg="addSp delSp modSp add mod ord">
        <pc:chgData name="Mark Arnholt" userId="b7de0cc5-3486-4cd8-905c-b5e2c5e5ddca" providerId="ADAL" clId="{EE632126-886A-4C73-AC07-ADDDEB8A04E7}" dt="2024-10-11T14:17:08.090" v="10"/>
        <pc:sldMkLst>
          <pc:docMk/>
          <pc:sldMk cId="3962379269" sldId="473"/>
        </pc:sldMkLst>
        <pc:spChg chg="del">
          <ac:chgData name="Mark Arnholt" userId="b7de0cc5-3486-4cd8-905c-b5e2c5e5ddca" providerId="ADAL" clId="{EE632126-886A-4C73-AC07-ADDDEB8A04E7}" dt="2024-10-11T14:16:42.995" v="6" actId="478"/>
          <ac:spMkLst>
            <pc:docMk/>
            <pc:sldMk cId="3962379269" sldId="473"/>
            <ac:spMk id="7" creationId="{D68D6D05-0AB4-5AAE-B030-F619C29F45A8}"/>
          </ac:spMkLst>
        </pc:spChg>
        <pc:spChg chg="add mod">
          <ac:chgData name="Mark Arnholt" userId="b7de0cc5-3486-4cd8-905c-b5e2c5e5ddca" providerId="ADAL" clId="{EE632126-886A-4C73-AC07-ADDDEB8A04E7}" dt="2024-10-11T14:17:04.651" v="8" actId="1076"/>
          <ac:spMkLst>
            <pc:docMk/>
            <pc:sldMk cId="3962379269" sldId="473"/>
            <ac:spMk id="13" creationId="{8745D403-D3AA-10D9-521C-DF354164CAC5}"/>
          </ac:spMkLst>
        </pc:spChg>
        <pc:grpChg chg="add mod">
          <ac:chgData name="Mark Arnholt" userId="b7de0cc5-3486-4cd8-905c-b5e2c5e5ddca" providerId="ADAL" clId="{EE632126-886A-4C73-AC07-ADDDEB8A04E7}" dt="2024-10-11T14:17:04.651" v="8" actId="1076"/>
          <ac:grpSpMkLst>
            <pc:docMk/>
            <pc:sldMk cId="3962379269" sldId="473"/>
            <ac:grpSpMk id="3" creationId="{E1D1FFD4-8D98-3850-810D-5233815847E9}"/>
          </ac:grpSpMkLst>
        </pc:grpChg>
        <pc:grpChg chg="add mod">
          <ac:chgData name="Mark Arnholt" userId="b7de0cc5-3486-4cd8-905c-b5e2c5e5ddca" providerId="ADAL" clId="{EE632126-886A-4C73-AC07-ADDDEB8A04E7}" dt="2024-10-11T14:17:04.651" v="8" actId="1076"/>
          <ac:grpSpMkLst>
            <pc:docMk/>
            <pc:sldMk cId="3962379269" sldId="473"/>
            <ac:grpSpMk id="9" creationId="{5C959408-4185-F156-7D2F-8C126C41D6DA}"/>
          </ac:grpSpMkLst>
        </pc:grpChg>
        <pc:picChg chg="mod">
          <ac:chgData name="Mark Arnholt" userId="b7de0cc5-3486-4cd8-905c-b5e2c5e5ddca" providerId="ADAL" clId="{EE632126-886A-4C73-AC07-ADDDEB8A04E7}" dt="2024-10-11T14:16:55.785" v="7"/>
          <ac:picMkLst>
            <pc:docMk/>
            <pc:sldMk cId="3962379269" sldId="473"/>
            <ac:picMk id="4" creationId="{749003D6-78DC-7E33-999A-0920F54BF09F}"/>
          </ac:picMkLst>
        </pc:picChg>
        <pc:picChg chg="mod">
          <ac:chgData name="Mark Arnholt" userId="b7de0cc5-3486-4cd8-905c-b5e2c5e5ddca" providerId="ADAL" clId="{EE632126-886A-4C73-AC07-ADDDEB8A04E7}" dt="2024-10-11T14:16:55.785" v="7"/>
          <ac:picMkLst>
            <pc:docMk/>
            <pc:sldMk cId="3962379269" sldId="473"/>
            <ac:picMk id="5" creationId="{810ADD9C-B140-87BB-4942-E020ADD9228C}"/>
          </ac:picMkLst>
        </pc:picChg>
        <pc:picChg chg="del">
          <ac:chgData name="Mark Arnholt" userId="b7de0cc5-3486-4cd8-905c-b5e2c5e5ddca" providerId="ADAL" clId="{EE632126-886A-4C73-AC07-ADDDEB8A04E7}" dt="2024-10-11T14:16:40.577" v="5" actId="478"/>
          <ac:picMkLst>
            <pc:docMk/>
            <pc:sldMk cId="3962379269" sldId="473"/>
            <ac:picMk id="6" creationId="{8F00D475-45BF-2DF2-5177-571F5B485B2F}"/>
          </ac:picMkLst>
        </pc:picChg>
        <pc:picChg chg="add mod">
          <ac:chgData name="Mark Arnholt" userId="b7de0cc5-3486-4cd8-905c-b5e2c5e5ddca" providerId="ADAL" clId="{EE632126-886A-4C73-AC07-ADDDEB8A04E7}" dt="2024-10-11T14:17:04.651" v="8" actId="1076"/>
          <ac:picMkLst>
            <pc:docMk/>
            <pc:sldMk cId="3962379269" sldId="473"/>
            <ac:picMk id="8" creationId="{7F45FF9B-8600-A39C-16DD-DD91128D6FEE}"/>
          </ac:picMkLst>
        </pc:picChg>
        <pc:picChg chg="mod">
          <ac:chgData name="Mark Arnholt" userId="b7de0cc5-3486-4cd8-905c-b5e2c5e5ddca" providerId="ADAL" clId="{EE632126-886A-4C73-AC07-ADDDEB8A04E7}" dt="2024-10-11T14:16:55.785" v="7"/>
          <ac:picMkLst>
            <pc:docMk/>
            <pc:sldMk cId="3962379269" sldId="473"/>
            <ac:picMk id="10" creationId="{586A6E4E-DAAC-D816-1D60-57C15CEAA2BF}"/>
          </ac:picMkLst>
        </pc:picChg>
        <pc:picChg chg="mod">
          <ac:chgData name="Mark Arnholt" userId="b7de0cc5-3486-4cd8-905c-b5e2c5e5ddca" providerId="ADAL" clId="{EE632126-886A-4C73-AC07-ADDDEB8A04E7}" dt="2024-10-11T14:16:55.785" v="7"/>
          <ac:picMkLst>
            <pc:docMk/>
            <pc:sldMk cId="3962379269" sldId="473"/>
            <ac:picMk id="11" creationId="{79DA0F07-2F9D-50F7-0986-1BCEF4B919AF}"/>
          </ac:picMkLst>
        </pc:picChg>
        <pc:cxnChg chg="add mod">
          <ac:chgData name="Mark Arnholt" userId="b7de0cc5-3486-4cd8-905c-b5e2c5e5ddca" providerId="ADAL" clId="{EE632126-886A-4C73-AC07-ADDDEB8A04E7}" dt="2024-10-11T14:17:04.651" v="8" actId="1076"/>
          <ac:cxnSpMkLst>
            <pc:docMk/>
            <pc:sldMk cId="3962379269" sldId="473"/>
            <ac:cxnSpMk id="12" creationId="{08E14488-D918-E75A-E53D-C470EED38B9B}"/>
          </ac:cxnSpMkLst>
        </pc:cxnChg>
      </pc:sldChg>
      <pc:sldChg chg="addSp modSp add mod">
        <pc:chgData name="Mark Arnholt" userId="b7de0cc5-3486-4cd8-905c-b5e2c5e5ddca" providerId="ADAL" clId="{EE632126-886A-4C73-AC07-ADDDEB8A04E7}" dt="2024-10-11T14:21:30.509" v="51" actId="255"/>
        <pc:sldMkLst>
          <pc:docMk/>
          <pc:sldMk cId="3376326765" sldId="474"/>
        </pc:sldMkLst>
        <pc:spChg chg="add mod">
          <ac:chgData name="Mark Arnholt" userId="b7de0cc5-3486-4cd8-905c-b5e2c5e5ddca" providerId="ADAL" clId="{EE632126-886A-4C73-AC07-ADDDEB8A04E7}" dt="2024-10-11T14:21:06.447" v="49" actId="1076"/>
          <ac:spMkLst>
            <pc:docMk/>
            <pc:sldMk cId="3376326765" sldId="474"/>
            <ac:spMk id="7" creationId="{B0F93048-69CB-E943-068E-888302EA336D}"/>
          </ac:spMkLst>
        </pc:spChg>
        <pc:spChg chg="add mod">
          <ac:chgData name="Mark Arnholt" userId="b7de0cc5-3486-4cd8-905c-b5e2c5e5ddca" providerId="ADAL" clId="{EE632126-886A-4C73-AC07-ADDDEB8A04E7}" dt="2024-10-11T14:21:30.509" v="51" actId="255"/>
          <ac:spMkLst>
            <pc:docMk/>
            <pc:sldMk cId="3376326765" sldId="474"/>
            <ac:spMk id="8" creationId="{3CBE9A09-FC85-6847-D39E-71F6BEF69BB1}"/>
          </ac:spMkLst>
        </pc:spChg>
        <pc:spChg chg="add mod">
          <ac:chgData name="Mark Arnholt" userId="b7de0cc5-3486-4cd8-905c-b5e2c5e5ddca" providerId="ADAL" clId="{EE632126-886A-4C73-AC07-ADDDEB8A04E7}" dt="2024-10-11T14:21:06.447" v="49" actId="1076"/>
          <ac:spMkLst>
            <pc:docMk/>
            <pc:sldMk cId="3376326765" sldId="474"/>
            <ac:spMk id="9" creationId="{6035D62E-3419-D3A8-CA67-9C64D53320AB}"/>
          </ac:spMkLst>
        </pc:spChg>
        <pc:spChg chg="add mod">
          <ac:chgData name="Mark Arnholt" userId="b7de0cc5-3486-4cd8-905c-b5e2c5e5ddca" providerId="ADAL" clId="{EE632126-886A-4C73-AC07-ADDDEB8A04E7}" dt="2024-10-11T14:21:14.608" v="50" actId="207"/>
          <ac:spMkLst>
            <pc:docMk/>
            <pc:sldMk cId="3376326765" sldId="474"/>
            <ac:spMk id="10" creationId="{10AC10D2-AD1B-E228-0E8E-1F32CD2E8E52}"/>
          </ac:spMkLst>
        </pc:spChg>
        <pc:grpChg chg="add mod">
          <ac:chgData name="Mark Arnholt" userId="b7de0cc5-3486-4cd8-905c-b5e2c5e5ddca" providerId="ADAL" clId="{EE632126-886A-4C73-AC07-ADDDEB8A04E7}" dt="2024-10-11T14:21:06.447" v="49" actId="1076"/>
          <ac:grpSpMkLst>
            <pc:docMk/>
            <pc:sldMk cId="3376326765" sldId="474"/>
            <ac:grpSpMk id="3" creationId="{509F13F5-48FE-6FC6-BE96-CB40C4BDE4C5}"/>
          </ac:grpSpMkLst>
        </pc:grpChg>
        <pc:picChg chg="mod">
          <ac:chgData name="Mark Arnholt" userId="b7de0cc5-3486-4cd8-905c-b5e2c5e5ddca" providerId="ADAL" clId="{EE632126-886A-4C73-AC07-ADDDEB8A04E7}" dt="2024-10-11T14:21:02.548" v="47"/>
          <ac:picMkLst>
            <pc:docMk/>
            <pc:sldMk cId="3376326765" sldId="474"/>
            <ac:picMk id="4" creationId="{4B2FA8D2-3494-221D-6080-EF7DD0A1C3AE}"/>
          </ac:picMkLst>
        </pc:picChg>
        <pc:picChg chg="mod">
          <ac:chgData name="Mark Arnholt" userId="b7de0cc5-3486-4cd8-905c-b5e2c5e5ddca" providerId="ADAL" clId="{EE632126-886A-4C73-AC07-ADDDEB8A04E7}" dt="2024-10-11T14:21:02.548" v="47"/>
          <ac:picMkLst>
            <pc:docMk/>
            <pc:sldMk cId="3376326765" sldId="474"/>
            <ac:picMk id="5" creationId="{FF9DCFDF-05AD-7998-5C2F-0A4FD7AE4219}"/>
          </ac:picMkLst>
        </pc:picChg>
        <pc:picChg chg="add mod">
          <ac:chgData name="Mark Arnholt" userId="b7de0cc5-3486-4cd8-905c-b5e2c5e5ddca" providerId="ADAL" clId="{EE632126-886A-4C73-AC07-ADDDEB8A04E7}" dt="2024-10-11T14:21:06.447" v="49" actId="1076"/>
          <ac:picMkLst>
            <pc:docMk/>
            <pc:sldMk cId="3376326765" sldId="474"/>
            <ac:picMk id="6" creationId="{77AA923A-D749-65AF-8524-364BEC49FB16}"/>
          </ac:picMkLst>
        </pc:picChg>
      </pc:sldChg>
      <pc:sldChg chg="addSp delSp modSp add mod ord">
        <pc:chgData name="Mark Arnholt" userId="b7de0cc5-3486-4cd8-905c-b5e2c5e5ddca" providerId="ADAL" clId="{EE632126-886A-4C73-AC07-ADDDEB8A04E7}" dt="2024-10-17T18:49:21.843" v="175" actId="20577"/>
        <pc:sldMkLst>
          <pc:docMk/>
          <pc:sldMk cId="2022997551" sldId="475"/>
        </pc:sldMkLst>
        <pc:spChg chg="del">
          <ac:chgData name="Mark Arnholt" userId="b7de0cc5-3486-4cd8-905c-b5e2c5e5ddca" providerId="ADAL" clId="{EE632126-886A-4C73-AC07-ADDDEB8A04E7}" dt="2024-10-11T14:18:15.290" v="20" actId="478"/>
          <ac:spMkLst>
            <pc:docMk/>
            <pc:sldMk cId="2022997551" sldId="475"/>
            <ac:spMk id="2" creationId="{4FA6B0D6-A536-648F-C8F5-5DAE4E72F1D2}"/>
          </ac:spMkLst>
        </pc:spChg>
        <pc:spChg chg="add del mod">
          <ac:chgData name="Mark Arnholt" userId="b7de0cc5-3486-4cd8-905c-b5e2c5e5ddca" providerId="ADAL" clId="{EE632126-886A-4C73-AC07-ADDDEB8A04E7}" dt="2024-10-11T14:18:15.290" v="20" actId="478"/>
          <ac:spMkLst>
            <pc:docMk/>
            <pc:sldMk cId="2022997551" sldId="475"/>
            <ac:spMk id="5" creationId="{84348D56-96E3-4CA0-208F-F962DCBE068A}"/>
          </ac:spMkLst>
        </pc:spChg>
        <pc:spChg chg="add del mod">
          <ac:chgData name="Mark Arnholt" userId="b7de0cc5-3486-4cd8-905c-b5e2c5e5ddca" providerId="ADAL" clId="{EE632126-886A-4C73-AC07-ADDDEB8A04E7}" dt="2024-10-11T14:18:15.290" v="20" actId="478"/>
          <ac:spMkLst>
            <pc:docMk/>
            <pc:sldMk cId="2022997551" sldId="475"/>
            <ac:spMk id="7" creationId="{6E076B7A-79AC-503A-2BE2-51946BCA909E}"/>
          </ac:spMkLst>
        </pc:spChg>
        <pc:spChg chg="add del mod">
          <ac:chgData name="Mark Arnholt" userId="b7de0cc5-3486-4cd8-905c-b5e2c5e5ddca" providerId="ADAL" clId="{EE632126-886A-4C73-AC07-ADDDEB8A04E7}" dt="2024-10-11T14:18:15.290" v="20" actId="478"/>
          <ac:spMkLst>
            <pc:docMk/>
            <pc:sldMk cId="2022997551" sldId="475"/>
            <ac:spMk id="9" creationId="{9CD34545-E869-32AC-1DBE-3F7F04314AC5}"/>
          </ac:spMkLst>
        </pc:spChg>
        <pc:spChg chg="add del mod">
          <ac:chgData name="Mark Arnholt" userId="b7de0cc5-3486-4cd8-905c-b5e2c5e5ddca" providerId="ADAL" clId="{EE632126-886A-4C73-AC07-ADDDEB8A04E7}" dt="2024-10-11T14:18:15.290" v="20" actId="478"/>
          <ac:spMkLst>
            <pc:docMk/>
            <pc:sldMk cId="2022997551" sldId="475"/>
            <ac:spMk id="10" creationId="{CE9DCDEB-79CA-8E2E-C239-A37349B68A27}"/>
          </ac:spMkLst>
        </pc:spChg>
        <pc:spChg chg="add del mod">
          <ac:chgData name="Mark Arnholt" userId="b7de0cc5-3486-4cd8-905c-b5e2c5e5ddca" providerId="ADAL" clId="{EE632126-886A-4C73-AC07-ADDDEB8A04E7}" dt="2024-10-11T14:18:15.290" v="20" actId="478"/>
          <ac:spMkLst>
            <pc:docMk/>
            <pc:sldMk cId="2022997551" sldId="475"/>
            <ac:spMk id="11" creationId="{0C448F52-8670-E576-F44D-DD577C786DA0}"/>
          </ac:spMkLst>
        </pc:spChg>
        <pc:spChg chg="add del mod">
          <ac:chgData name="Mark Arnholt" userId="b7de0cc5-3486-4cd8-905c-b5e2c5e5ddca" providerId="ADAL" clId="{EE632126-886A-4C73-AC07-ADDDEB8A04E7}" dt="2024-10-11T14:18:15.290" v="20" actId="478"/>
          <ac:spMkLst>
            <pc:docMk/>
            <pc:sldMk cId="2022997551" sldId="475"/>
            <ac:spMk id="13" creationId="{FD64FE18-C4CC-CFCF-2BD0-CE82F100FDCD}"/>
          </ac:spMkLst>
        </pc:spChg>
        <pc:spChg chg="add del mod">
          <ac:chgData name="Mark Arnholt" userId="b7de0cc5-3486-4cd8-905c-b5e2c5e5ddca" providerId="ADAL" clId="{EE632126-886A-4C73-AC07-ADDDEB8A04E7}" dt="2024-10-11T14:18:15.290" v="20" actId="478"/>
          <ac:spMkLst>
            <pc:docMk/>
            <pc:sldMk cId="2022997551" sldId="475"/>
            <ac:spMk id="14" creationId="{ECA15634-09F9-03F4-4522-5EC7CB2A9491}"/>
          </ac:spMkLst>
        </pc:spChg>
        <pc:spChg chg="add del mod">
          <ac:chgData name="Mark Arnholt" userId="b7de0cc5-3486-4cd8-905c-b5e2c5e5ddca" providerId="ADAL" clId="{EE632126-886A-4C73-AC07-ADDDEB8A04E7}" dt="2024-10-11T14:18:15.290" v="20" actId="478"/>
          <ac:spMkLst>
            <pc:docMk/>
            <pc:sldMk cId="2022997551" sldId="475"/>
            <ac:spMk id="15" creationId="{E1DB0FCA-FBEA-E346-D1B4-F38FDDE66E65}"/>
          </ac:spMkLst>
        </pc:spChg>
        <pc:spChg chg="add del mod">
          <ac:chgData name="Mark Arnholt" userId="b7de0cc5-3486-4cd8-905c-b5e2c5e5ddca" providerId="ADAL" clId="{EE632126-886A-4C73-AC07-ADDDEB8A04E7}" dt="2024-10-11T14:18:38.250" v="23" actId="478"/>
          <ac:spMkLst>
            <pc:docMk/>
            <pc:sldMk cId="2022997551" sldId="475"/>
            <ac:spMk id="17" creationId="{CA9CAC67-1C5D-45DA-44CF-D5C98E54A2EA}"/>
          </ac:spMkLst>
        </pc:spChg>
        <pc:spChg chg="add mod">
          <ac:chgData name="Mark Arnholt" userId="b7de0cc5-3486-4cd8-905c-b5e2c5e5ddca" providerId="ADAL" clId="{EE632126-886A-4C73-AC07-ADDDEB8A04E7}" dt="2024-10-11T14:18:34.427" v="22" actId="1076"/>
          <ac:spMkLst>
            <pc:docMk/>
            <pc:sldMk cId="2022997551" sldId="475"/>
            <ac:spMk id="20" creationId="{FA7FF92E-DF4C-45F2-8057-4AFB2333FDA3}"/>
          </ac:spMkLst>
        </pc:spChg>
        <pc:spChg chg="add mod">
          <ac:chgData name="Mark Arnholt" userId="b7de0cc5-3486-4cd8-905c-b5e2c5e5ddca" providerId="ADAL" clId="{EE632126-886A-4C73-AC07-ADDDEB8A04E7}" dt="2024-10-11T14:18:34.427" v="22" actId="1076"/>
          <ac:spMkLst>
            <pc:docMk/>
            <pc:sldMk cId="2022997551" sldId="475"/>
            <ac:spMk id="22" creationId="{92F03A3E-AE42-37CF-269B-D490B14C55E5}"/>
          </ac:spMkLst>
        </pc:spChg>
        <pc:spChg chg="add mod">
          <ac:chgData name="Mark Arnholt" userId="b7de0cc5-3486-4cd8-905c-b5e2c5e5ddca" providerId="ADAL" clId="{EE632126-886A-4C73-AC07-ADDDEB8A04E7}" dt="2024-10-11T14:19:06.122" v="27" actId="1076"/>
          <ac:spMkLst>
            <pc:docMk/>
            <pc:sldMk cId="2022997551" sldId="475"/>
            <ac:spMk id="24" creationId="{D4D2B45F-CA5C-D8A1-8E51-6CC8BCEC71A5}"/>
          </ac:spMkLst>
        </pc:spChg>
        <pc:spChg chg="add mod">
          <ac:chgData name="Mark Arnholt" userId="b7de0cc5-3486-4cd8-905c-b5e2c5e5ddca" providerId="ADAL" clId="{EE632126-886A-4C73-AC07-ADDDEB8A04E7}" dt="2024-10-11T14:19:06.122" v="27" actId="1076"/>
          <ac:spMkLst>
            <pc:docMk/>
            <pc:sldMk cId="2022997551" sldId="475"/>
            <ac:spMk id="25" creationId="{F651A722-1E1B-0C77-525F-654F7369BA2C}"/>
          </ac:spMkLst>
        </pc:spChg>
        <pc:spChg chg="add mod">
          <ac:chgData name="Mark Arnholt" userId="b7de0cc5-3486-4cd8-905c-b5e2c5e5ddca" providerId="ADAL" clId="{EE632126-886A-4C73-AC07-ADDDEB8A04E7}" dt="2024-10-11T14:19:06.122" v="27" actId="1076"/>
          <ac:spMkLst>
            <pc:docMk/>
            <pc:sldMk cId="2022997551" sldId="475"/>
            <ac:spMk id="26" creationId="{200CB668-5815-0F4B-1B18-1E696CB8FA72}"/>
          </ac:spMkLst>
        </pc:spChg>
        <pc:spChg chg="add mod">
          <ac:chgData name="Mark Arnholt" userId="b7de0cc5-3486-4cd8-905c-b5e2c5e5ddca" providerId="ADAL" clId="{EE632126-886A-4C73-AC07-ADDDEB8A04E7}" dt="2024-10-11T14:19:09.673" v="28" actId="1076"/>
          <ac:spMkLst>
            <pc:docMk/>
            <pc:sldMk cId="2022997551" sldId="475"/>
            <ac:spMk id="28" creationId="{25B9CECD-AD99-B29C-8116-A1ACDAA51DD3}"/>
          </ac:spMkLst>
        </pc:spChg>
        <pc:spChg chg="add mod">
          <ac:chgData name="Mark Arnholt" userId="b7de0cc5-3486-4cd8-905c-b5e2c5e5ddca" providerId="ADAL" clId="{EE632126-886A-4C73-AC07-ADDDEB8A04E7}" dt="2024-10-11T14:20:03.079" v="40" actId="1076"/>
          <ac:spMkLst>
            <pc:docMk/>
            <pc:sldMk cId="2022997551" sldId="475"/>
            <ac:spMk id="29" creationId="{FE7C7CC0-64B6-FA5B-C5A6-AE65EA57D253}"/>
          </ac:spMkLst>
        </pc:spChg>
        <pc:spChg chg="add mod">
          <ac:chgData name="Mark Arnholt" userId="b7de0cc5-3486-4cd8-905c-b5e2c5e5ddca" providerId="ADAL" clId="{EE632126-886A-4C73-AC07-ADDDEB8A04E7}" dt="2024-10-17T18:49:21.843" v="175" actId="20577"/>
          <ac:spMkLst>
            <pc:docMk/>
            <pc:sldMk cId="2022997551" sldId="475"/>
            <ac:spMk id="30" creationId="{48C5D647-DFD3-E94A-4EAD-50FACC34EBA6}"/>
          </ac:spMkLst>
        </pc:spChg>
        <pc:picChg chg="add del mod">
          <ac:chgData name="Mark Arnholt" userId="b7de0cc5-3486-4cd8-905c-b5e2c5e5ddca" providerId="ADAL" clId="{EE632126-886A-4C73-AC07-ADDDEB8A04E7}" dt="2024-10-11T14:18:15.290" v="20" actId="478"/>
          <ac:picMkLst>
            <pc:docMk/>
            <pc:sldMk cId="2022997551" sldId="475"/>
            <ac:picMk id="3" creationId="{98840DD1-0878-F192-F3E6-9699847AF2E1}"/>
          </ac:picMkLst>
        </pc:picChg>
        <pc:picChg chg="add del mod">
          <ac:chgData name="Mark Arnholt" userId="b7de0cc5-3486-4cd8-905c-b5e2c5e5ddca" providerId="ADAL" clId="{EE632126-886A-4C73-AC07-ADDDEB8A04E7}" dt="2024-10-11T14:18:15.290" v="20" actId="478"/>
          <ac:picMkLst>
            <pc:docMk/>
            <pc:sldMk cId="2022997551" sldId="475"/>
            <ac:picMk id="4" creationId="{CF41A52E-9DB4-AC43-71DF-74C1A5984A0F}"/>
          </ac:picMkLst>
        </pc:picChg>
        <pc:picChg chg="add del mod">
          <ac:chgData name="Mark Arnholt" userId="b7de0cc5-3486-4cd8-905c-b5e2c5e5ddca" providerId="ADAL" clId="{EE632126-886A-4C73-AC07-ADDDEB8A04E7}" dt="2024-10-11T14:18:15.290" v="20" actId="478"/>
          <ac:picMkLst>
            <pc:docMk/>
            <pc:sldMk cId="2022997551" sldId="475"/>
            <ac:picMk id="6" creationId="{2899F73B-9E41-14F9-919D-8BE4A8006B93}"/>
          </ac:picMkLst>
        </pc:picChg>
        <pc:picChg chg="add del mod">
          <ac:chgData name="Mark Arnholt" userId="b7de0cc5-3486-4cd8-905c-b5e2c5e5ddca" providerId="ADAL" clId="{EE632126-886A-4C73-AC07-ADDDEB8A04E7}" dt="2024-10-11T14:18:15.290" v="20" actId="478"/>
          <ac:picMkLst>
            <pc:docMk/>
            <pc:sldMk cId="2022997551" sldId="475"/>
            <ac:picMk id="8" creationId="{9C74A262-EDF9-B097-13AD-D7D9A26573BB}"/>
          </ac:picMkLst>
        </pc:picChg>
        <pc:picChg chg="add del mod">
          <ac:chgData name="Mark Arnholt" userId="b7de0cc5-3486-4cd8-905c-b5e2c5e5ddca" providerId="ADAL" clId="{EE632126-886A-4C73-AC07-ADDDEB8A04E7}" dt="2024-10-11T14:18:15.290" v="20" actId="478"/>
          <ac:picMkLst>
            <pc:docMk/>
            <pc:sldMk cId="2022997551" sldId="475"/>
            <ac:picMk id="12" creationId="{B7977177-980E-5591-5B1B-0D6777C7B9F1}"/>
          </ac:picMkLst>
        </pc:picChg>
        <pc:picChg chg="add mod">
          <ac:chgData name="Mark Arnholt" userId="b7de0cc5-3486-4cd8-905c-b5e2c5e5ddca" providerId="ADAL" clId="{EE632126-886A-4C73-AC07-ADDDEB8A04E7}" dt="2024-10-11T14:19:06.122" v="27" actId="1076"/>
          <ac:picMkLst>
            <pc:docMk/>
            <pc:sldMk cId="2022997551" sldId="475"/>
            <ac:picMk id="18" creationId="{7BA73A2F-7E57-9A28-9FA1-71D39E409712}"/>
          </ac:picMkLst>
        </pc:picChg>
        <pc:picChg chg="add mod">
          <ac:chgData name="Mark Arnholt" userId="b7de0cc5-3486-4cd8-905c-b5e2c5e5ddca" providerId="ADAL" clId="{EE632126-886A-4C73-AC07-ADDDEB8A04E7}" dt="2024-10-11T14:19:06.122" v="27" actId="1076"/>
          <ac:picMkLst>
            <pc:docMk/>
            <pc:sldMk cId="2022997551" sldId="475"/>
            <ac:picMk id="19" creationId="{4025B298-954E-98B4-7241-46881CB564FC}"/>
          </ac:picMkLst>
        </pc:picChg>
        <pc:picChg chg="add mod">
          <ac:chgData name="Mark Arnholt" userId="b7de0cc5-3486-4cd8-905c-b5e2c5e5ddca" providerId="ADAL" clId="{EE632126-886A-4C73-AC07-ADDDEB8A04E7}" dt="2024-10-11T14:19:06.122" v="27" actId="1076"/>
          <ac:picMkLst>
            <pc:docMk/>
            <pc:sldMk cId="2022997551" sldId="475"/>
            <ac:picMk id="21" creationId="{A56E306B-4351-27B2-3A7F-201484A03DA9}"/>
          </ac:picMkLst>
        </pc:picChg>
        <pc:picChg chg="add mod">
          <ac:chgData name="Mark Arnholt" userId="b7de0cc5-3486-4cd8-905c-b5e2c5e5ddca" providerId="ADAL" clId="{EE632126-886A-4C73-AC07-ADDDEB8A04E7}" dt="2024-10-11T14:18:49.921" v="25" actId="1076"/>
          <ac:picMkLst>
            <pc:docMk/>
            <pc:sldMk cId="2022997551" sldId="475"/>
            <ac:picMk id="23" creationId="{16C674DC-423B-810B-A856-665D32464D83}"/>
          </ac:picMkLst>
        </pc:picChg>
        <pc:picChg chg="add mod">
          <ac:chgData name="Mark Arnholt" userId="b7de0cc5-3486-4cd8-905c-b5e2c5e5ddca" providerId="ADAL" clId="{EE632126-886A-4C73-AC07-ADDDEB8A04E7}" dt="2024-10-11T14:19:59.117" v="39" actId="1076"/>
          <ac:picMkLst>
            <pc:docMk/>
            <pc:sldMk cId="2022997551" sldId="475"/>
            <ac:picMk id="27" creationId="{B139C3D6-3CBF-CB0B-3F4C-4AD3657B1EC2}"/>
          </ac:picMkLst>
        </pc:picChg>
      </pc:sldChg>
      <pc:sldChg chg="addSp modSp add mod">
        <pc:chgData name="Mark Arnholt" userId="b7de0cc5-3486-4cd8-905c-b5e2c5e5ddca" providerId="ADAL" clId="{EE632126-886A-4C73-AC07-ADDDEB8A04E7}" dt="2024-10-11T14:22:54.433" v="67" actId="1076"/>
        <pc:sldMkLst>
          <pc:docMk/>
          <pc:sldMk cId="404474691" sldId="476"/>
        </pc:sldMkLst>
        <pc:spChg chg="add mod">
          <ac:chgData name="Mark Arnholt" userId="b7de0cc5-3486-4cd8-905c-b5e2c5e5ddca" providerId="ADAL" clId="{EE632126-886A-4C73-AC07-ADDDEB8A04E7}" dt="2024-10-11T14:22:29.945" v="61"/>
          <ac:spMkLst>
            <pc:docMk/>
            <pc:sldMk cId="404474691" sldId="476"/>
            <ac:spMk id="4" creationId="{7C1E3E2D-F137-5634-732A-32A5E276F0EE}"/>
          </ac:spMkLst>
        </pc:spChg>
        <pc:spChg chg="add mod">
          <ac:chgData name="Mark Arnholt" userId="b7de0cc5-3486-4cd8-905c-b5e2c5e5ddca" providerId="ADAL" clId="{EE632126-886A-4C73-AC07-ADDDEB8A04E7}" dt="2024-10-11T14:22:29.945" v="61"/>
          <ac:spMkLst>
            <pc:docMk/>
            <pc:sldMk cId="404474691" sldId="476"/>
            <ac:spMk id="6" creationId="{A4D83E04-B262-A9EC-BAFA-2801C729CDF9}"/>
          </ac:spMkLst>
        </pc:spChg>
        <pc:spChg chg="add mod">
          <ac:chgData name="Mark Arnholt" userId="b7de0cc5-3486-4cd8-905c-b5e2c5e5ddca" providerId="ADAL" clId="{EE632126-886A-4C73-AC07-ADDDEB8A04E7}" dt="2024-10-11T14:22:40.807" v="63" actId="1076"/>
          <ac:spMkLst>
            <pc:docMk/>
            <pc:sldMk cId="404474691" sldId="476"/>
            <ac:spMk id="8" creationId="{7D403358-49AE-38D5-6028-7A96BEBC4BE9}"/>
          </ac:spMkLst>
        </pc:spChg>
        <pc:spChg chg="add mod">
          <ac:chgData name="Mark Arnholt" userId="b7de0cc5-3486-4cd8-905c-b5e2c5e5ddca" providerId="ADAL" clId="{EE632126-886A-4C73-AC07-ADDDEB8A04E7}" dt="2024-10-11T14:22:48.755" v="64" actId="207"/>
          <ac:spMkLst>
            <pc:docMk/>
            <pc:sldMk cId="404474691" sldId="476"/>
            <ac:spMk id="10" creationId="{D5493771-7F11-CD09-9D8A-7CBC34E6C773}"/>
          </ac:spMkLst>
        </pc:spChg>
        <pc:picChg chg="add mod">
          <ac:chgData name="Mark Arnholt" userId="b7de0cc5-3486-4cd8-905c-b5e2c5e5ddca" providerId="ADAL" clId="{EE632126-886A-4C73-AC07-ADDDEB8A04E7}" dt="2024-10-11T14:22:29.945" v="61"/>
          <ac:picMkLst>
            <pc:docMk/>
            <pc:sldMk cId="404474691" sldId="476"/>
            <ac:picMk id="3" creationId="{56884D2D-546A-248E-D66B-B0393F022C08}"/>
          </ac:picMkLst>
        </pc:picChg>
        <pc:picChg chg="add mod">
          <ac:chgData name="Mark Arnholt" userId="b7de0cc5-3486-4cd8-905c-b5e2c5e5ddca" providerId="ADAL" clId="{EE632126-886A-4C73-AC07-ADDDEB8A04E7}" dt="2024-10-11T14:22:29.945" v="61"/>
          <ac:picMkLst>
            <pc:docMk/>
            <pc:sldMk cId="404474691" sldId="476"/>
            <ac:picMk id="5" creationId="{17DCDB7F-9A85-5299-8F3B-D0A0F30FA92D}"/>
          </ac:picMkLst>
        </pc:picChg>
        <pc:picChg chg="add mod">
          <ac:chgData name="Mark Arnholt" userId="b7de0cc5-3486-4cd8-905c-b5e2c5e5ddca" providerId="ADAL" clId="{EE632126-886A-4C73-AC07-ADDDEB8A04E7}" dt="2024-10-11T14:22:54.433" v="67" actId="1076"/>
          <ac:picMkLst>
            <pc:docMk/>
            <pc:sldMk cId="404474691" sldId="476"/>
            <ac:picMk id="7" creationId="{11A3AEA1-B141-BB51-8E70-A86404E3B4C5}"/>
          </ac:picMkLst>
        </pc:picChg>
        <pc:picChg chg="add mod">
          <ac:chgData name="Mark Arnholt" userId="b7de0cc5-3486-4cd8-905c-b5e2c5e5ddca" providerId="ADAL" clId="{EE632126-886A-4C73-AC07-ADDDEB8A04E7}" dt="2024-10-11T14:22:52.803" v="66" actId="1076"/>
          <ac:picMkLst>
            <pc:docMk/>
            <pc:sldMk cId="404474691" sldId="476"/>
            <ac:picMk id="9" creationId="{94CAC4CE-4745-D995-2222-13A6D8472409}"/>
          </ac:picMkLst>
        </pc:picChg>
      </pc:sldChg>
      <pc:sldChg chg="addSp modSp add mod ord">
        <pc:chgData name="Mark Arnholt" userId="b7de0cc5-3486-4cd8-905c-b5e2c5e5ddca" providerId="ADAL" clId="{EE632126-886A-4C73-AC07-ADDDEB8A04E7}" dt="2024-10-11T14:22:27.267" v="60"/>
        <pc:sldMkLst>
          <pc:docMk/>
          <pc:sldMk cId="4178356128" sldId="477"/>
        </pc:sldMkLst>
        <pc:spChg chg="add mod">
          <ac:chgData name="Mark Arnholt" userId="b7de0cc5-3486-4cd8-905c-b5e2c5e5ddca" providerId="ADAL" clId="{EE632126-886A-4C73-AC07-ADDDEB8A04E7}" dt="2024-10-11T14:21:58.234" v="55" actId="1076"/>
          <ac:spMkLst>
            <pc:docMk/>
            <pc:sldMk cId="4178356128" sldId="477"/>
            <ac:spMk id="7" creationId="{BB1453C5-2D72-EFB2-B9FC-0D4911606F33}"/>
          </ac:spMkLst>
        </pc:spChg>
        <pc:spChg chg="add mod">
          <ac:chgData name="Mark Arnholt" userId="b7de0cc5-3486-4cd8-905c-b5e2c5e5ddca" providerId="ADAL" clId="{EE632126-886A-4C73-AC07-ADDDEB8A04E7}" dt="2024-10-11T14:21:58.234" v="55" actId="1076"/>
          <ac:spMkLst>
            <pc:docMk/>
            <pc:sldMk cId="4178356128" sldId="477"/>
            <ac:spMk id="8" creationId="{6EA2E85B-4321-E142-AA70-08DA67EE28B7}"/>
          </ac:spMkLst>
        </pc:spChg>
        <pc:spChg chg="add mod">
          <ac:chgData name="Mark Arnholt" userId="b7de0cc5-3486-4cd8-905c-b5e2c5e5ddca" providerId="ADAL" clId="{EE632126-886A-4C73-AC07-ADDDEB8A04E7}" dt="2024-10-11T14:21:58.234" v="55" actId="1076"/>
          <ac:spMkLst>
            <pc:docMk/>
            <pc:sldMk cId="4178356128" sldId="477"/>
            <ac:spMk id="9" creationId="{498077F0-A2AF-2EB1-A94B-232B4335950A}"/>
          </ac:spMkLst>
        </pc:spChg>
        <pc:spChg chg="add mod">
          <ac:chgData name="Mark Arnholt" userId="b7de0cc5-3486-4cd8-905c-b5e2c5e5ddca" providerId="ADAL" clId="{EE632126-886A-4C73-AC07-ADDDEB8A04E7}" dt="2024-10-11T14:22:01.967" v="56" actId="207"/>
          <ac:spMkLst>
            <pc:docMk/>
            <pc:sldMk cId="4178356128" sldId="477"/>
            <ac:spMk id="10" creationId="{C262F7A3-75E0-56C1-B3FA-3A4E82F3717F}"/>
          </ac:spMkLst>
        </pc:spChg>
        <pc:spChg chg="add mod">
          <ac:chgData name="Mark Arnholt" userId="b7de0cc5-3486-4cd8-905c-b5e2c5e5ddca" providerId="ADAL" clId="{EE632126-886A-4C73-AC07-ADDDEB8A04E7}" dt="2024-10-11T14:22:19.751" v="59"/>
          <ac:spMkLst>
            <pc:docMk/>
            <pc:sldMk cId="4178356128" sldId="477"/>
            <ac:spMk id="12" creationId="{0222C87C-1FEB-21D8-A7D5-300F06C2547D}"/>
          </ac:spMkLst>
        </pc:spChg>
        <pc:spChg chg="add mod">
          <ac:chgData name="Mark Arnholt" userId="b7de0cc5-3486-4cd8-905c-b5e2c5e5ddca" providerId="ADAL" clId="{EE632126-886A-4C73-AC07-ADDDEB8A04E7}" dt="2024-10-11T14:22:27.267" v="60"/>
          <ac:spMkLst>
            <pc:docMk/>
            <pc:sldMk cId="4178356128" sldId="477"/>
            <ac:spMk id="14" creationId="{7DE593C9-F248-654B-CB31-8344606748D7}"/>
          </ac:spMkLst>
        </pc:spChg>
        <pc:grpChg chg="add mod">
          <ac:chgData name="Mark Arnholt" userId="b7de0cc5-3486-4cd8-905c-b5e2c5e5ddca" providerId="ADAL" clId="{EE632126-886A-4C73-AC07-ADDDEB8A04E7}" dt="2024-10-11T14:21:58.234" v="55" actId="1076"/>
          <ac:grpSpMkLst>
            <pc:docMk/>
            <pc:sldMk cId="4178356128" sldId="477"/>
            <ac:grpSpMk id="3" creationId="{95A707C3-F019-B86E-EF2B-6F750A3CCA21}"/>
          </ac:grpSpMkLst>
        </pc:grpChg>
        <pc:picChg chg="mod">
          <ac:chgData name="Mark Arnholt" userId="b7de0cc5-3486-4cd8-905c-b5e2c5e5ddca" providerId="ADAL" clId="{EE632126-886A-4C73-AC07-ADDDEB8A04E7}" dt="2024-10-11T14:21:54.882" v="53"/>
          <ac:picMkLst>
            <pc:docMk/>
            <pc:sldMk cId="4178356128" sldId="477"/>
            <ac:picMk id="4" creationId="{665817A7-AAB0-359E-183E-171B87554D99}"/>
          </ac:picMkLst>
        </pc:picChg>
        <pc:picChg chg="mod">
          <ac:chgData name="Mark Arnholt" userId="b7de0cc5-3486-4cd8-905c-b5e2c5e5ddca" providerId="ADAL" clId="{EE632126-886A-4C73-AC07-ADDDEB8A04E7}" dt="2024-10-11T14:21:54.882" v="53"/>
          <ac:picMkLst>
            <pc:docMk/>
            <pc:sldMk cId="4178356128" sldId="477"/>
            <ac:picMk id="5" creationId="{5BA5030F-59B1-206E-0BE5-0F66FE1819FC}"/>
          </ac:picMkLst>
        </pc:picChg>
        <pc:picChg chg="add mod">
          <ac:chgData name="Mark Arnholt" userId="b7de0cc5-3486-4cd8-905c-b5e2c5e5ddca" providerId="ADAL" clId="{EE632126-886A-4C73-AC07-ADDDEB8A04E7}" dt="2024-10-11T14:21:58.234" v="55" actId="1076"/>
          <ac:picMkLst>
            <pc:docMk/>
            <pc:sldMk cId="4178356128" sldId="477"/>
            <ac:picMk id="6" creationId="{C436DA53-F752-42C2-0F12-8B03D32F4610}"/>
          </ac:picMkLst>
        </pc:picChg>
        <pc:picChg chg="add mod">
          <ac:chgData name="Mark Arnholt" userId="b7de0cc5-3486-4cd8-905c-b5e2c5e5ddca" providerId="ADAL" clId="{EE632126-886A-4C73-AC07-ADDDEB8A04E7}" dt="2024-10-11T14:22:19.751" v="59"/>
          <ac:picMkLst>
            <pc:docMk/>
            <pc:sldMk cId="4178356128" sldId="477"/>
            <ac:picMk id="11" creationId="{99AA9404-C82C-0DE0-F106-D373E6B8D931}"/>
          </ac:picMkLst>
        </pc:picChg>
        <pc:picChg chg="add mod">
          <ac:chgData name="Mark Arnholt" userId="b7de0cc5-3486-4cd8-905c-b5e2c5e5ddca" providerId="ADAL" clId="{EE632126-886A-4C73-AC07-ADDDEB8A04E7}" dt="2024-10-11T14:22:19.751" v="59"/>
          <ac:picMkLst>
            <pc:docMk/>
            <pc:sldMk cId="4178356128" sldId="477"/>
            <ac:picMk id="13" creationId="{DA1A77D1-CBA6-73D3-742E-91C3367994D3}"/>
          </ac:picMkLst>
        </pc:picChg>
      </pc:sldChg>
      <pc:sldChg chg="addSp delSp modSp add mod">
        <pc:chgData name="Mark Arnholt" userId="b7de0cc5-3486-4cd8-905c-b5e2c5e5ddca" providerId="ADAL" clId="{EE632126-886A-4C73-AC07-ADDDEB8A04E7}" dt="2024-10-21T19:19:35.348" v="181" actId="14100"/>
        <pc:sldMkLst>
          <pc:docMk/>
          <pc:sldMk cId="2246165848" sldId="478"/>
        </pc:sldMkLst>
        <pc:picChg chg="add mod">
          <ac:chgData name="Mark Arnholt" userId="b7de0cc5-3486-4cd8-905c-b5e2c5e5ddca" providerId="ADAL" clId="{EE632126-886A-4C73-AC07-ADDDEB8A04E7}" dt="2024-10-21T19:19:35.348" v="181" actId="14100"/>
          <ac:picMkLst>
            <pc:docMk/>
            <pc:sldMk cId="2246165848" sldId="478"/>
            <ac:picMk id="6" creationId="{71C644EF-35FA-4924-50C9-EF94F3B7DA2C}"/>
          </ac:picMkLst>
        </pc:picChg>
        <pc:picChg chg="del">
          <ac:chgData name="Mark Arnholt" userId="b7de0cc5-3486-4cd8-905c-b5e2c5e5ddca" providerId="ADAL" clId="{EE632126-886A-4C73-AC07-ADDDEB8A04E7}" dt="2024-10-14T16:51:46.112" v="99" actId="478"/>
          <ac:picMkLst>
            <pc:docMk/>
            <pc:sldMk cId="2246165848" sldId="478"/>
            <ac:picMk id="6" creationId="{A78B1066-A3D1-9119-3487-B9EE238DC7A8}"/>
          </ac:picMkLst>
        </pc:picChg>
        <pc:picChg chg="add del mod">
          <ac:chgData name="Mark Arnholt" userId="b7de0cc5-3486-4cd8-905c-b5e2c5e5ddca" providerId="ADAL" clId="{EE632126-886A-4C73-AC07-ADDDEB8A04E7}" dt="2024-10-21T19:19:21.428" v="176" actId="478"/>
          <ac:picMkLst>
            <pc:docMk/>
            <pc:sldMk cId="2246165848" sldId="478"/>
            <ac:picMk id="7" creationId="{A7CE627D-5148-47E2-82B4-CA9BD68B64F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10/16/2024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3299963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Test methanol's solubility in water by placing the methanol molecule in an empty cup with three or four water molecules.  Place the lid on tightly and shake to mix.  </a:t>
            </a:r>
            <a:r>
              <a:rPr lang="en-US" i="1" dirty="0">
                <a:cs typeface="Calibri"/>
              </a:rPr>
              <a:t>[Shake cup with flourish and pour the contents on the table.] </a:t>
            </a:r>
            <a:r>
              <a:rPr lang="en-US" dirty="0">
                <a:cs typeface="Calibri"/>
              </a:rPr>
              <a:t>Now pour the contents on the table.</a:t>
            </a:r>
            <a:endParaRPr lang="en-US" b="1" i="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22</a:t>
            </a:fld>
            <a:endParaRPr lang="en-US"/>
          </a:p>
        </p:txBody>
      </p:sp>
    </p:spTree>
    <p:extLst>
      <p:ext uri="{BB962C8B-B14F-4D97-AF65-F5344CB8AC3E}">
        <p14:creationId xmlns:p14="http://schemas.microsoft.com/office/powerpoint/2010/main" val="8419446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Discuss findings.</a:t>
            </a:r>
            <a:endParaRPr lang="en-US" b="1" i="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23</a:t>
            </a:fld>
            <a:endParaRPr lang="en-US"/>
          </a:p>
        </p:txBody>
      </p:sp>
    </p:spTree>
    <p:extLst>
      <p:ext uri="{BB962C8B-B14F-4D97-AF65-F5344CB8AC3E}">
        <p14:creationId xmlns:p14="http://schemas.microsoft.com/office/powerpoint/2010/main" val="3214775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 do modeling this at the molecular scale, first must build a model of alcohol.  Use the 'broken' water part from the kit and the ethane molecule. </a:t>
            </a:r>
          </a:p>
          <a:p>
            <a:endParaRPr lang="en-US" dirty="0">
              <a:cs typeface="Calibri"/>
            </a:endParaRPr>
          </a:p>
          <a:p>
            <a:r>
              <a:rPr lang="en-US" dirty="0">
                <a:cs typeface="Calibri"/>
              </a:rPr>
              <a:t>Review the parts of the molecules. Students will make all four molecules or assign groups and have them share their findings. Remove the hydrogen atom that has the S-bond.  I've shown it on the screen.  It is the hydrogen that has a star beside it.  Once that hydrogen and the post is removed, the hydroxyl group can be covalently bonded to the remaining structure. </a:t>
            </a:r>
          </a:p>
        </p:txBody>
      </p:sp>
      <p:sp>
        <p:nvSpPr>
          <p:cNvPr id="4" name="Slide Number Placeholder 3"/>
          <p:cNvSpPr>
            <a:spLocks noGrp="1"/>
          </p:cNvSpPr>
          <p:nvPr>
            <p:ph type="sldNum" sz="quarter" idx="5"/>
          </p:nvPr>
        </p:nvSpPr>
        <p:spPr/>
        <p:txBody>
          <a:bodyPr/>
          <a:lstStyle/>
          <a:p>
            <a:fld id="{A41D09FE-F307-4964-9705-B8CB856696E2}" type="slidenum">
              <a:rPr lang="en-US" smtClean="0"/>
              <a:t>24</a:t>
            </a:fld>
            <a:endParaRPr lang="en-US"/>
          </a:p>
        </p:txBody>
      </p:sp>
    </p:spTree>
    <p:extLst>
      <p:ext uri="{BB962C8B-B14F-4D97-AF65-F5344CB8AC3E}">
        <p14:creationId xmlns:p14="http://schemas.microsoft.com/office/powerpoint/2010/main" val="9141840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 the same thing for ethanol.  </a:t>
            </a:r>
          </a:p>
        </p:txBody>
      </p:sp>
      <p:sp>
        <p:nvSpPr>
          <p:cNvPr id="4" name="Slide Number Placeholder 3"/>
          <p:cNvSpPr>
            <a:spLocks noGrp="1"/>
          </p:cNvSpPr>
          <p:nvPr>
            <p:ph type="sldNum" sz="quarter" idx="5"/>
          </p:nvPr>
        </p:nvSpPr>
        <p:spPr/>
        <p:txBody>
          <a:bodyPr/>
          <a:lstStyle/>
          <a:p>
            <a:fld id="{A41D09FE-F307-4964-9705-B8CB856696E2}" type="slidenum">
              <a:rPr lang="en-US" smtClean="0"/>
              <a:t>27</a:t>
            </a:fld>
            <a:endParaRPr lang="en-US"/>
          </a:p>
        </p:txBody>
      </p:sp>
    </p:spTree>
    <p:extLst>
      <p:ext uri="{BB962C8B-B14F-4D97-AF65-F5344CB8AC3E}">
        <p14:creationId xmlns:p14="http://schemas.microsoft.com/office/powerpoint/2010/main" val="2093438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Discuss findings.</a:t>
            </a:r>
            <a:endParaRPr lang="en-US" dirty="0"/>
          </a:p>
          <a:p>
            <a:endParaRPr lang="en-US" i="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28</a:t>
            </a:fld>
            <a:endParaRPr lang="en-US"/>
          </a:p>
        </p:txBody>
      </p:sp>
    </p:spTree>
    <p:extLst>
      <p:ext uri="{BB962C8B-B14F-4D97-AF65-F5344CB8AC3E}">
        <p14:creationId xmlns:p14="http://schemas.microsoft.com/office/powerpoint/2010/main" val="10771837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 build butanol with a partner.  Test butanol’s solubility and discuss findings. </a:t>
            </a:r>
          </a:p>
          <a:p>
            <a:endParaRPr lang="en-US" dirty="0">
              <a:cs typeface="Calibri"/>
            </a:endParaRPr>
          </a:p>
          <a:p>
            <a:r>
              <a:rPr lang="en-US" dirty="0">
                <a:cs typeface="Calibri"/>
              </a:rPr>
              <a:t>How can we explain what is happening as the carbon and hydrogen chain gets longer?  </a:t>
            </a:r>
          </a:p>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29</a:t>
            </a:fld>
            <a:endParaRPr lang="en-US"/>
          </a:p>
        </p:txBody>
      </p:sp>
    </p:spTree>
    <p:extLst>
      <p:ext uri="{BB962C8B-B14F-4D97-AF65-F5344CB8AC3E}">
        <p14:creationId xmlns:p14="http://schemas.microsoft.com/office/powerpoint/2010/main" val="24358522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Take apart their butanol molecule and return to your seats with the parts you used to make it.  Assemble the ethane molecules and return it to the cup.  </a:t>
            </a:r>
          </a:p>
          <a:p>
            <a:r>
              <a:rPr lang="en-US" dirty="0">
                <a:cs typeface="Calibri"/>
              </a:rPr>
              <a:t>Ask for a volunteer and test a pre-made octanol molecule. Make a prediction based on what you already know about methanol, ethanol, and butanol?  Test octanol’s solubility. </a:t>
            </a: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30</a:t>
            </a:fld>
            <a:endParaRPr lang="en-US"/>
          </a:p>
        </p:txBody>
      </p:sp>
    </p:spTree>
    <p:extLst>
      <p:ext uri="{BB962C8B-B14F-4D97-AF65-F5344CB8AC3E}">
        <p14:creationId xmlns:p14="http://schemas.microsoft.com/office/powerpoint/2010/main" val="2452130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Summarize what was discovered in the lab.    As the carbon chain on the alcohol increases, the alcohol becomes less soluble in water.  </a:t>
            </a:r>
          </a:p>
        </p:txBody>
      </p:sp>
      <p:sp>
        <p:nvSpPr>
          <p:cNvPr id="4" name="Slide Number Placeholder 3"/>
          <p:cNvSpPr>
            <a:spLocks noGrp="1"/>
          </p:cNvSpPr>
          <p:nvPr>
            <p:ph type="sldNum" sz="quarter" idx="5"/>
          </p:nvPr>
        </p:nvSpPr>
        <p:spPr/>
        <p:txBody>
          <a:bodyPr/>
          <a:lstStyle/>
          <a:p>
            <a:fld id="{A41D09FE-F307-4964-9705-B8CB856696E2}" type="slidenum">
              <a:rPr lang="en-US" smtClean="0"/>
              <a:t>31</a:t>
            </a:fld>
            <a:endParaRPr lang="en-US"/>
          </a:p>
        </p:txBody>
      </p:sp>
    </p:spTree>
    <p:extLst>
      <p:ext uri="{BB962C8B-B14F-4D97-AF65-F5344CB8AC3E}">
        <p14:creationId xmlns:p14="http://schemas.microsoft.com/office/powerpoint/2010/main" val="3582159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 assess my students understanding by asking them to model another scenario.  [Talk about the time frame, modifications for those on IEPs, and materials at their disposal.  Also, give rationale.</a:t>
            </a:r>
          </a:p>
        </p:txBody>
      </p:sp>
      <p:sp>
        <p:nvSpPr>
          <p:cNvPr id="4" name="Slide Number Placeholder 3"/>
          <p:cNvSpPr>
            <a:spLocks noGrp="1"/>
          </p:cNvSpPr>
          <p:nvPr>
            <p:ph type="sldNum" sz="quarter" idx="5"/>
          </p:nvPr>
        </p:nvSpPr>
        <p:spPr/>
        <p:txBody>
          <a:bodyPr/>
          <a:lstStyle/>
          <a:p>
            <a:fld id="{A41D09FE-F307-4964-9705-B8CB856696E2}" type="slidenum">
              <a:rPr lang="en-US" smtClean="0"/>
              <a:t>32</a:t>
            </a:fld>
            <a:endParaRPr lang="en-US"/>
          </a:p>
        </p:txBody>
      </p:sp>
    </p:spTree>
    <p:extLst>
      <p:ext uri="{BB962C8B-B14F-4D97-AF65-F5344CB8AC3E}">
        <p14:creationId xmlns:p14="http://schemas.microsoft.com/office/powerpoint/2010/main" val="1988142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Discuss some additional assessment ideas.  </a:t>
            </a:r>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33</a:t>
            </a:fld>
            <a:endParaRPr lang="en-US"/>
          </a:p>
        </p:txBody>
      </p:sp>
    </p:spTree>
    <p:extLst>
      <p:ext uri="{BB962C8B-B14F-4D97-AF65-F5344CB8AC3E}">
        <p14:creationId xmlns:p14="http://schemas.microsoft.com/office/powerpoint/2010/main" val="1942958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panose="020F0502020204030204"/>
              </a:rPr>
              <a:t>This ends the first day of using this kit.  Use this graphic to summarize what students should know about the model.  </a:t>
            </a:r>
          </a:p>
          <a:p>
            <a:endParaRPr lang="en-US" dirty="0">
              <a:cs typeface="Calibri" panose="020F0502020204030204"/>
            </a:endParaRPr>
          </a:p>
          <a:p>
            <a:r>
              <a:rPr lang="en-US" dirty="0">
                <a:cs typeface="Calibri" panose="020F0502020204030204"/>
              </a:rPr>
              <a:t>Does anyone have a better way that they use when they summarize using this kit? </a:t>
            </a:r>
            <a:endParaRPr lang="en-US" b="1" dirty="0">
              <a:cs typeface="Calibri" panose="020F0502020204030204"/>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14</a:t>
            </a:fld>
            <a:endParaRPr lang="en-US"/>
          </a:p>
        </p:txBody>
      </p:sp>
    </p:spTree>
    <p:extLst>
      <p:ext uri="{BB962C8B-B14F-4D97-AF65-F5344CB8AC3E}">
        <p14:creationId xmlns:p14="http://schemas.microsoft.com/office/powerpoint/2010/main" val="14565792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Here are the NGSS Connections for this workshop.</a:t>
            </a:r>
          </a:p>
        </p:txBody>
      </p:sp>
      <p:sp>
        <p:nvSpPr>
          <p:cNvPr id="4" name="Slide Number Placeholder 3"/>
          <p:cNvSpPr>
            <a:spLocks noGrp="1"/>
          </p:cNvSpPr>
          <p:nvPr>
            <p:ph type="sldNum" sz="quarter" idx="5"/>
          </p:nvPr>
        </p:nvSpPr>
        <p:spPr/>
        <p:txBody>
          <a:bodyPr/>
          <a:lstStyle/>
          <a:p>
            <a:fld id="{A41D09FE-F307-4964-9705-B8CB856696E2}" type="slidenum">
              <a:rPr lang="en-US" smtClean="0"/>
              <a:t>36</a:t>
            </a:fld>
            <a:endParaRPr lang="en-US"/>
          </a:p>
        </p:txBody>
      </p:sp>
    </p:spTree>
    <p:extLst>
      <p:ext uri="{BB962C8B-B14F-4D97-AF65-F5344CB8AC3E}">
        <p14:creationId xmlns:p14="http://schemas.microsoft.com/office/powerpoint/2010/main" val="4290594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to students what a solvation shell is.  In the case of water, it is known as a hydration shell. </a:t>
            </a:r>
          </a:p>
        </p:txBody>
      </p:sp>
      <p:sp>
        <p:nvSpPr>
          <p:cNvPr id="4" name="Slide Number Placeholder 3"/>
          <p:cNvSpPr>
            <a:spLocks noGrp="1"/>
          </p:cNvSpPr>
          <p:nvPr>
            <p:ph type="sldNum" sz="quarter" idx="5"/>
          </p:nvPr>
        </p:nvSpPr>
        <p:spPr/>
        <p:txBody>
          <a:bodyPr/>
          <a:lstStyle/>
          <a:p>
            <a:fld id="{8C916263-F4AD-4FDF-883C-15B909C8229B}" type="slidenum">
              <a:rPr lang="en-US" smtClean="0"/>
              <a:t>15</a:t>
            </a:fld>
            <a:endParaRPr lang="en-US"/>
          </a:p>
        </p:txBody>
      </p:sp>
    </p:spTree>
    <p:extLst>
      <p:ext uri="{BB962C8B-B14F-4D97-AF65-F5344CB8AC3E}">
        <p14:creationId xmlns:p14="http://schemas.microsoft.com/office/powerpoint/2010/main" val="3861945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Assess students’ understanding by asking them to model another scenario. Make a saturated solution together.  After discussing the characteristics of an unsaturated solution and supersaturated solution, allow students create those models. </a:t>
            </a:r>
          </a:p>
        </p:txBody>
      </p:sp>
      <p:sp>
        <p:nvSpPr>
          <p:cNvPr id="4" name="Slide Number Placeholder 3"/>
          <p:cNvSpPr>
            <a:spLocks noGrp="1"/>
          </p:cNvSpPr>
          <p:nvPr>
            <p:ph type="sldNum" sz="quarter" idx="5"/>
          </p:nvPr>
        </p:nvSpPr>
        <p:spPr/>
        <p:txBody>
          <a:bodyPr/>
          <a:lstStyle/>
          <a:p>
            <a:fld id="{A41D09FE-F307-4964-9705-B8CB856696E2}" type="slidenum">
              <a:rPr lang="en-US" smtClean="0"/>
              <a:t>16</a:t>
            </a:fld>
            <a:endParaRPr lang="en-US"/>
          </a:p>
        </p:txBody>
      </p:sp>
    </p:spTree>
    <p:extLst>
      <p:ext uri="{BB962C8B-B14F-4D97-AF65-F5344CB8AC3E}">
        <p14:creationId xmlns:p14="http://schemas.microsoft.com/office/powerpoint/2010/main" val="1988142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17</a:t>
            </a:fld>
            <a:endParaRPr lang="en-US"/>
          </a:p>
        </p:txBody>
      </p:sp>
    </p:spTree>
    <p:extLst>
      <p:ext uri="{BB962C8B-B14F-4D97-AF65-F5344CB8AC3E}">
        <p14:creationId xmlns:p14="http://schemas.microsoft.com/office/powerpoint/2010/main" val="93948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Solubility in water is affected by: </a:t>
            </a:r>
          </a:p>
          <a:p>
            <a:pPr marL="228600" indent="-228600">
              <a:buAutoNum type="arabicParenR"/>
            </a:pPr>
            <a:r>
              <a:rPr lang="en-US" dirty="0"/>
              <a:t>Temperature  (Solubility increases with temperature for most solids dissolved in liquid water.  Higher temperatures increase the vibration or kinetic energy of the solute molecules.)</a:t>
            </a:r>
          </a:p>
          <a:p>
            <a:pPr marL="228600" indent="-228600">
              <a:buAutoNum type="arabicParenR"/>
            </a:pPr>
            <a:r>
              <a:rPr lang="en-US" dirty="0"/>
              <a:t>Pressure (gaseous substances are much more influenced by pressure than solids and liquids)</a:t>
            </a:r>
          </a:p>
          <a:p>
            <a:pPr marL="228600" indent="-228600">
              <a:buAutoNum type="arabicParenR"/>
            </a:pPr>
            <a:r>
              <a:rPr lang="en-US" dirty="0"/>
              <a:t>Polarity (like dissolves like)</a:t>
            </a:r>
          </a:p>
          <a:p>
            <a:pPr marL="228600" indent="-228600">
              <a:buAutoNum type="arabicParenR"/>
            </a:pPr>
            <a:r>
              <a:rPr lang="en-US" dirty="0"/>
              <a:t>Molecular size (Smaller molecules are generally more soluble in water than larger molecules.)</a:t>
            </a:r>
          </a:p>
        </p:txBody>
      </p:sp>
      <p:sp>
        <p:nvSpPr>
          <p:cNvPr id="4" name="Slide Number Placeholder 3"/>
          <p:cNvSpPr>
            <a:spLocks noGrp="1"/>
          </p:cNvSpPr>
          <p:nvPr>
            <p:ph type="sldNum" sz="quarter" idx="5"/>
          </p:nvPr>
        </p:nvSpPr>
        <p:spPr/>
        <p:txBody>
          <a:bodyPr/>
          <a:lstStyle/>
          <a:p>
            <a:fld id="{8C916263-F4AD-4FDF-883C-15B909C8229B}" type="slidenum">
              <a:rPr lang="en-US" smtClean="0"/>
              <a:t>18</a:t>
            </a:fld>
            <a:endParaRPr lang="en-US"/>
          </a:p>
        </p:txBody>
      </p:sp>
    </p:spTree>
    <p:extLst>
      <p:ext uri="{BB962C8B-B14F-4D97-AF65-F5344CB8AC3E}">
        <p14:creationId xmlns:p14="http://schemas.microsoft.com/office/powerpoint/2010/main" val="3468051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231357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Then we talk about the structural formula.  For this activity, I am going to have you move about the room as we make ethane, propane, butane, etc.  We will end by making octane.   With your seat partner, please make ethane. You should already be familiar with the ethane molecule since we just worked with it.  What is its structural formula?  </a:t>
            </a:r>
          </a:p>
          <a:p>
            <a:pPr>
              <a:defRPr/>
            </a:pPr>
            <a:endParaRPr lang="en-US" dirty="0">
              <a:cs typeface="Calibri"/>
            </a:endParaRPr>
          </a:p>
          <a:p>
            <a:pPr>
              <a:defRPr/>
            </a:pPr>
            <a:endParaRPr lang="en-US" dirty="0"/>
          </a:p>
          <a:p>
            <a:pPr>
              <a:defRPr/>
            </a:pPr>
            <a:r>
              <a:rPr lang="en-US" b="1" dirty="0"/>
              <a:t>[Advance slide]</a:t>
            </a:r>
            <a:endParaRPr lang="en-US" b="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20</a:t>
            </a:fld>
            <a:endParaRPr lang="en-US"/>
          </a:p>
        </p:txBody>
      </p:sp>
    </p:spTree>
    <p:extLst>
      <p:ext uri="{BB962C8B-B14F-4D97-AF65-F5344CB8AC3E}">
        <p14:creationId xmlns:p14="http://schemas.microsoft.com/office/powerpoint/2010/main" val="1117297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Then we talk about the structural formula.  For this activity, I am going to have you move about the room as we make ethane, propane, butane, etc.  We will end by making octane.   With your seat partner, please make ethane. You should already be familiar with the ethane molecule since we just worked with it.  What is its structural formula?  </a:t>
            </a:r>
          </a:p>
          <a:p>
            <a:pPr>
              <a:defRPr/>
            </a:pPr>
            <a:endParaRPr lang="en-US" dirty="0">
              <a:cs typeface="Calibri"/>
            </a:endParaRPr>
          </a:p>
          <a:p>
            <a:pPr>
              <a:defRPr/>
            </a:pPr>
            <a:endParaRPr lang="en-US" dirty="0"/>
          </a:p>
          <a:p>
            <a:pPr>
              <a:defRPr/>
            </a:pPr>
            <a:r>
              <a:rPr lang="en-US" b="1" dirty="0"/>
              <a:t>[Advance slide]</a:t>
            </a:r>
            <a:endParaRPr lang="en-US" b="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21</a:t>
            </a:fld>
            <a:endParaRPr lang="en-US"/>
          </a:p>
        </p:txBody>
      </p:sp>
    </p:spTree>
    <p:extLst>
      <p:ext uri="{BB962C8B-B14F-4D97-AF65-F5344CB8AC3E}">
        <p14:creationId xmlns:p14="http://schemas.microsoft.com/office/powerpoint/2010/main" val="30665411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3" r:id="rId3"/>
    <p:sldLayoutId id="2147483694" r:id="rId4"/>
    <p:sldLayoutId id="2147483701" r:id="rId5"/>
    <p:sldLayoutId id="2147483695" r:id="rId6"/>
    <p:sldLayoutId id="2147483702" r:id="rId7"/>
    <p:sldLayoutId id="2147483683" r:id="rId8"/>
    <p:sldLayoutId id="2147483684" r:id="rId9"/>
    <p:sldLayoutId id="2147483697" r:id="rId10"/>
    <p:sldLayoutId id="2147483698" r:id="rId11"/>
    <p:sldLayoutId id="2147483692" r:id="rId12"/>
    <p:sldLayoutId id="2147483703" r:id="rId13"/>
    <p:sldLayoutId id="2147483700"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46.jpeg"/></Relationships>
</file>

<file path=ppt/slides/_rels/slide1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49.jpg"/><Relationship Id="rId4" Type="http://schemas.openxmlformats.org/officeDocument/2006/relationships/image" Target="../media/image48.jpg"/></Relationships>
</file>

<file path=ppt/slides/_rels/slide1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52.jpeg"/></Relationships>
</file>

<file path=ppt/slides/_rels/slide21.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52.jpeg"/></Relationships>
</file>

<file path=ppt/slides/_rels/slide2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65.tmp"/><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png"/><Relationship Id="rId1" Type="http://schemas.openxmlformats.org/officeDocument/2006/relationships/slideLayout" Target="../slideLayouts/slideLayout5.xml"/><Relationship Id="rId5" Type="http://schemas.openxmlformats.org/officeDocument/2006/relationships/image" Target="../media/image29.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2.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png"/><Relationship Id="rId1" Type="http://schemas.openxmlformats.org/officeDocument/2006/relationships/slideLayout" Target="../slideLayouts/slideLayout5.xml"/><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686301" y="1066521"/>
            <a:ext cx="7266862" cy="3637363"/>
          </a:xfrm>
        </p:spPr>
        <p:txBody>
          <a:bodyPr>
            <a:normAutofit/>
          </a:bodyPr>
          <a:lstStyle/>
          <a:p>
            <a:r>
              <a:rPr lang="en-US" dirty="0">
                <a:solidFill>
                  <a:schemeClr val="accent6">
                    <a:lumMod val="75000"/>
                  </a:schemeClr>
                </a:solidFill>
              </a:rPr>
              <a:t>From Atoms to Oceans: Modeling the Properties of Water</a:t>
            </a:r>
          </a:p>
        </p:txBody>
      </p:sp>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a:xfrm>
            <a:off x="4462855" y="5673995"/>
            <a:ext cx="3506168" cy="1410478"/>
          </a:xfrm>
        </p:spPr>
        <p:txBody>
          <a:bodyPr/>
          <a:lstStyle/>
          <a:p>
            <a:r>
              <a:rPr lang="en-US" dirty="0"/>
              <a:t>Mark “Arnie” Arnholt</a:t>
            </a:r>
          </a:p>
          <a:p>
            <a:r>
              <a:rPr lang="en-US" dirty="0"/>
              <a:t>3D Molecular Designs</a:t>
            </a:r>
          </a:p>
        </p:txBody>
      </p:sp>
      <p:pic>
        <p:nvPicPr>
          <p:cNvPr id="9" name="Picture 8" descr="A picture containing indoor&#10;&#10;Description automatically generated">
            <a:extLst>
              <a:ext uri="{FF2B5EF4-FFF2-40B4-BE49-F238E27FC236}">
                <a16:creationId xmlns:a16="http://schemas.microsoft.com/office/drawing/2014/main" id="{88856FC5-C4CC-0640-F83C-B77BC94F2F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952" y="2944847"/>
            <a:ext cx="4181818" cy="2785091"/>
          </a:xfrm>
          <a:prstGeom prst="rect">
            <a:avLst/>
          </a:prstGeom>
        </p:spPr>
      </p:pic>
      <p:pic>
        <p:nvPicPr>
          <p:cNvPr id="1026" name="Picture 2" descr="Mississippi Science Teaching Association">
            <a:extLst>
              <a:ext uri="{FF2B5EF4-FFF2-40B4-BE49-F238E27FC236}">
                <a16:creationId xmlns:a16="http://schemas.microsoft.com/office/drawing/2014/main" id="{66628D85-A5F9-B92C-47FB-1A89AAB00C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6463" y="4337393"/>
            <a:ext cx="1913255" cy="191192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DCA2B29-A47F-F634-2CF2-7529877B5B9D}"/>
              </a:ext>
            </a:extLst>
          </p:cNvPr>
          <p:cNvPicPr>
            <a:picLocks noChangeAspect="1"/>
          </p:cNvPicPr>
          <p:nvPr/>
        </p:nvPicPr>
        <p:blipFill>
          <a:blip r:embed="rId4"/>
          <a:stretch>
            <a:fillRect/>
          </a:stretch>
        </p:blipFill>
        <p:spPr>
          <a:xfrm>
            <a:off x="8347646" y="4010633"/>
            <a:ext cx="1771897" cy="2238687"/>
          </a:xfrm>
          <a:prstGeom prst="rect">
            <a:avLst/>
          </a:prstGeom>
        </p:spPr>
      </p:pic>
    </p:spTree>
    <p:extLst>
      <p:ext uri="{BB962C8B-B14F-4D97-AF65-F5344CB8AC3E}">
        <p14:creationId xmlns:p14="http://schemas.microsoft.com/office/powerpoint/2010/main" val="1295467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00AC2-F630-0DD1-1B6F-CF7F8D8D5A2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8191B5-53CF-C75E-26A6-A4AED1CACFD3}"/>
              </a:ext>
            </a:extLst>
          </p:cNvPr>
          <p:cNvSpPr>
            <a:spLocks noGrp="1"/>
          </p:cNvSpPr>
          <p:nvPr>
            <p:ph type="sldNum" sz="quarter" idx="12"/>
          </p:nvPr>
        </p:nvSpPr>
        <p:spPr/>
        <p:txBody>
          <a:bodyPr/>
          <a:lstStyle/>
          <a:p>
            <a:fld id="{195F50F5-0325-4E13-93B8-A048A96B03AB}" type="slidenum">
              <a:rPr lang="en-US" smtClean="0"/>
              <a:pPr/>
              <a:t>10</a:t>
            </a:fld>
            <a:endParaRPr lang="en-US" dirty="0"/>
          </a:p>
        </p:txBody>
      </p:sp>
      <p:grpSp>
        <p:nvGrpSpPr>
          <p:cNvPr id="3" name="Google Shape;360;p50">
            <a:extLst>
              <a:ext uri="{FF2B5EF4-FFF2-40B4-BE49-F238E27FC236}">
                <a16:creationId xmlns:a16="http://schemas.microsoft.com/office/drawing/2014/main" id="{95A707C3-F019-B86E-EF2B-6F750A3CCA21}"/>
              </a:ext>
            </a:extLst>
          </p:cNvPr>
          <p:cNvGrpSpPr/>
          <p:nvPr/>
        </p:nvGrpSpPr>
        <p:grpSpPr>
          <a:xfrm>
            <a:off x="6562425" y="2237070"/>
            <a:ext cx="3335310" cy="3172500"/>
            <a:chOff x="7365600" y="1865160"/>
            <a:chExt cx="4447080" cy="4230000"/>
          </a:xfrm>
        </p:grpSpPr>
        <p:pic>
          <p:nvPicPr>
            <p:cNvPr id="4" name="Google Shape;361;p50">
              <a:extLst>
                <a:ext uri="{FF2B5EF4-FFF2-40B4-BE49-F238E27FC236}">
                  <a16:creationId xmlns:a16="http://schemas.microsoft.com/office/drawing/2014/main" id="{665817A7-AAB0-359E-183E-171B87554D99}"/>
                </a:ext>
              </a:extLst>
            </p:cNvPr>
            <p:cNvPicPr preferRelativeResize="0"/>
            <p:nvPr/>
          </p:nvPicPr>
          <p:blipFill rotWithShape="1">
            <a:blip r:embed="rId2">
              <a:alphaModFix/>
            </a:blip>
            <a:srcRect/>
            <a:stretch/>
          </p:blipFill>
          <p:spPr>
            <a:xfrm>
              <a:off x="7365600" y="1865160"/>
              <a:ext cx="4447080" cy="4230000"/>
            </a:xfrm>
            <a:prstGeom prst="rect">
              <a:avLst/>
            </a:prstGeom>
            <a:noFill/>
            <a:ln>
              <a:noFill/>
            </a:ln>
          </p:spPr>
        </p:pic>
        <p:pic>
          <p:nvPicPr>
            <p:cNvPr id="5" name="Google Shape;362;p50">
              <a:extLst>
                <a:ext uri="{FF2B5EF4-FFF2-40B4-BE49-F238E27FC236}">
                  <a16:creationId xmlns:a16="http://schemas.microsoft.com/office/drawing/2014/main" id="{5BA5030F-59B1-206E-0BE5-0F66FE1819FC}"/>
                </a:ext>
              </a:extLst>
            </p:cNvPr>
            <p:cNvPicPr preferRelativeResize="0"/>
            <p:nvPr/>
          </p:nvPicPr>
          <p:blipFill rotWithShape="1">
            <a:blip r:embed="rId3">
              <a:alphaModFix/>
            </a:blip>
            <a:srcRect/>
            <a:stretch/>
          </p:blipFill>
          <p:spPr>
            <a:xfrm>
              <a:off x="8029440" y="3009960"/>
              <a:ext cx="610200" cy="2142720"/>
            </a:xfrm>
            <a:prstGeom prst="rect">
              <a:avLst/>
            </a:prstGeom>
            <a:noFill/>
            <a:ln>
              <a:noFill/>
            </a:ln>
          </p:spPr>
        </p:pic>
      </p:grpSp>
      <p:pic>
        <p:nvPicPr>
          <p:cNvPr id="6" name="Google Shape;363;p50" descr="Icon&#10;&#10;Description automatically generated">
            <a:extLst>
              <a:ext uri="{FF2B5EF4-FFF2-40B4-BE49-F238E27FC236}">
                <a16:creationId xmlns:a16="http://schemas.microsoft.com/office/drawing/2014/main" id="{C436DA53-F752-42C2-0F12-8B03D32F4610}"/>
              </a:ext>
            </a:extLst>
          </p:cNvPr>
          <p:cNvPicPr preferRelativeResize="0"/>
          <p:nvPr/>
        </p:nvPicPr>
        <p:blipFill rotWithShape="1">
          <a:blip r:embed="rId4">
            <a:alphaModFix/>
          </a:blip>
          <a:srcRect/>
          <a:stretch/>
        </p:blipFill>
        <p:spPr>
          <a:xfrm>
            <a:off x="8944640" y="1208400"/>
            <a:ext cx="905310" cy="905310"/>
          </a:xfrm>
          <a:prstGeom prst="rect">
            <a:avLst/>
          </a:prstGeom>
          <a:noFill/>
          <a:ln>
            <a:noFill/>
          </a:ln>
        </p:spPr>
      </p:pic>
      <p:sp>
        <p:nvSpPr>
          <p:cNvPr id="7" name="Google Shape;364;p50">
            <a:extLst>
              <a:ext uri="{FF2B5EF4-FFF2-40B4-BE49-F238E27FC236}">
                <a16:creationId xmlns:a16="http://schemas.microsoft.com/office/drawing/2014/main" id="{BB1453C5-2D72-EFB2-B9FC-0D4911606F33}"/>
              </a:ext>
            </a:extLst>
          </p:cNvPr>
          <p:cNvSpPr txBox="1"/>
          <p:nvPr/>
        </p:nvSpPr>
        <p:spPr>
          <a:xfrm>
            <a:off x="1729585" y="2113705"/>
            <a:ext cx="45774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None/>
            </a:pPr>
            <a:r>
              <a:rPr lang="en-US" sz="2000" b="1" i="0" u="none" strike="noStrike" cap="none">
                <a:solidFill>
                  <a:schemeClr val="accent5"/>
                </a:solidFill>
                <a:latin typeface="Calibri"/>
                <a:ea typeface="Calibri"/>
                <a:cs typeface="Calibri"/>
                <a:sym typeface="Calibri"/>
              </a:rPr>
              <a:t>How does your Expected Electron Distribution compare to your average of Observed Electron Distributions?</a:t>
            </a:r>
            <a:endParaRPr sz="2000" b="1" i="0" u="none" strike="noStrike" cap="none">
              <a:solidFill>
                <a:schemeClr val="accent5"/>
              </a:solidFill>
              <a:latin typeface="Calibri"/>
              <a:ea typeface="Calibri"/>
              <a:cs typeface="Calibri"/>
              <a:sym typeface="Calibri"/>
            </a:endParaRPr>
          </a:p>
          <a:p>
            <a:pPr marL="0" marR="0" lvl="0" indent="0" algn="l" rtl="0">
              <a:lnSpc>
                <a:spcPct val="100000"/>
              </a:lnSpc>
              <a:spcBef>
                <a:spcPts val="0"/>
              </a:spcBef>
              <a:spcAft>
                <a:spcPts val="0"/>
              </a:spcAft>
              <a:buNone/>
            </a:pPr>
            <a:endParaRPr sz="2000" b="1" i="0" u="none" strike="noStrike" cap="none">
              <a:solidFill>
                <a:schemeClr val="accent5"/>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1" i="0" u="none" strike="noStrike" cap="none">
                <a:solidFill>
                  <a:schemeClr val="accent5"/>
                </a:solidFill>
                <a:latin typeface="Calibri"/>
                <a:ea typeface="Calibri"/>
                <a:cs typeface="Calibri"/>
                <a:sym typeface="Calibri"/>
              </a:rPr>
              <a:t>Do electrons spend more time near the hydrogen atoms or the oxygen atom?</a:t>
            </a:r>
            <a:endParaRPr sz="2000" b="1" i="0" u="none" strike="noStrike" cap="none">
              <a:solidFill>
                <a:schemeClr val="accent5"/>
              </a:solidFill>
              <a:latin typeface="Calibri"/>
              <a:ea typeface="Calibri"/>
              <a:cs typeface="Calibri"/>
              <a:sym typeface="Calibri"/>
            </a:endParaRPr>
          </a:p>
          <a:p>
            <a:pPr marL="0" marR="0" lvl="0" indent="0" algn="l" rtl="0">
              <a:lnSpc>
                <a:spcPct val="100000"/>
              </a:lnSpc>
              <a:spcBef>
                <a:spcPts val="0"/>
              </a:spcBef>
              <a:spcAft>
                <a:spcPts val="0"/>
              </a:spcAft>
              <a:buNone/>
            </a:pPr>
            <a:endParaRPr sz="2000" b="1" i="0" u="none" strike="noStrike" cap="none">
              <a:solidFill>
                <a:schemeClr val="accent5"/>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1" i="0" u="none" strike="noStrike" cap="none">
                <a:solidFill>
                  <a:schemeClr val="accent5"/>
                </a:solidFill>
                <a:latin typeface="Calibri"/>
                <a:ea typeface="Calibri"/>
                <a:cs typeface="Calibri"/>
                <a:sym typeface="Calibri"/>
              </a:rPr>
              <a:t>Why might that be?</a:t>
            </a:r>
            <a:endParaRPr sz="2000" b="1" i="0" u="none" strike="noStrike" cap="none">
              <a:solidFill>
                <a:schemeClr val="accent5"/>
              </a:solidFill>
              <a:latin typeface="Calibri"/>
              <a:ea typeface="Calibri"/>
              <a:cs typeface="Calibri"/>
              <a:sym typeface="Calibri"/>
            </a:endParaRPr>
          </a:p>
          <a:p>
            <a:pPr marL="0" marR="0" lvl="0" indent="0" algn="l" rtl="0">
              <a:lnSpc>
                <a:spcPct val="100000"/>
              </a:lnSpc>
              <a:spcBef>
                <a:spcPts val="0"/>
              </a:spcBef>
              <a:spcAft>
                <a:spcPts val="0"/>
              </a:spcAft>
              <a:buNone/>
            </a:pPr>
            <a:endParaRPr sz="2000" b="1" i="0" u="none" strike="noStrike" cap="none">
              <a:solidFill>
                <a:schemeClr val="accent5"/>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1" i="0" u="none" strike="noStrike" cap="none">
                <a:solidFill>
                  <a:schemeClr val="accent5"/>
                </a:solidFill>
                <a:latin typeface="Calibri"/>
                <a:ea typeface="Calibri"/>
                <a:cs typeface="Calibri"/>
                <a:sym typeface="Calibri"/>
              </a:rPr>
              <a:t>What impact might this have on a water molecule?</a:t>
            </a:r>
            <a:endParaRPr sz="2000" b="1" i="0" u="none" strike="noStrike" cap="none">
              <a:solidFill>
                <a:schemeClr val="accent5"/>
              </a:solidFill>
              <a:latin typeface="Calibri"/>
              <a:ea typeface="Calibri"/>
              <a:cs typeface="Calibri"/>
              <a:sym typeface="Calibri"/>
            </a:endParaRPr>
          </a:p>
        </p:txBody>
      </p:sp>
      <p:sp>
        <p:nvSpPr>
          <p:cNvPr id="8" name="Google Shape;365;p50">
            <a:extLst>
              <a:ext uri="{FF2B5EF4-FFF2-40B4-BE49-F238E27FC236}">
                <a16:creationId xmlns:a16="http://schemas.microsoft.com/office/drawing/2014/main" id="{6EA2E85B-4321-E142-AA70-08DA67EE28B7}"/>
              </a:ext>
            </a:extLst>
          </p:cNvPr>
          <p:cNvSpPr/>
          <p:nvPr/>
        </p:nvSpPr>
        <p:spPr>
          <a:xfrm>
            <a:off x="7569255" y="4825290"/>
            <a:ext cx="1905930" cy="287010"/>
          </a:xfrm>
          <a:custGeom>
            <a:avLst/>
            <a:gdLst/>
            <a:ahLst/>
            <a:cxnLst/>
            <a:rect l="l" t="t" r="r" b="b"/>
            <a:pathLst>
              <a:path w="21600" h="21600" extrusionOk="0">
                <a:moveTo>
                  <a:pt x="0" y="0"/>
                </a:moveTo>
                <a:lnTo>
                  <a:pt x="21600" y="0"/>
                </a:lnTo>
                <a:lnTo>
                  <a:pt x="21600" y="21600"/>
                </a:lnTo>
                <a:lnTo>
                  <a:pt x="0" y="21600"/>
                </a:lnTo>
                <a:close/>
              </a:path>
            </a:pathLst>
          </a:custGeom>
          <a:noFill/>
          <a:ln w="76300" cap="flat" cmpd="sng">
            <a:solidFill>
              <a:srgbClr val="FE00E0"/>
            </a:solidFill>
            <a:prstDash val="solid"/>
            <a:miter lim="8000"/>
            <a:headEnd type="none" w="sm" len="sm"/>
            <a:tailEnd type="none" w="sm" len="sm"/>
          </a:ln>
        </p:spPr>
        <p:txBody>
          <a:bodyPr/>
          <a:lstStyle/>
          <a:p>
            <a:endParaRPr lang="en-US"/>
          </a:p>
        </p:txBody>
      </p:sp>
      <p:sp>
        <p:nvSpPr>
          <p:cNvPr id="9" name="Google Shape;366;p50">
            <a:extLst>
              <a:ext uri="{FF2B5EF4-FFF2-40B4-BE49-F238E27FC236}">
                <a16:creationId xmlns:a16="http://schemas.microsoft.com/office/drawing/2014/main" id="{498077F0-A2AF-2EB1-A94B-232B4335950A}"/>
              </a:ext>
            </a:extLst>
          </p:cNvPr>
          <p:cNvSpPr/>
          <p:nvPr/>
        </p:nvSpPr>
        <p:spPr>
          <a:xfrm>
            <a:off x="7569255" y="2635050"/>
            <a:ext cx="1905930" cy="287010"/>
          </a:xfrm>
          <a:custGeom>
            <a:avLst/>
            <a:gdLst/>
            <a:ahLst/>
            <a:cxnLst/>
            <a:rect l="l" t="t" r="r" b="b"/>
            <a:pathLst>
              <a:path w="21600" h="21600" extrusionOk="0">
                <a:moveTo>
                  <a:pt x="0" y="0"/>
                </a:moveTo>
                <a:lnTo>
                  <a:pt x="21600" y="0"/>
                </a:lnTo>
                <a:lnTo>
                  <a:pt x="21600" y="21600"/>
                </a:lnTo>
                <a:lnTo>
                  <a:pt x="0" y="21600"/>
                </a:lnTo>
                <a:close/>
              </a:path>
            </a:pathLst>
          </a:custGeom>
          <a:noFill/>
          <a:ln w="76300" cap="flat" cmpd="sng">
            <a:solidFill>
              <a:srgbClr val="FE00E0"/>
            </a:solidFill>
            <a:prstDash val="solid"/>
            <a:miter lim="8000"/>
            <a:headEnd type="none" w="sm" len="sm"/>
            <a:tailEnd type="none" w="sm" len="sm"/>
          </a:ln>
        </p:spPr>
        <p:txBody>
          <a:bodyPr/>
          <a:lstStyle/>
          <a:p>
            <a:endParaRPr lang="en-US"/>
          </a:p>
        </p:txBody>
      </p:sp>
      <p:sp>
        <p:nvSpPr>
          <p:cNvPr id="10" name="Google Shape;367;p50">
            <a:extLst>
              <a:ext uri="{FF2B5EF4-FFF2-40B4-BE49-F238E27FC236}">
                <a16:creationId xmlns:a16="http://schemas.microsoft.com/office/drawing/2014/main" id="{C262F7A3-75E0-56C1-B3FA-3A4E82F3717F}"/>
              </a:ext>
            </a:extLst>
          </p:cNvPr>
          <p:cNvSpPr txBox="1">
            <a:spLocks noGrp="1"/>
          </p:cNvSpPr>
          <p:nvPr>
            <p:ph type="title"/>
          </p:nvPr>
        </p:nvSpPr>
        <p:spPr>
          <a:xfrm>
            <a:off x="1254922" y="798555"/>
            <a:ext cx="7481700" cy="973800"/>
          </a:xfrm>
          <a:prstGeom prst="rect">
            <a:avLst/>
          </a:prstGeom>
        </p:spPr>
        <p:txBody>
          <a:bodyPr spcFirstLastPara="1" wrap="square" lIns="0" tIns="0" rIns="0" bIns="0" anchor="ctr" anchorCtr="0">
            <a:normAutofit fontScale="90000"/>
          </a:bodyPr>
          <a:lstStyle/>
          <a:p>
            <a:pPr marL="0" lvl="0" indent="0" algn="l" rtl="0">
              <a:spcBef>
                <a:spcPts val="0"/>
              </a:spcBef>
              <a:spcAft>
                <a:spcPts val="0"/>
              </a:spcAft>
              <a:buNone/>
            </a:pPr>
            <a:r>
              <a:rPr lang="en-US" sz="3600" b="1" dirty="0"/>
              <a:t>Does every group have the same data?</a:t>
            </a:r>
            <a:endParaRPr sz="3600" b="1" dirty="0"/>
          </a:p>
        </p:txBody>
      </p:sp>
    </p:spTree>
    <p:extLst>
      <p:ext uri="{BB962C8B-B14F-4D97-AF65-F5344CB8AC3E}">
        <p14:creationId xmlns:p14="http://schemas.microsoft.com/office/powerpoint/2010/main" val="4178356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9FD0-9651-ACB2-6C80-836E77A3F3F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8D69FF-A271-E75F-B729-DE09CAD83515}"/>
              </a:ext>
            </a:extLst>
          </p:cNvPr>
          <p:cNvSpPr>
            <a:spLocks noGrp="1"/>
          </p:cNvSpPr>
          <p:nvPr>
            <p:ph type="sldNum" sz="quarter" idx="12"/>
          </p:nvPr>
        </p:nvSpPr>
        <p:spPr/>
        <p:txBody>
          <a:bodyPr/>
          <a:lstStyle/>
          <a:p>
            <a:fld id="{195F50F5-0325-4E13-93B8-A048A96B03AB}" type="slidenum">
              <a:rPr lang="en-US" smtClean="0"/>
              <a:pPr/>
              <a:t>11</a:t>
            </a:fld>
            <a:endParaRPr lang="en-US" dirty="0"/>
          </a:p>
        </p:txBody>
      </p:sp>
      <p:pic>
        <p:nvPicPr>
          <p:cNvPr id="7" name="Google Shape;381;p52" descr="Icon&#10;&#10;Description automatically generated">
            <a:extLst>
              <a:ext uri="{FF2B5EF4-FFF2-40B4-BE49-F238E27FC236}">
                <a16:creationId xmlns:a16="http://schemas.microsoft.com/office/drawing/2014/main" id="{11A3AEA1-B141-BB51-8E70-A86404E3B4C5}"/>
              </a:ext>
            </a:extLst>
          </p:cNvPr>
          <p:cNvPicPr preferRelativeResize="0"/>
          <p:nvPr/>
        </p:nvPicPr>
        <p:blipFill rotWithShape="1">
          <a:blip r:embed="rId2">
            <a:alphaModFix/>
          </a:blip>
          <a:srcRect/>
          <a:stretch/>
        </p:blipFill>
        <p:spPr>
          <a:xfrm>
            <a:off x="9211340" y="1074550"/>
            <a:ext cx="905310" cy="905310"/>
          </a:xfrm>
          <a:prstGeom prst="rect">
            <a:avLst/>
          </a:prstGeom>
          <a:noFill/>
          <a:ln>
            <a:noFill/>
          </a:ln>
        </p:spPr>
      </p:pic>
      <p:sp>
        <p:nvSpPr>
          <p:cNvPr id="8" name="Google Shape;382;p52">
            <a:extLst>
              <a:ext uri="{FF2B5EF4-FFF2-40B4-BE49-F238E27FC236}">
                <a16:creationId xmlns:a16="http://schemas.microsoft.com/office/drawing/2014/main" id="{7D403358-49AE-38D5-6028-7A96BEBC4BE9}"/>
              </a:ext>
            </a:extLst>
          </p:cNvPr>
          <p:cNvSpPr txBox="1"/>
          <p:nvPr/>
        </p:nvSpPr>
        <p:spPr>
          <a:xfrm>
            <a:off x="1514213" y="2132250"/>
            <a:ext cx="4711800" cy="34842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None/>
            </a:pPr>
            <a:r>
              <a:rPr lang="en-US" sz="2100" b="1" i="0" u="none" strike="noStrike" cap="none">
                <a:solidFill>
                  <a:srgbClr val="000000"/>
                </a:solidFill>
                <a:latin typeface="Calibri"/>
                <a:ea typeface="Calibri"/>
                <a:cs typeface="Calibri"/>
                <a:sym typeface="Calibri"/>
              </a:rPr>
              <a:t>The electrons in a water molecule are not shared equally!</a:t>
            </a:r>
            <a:endParaRPr sz="2100" b="0" i="0" u="none" strike="noStrike" cap="none">
              <a:latin typeface="Arial"/>
              <a:ea typeface="Arial"/>
              <a:cs typeface="Arial"/>
              <a:sym typeface="Arial"/>
            </a:endParaRPr>
          </a:p>
          <a:p>
            <a:pPr marL="0" marR="0" lvl="0" indent="0" algn="l" rtl="0">
              <a:lnSpc>
                <a:spcPct val="100000"/>
              </a:lnSpc>
              <a:spcBef>
                <a:spcPts val="1800"/>
              </a:spcBef>
              <a:spcAft>
                <a:spcPts val="0"/>
              </a:spcAft>
              <a:buNone/>
            </a:pPr>
            <a:r>
              <a:rPr lang="en-US" sz="2200" b="0" i="0" u="none" strike="noStrike" cap="none">
                <a:solidFill>
                  <a:srgbClr val="000000"/>
                </a:solidFill>
                <a:latin typeface="Calibri"/>
                <a:ea typeface="Calibri"/>
                <a:cs typeface="Calibri"/>
                <a:sym typeface="Calibri"/>
              </a:rPr>
              <a:t>On average, electrons spend slightly more time near the oxygen atom than would be expected. </a:t>
            </a:r>
            <a:endParaRPr sz="2200" b="0" i="0" u="none" strike="noStrike" cap="none">
              <a:latin typeface="Arial"/>
              <a:ea typeface="Arial"/>
              <a:cs typeface="Arial"/>
              <a:sym typeface="Arial"/>
            </a:endParaRPr>
          </a:p>
          <a:p>
            <a:pPr marL="0" marR="0" lvl="0" indent="0" algn="l" rtl="0">
              <a:lnSpc>
                <a:spcPct val="100000"/>
              </a:lnSpc>
              <a:spcBef>
                <a:spcPts val="1800"/>
              </a:spcBef>
              <a:spcAft>
                <a:spcPts val="0"/>
              </a:spcAft>
              <a:buNone/>
            </a:pPr>
            <a:r>
              <a:rPr lang="en-US" sz="2200">
                <a:latin typeface="Calibri"/>
                <a:ea typeface="Calibri"/>
                <a:cs typeface="Calibri"/>
                <a:sym typeface="Calibri"/>
              </a:rPr>
              <a:t>We call this property of water </a:t>
            </a:r>
            <a:r>
              <a:rPr lang="en-US" sz="2200" b="1">
                <a:solidFill>
                  <a:schemeClr val="accent2"/>
                </a:solidFill>
                <a:latin typeface="Calibri"/>
                <a:ea typeface="Calibri"/>
                <a:cs typeface="Calibri"/>
                <a:sym typeface="Calibri"/>
              </a:rPr>
              <a:t>POLARITY</a:t>
            </a:r>
            <a:r>
              <a:rPr lang="en-US" sz="2200">
                <a:latin typeface="Calibri"/>
                <a:ea typeface="Calibri"/>
                <a:cs typeface="Calibri"/>
                <a:sym typeface="Calibri"/>
              </a:rPr>
              <a:t>!</a:t>
            </a:r>
            <a:endParaRPr sz="2200" b="0" i="0" u="none" strike="noStrike" cap="none">
              <a:latin typeface="Arial"/>
              <a:ea typeface="Arial"/>
              <a:cs typeface="Arial"/>
              <a:sym typeface="Arial"/>
            </a:endParaRPr>
          </a:p>
        </p:txBody>
      </p:sp>
      <p:pic>
        <p:nvPicPr>
          <p:cNvPr id="9" name="Google Shape;383;p52">
            <a:extLst>
              <a:ext uri="{FF2B5EF4-FFF2-40B4-BE49-F238E27FC236}">
                <a16:creationId xmlns:a16="http://schemas.microsoft.com/office/drawing/2014/main" id="{94CAC4CE-4745-D995-2222-13A6D8472409}"/>
              </a:ext>
            </a:extLst>
          </p:cNvPr>
          <p:cNvPicPr preferRelativeResize="0"/>
          <p:nvPr/>
        </p:nvPicPr>
        <p:blipFill rotWithShape="1">
          <a:blip r:embed="rId3">
            <a:alphaModFix/>
          </a:blip>
          <a:srcRect/>
          <a:stretch/>
        </p:blipFill>
        <p:spPr>
          <a:xfrm>
            <a:off x="6889525" y="2292325"/>
            <a:ext cx="3503350" cy="3567325"/>
          </a:xfrm>
          <a:prstGeom prst="rect">
            <a:avLst/>
          </a:prstGeom>
          <a:noFill/>
          <a:ln>
            <a:noFill/>
          </a:ln>
        </p:spPr>
      </p:pic>
      <p:sp>
        <p:nvSpPr>
          <p:cNvPr id="10" name="Google Shape;384;p52">
            <a:extLst>
              <a:ext uri="{FF2B5EF4-FFF2-40B4-BE49-F238E27FC236}">
                <a16:creationId xmlns:a16="http://schemas.microsoft.com/office/drawing/2014/main" id="{D5493771-7F11-CD09-9D8A-7CBC34E6C773}"/>
              </a:ext>
            </a:extLst>
          </p:cNvPr>
          <p:cNvSpPr txBox="1">
            <a:spLocks noGrp="1"/>
          </p:cNvSpPr>
          <p:nvPr>
            <p:ph type="title"/>
          </p:nvPr>
        </p:nvSpPr>
        <p:spPr>
          <a:xfrm>
            <a:off x="1514223" y="875500"/>
            <a:ext cx="7227000" cy="9738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b="1" dirty="0"/>
              <a:t>Electrons Are Not Shared Equally</a:t>
            </a:r>
            <a:endParaRPr sz="3600" b="1" dirty="0"/>
          </a:p>
        </p:txBody>
      </p:sp>
    </p:spTree>
    <p:extLst>
      <p:ext uri="{BB962C8B-B14F-4D97-AF65-F5344CB8AC3E}">
        <p14:creationId xmlns:p14="http://schemas.microsoft.com/office/powerpoint/2010/main" val="404474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12</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76540" y="928150"/>
            <a:ext cx="5514975" cy="5491699"/>
          </a:xfrm>
        </p:spPr>
        <p:txBody>
          <a:bodyPr>
            <a:normAutofit/>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Look at the other contents of the Water Kit.  </a:t>
            </a:r>
          </a:p>
          <a:p>
            <a:pPr marL="0" indent="0" algn="l" rtl="0" fontAlgn="base">
              <a:buNone/>
            </a:pPr>
            <a:endParaRPr lang="en-US" dirty="0">
              <a:solidFill>
                <a:srgbClr val="000000"/>
              </a:solidFill>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What other substances contain posts that would represent covalent bonding? </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How many separate covalent bonds can you find?</a:t>
            </a:r>
            <a:endParaRPr lang="en-US" b="0" i="0" dirty="0">
              <a:solidFill>
                <a:srgbClr val="00B050"/>
              </a:solidFill>
              <a:effectLst/>
              <a:latin typeface="Arial" panose="020B0604020202020204" pitchFamily="34" charset="0"/>
              <a:cs typeface="Arial" panose="020B0604020202020204" pitchFamily="34" charset="0"/>
            </a:endParaRPr>
          </a:p>
          <a:p>
            <a:endParaRPr lang="en-US" dirty="0"/>
          </a:p>
        </p:txBody>
      </p:sp>
      <p:pic>
        <p:nvPicPr>
          <p:cNvPr id="3074" name="Picture 2" descr="A picture containing indoor, arranged&#10;&#10;Description automatically generated">
            <a:extLst>
              <a:ext uri="{FF2B5EF4-FFF2-40B4-BE49-F238E27FC236}">
                <a16:creationId xmlns:a16="http://schemas.microsoft.com/office/drawing/2014/main" id="{E5AA50D8-CDB6-F5A0-7E34-15F3FB65DA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7635" y="1021613"/>
            <a:ext cx="5514975" cy="4133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860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13</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78135" y="976278"/>
            <a:ext cx="5179984" cy="5443572"/>
          </a:xfrm>
        </p:spPr>
        <p:txBody>
          <a:bodyPr>
            <a:normAutofit lnSpcReduction="10000"/>
          </a:bodyPr>
          <a:lstStyle/>
          <a:p>
            <a:pPr marL="0" indent="0" algn="l" rtl="0" fontAlgn="base">
              <a:buNone/>
            </a:pPr>
            <a:r>
              <a:rPr lang="en-US" b="0" i="0" u="none" strike="noStrike" dirty="0">
                <a:solidFill>
                  <a:srgbClr val="00B050"/>
                </a:solidFill>
                <a:effectLst/>
                <a:latin typeface="Arial" panose="020B0604020202020204" pitchFamily="34" charset="0"/>
              </a:rPr>
              <a:t>How does sodium chloride interact with water?  </a:t>
            </a:r>
            <a:r>
              <a:rPr lang="en-US" b="0" i="0" dirty="0">
                <a:solidFill>
                  <a:srgbClr val="00B050"/>
                </a:solidFill>
                <a:effectLst/>
                <a:latin typeface="Arial" panose="020B0604020202020204" pitchFamily="34" charset="0"/>
              </a:rPr>
              <a:t>​</a:t>
            </a:r>
            <a:endParaRPr lang="en-US" dirty="0">
              <a:solidFill>
                <a:srgbClr val="00B050"/>
              </a:solidFill>
              <a:latin typeface="Segoe UI" panose="020B0502040204020203" pitchFamily="34" charset="0"/>
            </a:endParaRPr>
          </a:p>
          <a:p>
            <a:pPr marL="0" indent="0" algn="l" rtl="0" fontAlgn="base">
              <a:buNone/>
            </a:pPr>
            <a:endParaRPr lang="en-US" dirty="0">
              <a:solidFill>
                <a:srgbClr val="00B050"/>
              </a:solidFill>
              <a:latin typeface="Segoe UI" panose="020B0502040204020203" pitchFamily="34" charset="0"/>
            </a:endParaRPr>
          </a:p>
          <a:p>
            <a:pPr marL="0" indent="0" algn="l" rtl="0" fontAlgn="base">
              <a:buNone/>
            </a:pPr>
            <a:r>
              <a:rPr lang="en-US" b="0" i="0" u="none" strike="noStrike" dirty="0">
                <a:solidFill>
                  <a:srgbClr val="00B050"/>
                </a:solidFill>
                <a:effectLst/>
                <a:latin typeface="Arial" panose="020B0604020202020204" pitchFamily="34" charset="0"/>
              </a:rPr>
              <a:t>How do the sodium ion and the chloride ion interact with each other? </a:t>
            </a:r>
            <a:r>
              <a:rPr lang="en-US" b="0" i="0" u="none" strike="noStrike" dirty="0">
                <a:solidFill>
                  <a:srgbClr val="000000"/>
                </a:solidFill>
                <a:effectLst/>
                <a:latin typeface="Arial" panose="020B0604020202020204" pitchFamily="34" charset="0"/>
              </a:rPr>
              <a:t> </a:t>
            </a: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marL="0" indent="0" algn="l" rtl="0" fontAlgn="base">
              <a:buNone/>
            </a:pP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marL="0" indent="0" algn="l" rtl="0" fontAlgn="base">
              <a:buNone/>
            </a:pPr>
            <a:r>
              <a:rPr lang="en-US" b="0" i="0" u="none" strike="noStrike" dirty="0">
                <a:solidFill>
                  <a:srgbClr val="000000"/>
                </a:solidFill>
                <a:effectLst/>
                <a:latin typeface="Arial" panose="020B0604020202020204" pitchFamily="34" charset="0"/>
              </a:rPr>
              <a:t>Compare the three types of chemical bonds about which you have learned.  Rank them in order of strength of the bond.</a:t>
            </a: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endParaRPr lang="en-US" dirty="0"/>
          </a:p>
        </p:txBody>
      </p:sp>
      <p:pic>
        <p:nvPicPr>
          <p:cNvPr id="6146" name="Picture 2">
            <a:extLst>
              <a:ext uri="{FF2B5EF4-FFF2-40B4-BE49-F238E27FC236}">
                <a16:creationId xmlns:a16="http://schemas.microsoft.com/office/drawing/2014/main" id="{ABDF6163-3290-483B-16B8-B6C201C23C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7665" y="1047785"/>
            <a:ext cx="5583290" cy="41957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458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D3A09B64-1118-A328-906C-E67890EBC98F}"/>
              </a:ext>
            </a:extLst>
          </p:cNvPr>
          <p:cNvGraphicFramePr>
            <a:graphicFrameLocks noGrp="1"/>
          </p:cNvGraphicFramePr>
          <p:nvPr/>
        </p:nvGraphicFramePr>
        <p:xfrm>
          <a:off x="220006" y="811272"/>
          <a:ext cx="11583111" cy="5855616"/>
        </p:xfrm>
        <a:graphic>
          <a:graphicData uri="http://schemas.openxmlformats.org/drawingml/2006/table">
            <a:tbl>
              <a:tblPr firstRow="1" bandRow="1">
                <a:tableStyleId>{93296810-A885-4BE3-A3E7-6D5BEEA58F35}</a:tableStyleId>
              </a:tblPr>
              <a:tblGrid>
                <a:gridCol w="3783918">
                  <a:extLst>
                    <a:ext uri="{9D8B030D-6E8A-4147-A177-3AD203B41FA5}">
                      <a16:colId xmlns:a16="http://schemas.microsoft.com/office/drawing/2014/main" val="2120634277"/>
                    </a:ext>
                  </a:extLst>
                </a:gridCol>
                <a:gridCol w="2632410">
                  <a:extLst>
                    <a:ext uri="{9D8B030D-6E8A-4147-A177-3AD203B41FA5}">
                      <a16:colId xmlns:a16="http://schemas.microsoft.com/office/drawing/2014/main" val="1627919457"/>
                    </a:ext>
                  </a:extLst>
                </a:gridCol>
                <a:gridCol w="2504060">
                  <a:extLst>
                    <a:ext uri="{9D8B030D-6E8A-4147-A177-3AD203B41FA5}">
                      <a16:colId xmlns:a16="http://schemas.microsoft.com/office/drawing/2014/main" val="4050183566"/>
                    </a:ext>
                  </a:extLst>
                </a:gridCol>
                <a:gridCol w="2662723">
                  <a:extLst>
                    <a:ext uri="{9D8B030D-6E8A-4147-A177-3AD203B41FA5}">
                      <a16:colId xmlns:a16="http://schemas.microsoft.com/office/drawing/2014/main" val="691191768"/>
                    </a:ext>
                  </a:extLst>
                </a:gridCol>
              </a:tblGrid>
              <a:tr h="1176866">
                <a:tc>
                  <a:txBody>
                    <a:bodyPr/>
                    <a:lstStyle/>
                    <a:p>
                      <a:r>
                        <a:rPr lang="en-US" dirty="0"/>
                        <a:t>Comparing Types of Forces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COVALENT BONDING</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IONIC BONDING</a:t>
                      </a:r>
                    </a:p>
                    <a:p>
                      <a:endParaRPr lang="en-US" dirty="0"/>
                    </a:p>
                  </a:txBody>
                  <a:tcPr/>
                </a:tc>
                <a:tc>
                  <a:txBody>
                    <a:bodyPr/>
                    <a:lstStyle/>
                    <a:p>
                      <a:r>
                        <a:rPr lang="en-US" dirty="0"/>
                        <a:t>HYDROGEN BONDING</a:t>
                      </a:r>
                    </a:p>
                  </a:txBody>
                  <a:tcPr/>
                </a:tc>
                <a:extLst>
                  <a:ext uri="{0D108BD9-81ED-4DB2-BD59-A6C34878D82A}">
                    <a16:rowId xmlns:a16="http://schemas.microsoft.com/office/drawing/2014/main" val="3169740028"/>
                  </a:ext>
                </a:extLst>
              </a:tr>
              <a:tr h="1911715">
                <a:tc>
                  <a:txBody>
                    <a:bodyPr/>
                    <a:lstStyle/>
                    <a:p>
                      <a:r>
                        <a:rPr lang="en-US" dirty="0"/>
                        <a:t>What is it?</a:t>
                      </a:r>
                    </a:p>
                  </a:txBody>
                  <a:tcPr/>
                </a:tc>
                <a:tc>
                  <a:txBody>
                    <a:bodyPr/>
                    <a:lstStyle/>
                    <a:p>
                      <a:r>
                        <a:rPr lang="en-US" dirty="0"/>
                        <a:t>Formed when two atoms share a bond within one molecule, can be partially charged or without charge.</a:t>
                      </a:r>
                    </a:p>
                  </a:txBody>
                  <a:tcPr/>
                </a:tc>
                <a:tc>
                  <a:txBody>
                    <a:bodyPr/>
                    <a:lstStyle/>
                    <a:p>
                      <a:r>
                        <a:rPr lang="en-US" dirty="0"/>
                        <a:t>Complete transfer of electrons between two atoms resulting in one that is positively charged, and one negatively charged.</a:t>
                      </a:r>
                    </a:p>
                  </a:txBody>
                  <a:tcPr/>
                </a:tc>
                <a:tc>
                  <a:txBody>
                    <a:bodyPr/>
                    <a:lstStyle/>
                    <a:p>
                      <a:r>
                        <a:rPr lang="en-US" dirty="0"/>
                        <a:t>A weak attraction of a hydrogen atom that is covalently bound to a more electronegative “donor” atom or group.</a:t>
                      </a:r>
                    </a:p>
                  </a:txBody>
                  <a:tcPr/>
                </a:tc>
                <a:extLst>
                  <a:ext uri="{0D108BD9-81ED-4DB2-BD59-A6C34878D82A}">
                    <a16:rowId xmlns:a16="http://schemas.microsoft.com/office/drawing/2014/main" val="3031487331"/>
                  </a:ext>
                </a:extLst>
              </a:tr>
              <a:tr h="1609865">
                <a:tc>
                  <a:txBody>
                    <a:bodyPr/>
                    <a:lstStyle/>
                    <a:p>
                      <a:r>
                        <a:rPr lang="en-US" dirty="0"/>
                        <a:t>How is it represented by the model?</a:t>
                      </a:r>
                    </a:p>
                  </a:txBody>
                  <a:tcPr/>
                </a:tc>
                <a:tc>
                  <a:txBody>
                    <a:bodyPr/>
                    <a:lstStyle/>
                    <a:p>
                      <a:r>
                        <a:rPr lang="en-US" dirty="0"/>
                        <a:t>The plastic post connecting the oxygen and the hydrogen in water</a:t>
                      </a:r>
                    </a:p>
                  </a:txBody>
                  <a:tcPr/>
                </a:tc>
                <a:tc>
                  <a:txBody>
                    <a:bodyPr/>
                    <a:lstStyle/>
                    <a:p>
                      <a:r>
                        <a:rPr lang="en-US" dirty="0"/>
                        <a:t>The magnet in the sodium atom connecting to the magnet of chlorine atom</a:t>
                      </a:r>
                    </a:p>
                  </a:txBody>
                  <a:tcPr/>
                </a:tc>
                <a:tc>
                  <a:txBody>
                    <a:bodyPr/>
                    <a:lstStyle/>
                    <a:p>
                      <a:r>
                        <a:rPr lang="en-US" dirty="0"/>
                        <a:t>The hydrogen of one water molecule attracted to the oxygen of another water molecule</a:t>
                      </a:r>
                    </a:p>
                  </a:txBody>
                  <a:tcPr/>
                </a:tc>
                <a:extLst>
                  <a:ext uri="{0D108BD9-81ED-4DB2-BD59-A6C34878D82A}">
                    <a16:rowId xmlns:a16="http://schemas.microsoft.com/office/drawing/2014/main" val="2279086261"/>
                  </a:ext>
                </a:extLst>
              </a:tr>
              <a:tr h="1157170">
                <a:tc>
                  <a:txBody>
                    <a:bodyPr/>
                    <a:lstStyle/>
                    <a:p>
                      <a:r>
                        <a:rPr lang="en-US" dirty="0"/>
                        <a:t>Type of force</a:t>
                      </a:r>
                    </a:p>
                  </a:txBody>
                  <a:tcPr/>
                </a:tc>
                <a:tc>
                  <a:txBody>
                    <a:bodyPr/>
                    <a:lstStyle/>
                    <a:p>
                      <a:r>
                        <a:rPr lang="en-US" dirty="0"/>
                        <a:t>Intramolecular Force</a:t>
                      </a:r>
                    </a:p>
                  </a:txBody>
                  <a:tcPr/>
                </a:tc>
                <a:tc>
                  <a:txBody>
                    <a:bodyPr/>
                    <a:lstStyle/>
                    <a:p>
                      <a:r>
                        <a:rPr lang="en-US" dirty="0"/>
                        <a:t>Intramolecular Force</a:t>
                      </a:r>
                    </a:p>
                  </a:txBody>
                  <a:tcPr/>
                </a:tc>
                <a:tc>
                  <a:txBody>
                    <a:bodyPr/>
                    <a:lstStyle/>
                    <a:p>
                      <a:r>
                        <a:rPr lang="en-US" dirty="0"/>
                        <a:t>Intermolecular Force</a:t>
                      </a:r>
                    </a:p>
                  </a:txBody>
                  <a:tcPr/>
                </a:tc>
                <a:extLst>
                  <a:ext uri="{0D108BD9-81ED-4DB2-BD59-A6C34878D82A}">
                    <a16:rowId xmlns:a16="http://schemas.microsoft.com/office/drawing/2014/main" val="2863776902"/>
                  </a:ext>
                </a:extLst>
              </a:tr>
            </a:tbl>
          </a:graphicData>
        </a:graphic>
      </p:graphicFrame>
    </p:spTree>
    <p:extLst>
      <p:ext uri="{BB962C8B-B14F-4D97-AF65-F5344CB8AC3E}">
        <p14:creationId xmlns:p14="http://schemas.microsoft.com/office/powerpoint/2010/main" val="3067789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240632" y="941902"/>
            <a:ext cx="5687686" cy="5477948"/>
          </a:xfrm>
        </p:spPr>
        <p:txBody>
          <a:bodyPr>
            <a:normAutofit/>
          </a:bodyPr>
          <a:lstStyle/>
          <a:p>
            <a:pPr marL="0" indent="0" algn="l" rtl="0" fontAlgn="base">
              <a:buNone/>
            </a:pPr>
            <a:r>
              <a:rPr lang="en-US" b="0" i="0" u="none" strike="noStrike" dirty="0">
                <a:solidFill>
                  <a:srgbClr val="000000"/>
                </a:solidFill>
                <a:effectLst/>
                <a:latin typeface="Calibri" panose="020F0502020204030204" pitchFamily="34" charset="0"/>
              </a:rPr>
              <a:t>Let’s start by modeling </a:t>
            </a:r>
            <a:r>
              <a:rPr lang="en-US" dirty="0">
                <a:solidFill>
                  <a:srgbClr val="000000"/>
                </a:solidFill>
                <a:latin typeface="Calibri" panose="020F0502020204030204" pitchFamily="34" charset="0"/>
              </a:rPr>
              <a:t>s</a:t>
            </a:r>
            <a:r>
              <a:rPr lang="en-US" b="0" i="0" u="none" strike="noStrike" dirty="0">
                <a:solidFill>
                  <a:srgbClr val="000000"/>
                </a:solidFill>
                <a:effectLst/>
                <a:latin typeface="Calibri" panose="020F0502020204030204" pitchFamily="34" charset="0"/>
              </a:rPr>
              <a:t>odium </a:t>
            </a:r>
            <a:r>
              <a:rPr lang="en-US" dirty="0">
                <a:solidFill>
                  <a:srgbClr val="000000"/>
                </a:solidFill>
                <a:latin typeface="Calibri" panose="020F0502020204030204" pitchFamily="34" charset="0"/>
              </a:rPr>
              <a:t>c</a:t>
            </a:r>
            <a:r>
              <a:rPr lang="en-US" b="0" i="0" u="none" strike="noStrike" dirty="0">
                <a:solidFill>
                  <a:srgbClr val="000000"/>
                </a:solidFill>
                <a:effectLst/>
                <a:latin typeface="Calibri" panose="020F0502020204030204" pitchFamily="34" charset="0"/>
              </a:rPr>
              <a:t>hloride’s interaction with water</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b="0" i="0" u="none" strike="noStrike" dirty="0">
              <a:solidFill>
                <a:srgbClr val="000000"/>
              </a:solidFill>
              <a:effectLst/>
              <a:latin typeface="Calibri" panose="020F0502020204030204" pitchFamily="34" charset="0"/>
            </a:endParaRPr>
          </a:p>
          <a:p>
            <a:pPr marL="0" indent="0" algn="l" rtl="0" fontAlgn="base">
              <a:buNone/>
            </a:pPr>
            <a:r>
              <a:rPr lang="en-US" b="0" i="0" u="none" strike="noStrike" dirty="0">
                <a:solidFill>
                  <a:srgbClr val="000000"/>
                </a:solidFill>
                <a:effectLst/>
                <a:latin typeface="Calibri" panose="020F0502020204030204" pitchFamily="34" charset="0"/>
              </a:rPr>
              <a:t>Describe what occurs when water interacts with sodium chloride. </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u="none" strike="noStrike" dirty="0">
              <a:solidFill>
                <a:srgbClr val="00000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oxygen? Why?</a:t>
            </a:r>
            <a:r>
              <a:rPr lang="en-US" b="0" i="0" dirty="0">
                <a:solidFill>
                  <a:srgbClr val="00B050"/>
                </a:solidFill>
                <a:effectLst/>
                <a:latin typeface="Calibri" panose="020F0502020204030204" pitchFamily="34" charset="0"/>
              </a:rPr>
              <a:t>​</a:t>
            </a:r>
            <a:endParaRPr lang="en-US" b="0" i="0" dirty="0">
              <a:solidFill>
                <a:srgbClr val="00B050"/>
              </a:solidFill>
              <a:effectLst/>
              <a:latin typeface="Segoe UI" panose="020B0502040204020203" pitchFamily="34" charset="0"/>
            </a:endParaRPr>
          </a:p>
          <a:p>
            <a:pPr marL="0" indent="0" algn="l" rtl="0" fontAlgn="base">
              <a:buNone/>
            </a:pPr>
            <a:endParaRPr lang="en-US" u="none" strike="noStrike" dirty="0">
              <a:solidFill>
                <a:srgbClr val="00B05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hydrogen?  </a:t>
            </a:r>
          </a:p>
          <a:p>
            <a:pPr marL="0" indent="0" algn="l" rtl="0" fontAlgn="base">
              <a:buNone/>
            </a:pPr>
            <a:r>
              <a:rPr lang="en-US" b="0" i="0" u="none" strike="noStrike" dirty="0">
                <a:solidFill>
                  <a:srgbClr val="00B050"/>
                </a:solidFill>
                <a:effectLst/>
                <a:latin typeface="Calibri" panose="020F0502020204030204" pitchFamily="34" charset="0"/>
              </a:rPr>
              <a:t>Why?</a:t>
            </a:r>
            <a:endParaRPr lang="en-US" b="0" i="0" dirty="0">
              <a:solidFill>
                <a:srgbClr val="00B050"/>
              </a:solidFill>
              <a:effectLst/>
              <a:latin typeface="Segoe UI" panose="020B0502040204020203" pitchFamily="34" charset="0"/>
            </a:endParaRPr>
          </a:p>
          <a:p>
            <a:endParaRPr lang="en-US" dirty="0"/>
          </a:p>
        </p:txBody>
      </p:sp>
      <p:pic>
        <p:nvPicPr>
          <p:cNvPr id="3" name="Picture 2">
            <a:extLst>
              <a:ext uri="{FF2B5EF4-FFF2-40B4-BE49-F238E27FC236}">
                <a16:creationId xmlns:a16="http://schemas.microsoft.com/office/drawing/2014/main" id="{809BE682-A47C-EBC7-7142-EF09DAA83D0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35834" y="1228959"/>
            <a:ext cx="5866776" cy="4400082"/>
          </a:xfrm>
          <a:prstGeom prst="rect">
            <a:avLst/>
          </a:prstGeom>
        </p:spPr>
      </p:pic>
    </p:spTree>
    <p:extLst>
      <p:ext uri="{BB962C8B-B14F-4D97-AF65-F5344CB8AC3E}">
        <p14:creationId xmlns:p14="http://schemas.microsoft.com/office/powerpoint/2010/main" val="1133531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F5BF59-6D49-39B6-B86A-DE3DF0208BFE}"/>
              </a:ext>
            </a:extLst>
          </p:cNvPr>
          <p:cNvSpPr txBox="1"/>
          <p:nvPr/>
        </p:nvSpPr>
        <p:spPr>
          <a:xfrm>
            <a:off x="-292092" y="936051"/>
            <a:ext cx="12484092" cy="584775"/>
          </a:xfrm>
          <a:prstGeom prst="rect">
            <a:avLst/>
          </a:prstGeom>
          <a:noFill/>
        </p:spPr>
        <p:txBody>
          <a:bodyPr wrap="square" rtlCol="0">
            <a:spAutoFit/>
          </a:bodyPr>
          <a:lstStyle/>
          <a:p>
            <a:pPr algn="ctr"/>
            <a:r>
              <a:rPr lang="en-US" sz="3200" dirty="0"/>
              <a:t>Let’s model a sodium chloride lattice dissolving in water</a:t>
            </a:r>
          </a:p>
        </p:txBody>
      </p:sp>
      <p:pic>
        <p:nvPicPr>
          <p:cNvPr id="5" name="Picture 4" descr="A group of balloons&#10;&#10;Description automatically generated with medium confidence">
            <a:extLst>
              <a:ext uri="{FF2B5EF4-FFF2-40B4-BE49-F238E27FC236}">
                <a16:creationId xmlns:a16="http://schemas.microsoft.com/office/drawing/2014/main" id="{3E5A0B7E-D7E9-F0C8-2EA7-B54A2CD49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0525" y="2023983"/>
            <a:ext cx="4626427" cy="4064426"/>
          </a:xfrm>
          <a:prstGeom prst="rect">
            <a:avLst/>
          </a:prstGeom>
        </p:spPr>
      </p:pic>
      <p:pic>
        <p:nvPicPr>
          <p:cNvPr id="4" name="Picture 2" descr="A picture containing cup, container, glass, drink&#10;&#10;Description automatically generated">
            <a:extLst>
              <a:ext uri="{FF2B5EF4-FFF2-40B4-BE49-F238E27FC236}">
                <a16:creationId xmlns:a16="http://schemas.microsoft.com/office/drawing/2014/main" id="{0E4DCBDF-6526-6C41-5E61-97454693AB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5349" y="1663835"/>
            <a:ext cx="3753533" cy="4784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4120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256032" y="958302"/>
            <a:ext cx="11935968" cy="544574"/>
          </a:xfrm>
        </p:spPr>
        <p:txBody>
          <a:bodyPr>
            <a:normAutofit fontScale="90000"/>
          </a:bodyPr>
          <a:lstStyle/>
          <a:p>
            <a:r>
              <a:rPr lang="en-US" dirty="0"/>
              <a:t>Modeling Solutions </a:t>
            </a:r>
            <a:br>
              <a:rPr lang="en-US" dirty="0"/>
            </a:br>
            <a:endParaRPr lang="en-US" dirty="0"/>
          </a:p>
        </p:txBody>
      </p:sp>
      <p:graphicFrame>
        <p:nvGraphicFramePr>
          <p:cNvPr id="5" name="Content Placeholder 4">
            <a:extLst>
              <a:ext uri="{FF2B5EF4-FFF2-40B4-BE49-F238E27FC236}">
                <a16:creationId xmlns:a16="http://schemas.microsoft.com/office/drawing/2014/main" id="{2D8FE09C-E385-33AF-07F1-890C0BE25287}"/>
              </a:ext>
            </a:extLst>
          </p:cNvPr>
          <p:cNvGraphicFramePr>
            <a:graphicFrameLocks noGrp="1"/>
          </p:cNvGraphicFramePr>
          <p:nvPr>
            <p:ph idx="1"/>
          </p:nvPr>
        </p:nvGraphicFramePr>
        <p:xfrm>
          <a:off x="256032" y="1502876"/>
          <a:ext cx="11481942" cy="4914573"/>
        </p:xfrm>
        <a:graphic>
          <a:graphicData uri="http://schemas.openxmlformats.org/drawingml/2006/table">
            <a:tbl>
              <a:tblPr firstRow="1" bandRow="1">
                <a:tableStyleId>{93296810-A885-4BE3-A3E7-6D5BEEA58F35}</a:tableStyleId>
              </a:tblPr>
              <a:tblGrid>
                <a:gridCol w="3827314">
                  <a:extLst>
                    <a:ext uri="{9D8B030D-6E8A-4147-A177-3AD203B41FA5}">
                      <a16:colId xmlns:a16="http://schemas.microsoft.com/office/drawing/2014/main" val="2625157645"/>
                    </a:ext>
                  </a:extLst>
                </a:gridCol>
                <a:gridCol w="3827314">
                  <a:extLst>
                    <a:ext uri="{9D8B030D-6E8A-4147-A177-3AD203B41FA5}">
                      <a16:colId xmlns:a16="http://schemas.microsoft.com/office/drawing/2014/main" val="2062838798"/>
                    </a:ext>
                  </a:extLst>
                </a:gridCol>
                <a:gridCol w="3827314">
                  <a:extLst>
                    <a:ext uri="{9D8B030D-6E8A-4147-A177-3AD203B41FA5}">
                      <a16:colId xmlns:a16="http://schemas.microsoft.com/office/drawing/2014/main" val="945241412"/>
                    </a:ext>
                  </a:extLst>
                </a:gridCol>
              </a:tblGrid>
              <a:tr h="390385">
                <a:tc>
                  <a:txBody>
                    <a:bodyPr/>
                    <a:lstStyle/>
                    <a:p>
                      <a:pPr algn="ctr"/>
                      <a:r>
                        <a:rPr lang="en-US" dirty="0"/>
                        <a:t>Unsaturated </a:t>
                      </a:r>
                    </a:p>
                  </a:txBody>
                  <a:tcPr/>
                </a:tc>
                <a:tc>
                  <a:txBody>
                    <a:bodyPr/>
                    <a:lstStyle/>
                    <a:p>
                      <a:pPr algn="ctr"/>
                      <a:r>
                        <a:rPr lang="en-US" dirty="0"/>
                        <a:t>Saturated </a:t>
                      </a:r>
                    </a:p>
                  </a:txBody>
                  <a:tcPr/>
                </a:tc>
                <a:tc>
                  <a:txBody>
                    <a:bodyPr/>
                    <a:lstStyle/>
                    <a:p>
                      <a:pPr algn="ctr"/>
                      <a:r>
                        <a:rPr lang="en-US" dirty="0"/>
                        <a:t>Supersaturated</a:t>
                      </a:r>
                    </a:p>
                  </a:txBody>
                  <a:tcPr/>
                </a:tc>
                <a:extLst>
                  <a:ext uri="{0D108BD9-81ED-4DB2-BD59-A6C34878D82A}">
                    <a16:rowId xmlns:a16="http://schemas.microsoft.com/office/drawing/2014/main" val="2068214020"/>
                  </a:ext>
                </a:extLst>
              </a:tr>
              <a:tr h="2695261">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4091337179"/>
                  </a:ext>
                </a:extLst>
              </a:tr>
              <a:tr h="1828927">
                <a:tc>
                  <a:txBody>
                    <a:bodyPr/>
                    <a:lstStyle/>
                    <a:p>
                      <a:r>
                        <a:rPr lang="en-US" dirty="0"/>
                        <a:t>A solution that contains less than the maximum amount of solute that is capable of being dissolved. </a:t>
                      </a:r>
                    </a:p>
                    <a:p>
                      <a:endParaRPr lang="en-US" dirty="0"/>
                    </a:p>
                    <a:p>
                      <a:endParaRPr lang="en-US" dirty="0"/>
                    </a:p>
                    <a:p>
                      <a:endParaRPr lang="en-US" dirty="0"/>
                    </a:p>
                  </a:txBody>
                  <a:tcPr/>
                </a:tc>
                <a:tc>
                  <a:txBody>
                    <a:bodyPr/>
                    <a:lstStyle/>
                    <a:p>
                      <a:r>
                        <a:rPr lang="en-US" dirty="0"/>
                        <a:t>A solution that contains the maximum amount of solute that is capable of dissolving. </a:t>
                      </a:r>
                    </a:p>
                  </a:txBody>
                  <a:tcPr/>
                </a:tc>
                <a:tc>
                  <a:txBody>
                    <a:bodyPr/>
                    <a:lstStyle/>
                    <a:p>
                      <a:r>
                        <a:rPr lang="en-US" dirty="0"/>
                        <a:t>A solution that contains more than the maximum amount of solute that is capable of being dissolved at a given temperature.  By adding a seed crystal, the solution recrystallizes. </a:t>
                      </a:r>
                    </a:p>
                  </a:txBody>
                  <a:tcPr/>
                </a:tc>
                <a:extLst>
                  <a:ext uri="{0D108BD9-81ED-4DB2-BD59-A6C34878D82A}">
                    <a16:rowId xmlns:a16="http://schemas.microsoft.com/office/drawing/2014/main" val="593239069"/>
                  </a:ext>
                </a:extLst>
              </a:tr>
            </a:tbl>
          </a:graphicData>
        </a:graphic>
      </p:graphicFrame>
      <p:pic>
        <p:nvPicPr>
          <p:cNvPr id="7" name="Picture 6" descr="A pile of red white and green spheres&#10;&#10;Description automatically generated">
            <a:extLst>
              <a:ext uri="{FF2B5EF4-FFF2-40B4-BE49-F238E27FC236}">
                <a16:creationId xmlns:a16="http://schemas.microsoft.com/office/drawing/2014/main" id="{335836A2-8E21-BF55-2D0B-7173AA1030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036" y="1981579"/>
            <a:ext cx="2518142" cy="2490272"/>
          </a:xfrm>
          <a:prstGeom prst="rect">
            <a:avLst/>
          </a:prstGeom>
        </p:spPr>
      </p:pic>
      <p:pic>
        <p:nvPicPr>
          <p:cNvPr id="9" name="Picture 8" descr="A pile of colorful balls&#10;&#10;Description automatically generated">
            <a:extLst>
              <a:ext uri="{FF2B5EF4-FFF2-40B4-BE49-F238E27FC236}">
                <a16:creationId xmlns:a16="http://schemas.microsoft.com/office/drawing/2014/main" id="{E49A1244-D173-E3BF-AB25-EB9C2F9424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8382" y="1974958"/>
            <a:ext cx="2431037" cy="2490272"/>
          </a:xfrm>
          <a:prstGeom prst="rect">
            <a:avLst/>
          </a:prstGeom>
        </p:spPr>
      </p:pic>
      <p:pic>
        <p:nvPicPr>
          <p:cNvPr id="11" name="Picture 10" descr="A group of colorful balls&#10;&#10;Description automatically generated">
            <a:extLst>
              <a:ext uri="{FF2B5EF4-FFF2-40B4-BE49-F238E27FC236}">
                <a16:creationId xmlns:a16="http://schemas.microsoft.com/office/drawing/2014/main" id="{BAC76FA6-248E-ED4C-BB49-0BE8CE0341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36623" y="1974958"/>
            <a:ext cx="2340064" cy="2496893"/>
          </a:xfrm>
          <a:prstGeom prst="rect">
            <a:avLst/>
          </a:prstGeom>
        </p:spPr>
      </p:pic>
    </p:spTree>
    <p:extLst>
      <p:ext uri="{BB962C8B-B14F-4D97-AF65-F5344CB8AC3E}">
        <p14:creationId xmlns:p14="http://schemas.microsoft.com/office/powerpoint/2010/main" val="1474277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18</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A closer look by other factors affecting solubility</a:t>
            </a:r>
          </a:p>
        </p:txBody>
      </p:sp>
      <p:pic>
        <p:nvPicPr>
          <p:cNvPr id="6" name="Content Placeholder 5" descr="Wooden spoon with pink and white bath salt crystals overflowing onto wood surface">
            <a:extLst>
              <a:ext uri="{FF2B5EF4-FFF2-40B4-BE49-F238E27FC236}">
                <a16:creationId xmlns:a16="http://schemas.microsoft.com/office/drawing/2014/main" id="{A53E3F86-B9D2-CA19-72BA-81AFA590CD2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86116" y="1768475"/>
            <a:ext cx="7100730" cy="4651375"/>
          </a:xfrm>
          <a:prstGeom prst="rect">
            <a:avLst/>
          </a:prstGeom>
          <a:ln>
            <a:noFill/>
          </a:ln>
          <a:effectLst>
            <a:softEdge rad="112500"/>
          </a:effectLst>
        </p:spPr>
      </p:pic>
    </p:spTree>
    <p:extLst>
      <p:ext uri="{BB962C8B-B14F-4D97-AF65-F5344CB8AC3E}">
        <p14:creationId xmlns:p14="http://schemas.microsoft.com/office/powerpoint/2010/main" val="286017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pPr algn="ctr"/>
            <a:r>
              <a:rPr lang="en-US" dirty="0"/>
              <a:t>Propose an explanation</a:t>
            </a:r>
          </a:p>
        </p:txBody>
      </p:sp>
      <p:pic>
        <p:nvPicPr>
          <p:cNvPr id="6" name="Content Placeholder 5" descr="A large body of water with waves&#10;&#10;Description automatically generated">
            <a:extLst>
              <a:ext uri="{FF2B5EF4-FFF2-40B4-BE49-F238E27FC236}">
                <a16:creationId xmlns:a16="http://schemas.microsoft.com/office/drawing/2014/main" id="{15DB5DC0-078C-07A3-1AA7-E50079DBB81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60085" y="1502876"/>
            <a:ext cx="8271830" cy="5161622"/>
          </a:xfrm>
        </p:spPr>
      </p:pic>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19</a:t>
            </a:fld>
            <a:endParaRPr lang="en-US" dirty="0"/>
          </a:p>
        </p:txBody>
      </p:sp>
    </p:spTree>
    <p:extLst>
      <p:ext uri="{BB962C8B-B14F-4D97-AF65-F5344CB8AC3E}">
        <p14:creationId xmlns:p14="http://schemas.microsoft.com/office/powerpoint/2010/main" val="2081392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pPr algn="ctr"/>
            <a:r>
              <a:rPr lang="en-US" dirty="0"/>
              <a:t>Meeting of the North Sea and Baltic Sea</a:t>
            </a:r>
          </a:p>
        </p:txBody>
      </p:sp>
      <p:pic>
        <p:nvPicPr>
          <p:cNvPr id="6" name="Content Placeholder 5" descr="A large body of water with waves&#10;&#10;Description automatically generated">
            <a:extLst>
              <a:ext uri="{FF2B5EF4-FFF2-40B4-BE49-F238E27FC236}">
                <a16:creationId xmlns:a16="http://schemas.microsoft.com/office/drawing/2014/main" id="{15DB5DC0-078C-07A3-1AA7-E50079DBB81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7552" y="1588807"/>
            <a:ext cx="7411274" cy="4624635"/>
          </a:xfrm>
        </p:spPr>
      </p:pic>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2</a:t>
            </a:fld>
            <a:endParaRPr lang="en-US" dirty="0"/>
          </a:p>
        </p:txBody>
      </p:sp>
      <p:sp>
        <p:nvSpPr>
          <p:cNvPr id="7" name="TextBox 6">
            <a:extLst>
              <a:ext uri="{FF2B5EF4-FFF2-40B4-BE49-F238E27FC236}">
                <a16:creationId xmlns:a16="http://schemas.microsoft.com/office/drawing/2014/main" id="{415E2D48-55A4-E044-1320-2085BFF35969}"/>
              </a:ext>
            </a:extLst>
          </p:cNvPr>
          <p:cNvSpPr txBox="1"/>
          <p:nvPr/>
        </p:nvSpPr>
        <p:spPr>
          <a:xfrm>
            <a:off x="7737192" y="2521059"/>
            <a:ext cx="3754581" cy="1815882"/>
          </a:xfrm>
          <a:prstGeom prst="rect">
            <a:avLst/>
          </a:prstGeom>
          <a:noFill/>
        </p:spPr>
        <p:txBody>
          <a:bodyPr wrap="square" rtlCol="0">
            <a:spAutoFit/>
          </a:bodyPr>
          <a:lstStyle/>
          <a:p>
            <a:r>
              <a:rPr lang="en-US" sz="2800" dirty="0"/>
              <a:t>What is happening here?</a:t>
            </a:r>
          </a:p>
          <a:p>
            <a:endParaRPr lang="en-US" sz="2800" dirty="0"/>
          </a:p>
          <a:p>
            <a:r>
              <a:rPr lang="en-US" sz="2800" dirty="0"/>
              <a:t>How can we model this?</a:t>
            </a:r>
          </a:p>
        </p:txBody>
      </p:sp>
    </p:spTree>
    <p:extLst>
      <p:ext uri="{BB962C8B-B14F-4D97-AF65-F5344CB8AC3E}">
        <p14:creationId xmlns:p14="http://schemas.microsoft.com/office/powerpoint/2010/main" val="2493556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extLst>
              <a:ext uri="{28A0092B-C50C-407E-A947-70E740481C1C}">
                <a14:useLocalDpi xmlns:a14="http://schemas.microsoft.com/office/drawing/2010/main" val="0"/>
              </a:ext>
            </a:extLst>
          </a:blip>
          <a:srcRect/>
          <a:stretch/>
        </p:blipFill>
        <p:spPr>
          <a:xfrm>
            <a:off x="6957847" y="1908338"/>
            <a:ext cx="3920359" cy="3936123"/>
          </a:xfrm>
          <a:prstGeom prst="rect">
            <a:avLst/>
          </a:prstGeom>
          <a:noFill/>
          <a:ln>
            <a:noFill/>
          </a:ln>
        </p:spPr>
      </p:pic>
      <p:pic>
        <p:nvPicPr>
          <p:cNvPr id="4" name="Picture 3">
            <a:extLst>
              <a:ext uri="{FF2B5EF4-FFF2-40B4-BE49-F238E27FC236}">
                <a16:creationId xmlns:a16="http://schemas.microsoft.com/office/drawing/2014/main" id="{020EA3AA-C3F0-2C57-5108-0DCDE2D7F97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1908338"/>
            <a:ext cx="5248164" cy="3936123"/>
          </a:xfrm>
          <a:prstGeom prst="rect">
            <a:avLst/>
          </a:prstGeom>
        </p:spPr>
      </p:pic>
    </p:spTree>
    <p:extLst>
      <p:ext uri="{BB962C8B-B14F-4D97-AF65-F5344CB8AC3E}">
        <p14:creationId xmlns:p14="http://schemas.microsoft.com/office/powerpoint/2010/main" val="2522442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extLst>
              <a:ext uri="{28A0092B-C50C-407E-A947-70E740481C1C}">
                <a14:useLocalDpi xmlns:a14="http://schemas.microsoft.com/office/drawing/2010/main" val="0"/>
              </a:ext>
            </a:extLst>
          </a:blip>
          <a:srcRect/>
          <a:stretch/>
        </p:blipFill>
        <p:spPr>
          <a:xfrm>
            <a:off x="6957847" y="1908338"/>
            <a:ext cx="3920359" cy="3936123"/>
          </a:xfrm>
          <a:prstGeom prst="rect">
            <a:avLst/>
          </a:prstGeom>
          <a:noFill/>
          <a:ln>
            <a:noFill/>
          </a:ln>
        </p:spPr>
      </p:pic>
      <p:pic>
        <p:nvPicPr>
          <p:cNvPr id="4" name="Picture 3">
            <a:extLst>
              <a:ext uri="{FF2B5EF4-FFF2-40B4-BE49-F238E27FC236}">
                <a16:creationId xmlns:a16="http://schemas.microsoft.com/office/drawing/2014/main" id="{020EA3AA-C3F0-2C57-5108-0DCDE2D7F97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4800" y="1908338"/>
            <a:ext cx="5248164" cy="3936123"/>
          </a:xfrm>
          <a:prstGeom prst="rect">
            <a:avLst/>
          </a:prstGeom>
        </p:spPr>
      </p:pic>
      <p:sp>
        <p:nvSpPr>
          <p:cNvPr id="3" name="TextBox 2">
            <a:extLst>
              <a:ext uri="{FF2B5EF4-FFF2-40B4-BE49-F238E27FC236}">
                <a16:creationId xmlns:a16="http://schemas.microsoft.com/office/drawing/2014/main" id="{9D2471E7-59FD-280C-3E3E-D230C145B0A3}"/>
              </a:ext>
            </a:extLst>
          </p:cNvPr>
          <p:cNvSpPr txBox="1"/>
          <p:nvPr/>
        </p:nvSpPr>
        <p:spPr>
          <a:xfrm>
            <a:off x="309218" y="1258956"/>
            <a:ext cx="1062810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latin typeface="Calibri Light"/>
                <a:cs typeface="Calibri"/>
              </a:rPr>
              <a:t>How can this be made into an extended structure? </a:t>
            </a:r>
            <a:endParaRPr lang="en-US" sz="3600" b="1" dirty="0">
              <a:latin typeface="Calibri Light"/>
            </a:endParaRPr>
          </a:p>
        </p:txBody>
      </p:sp>
    </p:spTree>
    <p:extLst>
      <p:ext uri="{BB962C8B-B14F-4D97-AF65-F5344CB8AC3E}">
        <p14:creationId xmlns:p14="http://schemas.microsoft.com/office/powerpoint/2010/main" val="3336196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34378" y="748146"/>
            <a:ext cx="4300379" cy="646331"/>
          </a:xfrm>
          <a:prstGeom prst="rect">
            <a:avLst/>
          </a:prstGeom>
          <a:noFill/>
        </p:spPr>
        <p:txBody>
          <a:bodyPr wrap="square" rtlCol="0">
            <a:spAutoFit/>
          </a:bodyPr>
          <a:lstStyle/>
          <a:p>
            <a:pPr algn="ctr"/>
            <a:r>
              <a:rPr lang="en-US" dirty="0"/>
              <a:t>What is going on in this beaker at the molecular scale?</a:t>
            </a:r>
          </a:p>
        </p:txBody>
      </p:sp>
      <p:pic>
        <p:nvPicPr>
          <p:cNvPr id="12290" name="Picture 2">
            <a:extLst>
              <a:ext uri="{FF2B5EF4-FFF2-40B4-BE49-F238E27FC236}">
                <a16:creationId xmlns:a16="http://schemas.microsoft.com/office/drawing/2014/main" id="{17BB9C84-84B3-3653-DE3E-61C560467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047" y="2554669"/>
            <a:ext cx="4171710" cy="3162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419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08338"/>
            <a:ext cx="4267202" cy="4557347"/>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749874"/>
            <a:ext cx="4185140"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386679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70634"/>
            <a:ext cx="4267202" cy="4495051"/>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644648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25</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84905" y="921276"/>
            <a:ext cx="5506610" cy="5498574"/>
          </a:xfrm>
        </p:spPr>
        <p:txBody>
          <a:bodyPr>
            <a:normAutofit/>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Modify the ethane molecule to make an ethanol molecule.  </a:t>
            </a:r>
          </a:p>
          <a:p>
            <a:pPr marL="0" indent="0" algn="l" rtl="0" fontAlgn="base">
              <a:buNone/>
            </a:pPr>
            <a:endParaRPr lang="en-US" dirty="0">
              <a:solidFill>
                <a:srgbClr val="000000"/>
              </a:solidFill>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What is the chemical formula of ethanol?  </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How does ethanol interact with water?</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endParaRPr lang="en-US" b="0" i="0" dirty="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How does that compare to how ethane interacts with water?</a:t>
            </a:r>
            <a:endParaRPr lang="en-US" b="0" i="0" dirty="0">
              <a:solidFill>
                <a:srgbClr val="00B050"/>
              </a:solidFill>
              <a:effectLst/>
              <a:latin typeface="Arial" panose="020B0604020202020204" pitchFamily="34" charset="0"/>
              <a:cs typeface="Arial" panose="020B0604020202020204" pitchFamily="34" charset="0"/>
            </a:endParaRPr>
          </a:p>
          <a:p>
            <a:endParaRPr lang="en-US" dirty="0"/>
          </a:p>
        </p:txBody>
      </p:sp>
      <p:pic>
        <p:nvPicPr>
          <p:cNvPr id="4098" name="Picture 2" descr="A picture containing indoor&#10;&#10;Description automatically generated">
            <a:extLst>
              <a:ext uri="{FF2B5EF4-FFF2-40B4-BE49-F238E27FC236}">
                <a16:creationId xmlns:a16="http://schemas.microsoft.com/office/drawing/2014/main" id="{3CB56122-AE97-2554-3967-E79190073A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921276"/>
            <a:ext cx="5506610" cy="41391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871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26</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33701" y="1915059"/>
            <a:ext cx="5540880" cy="5512324"/>
          </a:xfrm>
        </p:spPr>
        <p:txBody>
          <a:bodyPr>
            <a:normAutofit/>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Identify the location of the covalent bonds in the ethanol molecule.  </a:t>
            </a:r>
            <a:r>
              <a:rPr lang="en-US" b="0" i="0" dirty="0">
                <a:solidFill>
                  <a:srgbClr val="000000"/>
                </a:solidFill>
                <a:effectLst/>
                <a:latin typeface="Arial" panose="020B0604020202020204" pitchFamily="34" charset="0"/>
                <a:cs typeface="Arial" panose="020B0604020202020204" pitchFamily="34" charset="0"/>
              </a:rPr>
              <a:t>​</a:t>
            </a:r>
          </a:p>
          <a:p>
            <a:pPr marL="0" indent="0" algn="l" rtl="0" fontAlgn="base">
              <a:buNone/>
            </a:pPr>
            <a:endParaRPr lang="en-US" b="0" i="0" dirty="0">
              <a:solidFill>
                <a:srgbClr val="00000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Where do you find hydrogen bonding?</a:t>
            </a:r>
            <a:endParaRPr lang="en-US" b="0" i="0" dirty="0">
              <a:solidFill>
                <a:srgbClr val="00B050"/>
              </a:solidFill>
              <a:effectLst/>
              <a:latin typeface="Arial" panose="020B0604020202020204" pitchFamily="34" charset="0"/>
              <a:cs typeface="Arial" panose="020B0604020202020204" pitchFamily="34" charset="0"/>
            </a:endParaRPr>
          </a:p>
          <a:p>
            <a:endParaRPr lang="en-US" dirty="0"/>
          </a:p>
        </p:txBody>
      </p:sp>
      <p:pic>
        <p:nvPicPr>
          <p:cNvPr id="5122" name="Picture 2" descr="A picture containing indoor&#10;&#10;Description automatically generated">
            <a:extLst>
              <a:ext uri="{FF2B5EF4-FFF2-40B4-BE49-F238E27FC236}">
                <a16:creationId xmlns:a16="http://schemas.microsoft.com/office/drawing/2014/main" id="{6082E8C4-CC9E-522B-53E4-08F59CCB18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9159" y="907525"/>
            <a:ext cx="5540879" cy="41817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9815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7" y="969817"/>
            <a:ext cx="8898176" cy="523220"/>
          </a:xfrm>
          <a:prstGeom prst="rect">
            <a:avLst/>
          </a:prstGeom>
          <a:noFill/>
        </p:spPr>
        <p:txBody>
          <a:bodyPr wrap="square" rtlCol="0">
            <a:spAutoFit/>
          </a:bodyPr>
          <a:lstStyle/>
          <a:p>
            <a:pPr algn="ctr"/>
            <a:r>
              <a:rPr lang="en-US" sz="2800" dirty="0"/>
              <a:t>What is going on in this beaker at the molecular scale?</a:t>
            </a:r>
          </a:p>
        </p:txBody>
      </p:sp>
      <p:pic>
        <p:nvPicPr>
          <p:cNvPr id="15362" name="Picture 2">
            <a:extLst>
              <a:ext uri="{FF2B5EF4-FFF2-40B4-BE49-F238E27FC236}">
                <a16:creationId xmlns:a16="http://schemas.microsoft.com/office/drawing/2014/main" id="{F61BFB98-98EB-D7C8-DBBC-9CC5331B2B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557" y="2138219"/>
            <a:ext cx="4267200" cy="3749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24673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08338"/>
            <a:ext cx="4267202" cy="4557347"/>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847898"/>
            <a:ext cx="4267202"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34804854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822960"/>
            <a:ext cx="4267202" cy="646331"/>
          </a:xfrm>
          <a:prstGeom prst="rect">
            <a:avLst/>
          </a:prstGeom>
          <a:noFill/>
        </p:spPr>
        <p:txBody>
          <a:bodyPr wrap="square" rtlCol="0">
            <a:spAutoFit/>
          </a:bodyPr>
          <a:lstStyle/>
          <a:p>
            <a:pPr algn="ctr"/>
            <a:r>
              <a:rPr lang="en-US" dirty="0"/>
              <a:t>What is going on in this beaker at the molecular scale?</a:t>
            </a:r>
          </a:p>
        </p:txBody>
      </p:sp>
      <p:pic>
        <p:nvPicPr>
          <p:cNvPr id="16386" name="Picture 2">
            <a:extLst>
              <a:ext uri="{FF2B5EF4-FFF2-40B4-BE49-F238E27FC236}">
                <a16:creationId xmlns:a16="http://schemas.microsoft.com/office/drawing/2014/main" id="{4CB1D1D6-4DDB-2A35-8794-03A531D052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22" y="2730938"/>
            <a:ext cx="4409336" cy="2419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2540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dirty="0"/>
          </a:p>
        </p:txBody>
      </p:sp>
      <p:pic>
        <p:nvPicPr>
          <p:cNvPr id="6" name="Google Shape;142;p21">
            <a:extLst>
              <a:ext uri="{FF2B5EF4-FFF2-40B4-BE49-F238E27FC236}">
                <a16:creationId xmlns:a16="http://schemas.microsoft.com/office/drawing/2014/main" id="{B95B6158-FDB0-3607-9CB3-A4A9D9688326}"/>
              </a:ext>
            </a:extLst>
          </p:cNvPr>
          <p:cNvPicPr preferRelativeResize="0"/>
          <p:nvPr/>
        </p:nvPicPr>
        <p:blipFill>
          <a:blip r:embed="rId2">
            <a:alphaModFix/>
          </a:blip>
          <a:stretch>
            <a:fillRect/>
          </a:stretch>
        </p:blipFill>
        <p:spPr>
          <a:xfrm>
            <a:off x="5904851" y="2010702"/>
            <a:ext cx="6287149" cy="3752465"/>
          </a:xfrm>
          <a:prstGeom prst="rect">
            <a:avLst/>
          </a:prstGeom>
          <a:noFill/>
          <a:ln>
            <a:noFill/>
          </a:ln>
        </p:spPr>
      </p:pic>
      <p:pic>
        <p:nvPicPr>
          <p:cNvPr id="7" name="Picture 6" descr="A picture containing white&#10;&#10;Description automatically generated">
            <a:extLst>
              <a:ext uri="{FF2B5EF4-FFF2-40B4-BE49-F238E27FC236}">
                <a16:creationId xmlns:a16="http://schemas.microsoft.com/office/drawing/2014/main" id="{516BBF18-C02E-C30C-BD67-5A579F0871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943" y="1486827"/>
            <a:ext cx="5395258" cy="4046444"/>
          </a:xfrm>
          <a:prstGeom prst="rect">
            <a:avLst/>
          </a:prstGeom>
          <a:ln>
            <a:noFill/>
          </a:ln>
          <a:effectLst>
            <a:softEdge rad="112500"/>
          </a:effectLst>
        </p:spPr>
      </p:pic>
    </p:spTree>
    <p:extLst>
      <p:ext uri="{BB962C8B-B14F-4D97-AF65-F5344CB8AC3E}">
        <p14:creationId xmlns:p14="http://schemas.microsoft.com/office/powerpoint/2010/main" val="34461306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877824"/>
            <a:ext cx="4267202" cy="646331"/>
          </a:xfrm>
          <a:prstGeom prst="rect">
            <a:avLst/>
          </a:prstGeom>
          <a:noFill/>
        </p:spPr>
        <p:txBody>
          <a:bodyPr wrap="square" rtlCol="0">
            <a:spAutoFit/>
          </a:bodyPr>
          <a:lstStyle/>
          <a:p>
            <a:pPr algn="ctr"/>
            <a:r>
              <a:rPr lang="en-US" dirty="0"/>
              <a:t>What is going on in this beaker at the molecular scale?</a:t>
            </a:r>
          </a:p>
        </p:txBody>
      </p:sp>
      <p:pic>
        <p:nvPicPr>
          <p:cNvPr id="17410" name="Picture 2">
            <a:extLst>
              <a:ext uri="{FF2B5EF4-FFF2-40B4-BE49-F238E27FC236}">
                <a16:creationId xmlns:a16="http://schemas.microsoft.com/office/drawing/2014/main" id="{98015A08-1E8C-3DB4-BBB2-5055BD4EB0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364" y="2840892"/>
            <a:ext cx="4458394" cy="2416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656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A7742F-E065-269C-F768-2B912854FA2D}"/>
              </a:ext>
            </a:extLst>
          </p:cNvPr>
          <p:cNvSpPr txBox="1"/>
          <p:nvPr/>
        </p:nvSpPr>
        <p:spPr>
          <a:xfrm>
            <a:off x="5911666" y="1061192"/>
            <a:ext cx="5410201" cy="2677656"/>
          </a:xfrm>
          <a:prstGeom prst="rect">
            <a:avLst/>
          </a:prstGeom>
          <a:noFill/>
        </p:spPr>
        <p:txBody>
          <a:bodyPr wrap="square">
            <a:spAutoFit/>
          </a:bodyPr>
          <a:lstStyle/>
          <a:p>
            <a:r>
              <a:rPr lang="en-US" sz="2800" b="0" i="0" u="none" strike="noStrike" dirty="0">
                <a:solidFill>
                  <a:srgbClr val="000000"/>
                </a:solidFill>
                <a:effectLst/>
                <a:latin typeface="Arial" panose="020B0604020202020204" pitchFamily="34" charset="0"/>
                <a:cs typeface="Arial" panose="020B0604020202020204" pitchFamily="34" charset="0"/>
              </a:rPr>
              <a:t>Based on what you have learned about polarity use the Water Kit to help explain why alcohols become less soluble in water as their carbon chain increases in length. </a:t>
            </a:r>
            <a:endParaRPr lang="en-US" sz="28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189A15E5-E0BC-6E3D-253E-21E2B1239D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469" y="1061192"/>
            <a:ext cx="3999512" cy="4538088"/>
          </a:xfrm>
          <a:prstGeom prst="rect">
            <a:avLst/>
          </a:prstGeom>
        </p:spPr>
      </p:pic>
    </p:spTree>
    <p:extLst>
      <p:ext uri="{BB962C8B-B14F-4D97-AF65-F5344CB8AC3E}">
        <p14:creationId xmlns:p14="http://schemas.microsoft.com/office/powerpoint/2010/main" val="21625490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F5BF59-6D49-39B6-B86A-DE3DF0208BFE}"/>
              </a:ext>
            </a:extLst>
          </p:cNvPr>
          <p:cNvSpPr txBox="1"/>
          <p:nvPr/>
        </p:nvSpPr>
        <p:spPr>
          <a:xfrm>
            <a:off x="275465" y="1502979"/>
            <a:ext cx="7260451" cy="584775"/>
          </a:xfrm>
          <a:prstGeom prst="rect">
            <a:avLst/>
          </a:prstGeom>
          <a:noFill/>
        </p:spPr>
        <p:txBody>
          <a:bodyPr wrap="square" rtlCol="0">
            <a:spAutoFit/>
          </a:bodyPr>
          <a:lstStyle/>
          <a:p>
            <a:pPr algn="ctr"/>
            <a:r>
              <a:rPr lang="en-US" sz="3200" dirty="0"/>
              <a:t>Assessment Time</a:t>
            </a:r>
          </a:p>
        </p:txBody>
      </p:sp>
      <p:sp>
        <p:nvSpPr>
          <p:cNvPr id="3" name="TextBox 2">
            <a:extLst>
              <a:ext uri="{FF2B5EF4-FFF2-40B4-BE49-F238E27FC236}">
                <a16:creationId xmlns:a16="http://schemas.microsoft.com/office/drawing/2014/main" id="{F0E3447E-CB05-8329-247C-CDEA0A295974}"/>
              </a:ext>
            </a:extLst>
          </p:cNvPr>
          <p:cNvSpPr txBox="1"/>
          <p:nvPr/>
        </p:nvSpPr>
        <p:spPr>
          <a:xfrm>
            <a:off x="126124" y="2186153"/>
            <a:ext cx="6842235" cy="3816429"/>
          </a:xfrm>
          <a:prstGeom prst="rect">
            <a:avLst/>
          </a:prstGeom>
          <a:noFill/>
        </p:spPr>
        <p:txBody>
          <a:bodyPr wrap="square" rtlCol="0">
            <a:spAutoFit/>
          </a:bodyPr>
          <a:lstStyle/>
          <a:p>
            <a:r>
              <a:rPr lang="en-US" sz="2800" dirty="0"/>
              <a:t>Salt dissolves readily in water, but not as well in alcohol.  Create a model that explains why using either ethanol or methanol. Contrast that model with the model </a:t>
            </a:r>
            <a:r>
              <a:rPr lang="en-US" sz="2800"/>
              <a:t>we made </a:t>
            </a:r>
            <a:r>
              <a:rPr lang="en-US" sz="2800" dirty="0"/>
              <a:t>of salt dissolving in water. Make a sketch in the space provided and write a short narrative for the sketch. Be sure to label all parts and interactions in your drawing.</a:t>
            </a:r>
          </a:p>
          <a:p>
            <a:endParaRPr lang="en-US" dirty="0"/>
          </a:p>
        </p:txBody>
      </p:sp>
      <p:pic>
        <p:nvPicPr>
          <p:cNvPr id="5" name="Picture 4" descr="A group of balloons&#10;&#10;Description automatically generated with medium confidence">
            <a:extLst>
              <a:ext uri="{FF2B5EF4-FFF2-40B4-BE49-F238E27FC236}">
                <a16:creationId xmlns:a16="http://schemas.microsoft.com/office/drawing/2014/main" id="{3E5A0B7E-D7E9-F0C8-2EA7-B54A2CD49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6013" y="1938156"/>
            <a:ext cx="4626427" cy="4064426"/>
          </a:xfrm>
          <a:prstGeom prst="rect">
            <a:avLst/>
          </a:prstGeom>
        </p:spPr>
      </p:pic>
    </p:spTree>
    <p:extLst>
      <p:ext uri="{BB962C8B-B14F-4D97-AF65-F5344CB8AC3E}">
        <p14:creationId xmlns:p14="http://schemas.microsoft.com/office/powerpoint/2010/main" val="7547050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496DD-7818-AEC5-17C3-5E86F8A0A545}"/>
              </a:ext>
            </a:extLst>
          </p:cNvPr>
          <p:cNvSpPr txBox="1"/>
          <p:nvPr/>
        </p:nvSpPr>
        <p:spPr>
          <a:xfrm>
            <a:off x="798787" y="1334814"/>
            <a:ext cx="11219792" cy="584775"/>
          </a:xfrm>
          <a:prstGeom prst="rect">
            <a:avLst/>
          </a:prstGeom>
          <a:noFill/>
        </p:spPr>
        <p:txBody>
          <a:bodyPr wrap="square" rtlCol="0">
            <a:spAutoFit/>
          </a:bodyPr>
          <a:lstStyle/>
          <a:p>
            <a:pPr algn="ctr"/>
            <a:r>
              <a:rPr lang="en-US" sz="3200" dirty="0"/>
              <a:t>Additional Assessment Ideas</a:t>
            </a:r>
          </a:p>
        </p:txBody>
      </p:sp>
      <p:sp>
        <p:nvSpPr>
          <p:cNvPr id="4" name="TextBox 3">
            <a:extLst>
              <a:ext uri="{FF2B5EF4-FFF2-40B4-BE49-F238E27FC236}">
                <a16:creationId xmlns:a16="http://schemas.microsoft.com/office/drawing/2014/main" id="{6D896CC8-CC14-2720-E797-DB59EC51164F}"/>
              </a:ext>
            </a:extLst>
          </p:cNvPr>
          <p:cNvSpPr txBox="1"/>
          <p:nvPr/>
        </p:nvSpPr>
        <p:spPr>
          <a:xfrm>
            <a:off x="504497" y="2113338"/>
            <a:ext cx="11514082" cy="4031873"/>
          </a:xfrm>
          <a:prstGeom prst="rect">
            <a:avLst/>
          </a:prstGeom>
          <a:noFill/>
        </p:spPr>
        <p:txBody>
          <a:bodyPr wrap="square" rtlCol="0">
            <a:spAutoFit/>
          </a:bodyPr>
          <a:lstStyle/>
          <a:p>
            <a:r>
              <a:rPr lang="en-US" sz="3200" dirty="0"/>
              <a:t>Create an experiment to compare:   </a:t>
            </a:r>
          </a:p>
          <a:p>
            <a:r>
              <a:rPr lang="en-US" sz="3200" dirty="0"/>
              <a:t>Melting points</a:t>
            </a:r>
          </a:p>
          <a:p>
            <a:r>
              <a:rPr lang="en-US" sz="3200" dirty="0"/>
              <a:t>Boiling points</a:t>
            </a:r>
          </a:p>
          <a:p>
            <a:r>
              <a:rPr lang="en-US" sz="3200" dirty="0"/>
              <a:t>Vapor pressures</a:t>
            </a:r>
          </a:p>
          <a:p>
            <a:r>
              <a:rPr lang="en-US" sz="3200" dirty="0"/>
              <a:t>Surface Tension</a:t>
            </a:r>
          </a:p>
          <a:p>
            <a:r>
              <a:rPr lang="en-US" sz="3200" dirty="0"/>
              <a:t>Evaporation Rates</a:t>
            </a:r>
          </a:p>
          <a:p>
            <a:endParaRPr lang="en-US" sz="3200" dirty="0"/>
          </a:p>
          <a:p>
            <a:r>
              <a:rPr lang="en-US" sz="3200" dirty="0"/>
              <a:t>Then model what is occurring at the molecular level. </a:t>
            </a:r>
          </a:p>
        </p:txBody>
      </p:sp>
      <p:pic>
        <p:nvPicPr>
          <p:cNvPr id="6" name="Picture 5" descr="A picture containing indoor, arranged&#10;&#10;Description automatically generated">
            <a:extLst>
              <a:ext uri="{FF2B5EF4-FFF2-40B4-BE49-F238E27FC236}">
                <a16:creationId xmlns:a16="http://schemas.microsoft.com/office/drawing/2014/main" id="{69C4AA16-DE0D-4726-F02B-447133341C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7002" y="2113338"/>
            <a:ext cx="4572000" cy="3429000"/>
          </a:xfrm>
          <a:prstGeom prst="rect">
            <a:avLst/>
          </a:prstGeom>
        </p:spPr>
      </p:pic>
    </p:spTree>
    <p:extLst>
      <p:ext uri="{BB962C8B-B14F-4D97-AF65-F5344CB8AC3E}">
        <p14:creationId xmlns:p14="http://schemas.microsoft.com/office/powerpoint/2010/main" val="4063161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9CF867-2E1F-B331-E87A-3BC6EAEA2FA6}"/>
              </a:ext>
            </a:extLst>
          </p:cNvPr>
          <p:cNvSpPr>
            <a:spLocks noGrp="1"/>
          </p:cNvSpPr>
          <p:nvPr>
            <p:ph type="sldNum" sz="quarter" idx="12"/>
          </p:nvPr>
        </p:nvSpPr>
        <p:spPr/>
        <p:txBody>
          <a:bodyPr/>
          <a:lstStyle/>
          <a:p>
            <a:fld id="{195F50F5-0325-4E13-93B8-A048A96B03AB}" type="slidenum">
              <a:rPr lang="en-US" smtClean="0"/>
              <a:pPr/>
              <a:t>34</a:t>
            </a:fld>
            <a:endParaRPr lang="en-US"/>
          </a:p>
        </p:txBody>
      </p:sp>
      <p:sp>
        <p:nvSpPr>
          <p:cNvPr id="3" name="Title 2">
            <a:extLst>
              <a:ext uri="{FF2B5EF4-FFF2-40B4-BE49-F238E27FC236}">
                <a16:creationId xmlns:a16="http://schemas.microsoft.com/office/drawing/2014/main" id="{6401B28F-665F-FF89-7816-5E6748B48567}"/>
              </a:ext>
            </a:extLst>
          </p:cNvPr>
          <p:cNvSpPr>
            <a:spLocks noGrp="1"/>
          </p:cNvSpPr>
          <p:nvPr>
            <p:ph type="title"/>
          </p:nvPr>
        </p:nvSpPr>
        <p:spPr/>
        <p:txBody>
          <a:bodyPr/>
          <a:lstStyle/>
          <a:p>
            <a:r>
              <a:rPr lang="en-US" dirty="0"/>
              <a:t>Lending Library! </a:t>
            </a:r>
          </a:p>
        </p:txBody>
      </p:sp>
      <p:pic>
        <p:nvPicPr>
          <p:cNvPr id="9" name="Content Placeholder 8">
            <a:extLst>
              <a:ext uri="{FF2B5EF4-FFF2-40B4-BE49-F238E27FC236}">
                <a16:creationId xmlns:a16="http://schemas.microsoft.com/office/drawing/2014/main" id="{0167437A-A309-12E2-0B1E-2747E2565071}"/>
              </a:ext>
            </a:extLst>
          </p:cNvPr>
          <p:cNvPicPr>
            <a:picLocks noGrp="1" noChangeAspect="1"/>
          </p:cNvPicPr>
          <p:nvPr>
            <p:ph idx="1"/>
          </p:nvPr>
        </p:nvPicPr>
        <p:blipFill>
          <a:blip r:embed="rId2"/>
          <a:stretch>
            <a:fillRect/>
          </a:stretch>
        </p:blipFill>
        <p:spPr>
          <a:xfrm>
            <a:off x="232887" y="1502876"/>
            <a:ext cx="9770996" cy="5089061"/>
          </a:xfrm>
        </p:spPr>
      </p:pic>
      <p:sp>
        <p:nvSpPr>
          <p:cNvPr id="7" name="Oval 6">
            <a:extLst>
              <a:ext uri="{FF2B5EF4-FFF2-40B4-BE49-F238E27FC236}">
                <a16:creationId xmlns:a16="http://schemas.microsoft.com/office/drawing/2014/main" id="{8F8C5C78-7003-CF1D-420C-444276A2205A}"/>
              </a:ext>
            </a:extLst>
          </p:cNvPr>
          <p:cNvSpPr/>
          <p:nvPr/>
        </p:nvSpPr>
        <p:spPr>
          <a:xfrm>
            <a:off x="4204887" y="3338047"/>
            <a:ext cx="1655545" cy="375385"/>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09689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E9230-38DE-C192-B4EE-3DA25BF318D9}"/>
              </a:ext>
            </a:extLst>
          </p:cNvPr>
          <p:cNvSpPr>
            <a:spLocks noGrp="1"/>
          </p:cNvSpPr>
          <p:nvPr>
            <p:ph type="title"/>
          </p:nvPr>
        </p:nvSpPr>
        <p:spPr/>
        <p:txBody>
          <a:bodyPr/>
          <a:lstStyle/>
          <a:p>
            <a:r>
              <a:rPr lang="en-US" dirty="0"/>
              <a:t>Try before you buy!</a:t>
            </a:r>
          </a:p>
        </p:txBody>
      </p:sp>
      <p:sp>
        <p:nvSpPr>
          <p:cNvPr id="3" name="Slide Number Placeholder 2">
            <a:extLst>
              <a:ext uri="{FF2B5EF4-FFF2-40B4-BE49-F238E27FC236}">
                <a16:creationId xmlns:a16="http://schemas.microsoft.com/office/drawing/2014/main" id="{912309C0-1590-218B-028A-379F8CFE7D12}"/>
              </a:ext>
            </a:extLst>
          </p:cNvPr>
          <p:cNvSpPr>
            <a:spLocks noGrp="1"/>
          </p:cNvSpPr>
          <p:nvPr>
            <p:ph type="sldNum" sz="quarter" idx="12"/>
          </p:nvPr>
        </p:nvSpPr>
        <p:spPr/>
        <p:txBody>
          <a:bodyPr/>
          <a:lstStyle/>
          <a:p>
            <a:fld id="{195F50F5-0325-4E13-93B8-A048A96B03AB}" type="slidenum">
              <a:rPr lang="en-US" smtClean="0"/>
              <a:pPr/>
              <a:t>35</a:t>
            </a:fld>
            <a:endParaRPr lang="en-US"/>
          </a:p>
        </p:txBody>
      </p:sp>
      <p:pic>
        <p:nvPicPr>
          <p:cNvPr id="10" name="Picture 9" descr="A screenshot of a computer&#10;&#10;Description automatically generated">
            <a:extLst>
              <a:ext uri="{FF2B5EF4-FFF2-40B4-BE49-F238E27FC236}">
                <a16:creationId xmlns:a16="http://schemas.microsoft.com/office/drawing/2014/main" id="{A31C65AD-D4BC-523B-12EB-80C60363C47F}"/>
              </a:ext>
            </a:extLst>
          </p:cNvPr>
          <p:cNvPicPr>
            <a:picLocks noChangeAspect="1"/>
          </p:cNvPicPr>
          <p:nvPr/>
        </p:nvPicPr>
        <p:blipFill rotWithShape="1">
          <a:blip r:embed="rId2">
            <a:extLst>
              <a:ext uri="{28A0092B-C50C-407E-A947-70E740481C1C}">
                <a14:useLocalDpi xmlns:a14="http://schemas.microsoft.com/office/drawing/2010/main" val="0"/>
              </a:ext>
            </a:extLst>
          </a:blip>
          <a:srcRect l="716" t="11229" r="4572" b="7831"/>
          <a:stretch/>
        </p:blipFill>
        <p:spPr>
          <a:xfrm>
            <a:off x="168506" y="1209676"/>
            <a:ext cx="9756544" cy="5417022"/>
          </a:xfrm>
          <a:prstGeom prst="rect">
            <a:avLst/>
          </a:prstGeom>
        </p:spPr>
      </p:pic>
      <p:sp>
        <p:nvSpPr>
          <p:cNvPr id="11" name="Oval 10">
            <a:extLst>
              <a:ext uri="{FF2B5EF4-FFF2-40B4-BE49-F238E27FC236}">
                <a16:creationId xmlns:a16="http://schemas.microsoft.com/office/drawing/2014/main" id="{5606C0FA-21AF-A0D2-412D-040205460C60}"/>
              </a:ext>
            </a:extLst>
          </p:cNvPr>
          <p:cNvSpPr/>
          <p:nvPr/>
        </p:nvSpPr>
        <p:spPr>
          <a:xfrm>
            <a:off x="1234440" y="4305762"/>
            <a:ext cx="1052946" cy="519545"/>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1804D3B3-6378-8F40-7A15-C5B7FF6416B2}"/>
              </a:ext>
            </a:extLst>
          </p:cNvPr>
          <p:cNvSpPr/>
          <p:nvPr/>
        </p:nvSpPr>
        <p:spPr>
          <a:xfrm rot="5400000">
            <a:off x="2520834" y="4354252"/>
            <a:ext cx="200891" cy="422563"/>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73295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06CDB-3D6F-41B1-A284-BE9DE96C9905}"/>
              </a:ext>
            </a:extLst>
          </p:cNvPr>
          <p:cNvSpPr>
            <a:spLocks noGrp="1"/>
          </p:cNvSpPr>
          <p:nvPr>
            <p:ph type="title"/>
          </p:nvPr>
        </p:nvSpPr>
        <p:spPr/>
        <p:txBody>
          <a:bodyPr>
            <a:noAutofit/>
          </a:bodyPr>
          <a:lstStyle/>
          <a:p>
            <a:r>
              <a:rPr lang="en-US" sz="3600" dirty="0">
                <a:latin typeface="+mn-lt"/>
              </a:rPr>
              <a:t>Workshop NGSS Connections </a:t>
            </a:r>
            <a:endParaRPr lang="en-US" sz="2000" dirty="0">
              <a:solidFill>
                <a:schemeClr val="accent1"/>
              </a:solidFill>
              <a:latin typeface="+mn-lt"/>
            </a:endParaRPr>
          </a:p>
        </p:txBody>
      </p:sp>
      <p:graphicFrame>
        <p:nvGraphicFramePr>
          <p:cNvPr id="4" name="Table 3">
            <a:extLst>
              <a:ext uri="{FF2B5EF4-FFF2-40B4-BE49-F238E27FC236}">
                <a16:creationId xmlns:a16="http://schemas.microsoft.com/office/drawing/2014/main" id="{6A7E2AEF-CE4B-4814-9EB8-FFB6BFA6087A}"/>
              </a:ext>
            </a:extLst>
          </p:cNvPr>
          <p:cNvGraphicFramePr>
            <a:graphicFrameLocks noGrp="1"/>
          </p:cNvGraphicFramePr>
          <p:nvPr/>
        </p:nvGraphicFramePr>
        <p:xfrm>
          <a:off x="534378" y="1502876"/>
          <a:ext cx="10830308" cy="4767294"/>
        </p:xfrm>
        <a:graphic>
          <a:graphicData uri="http://schemas.openxmlformats.org/drawingml/2006/table">
            <a:tbl>
              <a:tblPr firstRow="1" firstCol="1" bandRow="1">
                <a:tableStyleId>{C4B1156A-380E-4F78-BDF5-A606A8083BF9}</a:tableStyleId>
              </a:tblPr>
              <a:tblGrid>
                <a:gridCol w="3486710">
                  <a:extLst>
                    <a:ext uri="{9D8B030D-6E8A-4147-A177-3AD203B41FA5}">
                      <a16:colId xmlns:a16="http://schemas.microsoft.com/office/drawing/2014/main" val="598079876"/>
                    </a:ext>
                  </a:extLst>
                </a:gridCol>
                <a:gridCol w="3806313">
                  <a:extLst>
                    <a:ext uri="{9D8B030D-6E8A-4147-A177-3AD203B41FA5}">
                      <a16:colId xmlns:a16="http://schemas.microsoft.com/office/drawing/2014/main" val="3881289360"/>
                    </a:ext>
                  </a:extLst>
                </a:gridCol>
                <a:gridCol w="3537285">
                  <a:extLst>
                    <a:ext uri="{9D8B030D-6E8A-4147-A177-3AD203B41FA5}">
                      <a16:colId xmlns:a16="http://schemas.microsoft.com/office/drawing/2014/main" val="2035052738"/>
                    </a:ext>
                  </a:extLst>
                </a:gridCol>
              </a:tblGrid>
              <a:tr h="838679">
                <a:tc>
                  <a:txBody>
                    <a:bodyPr/>
                    <a:lstStyle/>
                    <a:p>
                      <a:pPr marL="0" marR="0" algn="ctr">
                        <a:lnSpc>
                          <a:spcPct val="107000"/>
                        </a:lnSpc>
                        <a:spcBef>
                          <a:spcPts val="0"/>
                        </a:spcBef>
                        <a:spcAft>
                          <a:spcPts val="0"/>
                        </a:spcAft>
                      </a:pPr>
                      <a:r>
                        <a:rPr lang="en-US" sz="3200">
                          <a:solidFill>
                            <a:schemeClr val="bg1"/>
                          </a:solidFill>
                          <a:effectLst/>
                        </a:rPr>
                        <a:t>SEPs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a:solidFill>
                            <a:schemeClr val="bg1"/>
                          </a:solidFill>
                          <a:effectLst/>
                        </a:rPr>
                        <a:t>CCCs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864581">
                <a:tc>
                  <a:txBody>
                    <a:bodyPr/>
                    <a:lstStyle/>
                    <a:p>
                      <a:pPr marL="0" marR="0" lvl="0">
                        <a:lnSpc>
                          <a:spcPct val="107000"/>
                        </a:lnSpc>
                        <a:spcBef>
                          <a:spcPts val="0"/>
                        </a:spcBef>
                        <a:spcAft>
                          <a:spcPts val="0"/>
                        </a:spcAft>
                        <a:buNone/>
                      </a:pPr>
                      <a:r>
                        <a:rPr lang="en-US" sz="1800" b="0">
                          <a:effectLst/>
                          <a:latin typeface="Arial" panose="020B0604020202020204" pitchFamily="34" charset="0"/>
                          <a:cs typeface="Arial" panose="020B0604020202020204" pitchFamily="34" charset="0"/>
                        </a:rPr>
                        <a:t>Asking Questions and Defining Problems</a:t>
                      </a:r>
                      <a:endParaRPr lang="en-US" sz="1800" b="0" dirty="0">
                        <a:effectLst/>
                        <a:latin typeface="Arial" panose="020B0604020202020204" pitchFamily="34" charset="0"/>
                        <a:cs typeface="Arial" panose="020B0604020202020204" pitchFamily="34" charset="0"/>
                      </a:endParaRP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1800" b="0">
                          <a:effectLst/>
                          <a:latin typeface="Arial" panose="020B0604020202020204" pitchFamily="34" charset="0"/>
                          <a:cs typeface="Arial" panose="020B0604020202020204" pitchFamily="34" charset="0"/>
                        </a:rPr>
                        <a:t>Scale, Proportion, and Quantity</a:t>
                      </a:r>
                      <a:endParaRPr lang="en-US" sz="1800" b="0" dirty="0">
                        <a:latin typeface="Arial" panose="020B0604020202020204" pitchFamily="34" charset="0"/>
                        <a:cs typeface="Arial" panose="020B0604020202020204" pitchFamily="34" charset="0"/>
                      </a:endParaRP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a:effectLst/>
                          <a:latin typeface="Arial" panose="020B0604020202020204" pitchFamily="34" charset="0"/>
                          <a:cs typeface="Arial" panose="020B0604020202020204" pitchFamily="34" charset="0"/>
                        </a:rPr>
                        <a:t>MS-PS1-1</a:t>
                      </a:r>
                      <a:endParaRPr lang="en-US" sz="1800" b="0" dirty="0">
                        <a:latin typeface="Arial" panose="020B0604020202020204" pitchFamily="34" charset="0"/>
                        <a:cs typeface="Arial" panose="020B0604020202020204" pitchFamily="34" charset="0"/>
                      </a:endParaRP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824686">
                <a:tc>
                  <a:txBody>
                    <a:bodyPr/>
                    <a:lstStyle/>
                    <a:p>
                      <a:pPr marL="0" marR="0" lvl="0">
                        <a:lnSpc>
                          <a:spcPct val="107000"/>
                        </a:lnSpc>
                        <a:spcBef>
                          <a:spcPts val="0"/>
                        </a:spcBef>
                        <a:spcAft>
                          <a:spcPts val="0"/>
                        </a:spcAft>
                        <a:buNone/>
                      </a:pPr>
                      <a:r>
                        <a:rPr lang="en-US" sz="1800" b="0">
                          <a:effectLst/>
                          <a:latin typeface="Arial" panose="020B0604020202020204" pitchFamily="34" charset="0"/>
                          <a:cs typeface="Arial" panose="020B0604020202020204" pitchFamily="34" charset="0"/>
                        </a:rPr>
                        <a:t>Developing and Using Models</a:t>
                      </a:r>
                      <a:endParaRPr lang="en-US" sz="1800" b="0" dirty="0">
                        <a:latin typeface="Arial" panose="020B060402020202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1800" b="0">
                          <a:effectLst/>
                          <a:latin typeface="Arial" panose="020B0604020202020204" pitchFamily="34" charset="0"/>
                          <a:cs typeface="Arial" panose="020B0604020202020204" pitchFamily="34" charset="0"/>
                        </a:rPr>
                        <a:t>Patterns</a:t>
                      </a:r>
                      <a:endParaRPr lang="en-US" sz="1800" b="0" dirty="0">
                        <a:latin typeface="Arial" panose="020B060402020202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1800" b="0">
                          <a:effectLst/>
                          <a:latin typeface="Arial" panose="020B0604020202020204" pitchFamily="34" charset="0"/>
                          <a:ea typeface="Calibri" panose="020F0502020204030204" pitchFamily="34" charset="0"/>
                          <a:cs typeface="Arial" panose="020B0604020202020204" pitchFamily="34" charset="0"/>
                        </a:rPr>
                        <a:t>MS-PS1-5</a:t>
                      </a:r>
                      <a:endParaRPr lang="en-US" sz="18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084132">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a:effectLst/>
                          <a:latin typeface="Arial" panose="020B0604020202020204" pitchFamily="34" charset="0"/>
                          <a:cs typeface="Arial" panose="020B0604020202020204" pitchFamily="34" charset="0"/>
                        </a:rPr>
                        <a:t>Planning and Carrying Out Investigations</a:t>
                      </a:r>
                      <a:endParaRPr lang="en-US" b="0">
                        <a:latin typeface="Arial" panose="020B0604020202020204" pitchFamily="34" charset="0"/>
                        <a:cs typeface="Arial" panose="020B0604020202020204" pitchFamily="34" charset="0"/>
                      </a:endParaRPr>
                    </a:p>
                    <a:p>
                      <a:pPr marL="0" marR="0" lvl="0">
                        <a:lnSpc>
                          <a:spcPct val="107000"/>
                        </a:lnSpc>
                        <a:spcBef>
                          <a:spcPts val="0"/>
                        </a:spcBef>
                        <a:spcAft>
                          <a:spcPts val="0"/>
                        </a:spcAft>
                        <a:buNone/>
                      </a:pP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1800" b="0">
                          <a:effectLst/>
                          <a:latin typeface="Arial" panose="020B0604020202020204" pitchFamily="34" charset="0"/>
                          <a:cs typeface="Arial" panose="020B0604020202020204" pitchFamily="34" charset="0"/>
                        </a:rPr>
                        <a:t>Cause and Effect</a:t>
                      </a:r>
                      <a:endParaRPr lang="en-US" sz="1800" b="0" dirty="0">
                        <a:effectLst/>
                        <a:latin typeface="Arial" panose="020B060402020202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a:latin typeface="Arial" panose="020B0604020202020204" pitchFamily="34" charset="0"/>
                          <a:cs typeface="Arial" panose="020B0604020202020204" pitchFamily="34" charset="0"/>
                        </a:rPr>
                        <a:t>HS-PS1-3</a:t>
                      </a:r>
                      <a:endParaRPr lang="en-US" dirty="0">
                        <a:latin typeface="Arial" panose="020B060402020202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3953887843"/>
                  </a:ext>
                </a:extLst>
              </a:tr>
              <a:tr h="1155216">
                <a:tc>
                  <a:txBody>
                    <a:bodyPr/>
                    <a:lstStyle/>
                    <a:p>
                      <a:pPr marL="0" marR="0" lvl="0">
                        <a:lnSpc>
                          <a:spcPct val="107000"/>
                        </a:lnSpc>
                        <a:spcBef>
                          <a:spcPts val="0"/>
                        </a:spcBef>
                        <a:spcAft>
                          <a:spcPts val="0"/>
                        </a:spcAft>
                        <a:buNone/>
                      </a:pPr>
                      <a:r>
                        <a:rPr lang="en-US" b="0">
                          <a:latin typeface="Arial" panose="020B0604020202020204" pitchFamily="34" charset="0"/>
                          <a:cs typeface="Arial" panose="020B0604020202020204" pitchFamily="34" charset="0"/>
                        </a:rPr>
                        <a:t>Constructing Explanations and Designing Solutions</a:t>
                      </a:r>
                      <a:endParaRPr lang="en-US" b="0" dirty="0">
                        <a:latin typeface="Arial" panose="020B060402020202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endParaRPr lang="en-US" sz="2400" b="1" dirty="0">
                        <a:effectLst/>
                        <a:latin typeface="Calibri"/>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1800" b="0" dirty="0">
                          <a:effectLst/>
                          <a:latin typeface="Arial" panose="020B0604020202020204" pitchFamily="34" charset="0"/>
                          <a:cs typeface="Arial" panose="020B0604020202020204" pitchFamily="34" charset="0"/>
                        </a:rPr>
                        <a:t>HS-PS1-7</a:t>
                      </a:r>
                      <a:endParaRPr lang="en-US" sz="1800" b="0" dirty="0">
                        <a:latin typeface="Arial" panose="020B060402020202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31363363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52FB-4C72-911B-8357-B042D01BA441}"/>
              </a:ext>
            </a:extLst>
          </p:cNvPr>
          <p:cNvSpPr>
            <a:spLocks noGrp="1"/>
          </p:cNvSpPr>
          <p:nvPr>
            <p:ph type="title"/>
          </p:nvPr>
        </p:nvSpPr>
        <p:spPr/>
        <p:txBody>
          <a:bodyPr>
            <a:normAutofit fontScale="90000"/>
          </a:bodyPr>
          <a:lstStyle/>
          <a:p>
            <a:r>
              <a:rPr lang="en-US" dirty="0"/>
              <a:t>Scan this QR code and fill out our survey!</a:t>
            </a:r>
          </a:p>
        </p:txBody>
      </p:sp>
      <p:sp>
        <p:nvSpPr>
          <p:cNvPr id="3" name="Slide Number Placeholder 2">
            <a:extLst>
              <a:ext uri="{FF2B5EF4-FFF2-40B4-BE49-F238E27FC236}">
                <a16:creationId xmlns:a16="http://schemas.microsoft.com/office/drawing/2014/main" id="{A81EAF33-92FD-EDB8-C2F8-936725ACDE0F}"/>
              </a:ext>
            </a:extLst>
          </p:cNvPr>
          <p:cNvSpPr>
            <a:spLocks noGrp="1"/>
          </p:cNvSpPr>
          <p:nvPr>
            <p:ph type="sldNum" sz="quarter" idx="12"/>
          </p:nvPr>
        </p:nvSpPr>
        <p:spPr/>
        <p:txBody>
          <a:bodyPr/>
          <a:lstStyle/>
          <a:p>
            <a:fld id="{195F50F5-0325-4E13-93B8-A048A96B03AB}" type="slidenum">
              <a:rPr lang="en-US" smtClean="0"/>
              <a:pPr/>
              <a:t>37</a:t>
            </a:fld>
            <a:endParaRPr lang="en-US"/>
          </a:p>
        </p:txBody>
      </p:sp>
      <p:sp>
        <p:nvSpPr>
          <p:cNvPr id="5" name="TextBox 4">
            <a:extLst>
              <a:ext uri="{FF2B5EF4-FFF2-40B4-BE49-F238E27FC236}">
                <a16:creationId xmlns:a16="http://schemas.microsoft.com/office/drawing/2014/main" id="{77984C88-1C79-B4DE-394E-70FEAA598A30}"/>
              </a:ext>
            </a:extLst>
          </p:cNvPr>
          <p:cNvSpPr txBox="1"/>
          <p:nvPr/>
        </p:nvSpPr>
        <p:spPr>
          <a:xfrm>
            <a:off x="6416634" y="1010945"/>
            <a:ext cx="3775364" cy="923330"/>
          </a:xfrm>
          <a:prstGeom prst="rect">
            <a:avLst/>
          </a:prstGeom>
          <a:noFill/>
        </p:spPr>
        <p:txBody>
          <a:bodyPr wrap="square" rtlCol="0">
            <a:spAutoFit/>
          </a:bodyPr>
          <a:lstStyle/>
          <a:p>
            <a:r>
              <a:rPr lang="en-US" dirty="0"/>
              <a:t>Show me your Ribosome image and I’ll give you a model with AR enhancement as a thank-you gift!</a:t>
            </a:r>
            <a:endParaRPr lang="en-US" sz="2800" dirty="0"/>
          </a:p>
        </p:txBody>
      </p:sp>
      <p:pic>
        <p:nvPicPr>
          <p:cNvPr id="8" name="Picture 7" descr="A small plastic flower with a qr code&#10;&#10;Description automatically generated">
            <a:extLst>
              <a:ext uri="{FF2B5EF4-FFF2-40B4-BE49-F238E27FC236}">
                <a16:creationId xmlns:a16="http://schemas.microsoft.com/office/drawing/2014/main" id="{A0E02221-EFF8-F96D-5C24-0C5C4613BD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8645" y="2097628"/>
            <a:ext cx="4384307" cy="4384307"/>
          </a:xfrm>
          <a:prstGeom prst="rect">
            <a:avLst/>
          </a:prstGeom>
        </p:spPr>
      </p:pic>
      <p:pic>
        <p:nvPicPr>
          <p:cNvPr id="6" name="Picture 5" descr="A qr code with a few squares&#10;&#10;Description automatically generated">
            <a:extLst>
              <a:ext uri="{FF2B5EF4-FFF2-40B4-BE49-F238E27FC236}">
                <a16:creationId xmlns:a16="http://schemas.microsoft.com/office/drawing/2014/main" id="{71C644EF-35FA-4924-50C9-EF94F3B7DA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861" y="1010945"/>
            <a:ext cx="5470990" cy="5470990"/>
          </a:xfrm>
          <a:prstGeom prst="rect">
            <a:avLst/>
          </a:prstGeom>
        </p:spPr>
      </p:pic>
    </p:spTree>
    <p:extLst>
      <p:ext uri="{BB962C8B-B14F-4D97-AF65-F5344CB8AC3E}">
        <p14:creationId xmlns:p14="http://schemas.microsoft.com/office/powerpoint/2010/main" val="22461658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9996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960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a:t>
            </a:fld>
            <a:endParaRPr lang="en-US" dirty="0"/>
          </a:p>
        </p:txBody>
      </p:sp>
      <p:pic>
        <p:nvPicPr>
          <p:cNvPr id="6" name="Picture 5" descr="A pair of red and white boxing gloves&#10;&#10;Description automatically generated with medium confidence">
            <a:extLst>
              <a:ext uri="{FF2B5EF4-FFF2-40B4-BE49-F238E27FC236}">
                <a16:creationId xmlns:a16="http://schemas.microsoft.com/office/drawing/2014/main" id="{B7A6C4D6-5A20-C7C1-88B4-F7693ED3C3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034" y="950088"/>
            <a:ext cx="5332765" cy="3999574"/>
          </a:xfrm>
          <a:prstGeom prst="rect">
            <a:avLst/>
          </a:prstGeom>
          <a:ln>
            <a:noFill/>
          </a:ln>
          <a:effectLst>
            <a:softEdge rad="112500"/>
          </a:effectLst>
        </p:spPr>
      </p:pic>
      <p:sp>
        <p:nvSpPr>
          <p:cNvPr id="7" name="TextBox 6">
            <a:extLst>
              <a:ext uri="{FF2B5EF4-FFF2-40B4-BE49-F238E27FC236}">
                <a16:creationId xmlns:a16="http://schemas.microsoft.com/office/drawing/2014/main" id="{B6C2EF5D-FA56-79F9-38E6-F7F4208EAE94}"/>
              </a:ext>
            </a:extLst>
          </p:cNvPr>
          <p:cNvSpPr txBox="1"/>
          <p:nvPr/>
        </p:nvSpPr>
        <p:spPr>
          <a:xfrm>
            <a:off x="5958495" y="895087"/>
            <a:ext cx="6011119" cy="4401205"/>
          </a:xfrm>
          <a:prstGeom prst="rect">
            <a:avLst/>
          </a:prstGeom>
          <a:noFill/>
        </p:spPr>
        <p:txBody>
          <a:bodyPr wrap="square">
            <a:spAutoFit/>
          </a:bodyPr>
          <a:lstStyle/>
          <a:p>
            <a:pPr algn="l" rtl="0" fontAlgn="base"/>
            <a:r>
              <a:rPr lang="en-US" sz="2800" b="0" i="0" u="none" strike="noStrike" dirty="0">
                <a:solidFill>
                  <a:srgbClr val="000000"/>
                </a:solidFill>
                <a:effectLst/>
                <a:latin typeface="Arial" panose="020B0604020202020204" pitchFamily="34" charset="0"/>
              </a:rPr>
              <a:t>Remove four molecules of water from your Water Kit and observe how they interact with each other.  </a:t>
            </a:r>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u="none" strike="noStrike" dirty="0">
                <a:solidFill>
                  <a:srgbClr val="000000"/>
                </a:solidFill>
                <a:effectLst/>
                <a:latin typeface="Arial" panose="020B0604020202020204" pitchFamily="34" charset="0"/>
              </a:rPr>
              <a:t>Record your observations in your lab notebook. </a:t>
            </a:r>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u="none" strike="noStrike" dirty="0">
                <a:solidFill>
                  <a:srgbClr val="00B050"/>
                </a:solidFill>
                <a:effectLst/>
                <a:latin typeface="Arial" panose="020B0604020202020204" pitchFamily="34" charset="0"/>
              </a:rPr>
              <a:t>What occurs as you add more molecules of water until you have added all twelve molecules? </a:t>
            </a:r>
            <a:endParaRPr lang="en-US" sz="2800" b="0" i="0" dirty="0">
              <a:solidFill>
                <a:srgbClr val="00B050"/>
              </a:solidFill>
              <a:effectLst/>
              <a:latin typeface="Segoe UI" panose="020B0502040204020203" pitchFamily="34" charset="0"/>
            </a:endParaRPr>
          </a:p>
        </p:txBody>
      </p:sp>
    </p:spTree>
    <p:extLst>
      <p:ext uri="{BB962C8B-B14F-4D97-AF65-F5344CB8AC3E}">
        <p14:creationId xmlns:p14="http://schemas.microsoft.com/office/powerpoint/2010/main" val="3266905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36884" y="955652"/>
            <a:ext cx="5554631" cy="5464198"/>
          </a:xfrm>
        </p:spPr>
        <p:txBody>
          <a:bodyPr>
            <a:normAutofit fontScale="92500" lnSpcReduction="10000"/>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Let's take a closer look at the water molecule. Very carefully separate a hydrogen from an oxygen. </a:t>
            </a:r>
            <a:r>
              <a:rPr lang="en-US" b="0" i="0" dirty="0">
                <a:solidFill>
                  <a:srgbClr val="000000"/>
                </a:solidFill>
                <a:effectLst/>
                <a:latin typeface="Arial" panose="020B0604020202020204" pitchFamily="34" charset="0"/>
                <a:cs typeface="Arial" panose="020B0604020202020204" pitchFamily="34" charset="0"/>
              </a:rPr>
              <a:t>​</a:t>
            </a:r>
          </a:p>
          <a:p>
            <a:pPr marL="0" indent="0" algn="l" rtl="0" fontAlgn="base">
              <a:buNone/>
            </a:pPr>
            <a:endParaRPr lang="en-US" b="0" i="0" u="none" strike="noStrike" dirty="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What do you see?  </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Do both hydrogens connect to the oxygen in a similar fashion?</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endParaRPr lang="en-US" b="0" i="0" dirty="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Compare the difficulty in separating a hydrogen from an oxygen within a water molecule to separating two water molecules from each other. </a:t>
            </a:r>
            <a:endParaRPr lang="en-US" b="0" i="0" dirty="0">
              <a:solidFill>
                <a:srgbClr val="000000"/>
              </a:solidFill>
              <a:effectLst/>
              <a:latin typeface="Arial" panose="020B0604020202020204" pitchFamily="34" charset="0"/>
              <a:cs typeface="Arial" panose="020B0604020202020204" pitchFamily="34" charset="0"/>
            </a:endParaRPr>
          </a:p>
          <a:p>
            <a:pPr marL="0" indent="0">
              <a:buNone/>
            </a:pPr>
            <a:endParaRPr lang="en-US" dirty="0"/>
          </a:p>
        </p:txBody>
      </p:sp>
      <p:pic>
        <p:nvPicPr>
          <p:cNvPr id="2050" name="Picture 2" descr="A picture containing indoor, white&#10;&#10;Description automatically generated">
            <a:extLst>
              <a:ext uri="{FF2B5EF4-FFF2-40B4-BE49-F238E27FC236}">
                <a16:creationId xmlns:a16="http://schemas.microsoft.com/office/drawing/2014/main" id="{7BB73C0C-916D-4E94-C229-3F8C3BC07B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2885" y="1052714"/>
            <a:ext cx="5419725" cy="40671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4068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A84C9-14AB-3CA7-4613-CFA3E7E0795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56790D-B8B8-00EB-5973-2F99467F86F6}"/>
              </a:ext>
            </a:extLst>
          </p:cNvPr>
          <p:cNvSpPr>
            <a:spLocks noGrp="1"/>
          </p:cNvSpPr>
          <p:nvPr>
            <p:ph type="sldNum" sz="quarter" idx="12"/>
          </p:nvPr>
        </p:nvSpPr>
        <p:spPr/>
        <p:txBody>
          <a:bodyPr/>
          <a:lstStyle/>
          <a:p>
            <a:fld id="{195F50F5-0325-4E13-93B8-A048A96B03AB}" type="slidenum">
              <a:rPr lang="en-US" smtClean="0"/>
              <a:pPr/>
              <a:t>6</a:t>
            </a:fld>
            <a:endParaRPr lang="en-US" dirty="0"/>
          </a:p>
        </p:txBody>
      </p:sp>
      <p:grpSp>
        <p:nvGrpSpPr>
          <p:cNvPr id="3" name="Google Shape;298;p46">
            <a:extLst>
              <a:ext uri="{FF2B5EF4-FFF2-40B4-BE49-F238E27FC236}">
                <a16:creationId xmlns:a16="http://schemas.microsoft.com/office/drawing/2014/main" id="{E1D1FFD4-8D98-3850-810D-5233815847E9}"/>
              </a:ext>
            </a:extLst>
          </p:cNvPr>
          <p:cNvGrpSpPr/>
          <p:nvPr/>
        </p:nvGrpSpPr>
        <p:grpSpPr>
          <a:xfrm>
            <a:off x="1882975" y="2067701"/>
            <a:ext cx="1986490" cy="3787798"/>
            <a:chOff x="3941641" y="1379877"/>
            <a:chExt cx="2648653" cy="5050397"/>
          </a:xfrm>
        </p:grpSpPr>
        <p:pic>
          <p:nvPicPr>
            <p:cNvPr id="4" name="Google Shape;299;p46">
              <a:extLst>
                <a:ext uri="{FF2B5EF4-FFF2-40B4-BE49-F238E27FC236}">
                  <a16:creationId xmlns:a16="http://schemas.microsoft.com/office/drawing/2014/main" id="{749003D6-78DC-7E33-999A-0920F54BF09F}"/>
                </a:ext>
              </a:extLst>
            </p:cNvPr>
            <p:cNvPicPr preferRelativeResize="0"/>
            <p:nvPr/>
          </p:nvPicPr>
          <p:blipFill>
            <a:blip r:embed="rId2">
              <a:alphaModFix/>
            </a:blip>
            <a:stretch>
              <a:fillRect/>
            </a:stretch>
          </p:blipFill>
          <p:spPr>
            <a:xfrm>
              <a:off x="3941641" y="1379877"/>
              <a:ext cx="2648653" cy="5050397"/>
            </a:xfrm>
            <a:prstGeom prst="rect">
              <a:avLst/>
            </a:prstGeom>
            <a:noFill/>
            <a:ln>
              <a:noFill/>
            </a:ln>
          </p:spPr>
        </p:pic>
        <p:pic>
          <p:nvPicPr>
            <p:cNvPr id="5" name="Google Shape;300;p46">
              <a:extLst>
                <a:ext uri="{FF2B5EF4-FFF2-40B4-BE49-F238E27FC236}">
                  <a16:creationId xmlns:a16="http://schemas.microsoft.com/office/drawing/2014/main" id="{810ADD9C-B140-87BB-4942-E020ADD9228C}"/>
                </a:ext>
              </a:extLst>
            </p:cNvPr>
            <p:cNvPicPr preferRelativeResize="0"/>
            <p:nvPr/>
          </p:nvPicPr>
          <p:blipFill>
            <a:blip r:embed="rId3">
              <a:alphaModFix/>
            </a:blip>
            <a:stretch>
              <a:fillRect/>
            </a:stretch>
          </p:blipFill>
          <p:spPr>
            <a:xfrm>
              <a:off x="4259898" y="1818613"/>
              <a:ext cx="2000026" cy="4325325"/>
            </a:xfrm>
            <a:prstGeom prst="rect">
              <a:avLst/>
            </a:prstGeom>
            <a:noFill/>
            <a:ln>
              <a:noFill/>
            </a:ln>
          </p:spPr>
        </p:pic>
      </p:grpSp>
      <p:pic>
        <p:nvPicPr>
          <p:cNvPr id="8" name="Google Shape;301;p46">
            <a:extLst>
              <a:ext uri="{FF2B5EF4-FFF2-40B4-BE49-F238E27FC236}">
                <a16:creationId xmlns:a16="http://schemas.microsoft.com/office/drawing/2014/main" id="{7F45FF9B-8600-A39C-16DD-DD91128D6FEE}"/>
              </a:ext>
            </a:extLst>
          </p:cNvPr>
          <p:cNvPicPr preferRelativeResize="0"/>
          <p:nvPr/>
        </p:nvPicPr>
        <p:blipFill>
          <a:blip r:embed="rId4">
            <a:alphaModFix/>
          </a:blip>
          <a:stretch>
            <a:fillRect/>
          </a:stretch>
        </p:blipFill>
        <p:spPr>
          <a:xfrm rot="7556201">
            <a:off x="4650970" y="3055897"/>
            <a:ext cx="1423462" cy="1467430"/>
          </a:xfrm>
          <a:prstGeom prst="rect">
            <a:avLst/>
          </a:prstGeom>
          <a:noFill/>
          <a:ln>
            <a:noFill/>
          </a:ln>
        </p:spPr>
      </p:pic>
      <p:grpSp>
        <p:nvGrpSpPr>
          <p:cNvPr id="9" name="Google Shape;302;p46">
            <a:extLst>
              <a:ext uri="{FF2B5EF4-FFF2-40B4-BE49-F238E27FC236}">
                <a16:creationId xmlns:a16="http://schemas.microsoft.com/office/drawing/2014/main" id="{5C959408-4185-F156-7D2F-8C126C41D6DA}"/>
              </a:ext>
            </a:extLst>
          </p:cNvPr>
          <p:cNvGrpSpPr/>
          <p:nvPr/>
        </p:nvGrpSpPr>
        <p:grpSpPr>
          <a:xfrm>
            <a:off x="7061456" y="2067701"/>
            <a:ext cx="1986490" cy="3787798"/>
            <a:chOff x="2167250" y="1502802"/>
            <a:chExt cx="2648653" cy="5050397"/>
          </a:xfrm>
        </p:grpSpPr>
        <p:pic>
          <p:nvPicPr>
            <p:cNvPr id="10" name="Google Shape;303;p46">
              <a:extLst>
                <a:ext uri="{FF2B5EF4-FFF2-40B4-BE49-F238E27FC236}">
                  <a16:creationId xmlns:a16="http://schemas.microsoft.com/office/drawing/2014/main" id="{586A6E4E-DAAC-D816-1D60-57C15CEAA2BF}"/>
                </a:ext>
              </a:extLst>
            </p:cNvPr>
            <p:cNvPicPr preferRelativeResize="0"/>
            <p:nvPr/>
          </p:nvPicPr>
          <p:blipFill>
            <a:blip r:embed="rId2">
              <a:alphaModFix/>
            </a:blip>
            <a:stretch>
              <a:fillRect/>
            </a:stretch>
          </p:blipFill>
          <p:spPr>
            <a:xfrm>
              <a:off x="2167250" y="1502802"/>
              <a:ext cx="2648653" cy="5050397"/>
            </a:xfrm>
            <a:prstGeom prst="rect">
              <a:avLst/>
            </a:prstGeom>
            <a:noFill/>
            <a:ln>
              <a:noFill/>
            </a:ln>
          </p:spPr>
        </p:pic>
        <p:pic>
          <p:nvPicPr>
            <p:cNvPr id="11" name="Google Shape;304;p46">
              <a:extLst>
                <a:ext uri="{FF2B5EF4-FFF2-40B4-BE49-F238E27FC236}">
                  <a16:creationId xmlns:a16="http://schemas.microsoft.com/office/drawing/2014/main" id="{79DA0F07-2F9D-50F7-0986-1BCEF4B919AF}"/>
                </a:ext>
              </a:extLst>
            </p:cNvPr>
            <p:cNvPicPr preferRelativeResize="0"/>
            <p:nvPr/>
          </p:nvPicPr>
          <p:blipFill>
            <a:blip r:embed="rId5">
              <a:alphaModFix/>
            </a:blip>
            <a:stretch>
              <a:fillRect/>
            </a:stretch>
          </p:blipFill>
          <p:spPr>
            <a:xfrm>
              <a:off x="2499650" y="1932951"/>
              <a:ext cx="2018126" cy="4364401"/>
            </a:xfrm>
            <a:prstGeom prst="rect">
              <a:avLst/>
            </a:prstGeom>
            <a:noFill/>
            <a:ln>
              <a:noFill/>
            </a:ln>
          </p:spPr>
        </p:pic>
      </p:grpSp>
      <p:cxnSp>
        <p:nvCxnSpPr>
          <p:cNvPr id="12" name="Google Shape;305;p46">
            <a:extLst>
              <a:ext uri="{FF2B5EF4-FFF2-40B4-BE49-F238E27FC236}">
                <a16:creationId xmlns:a16="http://schemas.microsoft.com/office/drawing/2014/main" id="{08E14488-D918-E75A-E53D-C470EED38B9B}"/>
              </a:ext>
            </a:extLst>
          </p:cNvPr>
          <p:cNvCxnSpPr/>
          <p:nvPr/>
        </p:nvCxnSpPr>
        <p:spPr>
          <a:xfrm>
            <a:off x="6453938" y="2707038"/>
            <a:ext cx="1248300" cy="525600"/>
          </a:xfrm>
          <a:prstGeom prst="straightConnector1">
            <a:avLst/>
          </a:prstGeom>
          <a:noFill/>
          <a:ln w="76200" cap="flat" cmpd="sng">
            <a:solidFill>
              <a:srgbClr val="FF0000"/>
            </a:solidFill>
            <a:prstDash val="solid"/>
            <a:round/>
            <a:headEnd type="none" w="med" len="med"/>
            <a:tailEnd type="triangle" w="med" len="med"/>
          </a:ln>
        </p:spPr>
      </p:cxnSp>
      <p:sp>
        <p:nvSpPr>
          <p:cNvPr id="13" name="Google Shape;306;p46">
            <a:extLst>
              <a:ext uri="{FF2B5EF4-FFF2-40B4-BE49-F238E27FC236}">
                <a16:creationId xmlns:a16="http://schemas.microsoft.com/office/drawing/2014/main" id="{8745D403-D3AA-10D9-521C-DF354164CAC5}"/>
              </a:ext>
            </a:extLst>
          </p:cNvPr>
          <p:cNvSpPr txBox="1">
            <a:spLocks noGrp="1"/>
          </p:cNvSpPr>
          <p:nvPr>
            <p:ph type="title"/>
          </p:nvPr>
        </p:nvSpPr>
        <p:spPr>
          <a:xfrm>
            <a:off x="1122200" y="878912"/>
            <a:ext cx="8481000" cy="973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3500"/>
              <a:t>But why do the molecules  interact this way?</a:t>
            </a:r>
            <a:endParaRPr sz="3500"/>
          </a:p>
        </p:txBody>
      </p:sp>
    </p:spTree>
    <p:extLst>
      <p:ext uri="{BB962C8B-B14F-4D97-AF65-F5344CB8AC3E}">
        <p14:creationId xmlns:p14="http://schemas.microsoft.com/office/powerpoint/2010/main" val="3962379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0F168-FAF9-77B3-5A7A-320D88B709E7}"/>
            </a:ext>
          </a:extLst>
        </p:cNvPr>
        <p:cNvGrpSpPr/>
        <p:nvPr/>
      </p:nvGrpSpPr>
      <p:grpSpPr>
        <a:xfrm>
          <a:off x="0" y="0"/>
          <a:ext cx="0" cy="0"/>
          <a:chOff x="0" y="0"/>
          <a:chExt cx="0" cy="0"/>
        </a:xfrm>
      </p:grpSpPr>
      <p:pic>
        <p:nvPicPr>
          <p:cNvPr id="18" name="Google Shape;312;p47">
            <a:extLst>
              <a:ext uri="{FF2B5EF4-FFF2-40B4-BE49-F238E27FC236}">
                <a16:creationId xmlns:a16="http://schemas.microsoft.com/office/drawing/2014/main" id="{7BA73A2F-7E57-9A28-9FA1-71D39E409712}"/>
              </a:ext>
            </a:extLst>
          </p:cNvPr>
          <p:cNvPicPr preferRelativeResize="0"/>
          <p:nvPr/>
        </p:nvPicPr>
        <p:blipFill rotWithShape="1">
          <a:blip r:embed="rId2">
            <a:alphaModFix/>
          </a:blip>
          <a:srcRect/>
          <a:stretch/>
        </p:blipFill>
        <p:spPr>
          <a:xfrm>
            <a:off x="4555362" y="2945206"/>
            <a:ext cx="1849841" cy="2954492"/>
          </a:xfrm>
          <a:prstGeom prst="rect">
            <a:avLst/>
          </a:prstGeom>
          <a:noFill/>
          <a:ln>
            <a:noFill/>
          </a:ln>
        </p:spPr>
      </p:pic>
      <p:pic>
        <p:nvPicPr>
          <p:cNvPr id="19" name="Google Shape;313;p47">
            <a:extLst>
              <a:ext uri="{FF2B5EF4-FFF2-40B4-BE49-F238E27FC236}">
                <a16:creationId xmlns:a16="http://schemas.microsoft.com/office/drawing/2014/main" id="{4025B298-954E-98B4-7241-46881CB564FC}"/>
              </a:ext>
            </a:extLst>
          </p:cNvPr>
          <p:cNvPicPr preferRelativeResize="0"/>
          <p:nvPr/>
        </p:nvPicPr>
        <p:blipFill rotWithShape="1">
          <a:blip r:embed="rId3">
            <a:alphaModFix/>
          </a:blip>
          <a:srcRect/>
          <a:stretch/>
        </p:blipFill>
        <p:spPr>
          <a:xfrm>
            <a:off x="2230589" y="2945206"/>
            <a:ext cx="1849841" cy="2954492"/>
          </a:xfrm>
          <a:prstGeom prst="rect">
            <a:avLst/>
          </a:prstGeom>
          <a:noFill/>
          <a:ln>
            <a:noFill/>
          </a:ln>
        </p:spPr>
      </p:pic>
      <p:sp>
        <p:nvSpPr>
          <p:cNvPr id="20" name="Google Shape;314;p47">
            <a:extLst>
              <a:ext uri="{FF2B5EF4-FFF2-40B4-BE49-F238E27FC236}">
                <a16:creationId xmlns:a16="http://schemas.microsoft.com/office/drawing/2014/main" id="{FA7FF92E-DF4C-45F2-8057-4AFB2333FDA3}"/>
              </a:ext>
            </a:extLst>
          </p:cNvPr>
          <p:cNvSpPr/>
          <p:nvPr/>
        </p:nvSpPr>
        <p:spPr>
          <a:xfrm>
            <a:off x="2201796" y="3674894"/>
            <a:ext cx="814860" cy="835911"/>
          </a:xfrm>
          <a:custGeom>
            <a:avLst/>
            <a:gdLst/>
            <a:ahLst/>
            <a:cxnLst/>
            <a:rect l="l" t="t" r="r" b="b"/>
            <a:pathLst>
              <a:path w="21600" h="22158" extrusionOk="0">
                <a:moveTo>
                  <a:pt x="0" y="11079"/>
                </a:moveTo>
                <a:close/>
              </a:path>
            </a:pathLst>
          </a:custGeom>
          <a:noFill/>
          <a:ln w="88900" cap="flat" cmpd="sng">
            <a:solidFill>
              <a:srgbClr val="FE00E0"/>
            </a:solidFill>
            <a:prstDash val="solid"/>
            <a:miter lim="8000"/>
            <a:headEnd type="none" w="sm" len="sm"/>
            <a:tailEnd type="none" w="sm" len="sm"/>
          </a:ln>
        </p:spPr>
        <p:txBody>
          <a:bodyPr spcFirstLastPara="1" wrap="square" lIns="68575" tIns="34275" rIns="68575" bIns="34275" anchor="ctr" anchorCtr="1">
            <a:noAutofit/>
          </a:bodyPr>
          <a:lstStyle/>
          <a:p>
            <a:pPr marL="0" marR="0" lvl="0" indent="0" algn="ctr" rtl="0">
              <a:lnSpc>
                <a:spcPct val="100000"/>
              </a:lnSpc>
              <a:spcBef>
                <a:spcPts val="0"/>
              </a:spcBef>
              <a:spcAft>
                <a:spcPts val="0"/>
              </a:spcAft>
              <a:buNone/>
            </a:pPr>
            <a:r>
              <a:rPr lang="en-US" sz="1400" b="0" i="0" u="none" strike="noStrike" cap="none">
                <a:solidFill>
                  <a:srgbClr val="FFFFFF"/>
                </a:solidFill>
                <a:latin typeface="Calibri"/>
                <a:ea typeface="Calibri"/>
                <a:cs typeface="Calibri"/>
                <a:sym typeface="Calibri"/>
              </a:rPr>
              <a:t> </a:t>
            </a:r>
            <a:endParaRPr sz="1400" b="0" i="0" u="none" strike="noStrike" cap="none">
              <a:latin typeface="Arial"/>
              <a:ea typeface="Arial"/>
              <a:cs typeface="Arial"/>
              <a:sym typeface="Arial"/>
            </a:endParaRPr>
          </a:p>
        </p:txBody>
      </p:sp>
      <p:pic>
        <p:nvPicPr>
          <p:cNvPr id="21" name="Google Shape;315;p47">
            <a:extLst>
              <a:ext uri="{FF2B5EF4-FFF2-40B4-BE49-F238E27FC236}">
                <a16:creationId xmlns:a16="http://schemas.microsoft.com/office/drawing/2014/main" id="{A56E306B-4351-27B2-3A7F-201484A03DA9}"/>
              </a:ext>
            </a:extLst>
          </p:cNvPr>
          <p:cNvPicPr preferRelativeResize="0"/>
          <p:nvPr/>
        </p:nvPicPr>
        <p:blipFill rotWithShape="1">
          <a:blip r:embed="rId4">
            <a:alphaModFix/>
          </a:blip>
          <a:srcRect/>
          <a:stretch/>
        </p:blipFill>
        <p:spPr>
          <a:xfrm>
            <a:off x="6992760" y="2886774"/>
            <a:ext cx="1837974" cy="2954491"/>
          </a:xfrm>
          <a:prstGeom prst="rect">
            <a:avLst/>
          </a:prstGeom>
          <a:noFill/>
          <a:ln>
            <a:noFill/>
          </a:ln>
        </p:spPr>
      </p:pic>
      <p:sp>
        <p:nvSpPr>
          <p:cNvPr id="22" name="Google Shape;316;p47">
            <a:extLst>
              <a:ext uri="{FF2B5EF4-FFF2-40B4-BE49-F238E27FC236}">
                <a16:creationId xmlns:a16="http://schemas.microsoft.com/office/drawing/2014/main" id="{92F03A3E-AE42-37CF-269B-D490B14C55E5}"/>
              </a:ext>
            </a:extLst>
          </p:cNvPr>
          <p:cNvSpPr/>
          <p:nvPr/>
        </p:nvSpPr>
        <p:spPr>
          <a:xfrm>
            <a:off x="7208676" y="4822124"/>
            <a:ext cx="978975" cy="507060"/>
          </a:xfrm>
          <a:custGeom>
            <a:avLst/>
            <a:gdLst/>
            <a:ahLst/>
            <a:cxnLst/>
            <a:rect l="l" t="t" r="r" b="b"/>
            <a:pathLst>
              <a:path w="41694" h="21600" extrusionOk="0">
                <a:moveTo>
                  <a:pt x="0" y="10800"/>
                </a:moveTo>
                <a:close/>
              </a:path>
            </a:pathLst>
          </a:custGeom>
          <a:noFill/>
          <a:ln w="88900" cap="flat" cmpd="sng">
            <a:solidFill>
              <a:srgbClr val="FE00E0"/>
            </a:solidFill>
            <a:prstDash val="solid"/>
            <a:miter lim="8000"/>
            <a:headEnd type="none" w="sm" len="sm"/>
            <a:tailEnd type="none" w="sm" len="sm"/>
          </a:ln>
        </p:spPr>
        <p:txBody>
          <a:bodyPr spcFirstLastPara="1" wrap="square" lIns="68575" tIns="34275" rIns="68575" bIns="34275" anchor="ctr" anchorCtr="1">
            <a:noAutofit/>
          </a:bodyPr>
          <a:lstStyle/>
          <a:p>
            <a:pPr marL="0" marR="0" lvl="0" indent="0" algn="ctr" rtl="0">
              <a:lnSpc>
                <a:spcPct val="100000"/>
              </a:lnSpc>
              <a:spcBef>
                <a:spcPts val="0"/>
              </a:spcBef>
              <a:spcAft>
                <a:spcPts val="0"/>
              </a:spcAft>
              <a:buNone/>
            </a:pPr>
            <a:r>
              <a:rPr lang="en-US" sz="1400" b="0" i="0" u="none" strike="noStrike" cap="none">
                <a:solidFill>
                  <a:srgbClr val="FFFFFF"/>
                </a:solidFill>
                <a:latin typeface="Calibri"/>
                <a:ea typeface="Calibri"/>
                <a:cs typeface="Calibri"/>
                <a:sym typeface="Calibri"/>
              </a:rPr>
              <a:t> </a:t>
            </a:r>
            <a:endParaRPr sz="1400" b="0" i="0" u="none" strike="noStrike" cap="none">
              <a:latin typeface="Arial"/>
              <a:ea typeface="Arial"/>
              <a:cs typeface="Arial"/>
              <a:sym typeface="Arial"/>
            </a:endParaRPr>
          </a:p>
        </p:txBody>
      </p:sp>
      <p:pic>
        <p:nvPicPr>
          <p:cNvPr id="23" name="Google Shape;317;p47" descr="Icon&#10;&#10;Description automatically generated">
            <a:extLst>
              <a:ext uri="{FF2B5EF4-FFF2-40B4-BE49-F238E27FC236}">
                <a16:creationId xmlns:a16="http://schemas.microsoft.com/office/drawing/2014/main" id="{16C674DC-423B-810B-A856-665D32464D83}"/>
              </a:ext>
            </a:extLst>
          </p:cNvPr>
          <p:cNvPicPr preferRelativeResize="0"/>
          <p:nvPr/>
        </p:nvPicPr>
        <p:blipFill rotWithShape="1">
          <a:blip r:embed="rId5">
            <a:alphaModFix/>
          </a:blip>
          <a:srcRect/>
          <a:stretch/>
        </p:blipFill>
        <p:spPr>
          <a:xfrm>
            <a:off x="9683792" y="1472304"/>
            <a:ext cx="900180" cy="900180"/>
          </a:xfrm>
          <a:prstGeom prst="rect">
            <a:avLst/>
          </a:prstGeom>
          <a:noFill/>
          <a:ln>
            <a:noFill/>
          </a:ln>
        </p:spPr>
      </p:pic>
      <p:sp>
        <p:nvSpPr>
          <p:cNvPr id="24" name="Google Shape;318;p47">
            <a:extLst>
              <a:ext uri="{FF2B5EF4-FFF2-40B4-BE49-F238E27FC236}">
                <a16:creationId xmlns:a16="http://schemas.microsoft.com/office/drawing/2014/main" id="{D4D2B45F-CA5C-D8A1-8E51-6CC8BCEC71A5}"/>
              </a:ext>
            </a:extLst>
          </p:cNvPr>
          <p:cNvSpPr txBox="1"/>
          <p:nvPr/>
        </p:nvSpPr>
        <p:spPr>
          <a:xfrm>
            <a:off x="1824780" y="2241045"/>
            <a:ext cx="2665800" cy="599671"/>
          </a:xfrm>
          <a:prstGeom prst="rect">
            <a:avLst/>
          </a:prstGeom>
          <a:noFill/>
          <a:ln>
            <a:noFill/>
          </a:ln>
        </p:spPr>
        <p:txBody>
          <a:bodyPr spcFirstLastPara="1" wrap="square" lIns="68575" tIns="34275" rIns="68575" bIns="34275" anchor="t" anchorCtr="1">
            <a:noAutofit/>
          </a:bodyPr>
          <a:lstStyle/>
          <a:p>
            <a:pPr marL="0" marR="0" lvl="0" indent="0" algn="ctr" rtl="0">
              <a:lnSpc>
                <a:spcPct val="100000"/>
              </a:lnSpc>
              <a:spcBef>
                <a:spcPts val="0"/>
              </a:spcBef>
              <a:spcAft>
                <a:spcPts val="0"/>
              </a:spcAft>
              <a:buNone/>
            </a:pPr>
            <a:r>
              <a:rPr lang="en-US" sz="1500" b="0" i="0" u="none" strike="noStrike" cap="none">
                <a:solidFill>
                  <a:srgbClr val="000000"/>
                </a:solidFill>
                <a:latin typeface="Calibri"/>
                <a:ea typeface="Calibri"/>
                <a:cs typeface="Calibri"/>
                <a:sym typeface="Calibri"/>
              </a:rPr>
              <a:t>Choose</a:t>
            </a:r>
            <a:endParaRPr sz="1500" b="0" i="0" u="none" strike="noStrike" cap="none">
              <a:latin typeface="Arial"/>
              <a:ea typeface="Arial"/>
              <a:cs typeface="Arial"/>
              <a:sym typeface="Arial"/>
            </a:endParaRPr>
          </a:p>
          <a:p>
            <a:pPr marL="0" marR="0" lvl="0" indent="0" algn="ctr" rtl="0">
              <a:lnSpc>
                <a:spcPct val="100000"/>
              </a:lnSpc>
              <a:spcBef>
                <a:spcPts val="0"/>
              </a:spcBef>
              <a:spcAft>
                <a:spcPts val="0"/>
              </a:spcAft>
              <a:buNone/>
            </a:pPr>
            <a:r>
              <a:rPr lang="en-US" sz="1500" b="1" i="0" u="none" strike="noStrike" cap="none">
                <a:solidFill>
                  <a:srgbClr val="D200B9"/>
                </a:solidFill>
                <a:latin typeface="Calibri"/>
                <a:ea typeface="Calibri"/>
                <a:cs typeface="Calibri"/>
                <a:sym typeface="Calibri"/>
              </a:rPr>
              <a:t>Electrons</a:t>
            </a:r>
            <a:endParaRPr sz="1500" b="0" i="0" u="none" strike="noStrike" cap="none">
              <a:latin typeface="Arial"/>
              <a:ea typeface="Arial"/>
              <a:cs typeface="Arial"/>
              <a:sym typeface="Arial"/>
            </a:endParaRPr>
          </a:p>
        </p:txBody>
      </p:sp>
      <p:sp>
        <p:nvSpPr>
          <p:cNvPr id="25" name="Google Shape;319;p47">
            <a:extLst>
              <a:ext uri="{FF2B5EF4-FFF2-40B4-BE49-F238E27FC236}">
                <a16:creationId xmlns:a16="http://schemas.microsoft.com/office/drawing/2014/main" id="{F651A722-1E1B-0C77-525F-654F7369BA2C}"/>
              </a:ext>
            </a:extLst>
          </p:cNvPr>
          <p:cNvSpPr txBox="1"/>
          <p:nvPr/>
        </p:nvSpPr>
        <p:spPr>
          <a:xfrm>
            <a:off x="4627453" y="2241045"/>
            <a:ext cx="1675646" cy="599671"/>
          </a:xfrm>
          <a:prstGeom prst="rect">
            <a:avLst/>
          </a:prstGeom>
          <a:noFill/>
          <a:ln>
            <a:noFill/>
          </a:ln>
        </p:spPr>
        <p:txBody>
          <a:bodyPr spcFirstLastPara="1" wrap="square" lIns="68575" tIns="34275" rIns="68575" bIns="34275" anchor="t" anchorCtr="1">
            <a:noAutofit/>
          </a:bodyPr>
          <a:lstStyle/>
          <a:p>
            <a:pPr marL="0" marR="0" lvl="0" indent="0" algn="ctr" rtl="0">
              <a:lnSpc>
                <a:spcPct val="100000"/>
              </a:lnSpc>
              <a:spcBef>
                <a:spcPts val="0"/>
              </a:spcBef>
              <a:spcAft>
                <a:spcPts val="0"/>
              </a:spcAft>
              <a:buNone/>
            </a:pPr>
            <a:r>
              <a:rPr lang="en-US" sz="1500" b="0" i="0" u="none" strike="noStrike" cap="none">
                <a:solidFill>
                  <a:srgbClr val="000000"/>
                </a:solidFill>
                <a:latin typeface="Calibri"/>
                <a:ea typeface="Calibri"/>
                <a:cs typeface="Calibri"/>
                <a:sym typeface="Calibri"/>
              </a:rPr>
              <a:t>Scan a </a:t>
            </a:r>
            <a:r>
              <a:rPr lang="en-US" sz="1500" b="1" i="0" u="none" strike="noStrike" cap="none">
                <a:solidFill>
                  <a:srgbClr val="000000"/>
                </a:solidFill>
                <a:latin typeface="Calibri"/>
                <a:ea typeface="Calibri"/>
                <a:cs typeface="Calibri"/>
                <a:sym typeface="Calibri"/>
              </a:rPr>
              <a:t>single water molecule</a:t>
            </a:r>
            <a:endParaRPr sz="1500" b="0" i="0" u="none" strike="noStrike" cap="none">
              <a:latin typeface="Arial"/>
              <a:ea typeface="Arial"/>
              <a:cs typeface="Arial"/>
              <a:sym typeface="Arial"/>
            </a:endParaRPr>
          </a:p>
        </p:txBody>
      </p:sp>
      <p:sp>
        <p:nvSpPr>
          <p:cNvPr id="26" name="Google Shape;320;p47">
            <a:extLst>
              <a:ext uri="{FF2B5EF4-FFF2-40B4-BE49-F238E27FC236}">
                <a16:creationId xmlns:a16="http://schemas.microsoft.com/office/drawing/2014/main" id="{200CB668-5815-0F4B-1B18-1E696CB8FA72}"/>
              </a:ext>
            </a:extLst>
          </p:cNvPr>
          <p:cNvSpPr txBox="1"/>
          <p:nvPr/>
        </p:nvSpPr>
        <p:spPr>
          <a:xfrm>
            <a:off x="6617459" y="2231483"/>
            <a:ext cx="2910775" cy="599671"/>
          </a:xfrm>
          <a:prstGeom prst="rect">
            <a:avLst/>
          </a:prstGeom>
          <a:noFill/>
          <a:ln>
            <a:noFill/>
          </a:ln>
        </p:spPr>
        <p:txBody>
          <a:bodyPr spcFirstLastPara="1" wrap="square" lIns="68575" tIns="34275" rIns="68575" bIns="34275" anchor="t" anchorCtr="1">
            <a:noAutofit/>
          </a:bodyPr>
          <a:lstStyle/>
          <a:p>
            <a:pPr marL="0" marR="0" lvl="0" indent="0" algn="ctr" rtl="0">
              <a:lnSpc>
                <a:spcPct val="100000"/>
              </a:lnSpc>
              <a:spcBef>
                <a:spcPts val="0"/>
              </a:spcBef>
              <a:spcAft>
                <a:spcPts val="0"/>
              </a:spcAft>
              <a:buNone/>
            </a:pPr>
            <a:r>
              <a:rPr lang="en-US" sz="1500" b="0" i="0" u="none" strike="noStrike" cap="none">
                <a:solidFill>
                  <a:srgbClr val="000000"/>
                </a:solidFill>
                <a:latin typeface="Calibri"/>
                <a:ea typeface="Calibri"/>
                <a:cs typeface="Calibri"/>
                <a:sym typeface="Calibri"/>
              </a:rPr>
              <a:t>Explore the</a:t>
            </a:r>
            <a:endParaRPr sz="1500" b="0" i="0" u="none" strike="noStrike" cap="none">
              <a:latin typeface="Arial"/>
              <a:ea typeface="Arial"/>
              <a:cs typeface="Arial"/>
              <a:sym typeface="Arial"/>
            </a:endParaRPr>
          </a:p>
          <a:p>
            <a:pPr marL="0" marR="0" lvl="0" indent="0" algn="ctr" rtl="0">
              <a:lnSpc>
                <a:spcPct val="100000"/>
              </a:lnSpc>
              <a:spcBef>
                <a:spcPts val="0"/>
              </a:spcBef>
              <a:spcAft>
                <a:spcPts val="0"/>
              </a:spcAft>
              <a:buNone/>
            </a:pPr>
            <a:r>
              <a:rPr lang="en-US" sz="1500" b="1" i="0" u="none" strike="noStrike" cap="none">
                <a:solidFill>
                  <a:srgbClr val="FF00EA"/>
                </a:solidFill>
                <a:latin typeface="Calibri"/>
                <a:ea typeface="Calibri"/>
                <a:cs typeface="Calibri"/>
                <a:sym typeface="Calibri"/>
              </a:rPr>
              <a:t>Play and Sample buttons</a:t>
            </a:r>
            <a:endParaRPr sz="1500" b="0" i="0" u="none" strike="noStrike" cap="none">
              <a:latin typeface="Arial"/>
              <a:ea typeface="Arial"/>
              <a:cs typeface="Arial"/>
              <a:sym typeface="Arial"/>
            </a:endParaRPr>
          </a:p>
        </p:txBody>
      </p:sp>
      <p:pic>
        <p:nvPicPr>
          <p:cNvPr id="27" name="Google Shape;321;p47" descr="A green rectangle with white text&#10;&#10;Description automatically generated">
            <a:extLst>
              <a:ext uri="{FF2B5EF4-FFF2-40B4-BE49-F238E27FC236}">
                <a16:creationId xmlns:a16="http://schemas.microsoft.com/office/drawing/2014/main" id="{B139C3D6-3CBF-CB0B-3F4C-4AD3657B1EC2}"/>
              </a:ext>
            </a:extLst>
          </p:cNvPr>
          <p:cNvPicPr preferRelativeResize="0"/>
          <p:nvPr/>
        </p:nvPicPr>
        <p:blipFill rotWithShape="1">
          <a:blip r:embed="rId6">
            <a:alphaModFix/>
          </a:blip>
          <a:srcRect/>
          <a:stretch/>
        </p:blipFill>
        <p:spPr>
          <a:xfrm>
            <a:off x="7605130" y="4991872"/>
            <a:ext cx="659580" cy="269164"/>
          </a:xfrm>
          <a:prstGeom prst="rect">
            <a:avLst/>
          </a:prstGeom>
          <a:noFill/>
          <a:ln>
            <a:noFill/>
          </a:ln>
        </p:spPr>
      </p:pic>
      <p:sp>
        <p:nvSpPr>
          <p:cNvPr id="28" name="Google Shape;322;p47">
            <a:extLst>
              <a:ext uri="{FF2B5EF4-FFF2-40B4-BE49-F238E27FC236}">
                <a16:creationId xmlns:a16="http://schemas.microsoft.com/office/drawing/2014/main" id="{25B9CECD-AD99-B29C-8116-A1ACDAA51DD3}"/>
              </a:ext>
            </a:extLst>
          </p:cNvPr>
          <p:cNvSpPr/>
          <p:nvPr/>
        </p:nvSpPr>
        <p:spPr>
          <a:xfrm>
            <a:off x="3045449" y="3478029"/>
            <a:ext cx="994915" cy="944423"/>
          </a:xfrm>
          <a:prstGeom prst="ellipse">
            <a:avLst/>
          </a:prstGeom>
          <a:noFill/>
          <a:ln w="88900" cap="flat" cmpd="sng">
            <a:solidFill>
              <a:srgbClr val="FE00E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rgbClr val="FFFFFF"/>
                </a:solidFill>
                <a:latin typeface="Calibri"/>
                <a:ea typeface="Calibri"/>
                <a:cs typeface="Calibri"/>
                <a:sym typeface="Calibri"/>
              </a:rPr>
              <a:t> </a:t>
            </a:r>
            <a:endParaRPr sz="1100"/>
          </a:p>
        </p:txBody>
      </p:sp>
      <p:sp>
        <p:nvSpPr>
          <p:cNvPr id="29" name="Google Shape;323;p47">
            <a:extLst>
              <a:ext uri="{FF2B5EF4-FFF2-40B4-BE49-F238E27FC236}">
                <a16:creationId xmlns:a16="http://schemas.microsoft.com/office/drawing/2014/main" id="{FE7C7CC0-64B6-FA5B-C5A6-AE65EA57D253}"/>
              </a:ext>
            </a:extLst>
          </p:cNvPr>
          <p:cNvSpPr/>
          <p:nvPr/>
        </p:nvSpPr>
        <p:spPr>
          <a:xfrm>
            <a:off x="7445470" y="4872954"/>
            <a:ext cx="978900" cy="507000"/>
          </a:xfrm>
          <a:prstGeom prst="ellipse">
            <a:avLst/>
          </a:prstGeom>
          <a:noFill/>
          <a:ln w="88900" cap="flat" cmpd="sng">
            <a:solidFill>
              <a:srgbClr val="FE00E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dirty="0">
                <a:solidFill>
                  <a:srgbClr val="FFFFFF"/>
                </a:solidFill>
                <a:latin typeface="Calibri"/>
                <a:ea typeface="Calibri"/>
                <a:cs typeface="Calibri"/>
                <a:sym typeface="Calibri"/>
              </a:rPr>
              <a:t> </a:t>
            </a:r>
            <a:endParaRPr sz="1100" dirty="0"/>
          </a:p>
        </p:txBody>
      </p:sp>
      <p:sp>
        <p:nvSpPr>
          <p:cNvPr id="30" name="Google Shape;324;p47">
            <a:extLst>
              <a:ext uri="{FF2B5EF4-FFF2-40B4-BE49-F238E27FC236}">
                <a16:creationId xmlns:a16="http://schemas.microsoft.com/office/drawing/2014/main" id="{48C5D647-DFD3-E94A-4EAD-50FACC34EBA6}"/>
              </a:ext>
            </a:extLst>
          </p:cNvPr>
          <p:cNvSpPr txBox="1">
            <a:spLocks/>
          </p:cNvSpPr>
          <p:nvPr/>
        </p:nvSpPr>
        <p:spPr>
          <a:xfrm>
            <a:off x="1063019" y="958302"/>
            <a:ext cx="7528200" cy="973800"/>
          </a:xfrm>
          <a:prstGeom prst="rect">
            <a:avLst/>
          </a:prstGeom>
        </p:spPr>
        <p:txBody>
          <a:bodyPr spcFirstLastPara="1" vert="horz" wrap="square" lIns="0" tIns="0" rIns="0" bIns="0" rtlCol="0" anchor="ctr" anchorCtr="0">
            <a:noAutofit/>
          </a:bodyPr>
          <a:lstStyle>
            <a:lvl1pPr algn="l" defTabSz="914400" rtl="0" eaLnBrk="1" latinLnBrk="0" hangingPunct="1">
              <a:lnSpc>
                <a:spcPct val="90000"/>
              </a:lnSpc>
              <a:spcBef>
                <a:spcPct val="0"/>
              </a:spcBef>
              <a:buNone/>
              <a:defRPr sz="3200" kern="1200">
                <a:solidFill>
                  <a:schemeClr val="tx1"/>
                </a:solidFill>
                <a:latin typeface="Verdana Pro SemiBold" panose="020B0604020202020204" pitchFamily="34" charset="0"/>
                <a:ea typeface="+mj-ea"/>
                <a:cs typeface="+mj-cs"/>
              </a:defRPr>
            </a:lvl1pPr>
          </a:lstStyle>
          <a:p>
            <a:pPr>
              <a:spcBef>
                <a:spcPts val="0"/>
              </a:spcBef>
              <a:buClr>
                <a:schemeClr val="dk1"/>
              </a:buClr>
              <a:buSzPts val="990"/>
              <a:buFont typeface="Arial"/>
              <a:buNone/>
            </a:pPr>
            <a:r>
              <a:rPr lang="en-US" sz="3100" b="1" dirty="0"/>
              <a:t>Explore Electrons with the </a:t>
            </a:r>
          </a:p>
          <a:p>
            <a:pPr>
              <a:spcBef>
                <a:spcPts val="0"/>
              </a:spcBef>
              <a:buClr>
                <a:schemeClr val="dk1"/>
              </a:buClr>
              <a:buSzPts val="990"/>
              <a:buFont typeface="Arial"/>
              <a:buNone/>
            </a:pPr>
            <a:r>
              <a:rPr lang="en-US" sz="3100" b="1" dirty="0"/>
              <a:t>3DMD AR EDU App</a:t>
            </a:r>
          </a:p>
        </p:txBody>
      </p:sp>
    </p:spTree>
    <p:extLst>
      <p:ext uri="{BB962C8B-B14F-4D97-AF65-F5344CB8AC3E}">
        <p14:creationId xmlns:p14="http://schemas.microsoft.com/office/powerpoint/2010/main" val="2022997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781B9-C4E1-3C60-8F19-D183576E5AD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D099C7-364D-4AC2-9AC8-C939A303D609}"/>
              </a:ext>
            </a:extLst>
          </p:cNvPr>
          <p:cNvSpPr>
            <a:spLocks noGrp="1"/>
          </p:cNvSpPr>
          <p:nvPr>
            <p:ph type="sldNum" sz="quarter" idx="12"/>
          </p:nvPr>
        </p:nvSpPr>
        <p:spPr/>
        <p:txBody>
          <a:bodyPr/>
          <a:lstStyle/>
          <a:p>
            <a:fld id="{195F50F5-0325-4E13-93B8-A048A96B03AB}" type="slidenum">
              <a:rPr lang="en-US" smtClean="0"/>
              <a:pPr/>
              <a:t>8</a:t>
            </a:fld>
            <a:endParaRPr lang="en-US" dirty="0"/>
          </a:p>
        </p:txBody>
      </p:sp>
      <p:grpSp>
        <p:nvGrpSpPr>
          <p:cNvPr id="3" name="Google Shape;330;p48">
            <a:extLst>
              <a:ext uri="{FF2B5EF4-FFF2-40B4-BE49-F238E27FC236}">
                <a16:creationId xmlns:a16="http://schemas.microsoft.com/office/drawing/2014/main" id="{A2724FB9-11FE-B4FB-FD16-9D4689971418}"/>
              </a:ext>
            </a:extLst>
          </p:cNvPr>
          <p:cNvGrpSpPr/>
          <p:nvPr/>
        </p:nvGrpSpPr>
        <p:grpSpPr>
          <a:xfrm>
            <a:off x="6399420" y="2331240"/>
            <a:ext cx="3279420" cy="3172500"/>
            <a:chOff x="7364160" y="1863720"/>
            <a:chExt cx="4372560" cy="4230000"/>
          </a:xfrm>
        </p:grpSpPr>
        <p:pic>
          <p:nvPicPr>
            <p:cNvPr id="4" name="Google Shape;331;p48">
              <a:extLst>
                <a:ext uri="{FF2B5EF4-FFF2-40B4-BE49-F238E27FC236}">
                  <a16:creationId xmlns:a16="http://schemas.microsoft.com/office/drawing/2014/main" id="{5B3B0F0F-B715-5923-5F64-BAE1A48AC82F}"/>
                </a:ext>
              </a:extLst>
            </p:cNvPr>
            <p:cNvPicPr preferRelativeResize="0"/>
            <p:nvPr/>
          </p:nvPicPr>
          <p:blipFill rotWithShape="1">
            <a:blip r:embed="rId2">
              <a:alphaModFix/>
            </a:blip>
            <a:srcRect/>
            <a:stretch/>
          </p:blipFill>
          <p:spPr>
            <a:xfrm>
              <a:off x="7364160" y="1863720"/>
              <a:ext cx="4372560" cy="4230000"/>
            </a:xfrm>
            <a:prstGeom prst="rect">
              <a:avLst/>
            </a:prstGeom>
            <a:noFill/>
            <a:ln>
              <a:noFill/>
            </a:ln>
          </p:spPr>
        </p:pic>
        <p:pic>
          <p:nvPicPr>
            <p:cNvPr id="5" name="Google Shape;332;p48">
              <a:extLst>
                <a:ext uri="{FF2B5EF4-FFF2-40B4-BE49-F238E27FC236}">
                  <a16:creationId xmlns:a16="http://schemas.microsoft.com/office/drawing/2014/main" id="{73262ED5-C570-C112-8145-2F653CFCF7B9}"/>
                </a:ext>
              </a:extLst>
            </p:cNvPr>
            <p:cNvPicPr preferRelativeResize="0"/>
            <p:nvPr/>
          </p:nvPicPr>
          <p:blipFill rotWithShape="1">
            <a:blip r:embed="rId3">
              <a:alphaModFix/>
            </a:blip>
            <a:srcRect/>
            <a:stretch/>
          </p:blipFill>
          <p:spPr>
            <a:xfrm>
              <a:off x="8020080" y="3030120"/>
              <a:ext cx="599760" cy="2105640"/>
            </a:xfrm>
            <a:prstGeom prst="rect">
              <a:avLst/>
            </a:prstGeom>
            <a:noFill/>
            <a:ln>
              <a:noFill/>
            </a:ln>
          </p:spPr>
        </p:pic>
      </p:grpSp>
      <p:pic>
        <p:nvPicPr>
          <p:cNvPr id="8" name="Google Shape;333;p48" descr="Icon&#10;&#10;Description automatically generated">
            <a:extLst>
              <a:ext uri="{FF2B5EF4-FFF2-40B4-BE49-F238E27FC236}">
                <a16:creationId xmlns:a16="http://schemas.microsoft.com/office/drawing/2014/main" id="{5C09A719-1519-5164-A1F3-2AA55C574C46}"/>
              </a:ext>
            </a:extLst>
          </p:cNvPr>
          <p:cNvPicPr preferRelativeResize="0"/>
          <p:nvPr/>
        </p:nvPicPr>
        <p:blipFill rotWithShape="1">
          <a:blip r:embed="rId4">
            <a:alphaModFix/>
          </a:blip>
          <a:srcRect/>
          <a:stretch/>
        </p:blipFill>
        <p:spPr>
          <a:xfrm>
            <a:off x="8778675" y="1295185"/>
            <a:ext cx="900180" cy="900180"/>
          </a:xfrm>
          <a:prstGeom prst="rect">
            <a:avLst/>
          </a:prstGeom>
          <a:noFill/>
          <a:ln>
            <a:noFill/>
          </a:ln>
        </p:spPr>
      </p:pic>
      <p:sp>
        <p:nvSpPr>
          <p:cNvPr id="9" name="Google Shape;334;p48">
            <a:extLst>
              <a:ext uri="{FF2B5EF4-FFF2-40B4-BE49-F238E27FC236}">
                <a16:creationId xmlns:a16="http://schemas.microsoft.com/office/drawing/2014/main" id="{437FDADC-82D2-0F26-BCDA-F0150943EBF2}"/>
              </a:ext>
            </a:extLst>
          </p:cNvPr>
          <p:cNvSpPr txBox="1"/>
          <p:nvPr/>
        </p:nvSpPr>
        <p:spPr>
          <a:xfrm>
            <a:off x="-2163072" y="3653825"/>
            <a:ext cx="6415800" cy="748500"/>
          </a:xfrm>
          <a:prstGeom prst="rect">
            <a:avLst/>
          </a:prstGeom>
          <a:noFill/>
          <a:ln>
            <a:noFill/>
          </a:ln>
        </p:spPr>
        <p:txBody>
          <a:bodyPr spcFirstLastPara="1" wrap="square" lIns="68575" tIns="34275" rIns="68575" bIns="34275" anchor="ctr" anchorCtr="0">
            <a:normAutofit/>
          </a:bodyPr>
          <a:lstStyle/>
          <a:p>
            <a:pPr marL="0" marR="0" lvl="0" indent="0" algn="l" rtl="0">
              <a:lnSpc>
                <a:spcPct val="100000"/>
              </a:lnSpc>
              <a:spcBef>
                <a:spcPts val="0"/>
              </a:spcBef>
              <a:spcAft>
                <a:spcPts val="0"/>
              </a:spcAft>
              <a:buNone/>
            </a:pPr>
            <a:endParaRPr sz="3000" b="0" i="0" u="none" strike="noStrike" cap="none">
              <a:latin typeface="Arial"/>
              <a:ea typeface="Arial"/>
              <a:cs typeface="Arial"/>
              <a:sym typeface="Arial"/>
            </a:endParaRPr>
          </a:p>
        </p:txBody>
      </p:sp>
      <p:sp>
        <p:nvSpPr>
          <p:cNvPr id="10" name="Google Shape;335;p48">
            <a:extLst>
              <a:ext uri="{FF2B5EF4-FFF2-40B4-BE49-F238E27FC236}">
                <a16:creationId xmlns:a16="http://schemas.microsoft.com/office/drawing/2014/main" id="{BC06DECF-EBA1-9240-9C42-1F4ACE816D32}"/>
              </a:ext>
            </a:extLst>
          </p:cNvPr>
          <p:cNvSpPr txBox="1"/>
          <p:nvPr/>
        </p:nvSpPr>
        <p:spPr>
          <a:xfrm>
            <a:off x="1580935" y="2195365"/>
            <a:ext cx="2671800" cy="26664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None/>
            </a:pPr>
            <a:r>
              <a:rPr lang="en-US" sz="1500" b="1" i="0" u="none" strike="noStrike" cap="none" dirty="0">
                <a:solidFill>
                  <a:srgbClr val="000000"/>
                </a:solidFill>
                <a:latin typeface="Calibri"/>
                <a:ea typeface="Calibri"/>
                <a:cs typeface="Calibri"/>
                <a:sym typeface="Calibri"/>
              </a:rPr>
              <a:t>Electrons move very, very fast!!</a:t>
            </a:r>
            <a:endParaRPr sz="1500" b="0" i="0" u="none" strike="noStrike" cap="none" dirty="0">
              <a:latin typeface="Arial"/>
              <a:ea typeface="Arial"/>
              <a:cs typeface="Arial"/>
              <a:sym typeface="Arial"/>
            </a:endParaRPr>
          </a:p>
          <a:p>
            <a:pPr marL="0" marR="0" lvl="0" indent="0" algn="l" rtl="0">
              <a:lnSpc>
                <a:spcPct val="100000"/>
              </a:lnSpc>
              <a:spcBef>
                <a:spcPts val="1400"/>
              </a:spcBef>
              <a:spcAft>
                <a:spcPts val="0"/>
              </a:spcAft>
              <a:buNone/>
            </a:pPr>
            <a:r>
              <a:rPr lang="en-US" sz="1500" b="0" i="0" u="none" strike="noStrike" cap="none" dirty="0">
                <a:solidFill>
                  <a:srgbClr val="000000"/>
                </a:solidFill>
                <a:latin typeface="Calibri"/>
                <a:ea typeface="Calibri"/>
                <a:cs typeface="Calibri"/>
                <a:sym typeface="Calibri"/>
              </a:rPr>
              <a:t>Use the </a:t>
            </a:r>
            <a:r>
              <a:rPr lang="en-US" sz="1500" b="1" i="0" u="none" strike="noStrike" cap="none" dirty="0">
                <a:solidFill>
                  <a:srgbClr val="D200B9"/>
                </a:solidFill>
                <a:latin typeface="Calibri"/>
                <a:ea typeface="Calibri"/>
                <a:cs typeface="Calibri"/>
                <a:sym typeface="Calibri"/>
              </a:rPr>
              <a:t>Sample</a:t>
            </a:r>
            <a:r>
              <a:rPr lang="en-US" sz="1500" b="0" i="0" u="none" strike="noStrike" cap="none" dirty="0">
                <a:solidFill>
                  <a:srgbClr val="FE00E0"/>
                </a:solidFill>
                <a:latin typeface="Calibri"/>
                <a:ea typeface="Calibri"/>
                <a:cs typeface="Calibri"/>
                <a:sym typeface="Calibri"/>
              </a:rPr>
              <a:t> </a:t>
            </a:r>
            <a:r>
              <a:rPr lang="en-US" sz="1500" b="0" i="0" u="none" strike="noStrike" cap="none" dirty="0">
                <a:solidFill>
                  <a:srgbClr val="000000"/>
                </a:solidFill>
                <a:latin typeface="Calibri"/>
                <a:ea typeface="Calibri"/>
                <a:cs typeface="Calibri"/>
                <a:sym typeface="Calibri"/>
              </a:rPr>
              <a:t>button to stop the movement of electrons.</a:t>
            </a:r>
            <a:endParaRPr sz="1500" b="0" i="0" u="none" strike="noStrike" cap="none" dirty="0">
              <a:latin typeface="Arial"/>
              <a:ea typeface="Arial"/>
              <a:cs typeface="Arial"/>
              <a:sym typeface="Arial"/>
            </a:endParaRPr>
          </a:p>
          <a:p>
            <a:pPr marL="0" marR="0" lvl="0" indent="0" algn="l" rtl="0">
              <a:lnSpc>
                <a:spcPct val="100000"/>
              </a:lnSpc>
              <a:spcBef>
                <a:spcPts val="1400"/>
              </a:spcBef>
              <a:spcAft>
                <a:spcPts val="0"/>
              </a:spcAft>
              <a:buNone/>
            </a:pPr>
            <a:r>
              <a:rPr lang="en-US" sz="1500" b="0" i="0" u="none" strike="noStrike" cap="none" dirty="0">
                <a:solidFill>
                  <a:srgbClr val="000000"/>
                </a:solidFill>
                <a:latin typeface="Calibri"/>
                <a:ea typeface="Calibri"/>
                <a:cs typeface="Calibri"/>
                <a:sym typeface="Calibri"/>
              </a:rPr>
              <a:t>Count and record the number of electrons for each sample on your data table.</a:t>
            </a:r>
            <a:endParaRPr sz="1500" b="0" i="0" u="none" strike="noStrike" cap="none" dirty="0">
              <a:latin typeface="Arial"/>
              <a:ea typeface="Arial"/>
              <a:cs typeface="Arial"/>
              <a:sym typeface="Arial"/>
            </a:endParaRPr>
          </a:p>
          <a:p>
            <a:pPr marL="0" marR="0" lvl="0" indent="0" algn="l" rtl="0">
              <a:lnSpc>
                <a:spcPct val="100000"/>
              </a:lnSpc>
              <a:spcBef>
                <a:spcPts val="1400"/>
              </a:spcBef>
              <a:spcAft>
                <a:spcPts val="0"/>
              </a:spcAft>
              <a:buNone/>
            </a:pPr>
            <a:r>
              <a:rPr lang="en-US" sz="1500" b="1" i="0" u="none" strike="noStrike" cap="none" dirty="0">
                <a:solidFill>
                  <a:srgbClr val="D200B9"/>
                </a:solidFill>
                <a:latin typeface="Calibri"/>
                <a:ea typeface="Calibri"/>
                <a:cs typeface="Calibri"/>
                <a:sym typeface="Calibri"/>
              </a:rPr>
              <a:t>Start</a:t>
            </a:r>
            <a:r>
              <a:rPr lang="en-US" sz="1500" b="0" i="0" u="none" strike="noStrike" cap="none" dirty="0">
                <a:solidFill>
                  <a:srgbClr val="D200B9"/>
                </a:solidFill>
                <a:latin typeface="Calibri"/>
                <a:ea typeface="Calibri"/>
                <a:cs typeface="Calibri"/>
                <a:sym typeface="Calibri"/>
              </a:rPr>
              <a:t> </a:t>
            </a:r>
            <a:r>
              <a:rPr lang="en-US" sz="1500" b="0" i="0" u="none" strike="noStrike" cap="none" dirty="0">
                <a:solidFill>
                  <a:srgbClr val="000000"/>
                </a:solidFill>
                <a:latin typeface="Calibri"/>
                <a:ea typeface="Calibri"/>
                <a:cs typeface="Calibri"/>
                <a:sym typeface="Calibri"/>
              </a:rPr>
              <a:t>and </a:t>
            </a:r>
            <a:r>
              <a:rPr lang="en-US" sz="1500" b="1" i="0" u="none" strike="noStrike" cap="none" dirty="0">
                <a:solidFill>
                  <a:srgbClr val="D200B9"/>
                </a:solidFill>
                <a:latin typeface="Calibri"/>
                <a:ea typeface="Calibri"/>
                <a:cs typeface="Calibri"/>
                <a:sym typeface="Calibri"/>
              </a:rPr>
              <a:t>Sample</a:t>
            </a:r>
            <a:r>
              <a:rPr lang="en-US" sz="1500" b="0" i="0" u="none" strike="noStrike" cap="none" dirty="0">
                <a:solidFill>
                  <a:srgbClr val="000000"/>
                </a:solidFill>
                <a:latin typeface="Calibri"/>
                <a:ea typeface="Calibri"/>
                <a:cs typeface="Calibri"/>
                <a:sym typeface="Calibri"/>
              </a:rPr>
              <a:t> electron locations</a:t>
            </a:r>
            <a:r>
              <a:rPr lang="en-US" sz="1500" b="1" i="0" u="none" strike="noStrike" cap="none" dirty="0">
                <a:solidFill>
                  <a:srgbClr val="000000"/>
                </a:solidFill>
                <a:latin typeface="Calibri"/>
                <a:ea typeface="Calibri"/>
                <a:cs typeface="Calibri"/>
                <a:sym typeface="Calibri"/>
              </a:rPr>
              <a:t> ten times</a:t>
            </a:r>
            <a:r>
              <a:rPr lang="en-US" sz="1500" b="0" i="0" u="none" strike="noStrike" cap="none" dirty="0">
                <a:solidFill>
                  <a:srgbClr val="000000"/>
                </a:solidFill>
                <a:latin typeface="Calibri"/>
                <a:ea typeface="Calibri"/>
                <a:cs typeface="Calibri"/>
                <a:sym typeface="Calibri"/>
              </a:rPr>
              <a:t> to complete your data table.</a:t>
            </a:r>
            <a:endParaRPr sz="1500" b="0" i="0" u="none" strike="noStrike" cap="none" dirty="0">
              <a:latin typeface="Arial"/>
              <a:ea typeface="Arial"/>
              <a:cs typeface="Arial"/>
              <a:sym typeface="Arial"/>
            </a:endParaRPr>
          </a:p>
        </p:txBody>
      </p:sp>
      <p:pic>
        <p:nvPicPr>
          <p:cNvPr id="11" name="Google Shape;336;p48">
            <a:extLst>
              <a:ext uri="{FF2B5EF4-FFF2-40B4-BE49-F238E27FC236}">
                <a16:creationId xmlns:a16="http://schemas.microsoft.com/office/drawing/2014/main" id="{6F44B29D-15F3-3FF0-10CA-5FAF952A941F}"/>
              </a:ext>
            </a:extLst>
          </p:cNvPr>
          <p:cNvPicPr preferRelativeResize="0"/>
          <p:nvPr/>
        </p:nvPicPr>
        <p:blipFill rotWithShape="1">
          <a:blip r:embed="rId5">
            <a:alphaModFix/>
          </a:blip>
          <a:srcRect/>
          <a:stretch/>
        </p:blipFill>
        <p:spPr>
          <a:xfrm>
            <a:off x="4551810" y="2416290"/>
            <a:ext cx="1715039" cy="2978098"/>
          </a:xfrm>
          <a:prstGeom prst="rect">
            <a:avLst/>
          </a:prstGeom>
          <a:noFill/>
          <a:ln>
            <a:noFill/>
          </a:ln>
        </p:spPr>
      </p:pic>
      <p:sp>
        <p:nvSpPr>
          <p:cNvPr id="12" name="Google Shape;337;p48">
            <a:extLst>
              <a:ext uri="{FF2B5EF4-FFF2-40B4-BE49-F238E27FC236}">
                <a16:creationId xmlns:a16="http://schemas.microsoft.com/office/drawing/2014/main" id="{83FA0D55-3845-8C6E-D225-D20B2238956B}"/>
              </a:ext>
            </a:extLst>
          </p:cNvPr>
          <p:cNvSpPr/>
          <p:nvPr/>
        </p:nvSpPr>
        <p:spPr>
          <a:xfrm>
            <a:off x="4882830" y="4402410"/>
            <a:ext cx="1110840" cy="586980"/>
          </a:xfrm>
          <a:custGeom>
            <a:avLst/>
            <a:gdLst/>
            <a:ahLst/>
            <a:cxnLst/>
            <a:rect l="l" t="t" r="r" b="b"/>
            <a:pathLst>
              <a:path w="40866" h="21600" extrusionOk="0">
                <a:moveTo>
                  <a:pt x="0" y="10800"/>
                </a:moveTo>
                <a:close/>
              </a:path>
            </a:pathLst>
          </a:custGeom>
          <a:noFill/>
          <a:ln w="88900" cap="flat" cmpd="sng">
            <a:solidFill>
              <a:srgbClr val="FE00E0"/>
            </a:solidFill>
            <a:prstDash val="solid"/>
            <a:miter lim="8000"/>
            <a:headEnd type="none" w="sm" len="sm"/>
            <a:tailEnd type="none" w="sm" len="sm"/>
          </a:ln>
        </p:spPr>
        <p:txBody>
          <a:bodyPr spcFirstLastPara="1" wrap="square" lIns="68575" tIns="34275" rIns="68575" bIns="34275" anchor="ctr" anchorCtr="1">
            <a:noAutofit/>
          </a:bodyPr>
          <a:lstStyle/>
          <a:p>
            <a:pPr marL="0" marR="0" lvl="0" indent="0" algn="ctr" rtl="0">
              <a:lnSpc>
                <a:spcPct val="100000"/>
              </a:lnSpc>
              <a:spcBef>
                <a:spcPts val="0"/>
              </a:spcBef>
              <a:spcAft>
                <a:spcPts val="0"/>
              </a:spcAft>
              <a:buNone/>
            </a:pPr>
            <a:r>
              <a:rPr lang="en-US" sz="1400" b="0" i="0" u="none" strike="noStrike" cap="none">
                <a:solidFill>
                  <a:srgbClr val="FFFFFF"/>
                </a:solidFill>
                <a:latin typeface="Calibri"/>
                <a:ea typeface="Calibri"/>
                <a:cs typeface="Calibri"/>
                <a:sym typeface="Calibri"/>
              </a:rPr>
              <a:t> </a:t>
            </a:r>
            <a:endParaRPr sz="1400" b="0" i="0" u="none" strike="noStrike" cap="none">
              <a:latin typeface="Arial"/>
              <a:ea typeface="Arial"/>
              <a:cs typeface="Arial"/>
              <a:sym typeface="Arial"/>
            </a:endParaRPr>
          </a:p>
        </p:txBody>
      </p:sp>
      <p:sp>
        <p:nvSpPr>
          <p:cNvPr id="13" name="Google Shape;338;p48">
            <a:extLst>
              <a:ext uri="{FF2B5EF4-FFF2-40B4-BE49-F238E27FC236}">
                <a16:creationId xmlns:a16="http://schemas.microsoft.com/office/drawing/2014/main" id="{DE0055E4-FFFD-2129-EAA7-A0CF2A538721}"/>
              </a:ext>
            </a:extLst>
          </p:cNvPr>
          <p:cNvSpPr/>
          <p:nvPr/>
        </p:nvSpPr>
        <p:spPr>
          <a:xfrm>
            <a:off x="7407330" y="3206040"/>
            <a:ext cx="1905930" cy="1570860"/>
          </a:xfrm>
          <a:custGeom>
            <a:avLst/>
            <a:gdLst/>
            <a:ahLst/>
            <a:cxnLst/>
            <a:rect l="l" t="t" r="r" b="b"/>
            <a:pathLst>
              <a:path w="21600" h="21600" extrusionOk="0">
                <a:moveTo>
                  <a:pt x="0" y="0"/>
                </a:moveTo>
                <a:lnTo>
                  <a:pt x="21600" y="0"/>
                </a:lnTo>
                <a:lnTo>
                  <a:pt x="21600" y="21600"/>
                </a:lnTo>
                <a:lnTo>
                  <a:pt x="0" y="21600"/>
                </a:lnTo>
                <a:close/>
              </a:path>
            </a:pathLst>
          </a:custGeom>
          <a:noFill/>
          <a:ln w="76300" cap="flat" cmpd="sng">
            <a:solidFill>
              <a:srgbClr val="FE00E0"/>
            </a:solidFill>
            <a:prstDash val="solid"/>
            <a:miter lim="8000"/>
            <a:headEnd type="none" w="sm" len="sm"/>
            <a:tailEnd type="none" w="sm" len="sm"/>
          </a:ln>
        </p:spPr>
        <p:txBody>
          <a:bodyPr/>
          <a:lstStyle/>
          <a:p>
            <a:endParaRPr lang="en-US"/>
          </a:p>
        </p:txBody>
      </p:sp>
      <p:pic>
        <p:nvPicPr>
          <p:cNvPr id="14" name="Google Shape;339;p48" descr="A green rectangle with white text&#10;&#10;Description automatically generated">
            <a:extLst>
              <a:ext uri="{FF2B5EF4-FFF2-40B4-BE49-F238E27FC236}">
                <a16:creationId xmlns:a16="http://schemas.microsoft.com/office/drawing/2014/main" id="{81E96784-A6C7-D87E-EC32-7195D6822227}"/>
              </a:ext>
            </a:extLst>
          </p:cNvPr>
          <p:cNvPicPr preferRelativeResize="0"/>
          <p:nvPr/>
        </p:nvPicPr>
        <p:blipFill rotWithShape="1">
          <a:blip r:embed="rId6">
            <a:alphaModFix/>
          </a:blip>
          <a:srcRect/>
          <a:stretch/>
        </p:blipFill>
        <p:spPr>
          <a:xfrm>
            <a:off x="5130150" y="4555500"/>
            <a:ext cx="578070" cy="221670"/>
          </a:xfrm>
          <a:prstGeom prst="rect">
            <a:avLst/>
          </a:prstGeom>
          <a:noFill/>
          <a:ln>
            <a:noFill/>
          </a:ln>
        </p:spPr>
      </p:pic>
      <p:sp>
        <p:nvSpPr>
          <p:cNvPr id="15" name="Google Shape;340;p48">
            <a:extLst>
              <a:ext uri="{FF2B5EF4-FFF2-40B4-BE49-F238E27FC236}">
                <a16:creationId xmlns:a16="http://schemas.microsoft.com/office/drawing/2014/main" id="{19B9FC5A-06D4-2ADE-379D-CB4DB575C306}"/>
              </a:ext>
            </a:extLst>
          </p:cNvPr>
          <p:cNvSpPr/>
          <p:nvPr/>
        </p:nvSpPr>
        <p:spPr>
          <a:xfrm>
            <a:off x="4882930" y="4402320"/>
            <a:ext cx="1110900" cy="586800"/>
          </a:xfrm>
          <a:prstGeom prst="ellipse">
            <a:avLst/>
          </a:prstGeom>
          <a:noFill/>
          <a:ln w="88900" cap="flat" cmpd="sng">
            <a:solidFill>
              <a:srgbClr val="FE00E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r>
              <a:rPr lang="en-US" sz="1400">
                <a:solidFill>
                  <a:srgbClr val="FFFFFF"/>
                </a:solidFill>
                <a:latin typeface="Calibri"/>
                <a:ea typeface="Calibri"/>
                <a:cs typeface="Calibri"/>
                <a:sym typeface="Calibri"/>
              </a:rPr>
              <a:t> </a:t>
            </a:r>
            <a:endParaRPr sz="1100"/>
          </a:p>
        </p:txBody>
      </p:sp>
      <p:sp>
        <p:nvSpPr>
          <p:cNvPr id="16" name="Google Shape;341;p48">
            <a:extLst>
              <a:ext uri="{FF2B5EF4-FFF2-40B4-BE49-F238E27FC236}">
                <a16:creationId xmlns:a16="http://schemas.microsoft.com/office/drawing/2014/main" id="{FEA8659B-CDBC-590E-72BB-53CBE93C69DE}"/>
              </a:ext>
            </a:extLst>
          </p:cNvPr>
          <p:cNvSpPr txBox="1">
            <a:spLocks noGrp="1"/>
          </p:cNvSpPr>
          <p:nvPr>
            <p:ph type="title"/>
          </p:nvPr>
        </p:nvSpPr>
        <p:spPr>
          <a:xfrm>
            <a:off x="1189425" y="951700"/>
            <a:ext cx="6827400" cy="973800"/>
          </a:xfrm>
          <a:prstGeom prst="rect">
            <a:avLst/>
          </a:prstGeom>
        </p:spPr>
        <p:txBody>
          <a:bodyPr spcFirstLastPara="1" wrap="square" lIns="0" tIns="0" rIns="0" bIns="0" anchor="ctr" anchorCtr="0">
            <a:noAutofit/>
          </a:bodyPr>
          <a:lstStyle/>
          <a:p>
            <a:pPr marL="0" lvl="0" indent="0" algn="l" rtl="0">
              <a:spcBef>
                <a:spcPts val="0"/>
              </a:spcBef>
              <a:spcAft>
                <a:spcPts val="0"/>
              </a:spcAft>
              <a:buClr>
                <a:schemeClr val="dk1"/>
              </a:buClr>
              <a:buSzPts val="990"/>
              <a:buFont typeface="Arial"/>
              <a:buNone/>
            </a:pPr>
            <a:r>
              <a:rPr lang="en-US" b="1" dirty="0"/>
              <a:t>Explore Electron Distribution</a:t>
            </a:r>
            <a:endParaRPr b="1" dirty="0"/>
          </a:p>
        </p:txBody>
      </p:sp>
    </p:spTree>
    <p:extLst>
      <p:ext uri="{BB962C8B-B14F-4D97-AF65-F5344CB8AC3E}">
        <p14:creationId xmlns:p14="http://schemas.microsoft.com/office/powerpoint/2010/main" val="3218795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E0446-B56F-056E-9DFC-F694EBD1F6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D286A5-CD4E-D0BC-18BC-14EDE83615FE}"/>
              </a:ext>
            </a:extLst>
          </p:cNvPr>
          <p:cNvSpPr>
            <a:spLocks noGrp="1"/>
          </p:cNvSpPr>
          <p:nvPr>
            <p:ph type="sldNum" sz="quarter" idx="12"/>
          </p:nvPr>
        </p:nvSpPr>
        <p:spPr/>
        <p:txBody>
          <a:bodyPr/>
          <a:lstStyle/>
          <a:p>
            <a:fld id="{195F50F5-0325-4E13-93B8-A048A96B03AB}" type="slidenum">
              <a:rPr lang="en-US" smtClean="0"/>
              <a:pPr/>
              <a:t>9</a:t>
            </a:fld>
            <a:endParaRPr lang="en-US" dirty="0"/>
          </a:p>
        </p:txBody>
      </p:sp>
      <p:grpSp>
        <p:nvGrpSpPr>
          <p:cNvPr id="3" name="Google Shape;347;p49">
            <a:extLst>
              <a:ext uri="{FF2B5EF4-FFF2-40B4-BE49-F238E27FC236}">
                <a16:creationId xmlns:a16="http://schemas.microsoft.com/office/drawing/2014/main" id="{509F13F5-48FE-6FC6-BE96-CB40C4BDE4C5}"/>
              </a:ext>
            </a:extLst>
          </p:cNvPr>
          <p:cNvGrpSpPr/>
          <p:nvPr/>
        </p:nvGrpSpPr>
        <p:grpSpPr>
          <a:xfrm>
            <a:off x="7067250" y="2437095"/>
            <a:ext cx="3335310" cy="3172500"/>
            <a:chOff x="7365600" y="1865160"/>
            <a:chExt cx="4447080" cy="4230000"/>
          </a:xfrm>
        </p:grpSpPr>
        <p:pic>
          <p:nvPicPr>
            <p:cNvPr id="4" name="Google Shape;348;p49">
              <a:extLst>
                <a:ext uri="{FF2B5EF4-FFF2-40B4-BE49-F238E27FC236}">
                  <a16:creationId xmlns:a16="http://schemas.microsoft.com/office/drawing/2014/main" id="{4B2FA8D2-3494-221D-6080-EF7DD0A1C3AE}"/>
                </a:ext>
              </a:extLst>
            </p:cNvPr>
            <p:cNvPicPr preferRelativeResize="0"/>
            <p:nvPr/>
          </p:nvPicPr>
          <p:blipFill rotWithShape="1">
            <a:blip r:embed="rId2">
              <a:alphaModFix/>
            </a:blip>
            <a:srcRect/>
            <a:stretch/>
          </p:blipFill>
          <p:spPr>
            <a:xfrm>
              <a:off x="7365600" y="1865160"/>
              <a:ext cx="4447080" cy="4230000"/>
            </a:xfrm>
            <a:prstGeom prst="rect">
              <a:avLst/>
            </a:prstGeom>
            <a:noFill/>
            <a:ln>
              <a:noFill/>
            </a:ln>
          </p:spPr>
        </p:pic>
        <p:pic>
          <p:nvPicPr>
            <p:cNvPr id="5" name="Google Shape;349;p49">
              <a:extLst>
                <a:ext uri="{FF2B5EF4-FFF2-40B4-BE49-F238E27FC236}">
                  <a16:creationId xmlns:a16="http://schemas.microsoft.com/office/drawing/2014/main" id="{FF9DCFDF-05AD-7998-5C2F-0A4FD7AE4219}"/>
                </a:ext>
              </a:extLst>
            </p:cNvPr>
            <p:cNvPicPr preferRelativeResize="0"/>
            <p:nvPr/>
          </p:nvPicPr>
          <p:blipFill rotWithShape="1">
            <a:blip r:embed="rId3">
              <a:alphaModFix/>
            </a:blip>
            <a:srcRect/>
            <a:stretch/>
          </p:blipFill>
          <p:spPr>
            <a:xfrm>
              <a:off x="8029440" y="3009960"/>
              <a:ext cx="610200" cy="2142720"/>
            </a:xfrm>
            <a:prstGeom prst="rect">
              <a:avLst/>
            </a:prstGeom>
            <a:noFill/>
            <a:ln>
              <a:noFill/>
            </a:ln>
          </p:spPr>
        </p:pic>
      </p:grpSp>
      <p:pic>
        <p:nvPicPr>
          <p:cNvPr id="6" name="Google Shape;350;p49" descr="A purple pencil in a white circle&#10;&#10;Description automatically generated">
            <a:extLst>
              <a:ext uri="{FF2B5EF4-FFF2-40B4-BE49-F238E27FC236}">
                <a16:creationId xmlns:a16="http://schemas.microsoft.com/office/drawing/2014/main" id="{77AA923A-D749-65AF-8524-364BEC49FB16}"/>
              </a:ext>
            </a:extLst>
          </p:cNvPr>
          <p:cNvPicPr preferRelativeResize="0"/>
          <p:nvPr/>
        </p:nvPicPr>
        <p:blipFill rotWithShape="1">
          <a:blip r:embed="rId4">
            <a:alphaModFix/>
          </a:blip>
          <a:srcRect/>
          <a:stretch/>
        </p:blipFill>
        <p:spPr>
          <a:xfrm>
            <a:off x="9469415" y="1410135"/>
            <a:ext cx="905310" cy="900180"/>
          </a:xfrm>
          <a:prstGeom prst="rect">
            <a:avLst/>
          </a:prstGeom>
          <a:noFill/>
          <a:ln>
            <a:noFill/>
          </a:ln>
        </p:spPr>
      </p:pic>
      <p:sp>
        <p:nvSpPr>
          <p:cNvPr id="7" name="Google Shape;351;p49">
            <a:extLst>
              <a:ext uri="{FF2B5EF4-FFF2-40B4-BE49-F238E27FC236}">
                <a16:creationId xmlns:a16="http://schemas.microsoft.com/office/drawing/2014/main" id="{B0F93048-69CB-E943-068E-888302EA336D}"/>
              </a:ext>
            </a:extLst>
          </p:cNvPr>
          <p:cNvSpPr/>
          <p:nvPr/>
        </p:nvSpPr>
        <p:spPr>
          <a:xfrm>
            <a:off x="2226150" y="3216855"/>
            <a:ext cx="4308930" cy="486540"/>
          </a:xfrm>
          <a:custGeom>
            <a:avLst/>
            <a:gdLst/>
            <a:ahLst/>
            <a:cxnLst/>
            <a:rect l="l" t="t" r="r" b="b"/>
            <a:pathLst>
              <a:path w="21600" h="21600" extrusionOk="0">
                <a:moveTo>
                  <a:pt x="0" y="0"/>
                </a:moveTo>
                <a:lnTo>
                  <a:pt x="21600" y="0"/>
                </a:lnTo>
                <a:lnTo>
                  <a:pt x="21600" y="21600"/>
                </a:lnTo>
                <a:lnTo>
                  <a:pt x="0" y="21600"/>
                </a:lnTo>
                <a:close/>
              </a:path>
            </a:pathLst>
          </a:custGeom>
          <a:solidFill>
            <a:srgbClr val="DAE3F3"/>
          </a:solidFill>
          <a:ln>
            <a:noFill/>
          </a:ln>
        </p:spPr>
        <p:txBody>
          <a:bodyPr/>
          <a:lstStyle/>
          <a:p>
            <a:endParaRPr lang="en-US"/>
          </a:p>
        </p:txBody>
      </p:sp>
      <p:sp>
        <p:nvSpPr>
          <p:cNvPr id="8" name="Google Shape;352;p49">
            <a:extLst>
              <a:ext uri="{FF2B5EF4-FFF2-40B4-BE49-F238E27FC236}">
                <a16:creationId xmlns:a16="http://schemas.microsoft.com/office/drawing/2014/main" id="{3CBE9A09-FC85-6847-D39E-71F6BEF69BB1}"/>
              </a:ext>
            </a:extLst>
          </p:cNvPr>
          <p:cNvSpPr txBox="1"/>
          <p:nvPr/>
        </p:nvSpPr>
        <p:spPr>
          <a:xfrm>
            <a:off x="2189160" y="2513235"/>
            <a:ext cx="4701900" cy="1945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None/>
            </a:pPr>
            <a:r>
              <a:rPr lang="en-US" sz="2000" b="0" i="0" u="none" strike="noStrike" cap="none" dirty="0">
                <a:solidFill>
                  <a:srgbClr val="000000"/>
                </a:solidFill>
                <a:latin typeface="Calibri"/>
                <a:ea typeface="Calibri"/>
                <a:cs typeface="Calibri"/>
                <a:sym typeface="Calibri"/>
              </a:rPr>
              <a:t>Once your data table is filled with at least ten samples, calculate the </a:t>
            </a:r>
            <a:r>
              <a:rPr lang="en-US" sz="2000" b="1" i="0" u="none" strike="noStrike" cap="none" dirty="0">
                <a:solidFill>
                  <a:srgbClr val="000000"/>
                </a:solidFill>
                <a:latin typeface="Calibri"/>
                <a:ea typeface="Calibri"/>
                <a:cs typeface="Calibri"/>
                <a:sym typeface="Calibri"/>
              </a:rPr>
              <a:t>average electrons observed near each atom</a:t>
            </a:r>
            <a:r>
              <a:rPr lang="en-US" sz="2000" b="0" i="0" u="none" strike="noStrike" cap="none" dirty="0">
                <a:solidFill>
                  <a:srgbClr val="000000"/>
                </a:solidFill>
                <a:latin typeface="Calibri"/>
                <a:ea typeface="Calibri"/>
                <a:cs typeface="Calibri"/>
                <a:sym typeface="Calibri"/>
              </a:rPr>
              <a:t>.</a:t>
            </a:r>
            <a:endParaRPr sz="2000" b="0" i="0" u="none" strike="noStrike" cap="none" dirty="0">
              <a:latin typeface="Arial"/>
              <a:ea typeface="Arial"/>
              <a:cs typeface="Arial"/>
              <a:sym typeface="Arial"/>
            </a:endParaRPr>
          </a:p>
          <a:p>
            <a:pPr marL="0" marR="0" lvl="0" indent="0" algn="l" rtl="0">
              <a:lnSpc>
                <a:spcPct val="100000"/>
              </a:lnSpc>
              <a:spcBef>
                <a:spcPts val="2200"/>
              </a:spcBef>
              <a:spcAft>
                <a:spcPts val="0"/>
              </a:spcAft>
              <a:buNone/>
            </a:pPr>
            <a:r>
              <a:rPr lang="en-US" sz="2000" b="1" i="0" u="none" strike="noStrike" cap="none" dirty="0">
                <a:solidFill>
                  <a:srgbClr val="1F4E79"/>
                </a:solidFill>
                <a:latin typeface="Calibri"/>
                <a:ea typeface="Calibri"/>
                <a:cs typeface="Calibri"/>
                <a:sym typeface="Calibri"/>
              </a:rPr>
              <a:t>      Average of x  =  (x</a:t>
            </a:r>
            <a:r>
              <a:rPr lang="en-US" sz="2000" b="1" i="0" u="none" strike="noStrike" cap="none" baseline="-25000" dirty="0">
                <a:solidFill>
                  <a:srgbClr val="1F4E79"/>
                </a:solidFill>
                <a:latin typeface="Calibri"/>
                <a:ea typeface="Calibri"/>
                <a:cs typeface="Calibri"/>
                <a:sym typeface="Calibri"/>
              </a:rPr>
              <a:t>1</a:t>
            </a:r>
            <a:r>
              <a:rPr lang="en-US" sz="2000" b="1" i="0" u="none" strike="noStrike" cap="none" dirty="0">
                <a:solidFill>
                  <a:srgbClr val="1F4E79"/>
                </a:solidFill>
                <a:latin typeface="Calibri"/>
                <a:ea typeface="Calibri"/>
                <a:cs typeface="Calibri"/>
                <a:sym typeface="Calibri"/>
              </a:rPr>
              <a:t> + x</a:t>
            </a:r>
            <a:r>
              <a:rPr lang="en-US" sz="2000" b="1" i="0" u="none" strike="noStrike" cap="none" baseline="-25000" dirty="0">
                <a:solidFill>
                  <a:srgbClr val="1F4E79"/>
                </a:solidFill>
                <a:latin typeface="Calibri"/>
                <a:ea typeface="Calibri"/>
                <a:cs typeface="Calibri"/>
                <a:sym typeface="Calibri"/>
              </a:rPr>
              <a:t>2</a:t>
            </a:r>
            <a:r>
              <a:rPr lang="en-US" sz="2000" b="1" i="0" u="none" strike="noStrike" cap="none" dirty="0">
                <a:solidFill>
                  <a:srgbClr val="1F4E79"/>
                </a:solidFill>
                <a:latin typeface="Calibri"/>
                <a:ea typeface="Calibri"/>
                <a:cs typeface="Calibri"/>
                <a:sym typeface="Calibri"/>
              </a:rPr>
              <a:t> + x</a:t>
            </a:r>
            <a:r>
              <a:rPr lang="en-US" sz="2000" b="1" i="0" u="none" strike="noStrike" cap="none" baseline="-25000" dirty="0">
                <a:solidFill>
                  <a:srgbClr val="1F4E79"/>
                </a:solidFill>
                <a:latin typeface="Calibri"/>
                <a:ea typeface="Calibri"/>
                <a:cs typeface="Calibri"/>
                <a:sym typeface="Calibri"/>
              </a:rPr>
              <a:t>3</a:t>
            </a:r>
            <a:r>
              <a:rPr lang="en-US" sz="2000" b="1" i="0" u="none" strike="noStrike" cap="none" dirty="0">
                <a:solidFill>
                  <a:srgbClr val="1F4E79"/>
                </a:solidFill>
                <a:latin typeface="Calibri"/>
                <a:ea typeface="Calibri"/>
                <a:cs typeface="Calibri"/>
                <a:sym typeface="Calibri"/>
              </a:rPr>
              <a:t> +. . . </a:t>
            </a:r>
            <a:r>
              <a:rPr lang="en-US" sz="2000" b="1" i="0" u="none" strike="noStrike" cap="none" dirty="0" err="1">
                <a:solidFill>
                  <a:srgbClr val="1F4E79"/>
                </a:solidFill>
                <a:latin typeface="Calibri"/>
                <a:ea typeface="Calibri"/>
                <a:cs typeface="Calibri"/>
                <a:sym typeface="Calibri"/>
              </a:rPr>
              <a:t>x</a:t>
            </a:r>
            <a:r>
              <a:rPr lang="en-US" sz="2000" b="1" i="0" u="none" strike="noStrike" cap="none" baseline="-25000" dirty="0" err="1">
                <a:solidFill>
                  <a:srgbClr val="1F4E79"/>
                </a:solidFill>
                <a:latin typeface="Calibri"/>
                <a:ea typeface="Calibri"/>
                <a:cs typeface="Calibri"/>
                <a:sym typeface="Calibri"/>
              </a:rPr>
              <a:t>n</a:t>
            </a:r>
            <a:r>
              <a:rPr lang="en-US" sz="2000" b="1" i="0" u="none" strike="noStrike" cap="none" dirty="0">
                <a:solidFill>
                  <a:srgbClr val="1F4E79"/>
                </a:solidFill>
                <a:latin typeface="Calibri"/>
                <a:ea typeface="Calibri"/>
                <a:cs typeface="Calibri"/>
                <a:sym typeface="Calibri"/>
              </a:rPr>
              <a:t>) / n</a:t>
            </a:r>
            <a:endParaRPr sz="2000" b="0" i="0" u="none" strike="noStrike" cap="none" dirty="0">
              <a:latin typeface="Arial"/>
              <a:ea typeface="Arial"/>
              <a:cs typeface="Arial"/>
              <a:sym typeface="Arial"/>
            </a:endParaRPr>
          </a:p>
          <a:p>
            <a:pPr marL="0" marR="0" lvl="0" indent="0" algn="l" rtl="0">
              <a:lnSpc>
                <a:spcPct val="100000"/>
              </a:lnSpc>
              <a:spcBef>
                <a:spcPts val="2200"/>
              </a:spcBef>
              <a:spcAft>
                <a:spcPts val="0"/>
              </a:spcAft>
              <a:buNone/>
            </a:pPr>
            <a:r>
              <a:rPr lang="en-US" sz="2000" b="1" i="0" u="none" strike="noStrike" cap="none" dirty="0">
                <a:solidFill>
                  <a:srgbClr val="1F4E79"/>
                </a:solidFill>
                <a:latin typeface="Calibri"/>
                <a:ea typeface="Calibri"/>
                <a:cs typeface="Calibri"/>
                <a:sym typeface="Calibri"/>
              </a:rPr>
              <a:t>   </a:t>
            </a:r>
            <a:endParaRPr sz="2000" b="0" i="0" u="none" strike="noStrike" cap="none" dirty="0">
              <a:latin typeface="Arial"/>
              <a:ea typeface="Arial"/>
              <a:cs typeface="Arial"/>
              <a:sym typeface="Arial"/>
            </a:endParaRPr>
          </a:p>
          <a:p>
            <a:pPr marL="0" marR="0" lvl="0" indent="0" algn="l" rtl="0">
              <a:lnSpc>
                <a:spcPct val="100000"/>
              </a:lnSpc>
              <a:spcBef>
                <a:spcPts val="2200"/>
              </a:spcBef>
              <a:spcAft>
                <a:spcPts val="0"/>
              </a:spcAft>
              <a:buNone/>
            </a:pPr>
            <a:r>
              <a:rPr lang="en-US" sz="2000" b="0" i="0" u="none" strike="noStrike" cap="none" dirty="0">
                <a:solidFill>
                  <a:srgbClr val="000000"/>
                </a:solidFill>
                <a:latin typeface="Calibri"/>
                <a:ea typeface="Calibri"/>
                <a:cs typeface="Calibri"/>
                <a:sym typeface="Calibri"/>
              </a:rPr>
              <a:t>Record these averages in the bottom row of your table.</a:t>
            </a:r>
            <a:endParaRPr sz="2000" b="0" i="0" u="none" strike="noStrike" cap="none" dirty="0">
              <a:latin typeface="Arial"/>
              <a:ea typeface="Arial"/>
              <a:cs typeface="Arial"/>
              <a:sym typeface="Arial"/>
            </a:endParaRPr>
          </a:p>
        </p:txBody>
      </p:sp>
      <p:sp>
        <p:nvSpPr>
          <p:cNvPr id="9" name="Google Shape;353;p49">
            <a:extLst>
              <a:ext uri="{FF2B5EF4-FFF2-40B4-BE49-F238E27FC236}">
                <a16:creationId xmlns:a16="http://schemas.microsoft.com/office/drawing/2014/main" id="{6035D62E-3419-D3A8-CA67-9C64D53320AB}"/>
              </a:ext>
            </a:extLst>
          </p:cNvPr>
          <p:cNvSpPr/>
          <p:nvPr/>
        </p:nvSpPr>
        <p:spPr>
          <a:xfrm>
            <a:off x="8074080" y="5049345"/>
            <a:ext cx="1905930" cy="287010"/>
          </a:xfrm>
          <a:custGeom>
            <a:avLst/>
            <a:gdLst/>
            <a:ahLst/>
            <a:cxnLst/>
            <a:rect l="l" t="t" r="r" b="b"/>
            <a:pathLst>
              <a:path w="21600" h="21600" extrusionOk="0">
                <a:moveTo>
                  <a:pt x="0" y="0"/>
                </a:moveTo>
                <a:lnTo>
                  <a:pt x="21600" y="0"/>
                </a:lnTo>
                <a:lnTo>
                  <a:pt x="21600" y="21600"/>
                </a:lnTo>
                <a:lnTo>
                  <a:pt x="0" y="21600"/>
                </a:lnTo>
                <a:close/>
              </a:path>
            </a:pathLst>
          </a:custGeom>
          <a:noFill/>
          <a:ln w="76300" cap="flat" cmpd="sng">
            <a:solidFill>
              <a:srgbClr val="FE00E0"/>
            </a:solidFill>
            <a:prstDash val="solid"/>
            <a:miter lim="8000"/>
            <a:headEnd type="none" w="sm" len="sm"/>
            <a:tailEnd type="none" w="sm" len="sm"/>
          </a:ln>
        </p:spPr>
        <p:txBody>
          <a:bodyPr/>
          <a:lstStyle/>
          <a:p>
            <a:endParaRPr lang="en-US"/>
          </a:p>
        </p:txBody>
      </p:sp>
      <p:sp>
        <p:nvSpPr>
          <p:cNvPr id="10" name="Google Shape;354;p49">
            <a:extLst>
              <a:ext uri="{FF2B5EF4-FFF2-40B4-BE49-F238E27FC236}">
                <a16:creationId xmlns:a16="http://schemas.microsoft.com/office/drawing/2014/main" id="{10AC10D2-AD1B-E228-0E8E-1F32CD2E8E52}"/>
              </a:ext>
            </a:extLst>
          </p:cNvPr>
          <p:cNvSpPr txBox="1">
            <a:spLocks noGrp="1"/>
          </p:cNvSpPr>
          <p:nvPr>
            <p:ph type="title"/>
          </p:nvPr>
        </p:nvSpPr>
        <p:spPr>
          <a:xfrm>
            <a:off x="1644701" y="1015770"/>
            <a:ext cx="7568400" cy="973800"/>
          </a:xfrm>
          <a:prstGeom prst="rect">
            <a:avLst/>
          </a:prstGeom>
        </p:spPr>
        <p:txBody>
          <a:bodyPr spcFirstLastPara="1" wrap="square" lIns="0" tIns="0" rIns="0" bIns="0" anchor="ctr" anchorCtr="0">
            <a:normAutofit fontScale="90000"/>
          </a:bodyPr>
          <a:lstStyle/>
          <a:p>
            <a:pPr marL="0" lvl="0" indent="0" algn="l" rtl="0">
              <a:spcBef>
                <a:spcPts val="0"/>
              </a:spcBef>
              <a:spcAft>
                <a:spcPts val="0"/>
              </a:spcAft>
              <a:buNone/>
            </a:pPr>
            <a:r>
              <a:rPr lang="en-US" sz="3600" b="1" dirty="0"/>
              <a:t>Average Observed Electron Distribution</a:t>
            </a:r>
            <a:endParaRPr sz="3600" b="1" dirty="0"/>
          </a:p>
        </p:txBody>
      </p:sp>
    </p:spTree>
    <p:extLst>
      <p:ext uri="{BB962C8B-B14F-4D97-AF65-F5344CB8AC3E}">
        <p14:creationId xmlns:p14="http://schemas.microsoft.com/office/powerpoint/2010/main" val="33763267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Props1.xml><?xml version="1.0" encoding="utf-8"?>
<ds:datastoreItem xmlns:ds="http://schemas.openxmlformats.org/officeDocument/2006/customXml" ds:itemID="{63A49E11-EC60-4371-935B-45DD8A1740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1E16ABB-C338-49FE-BEFB-AD5EFBB9D155}">
  <ds:schemaRefs>
    <ds:schemaRef ds:uri="http://schemas.microsoft.com/sharepoint/v3/contenttype/forms"/>
  </ds:schemaRefs>
</ds:datastoreItem>
</file>

<file path=customXml/itemProps3.xml><?xml version="1.0" encoding="utf-8"?>
<ds:datastoreItem xmlns:ds="http://schemas.openxmlformats.org/officeDocument/2006/customXml" ds:itemID="{0937C8D3-1BFD-40B6-BC92-A17C86FCEACF}">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fccfdd5f-3cf6-48f3-9c58-398738ebd059"/>
  </ds:schemaRefs>
</ds:datastoreItem>
</file>

<file path=docProps/app.xml><?xml version="1.0" encoding="utf-8"?>
<Properties xmlns="http://schemas.openxmlformats.org/officeDocument/2006/extended-properties" xmlns:vt="http://schemas.openxmlformats.org/officeDocument/2006/docPropsVTypes">
  <Template/>
  <TotalTime>12564</TotalTime>
  <Words>1846</Words>
  <Application>Microsoft Office PowerPoint</Application>
  <PresentationFormat>Widescreen</PresentationFormat>
  <Paragraphs>278</Paragraphs>
  <Slides>39</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Calibri Light</vt:lpstr>
      <vt:lpstr>Segoe UI</vt:lpstr>
      <vt:lpstr>Verdana Pro</vt:lpstr>
      <vt:lpstr>Verdana Pro SemiBold</vt:lpstr>
      <vt:lpstr>Office Theme</vt:lpstr>
      <vt:lpstr>From Atoms to Oceans: Modeling the Properties of Water</vt:lpstr>
      <vt:lpstr>Meeting of the North Sea and Baltic Sea</vt:lpstr>
      <vt:lpstr>PowerPoint Presentation</vt:lpstr>
      <vt:lpstr>PowerPoint Presentation</vt:lpstr>
      <vt:lpstr>PowerPoint Presentation</vt:lpstr>
      <vt:lpstr>But why do the molecules  interact this way?</vt:lpstr>
      <vt:lpstr>PowerPoint Presentation</vt:lpstr>
      <vt:lpstr>Explore Electron Distribution</vt:lpstr>
      <vt:lpstr>Average Observed Electron Distribution</vt:lpstr>
      <vt:lpstr>Does every group have the same data?</vt:lpstr>
      <vt:lpstr>Electrons Are Not Shared Equally</vt:lpstr>
      <vt:lpstr>PowerPoint Presentation</vt:lpstr>
      <vt:lpstr>PowerPoint Presentation</vt:lpstr>
      <vt:lpstr>PowerPoint Presentation</vt:lpstr>
      <vt:lpstr>PowerPoint Presentation</vt:lpstr>
      <vt:lpstr>PowerPoint Presentation</vt:lpstr>
      <vt:lpstr>Modeling Solutions  </vt:lpstr>
      <vt:lpstr>A closer look by other factors affecting solubility</vt:lpstr>
      <vt:lpstr>Propose an explanation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Lending Library! </vt:lpstr>
      <vt:lpstr>Try before you buy!</vt:lpstr>
      <vt:lpstr>Workshop NGSS Connections </vt:lpstr>
      <vt:lpstr>Scan this QR code and fill out our survey!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lastModifiedBy>Mark Arnholt</cp:lastModifiedBy>
  <cp:revision>116</cp:revision>
  <dcterms:created xsi:type="dcterms:W3CDTF">2022-09-15T14:16:27Z</dcterms:created>
  <dcterms:modified xsi:type="dcterms:W3CDTF">2024-10-21T19:19:38Z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