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1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th Hutson" userId="S::ruth.hutson@3dmoleculardesigns.com::b7a315b0-fa21-44f2-a340-f03b809ae5a7" providerId="AD" clId="Web-{BD00F921-EF98-4A7A-01BD-2D0BA980D4A1}"/>
    <pc:docChg chg="modSld">
      <pc:chgData name="Ruth Hutson" userId="S::ruth.hutson@3dmoleculardesigns.com::b7a315b0-fa21-44f2-a340-f03b809ae5a7" providerId="AD" clId="Web-{BD00F921-EF98-4A7A-01BD-2D0BA980D4A1}" dt="2024-08-30T21:58:09.216" v="14" actId="20577"/>
      <pc:docMkLst>
        <pc:docMk/>
      </pc:docMkLst>
      <pc:sldChg chg="modSp">
        <pc:chgData name="Ruth Hutson" userId="S::ruth.hutson@3dmoleculardesigns.com::b7a315b0-fa21-44f2-a340-f03b809ae5a7" providerId="AD" clId="Web-{BD00F921-EF98-4A7A-01BD-2D0BA980D4A1}" dt="2024-08-30T21:58:09.216" v="14" actId="20577"/>
        <pc:sldMkLst>
          <pc:docMk/>
          <pc:sldMk cId="4222600972" sldId="256"/>
        </pc:sldMkLst>
        <pc:spChg chg="mod">
          <ac:chgData name="Ruth Hutson" userId="S::ruth.hutson@3dmoleculardesigns.com::b7a315b0-fa21-44f2-a340-f03b809ae5a7" providerId="AD" clId="Web-{BD00F921-EF98-4A7A-01BD-2D0BA980D4A1}" dt="2024-08-30T21:58:04.872" v="8" actId="20577"/>
          <ac:spMkLst>
            <pc:docMk/>
            <pc:sldMk cId="4222600972" sldId="256"/>
            <ac:spMk id="2" creationId="{FAB67D28-33E3-A53D-D866-AD4C788CBC0B}"/>
          </ac:spMkLst>
        </pc:spChg>
        <pc:spChg chg="mod">
          <ac:chgData name="Ruth Hutson" userId="S::ruth.hutson@3dmoleculardesigns.com::b7a315b0-fa21-44f2-a340-f03b809ae5a7" providerId="AD" clId="Web-{BD00F921-EF98-4A7A-01BD-2D0BA980D4A1}" dt="2024-08-30T21:58:09.216" v="14" actId="20577"/>
          <ac:spMkLst>
            <pc:docMk/>
            <pc:sldMk cId="4222600972" sldId="256"/>
            <ac:spMk id="3" creationId="{F90AF68F-23B2-21E8-F7C9-DD1E820E5BF9}"/>
          </ac:spMkLst>
        </pc:spChg>
      </pc:sldChg>
    </pc:docChg>
  </pc:docChgLst>
  <pc:docChgLst>
    <pc:chgData name="Tim Herman" userId="c6eb9c28-9f7f-41c3-ae3b-bb69add7b3b3" providerId="ADAL" clId="{17769B8E-D25A-4D59-B0D5-1DF875FEBBAC}"/>
    <pc:docChg chg="modSld">
      <pc:chgData name="Tim Herman" userId="c6eb9c28-9f7f-41c3-ae3b-bb69add7b3b3" providerId="ADAL" clId="{17769B8E-D25A-4D59-B0D5-1DF875FEBBAC}" dt="2024-10-31T16:04:23.607" v="1" actId="1076"/>
      <pc:docMkLst>
        <pc:docMk/>
      </pc:docMkLst>
      <pc:sldChg chg="modSp mod">
        <pc:chgData name="Tim Herman" userId="c6eb9c28-9f7f-41c3-ae3b-bb69add7b3b3" providerId="ADAL" clId="{17769B8E-D25A-4D59-B0D5-1DF875FEBBAC}" dt="2024-10-31T16:04:23.607" v="1" actId="1076"/>
        <pc:sldMkLst>
          <pc:docMk/>
          <pc:sldMk cId="1321320078" sldId="257"/>
        </pc:sldMkLst>
        <pc:picChg chg="mod">
          <ac:chgData name="Tim Herman" userId="c6eb9c28-9f7f-41c3-ae3b-bb69add7b3b3" providerId="ADAL" clId="{17769B8E-D25A-4D59-B0D5-1DF875FEBBAC}" dt="2024-10-31T16:04:23.607" v="1" actId="1076"/>
          <ac:picMkLst>
            <pc:docMk/>
            <pc:sldMk cId="1321320078" sldId="257"/>
            <ac:picMk id="17" creationId="{F5BCA1F3-89F3-E827-718C-AA6F7C08C6D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C33C0-6AA7-78BA-8FDA-D93DF12C8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FF7CFF-2474-148D-73F0-C68090F22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7E940-D5C8-2246-5CB5-223797C01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4506C-02D7-BF31-552E-107E9B038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A723A-0418-17F6-0F28-60D7B3655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958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69F44-86C7-767E-38C6-D4D25F023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2F8381-965D-CED2-988B-7D888821BE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1F88B7-64B1-F666-15E6-B8123D0B3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5122A-E861-C569-389B-A059EE2BA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EBFE8-C871-22E6-3440-C387125DB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54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8B90FC-6535-3671-D43E-F6333C9F34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D15358-7AFB-AF58-D472-771B18DB1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710472-1C0F-328C-8C76-9E6B9A2A4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6A90A-D04E-C0C5-6292-BD2BB4F4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B15E3-B5AD-3EE6-22FC-C2134B1FA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30C0F-C0D8-48D9-4BFC-A483F8B76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50B3F6-9DD9-AA3C-EC79-CE107BB34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BA1FFC-B7A0-141B-83F3-CBC7CC280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25879-BBEC-1C91-EC72-83F1A9678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DBDC83-B475-DDC4-3840-6139D48E6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475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0C858-1547-6C34-D410-6FC35FDB7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3682E-0043-19DF-A762-A5710A02AB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03883-E0CB-2D5D-0429-4C7BFB70B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47F13-EF94-4A86-BFCC-3202978B5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BE9C1-6150-E144-338D-CCE5B1803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7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DF66E-845A-8507-9FC2-77EEBF89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B6842-771A-C063-E64F-C98047041D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9213EF-07E4-7281-8D1B-DC9A8D83F3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6E97D-0327-9443-5F25-FB65FAF0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93328-021C-E588-D77E-5168B89EDA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1C33A-FE3B-BFA9-4AB1-EDE4AEAF5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2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495DA-37AA-0C7F-7E4E-F43016161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00217F-502E-74E1-C388-C5A0B961C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F20E77-270B-5465-C95B-27EB1B648B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CD74BB-32C3-CF79-AAC7-301EB3DF7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4465B5-31D1-D610-C086-A5D2A5A308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5E6085-08C0-AE20-68A5-B0BB09F87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E4274-40E2-3768-535A-5A4671151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3CAE5E-1CBE-096C-4107-DA8C65EFB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0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E506A-6EDC-FA4F-198B-98DF9DC0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910D3F-24C8-3666-C5E1-B4E29D7D2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18413C-726B-2A67-360B-125AFE1A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BCE1FB-81EE-7737-5B3C-0143049C1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4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9B05DA-EC7C-6332-0F44-CBC794B8A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62BA3B-2A9B-B015-7AE6-E6576599F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36DA8-6570-90A1-5A35-72432E0E7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93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A0D348-963D-D194-0CB6-72F967741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11BE1-3DFF-17F7-5C8E-F8C8C3401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F123F-6548-F856-9A41-C0F5E8D17E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33FC0-41D9-574D-F5D2-DB0DD3E2F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D2C7D4-A658-7F52-8AB7-A83B50FC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3C410-9A6C-2085-F07A-FEFE51872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797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F735-47DB-023B-171C-5BFA21FD8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2838EA-B804-EE9A-7D5A-3799566FF3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0931EE-5AC8-E280-5864-287755278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E2B22B-2BF4-3D96-E0A3-865B2D613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1B3A7-0A11-E402-A19B-4DC83B21E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B886BB-53E8-AC6E-8C1F-34475E93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961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01A4DB-7F99-E9A6-D2D2-3D475F827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EDD51B-D799-592D-2556-E386DC23D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EC87CE-87BE-E535-02CF-5D46EA4CB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38EEA5-C4EA-4744-A51F-A7544F247E81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FDD84-82C0-B35C-CFA4-A28FE2F2D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1AA52-BB53-CEBB-C12A-1C15E61AA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EC0E93-FFC1-4D2C-B740-682459329E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82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67D28-33E3-A53D-D866-AD4C788CBC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Virus Infection Cycle Kit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AF68F-23B2-21E8-F7C9-DD1E820E5B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Playground</a:t>
            </a:r>
          </a:p>
        </p:txBody>
      </p:sp>
    </p:spTree>
    <p:extLst>
      <p:ext uri="{BB962C8B-B14F-4D97-AF65-F5344CB8AC3E}">
        <p14:creationId xmlns:p14="http://schemas.microsoft.com/office/powerpoint/2010/main" val="4222600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white square with black text&#10;&#10;Description automatically generated">
            <a:extLst>
              <a:ext uri="{FF2B5EF4-FFF2-40B4-BE49-F238E27FC236}">
                <a16:creationId xmlns:a16="http://schemas.microsoft.com/office/drawing/2014/main" id="{85934116-4B54-05D6-B799-C9B4CEC00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473" y="1445619"/>
            <a:ext cx="2355246" cy="2238423"/>
          </a:xfrm>
          <a:prstGeom prst="rect">
            <a:avLst/>
          </a:prstGeom>
        </p:spPr>
      </p:pic>
      <p:pic>
        <p:nvPicPr>
          <p:cNvPr id="29" name="Picture 28" descr="A yellow zipper with black background&#10;&#10;Description automatically generated">
            <a:extLst>
              <a:ext uri="{FF2B5EF4-FFF2-40B4-BE49-F238E27FC236}">
                <a16:creationId xmlns:a16="http://schemas.microsoft.com/office/drawing/2014/main" id="{EDA6C715-6214-F5F7-9E1E-5FCC16669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92" y="209949"/>
            <a:ext cx="4049400" cy="3921570"/>
          </a:xfrm>
          <a:prstGeom prst="rect">
            <a:avLst/>
          </a:prstGeom>
        </p:spPr>
      </p:pic>
      <p:pic>
        <p:nvPicPr>
          <p:cNvPr id="5" name="Picture 4" descr="A carrot with a green stem&#10;&#10;Description automatically generated">
            <a:extLst>
              <a:ext uri="{FF2B5EF4-FFF2-40B4-BE49-F238E27FC236}">
                <a16:creationId xmlns:a16="http://schemas.microsoft.com/office/drawing/2014/main" id="{CF983305-71E9-63F7-B88F-90D708E7CB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767" y="4090737"/>
            <a:ext cx="1004535" cy="2564994"/>
          </a:xfrm>
          <a:prstGeom prst="rect">
            <a:avLst/>
          </a:prstGeom>
        </p:spPr>
      </p:pic>
      <p:pic>
        <p:nvPicPr>
          <p:cNvPr id="7" name="Picture 6" descr="A white line on a black background&#10;&#10;Description automatically generated">
            <a:extLst>
              <a:ext uri="{FF2B5EF4-FFF2-40B4-BE49-F238E27FC236}">
                <a16:creationId xmlns:a16="http://schemas.microsoft.com/office/drawing/2014/main" id="{AD339013-5B1F-7F38-3CBC-1856172833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461" y="2959843"/>
            <a:ext cx="2336783" cy="320168"/>
          </a:xfrm>
          <a:prstGeom prst="rect">
            <a:avLst/>
          </a:prstGeom>
        </p:spPr>
      </p:pic>
      <p:pic>
        <p:nvPicPr>
          <p:cNvPr id="9" name="Picture 8" descr="A black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8226977D-79D1-D03E-84CE-0DCFD5ECE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752979" y="1821375"/>
            <a:ext cx="2344425" cy="306716"/>
          </a:xfrm>
          <a:prstGeom prst="rect">
            <a:avLst/>
          </a:prstGeom>
        </p:spPr>
      </p:pic>
      <p:pic>
        <p:nvPicPr>
          <p:cNvPr id="11" name="Picture 10" descr="A purple circle with brown objects on it&#10;&#10;Description automatically generated">
            <a:extLst>
              <a:ext uri="{FF2B5EF4-FFF2-40B4-BE49-F238E27FC236}">
                <a16:creationId xmlns:a16="http://schemas.microsoft.com/office/drawing/2014/main" id="{493D91FE-648E-1A87-BFE7-3AB7A46455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799" y="4468709"/>
            <a:ext cx="2152674" cy="2254917"/>
          </a:xfrm>
          <a:prstGeom prst="rect">
            <a:avLst/>
          </a:prstGeom>
        </p:spPr>
      </p:pic>
      <p:pic>
        <p:nvPicPr>
          <p:cNvPr id="13" name="Picture 12" descr="A purple figure with black outline&#10;&#10;Description automatically generated">
            <a:extLst>
              <a:ext uri="{FF2B5EF4-FFF2-40B4-BE49-F238E27FC236}">
                <a16:creationId xmlns:a16="http://schemas.microsoft.com/office/drawing/2014/main" id="{8B82E238-3E56-AEA3-DD2B-5043CB56C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503" y="4505488"/>
            <a:ext cx="1278991" cy="2254916"/>
          </a:xfrm>
          <a:prstGeom prst="rect">
            <a:avLst/>
          </a:prstGeom>
        </p:spPr>
      </p:pic>
      <p:pic>
        <p:nvPicPr>
          <p:cNvPr id="15" name="Picture 14" descr="A purple object with a black background&#10;&#10;Description automatically generated">
            <a:extLst>
              <a:ext uri="{FF2B5EF4-FFF2-40B4-BE49-F238E27FC236}">
                <a16:creationId xmlns:a16="http://schemas.microsoft.com/office/drawing/2014/main" id="{CE57EF3F-D37F-04F3-6CB3-064AA09A015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076" y="4364967"/>
            <a:ext cx="2026731" cy="2409470"/>
          </a:xfrm>
          <a:prstGeom prst="rect">
            <a:avLst/>
          </a:prstGeom>
        </p:spPr>
      </p:pic>
      <p:pic>
        <p:nvPicPr>
          <p:cNvPr id="17" name="Picture 16" descr="A red and orange object with a black background&#10;&#10;Description automatically generated">
            <a:extLst>
              <a:ext uri="{FF2B5EF4-FFF2-40B4-BE49-F238E27FC236}">
                <a16:creationId xmlns:a16="http://schemas.microsoft.com/office/drawing/2014/main" id="{F5BCA1F3-89F3-E827-718C-AA6F7C08C6D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25" y="4297241"/>
            <a:ext cx="1748069" cy="2424167"/>
          </a:xfrm>
          <a:prstGeom prst="rect">
            <a:avLst/>
          </a:prstGeom>
        </p:spPr>
      </p:pic>
      <p:pic>
        <p:nvPicPr>
          <p:cNvPr id="19" name="Picture 18" descr="A blue rectangular object with a black arrow pointing up&#10;&#10;Description automatically generated">
            <a:extLst>
              <a:ext uri="{FF2B5EF4-FFF2-40B4-BE49-F238E27FC236}">
                <a16:creationId xmlns:a16="http://schemas.microsoft.com/office/drawing/2014/main" id="{C84F6805-D6FE-FCE1-D886-7CAA7BF176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293" y="5346939"/>
            <a:ext cx="892359" cy="1367449"/>
          </a:xfrm>
          <a:prstGeom prst="rect">
            <a:avLst/>
          </a:prstGeom>
        </p:spPr>
      </p:pic>
      <p:pic>
        <p:nvPicPr>
          <p:cNvPr id="21" name="Picture 20" descr="A gold keyhole with a black background&#10;&#10;Description automatically generated">
            <a:extLst>
              <a:ext uri="{FF2B5EF4-FFF2-40B4-BE49-F238E27FC236}">
                <a16:creationId xmlns:a16="http://schemas.microsoft.com/office/drawing/2014/main" id="{768B983F-1835-24C2-9512-D6D390D82F3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" y="5196886"/>
            <a:ext cx="1352262" cy="1493167"/>
          </a:xfrm>
          <a:prstGeom prst="rect">
            <a:avLst/>
          </a:prstGeom>
        </p:spPr>
      </p:pic>
      <p:pic>
        <p:nvPicPr>
          <p:cNvPr id="23" name="Picture 22" descr="A white circle with black letters in it&#10;&#10;Description automatically generated">
            <a:extLst>
              <a:ext uri="{FF2B5EF4-FFF2-40B4-BE49-F238E27FC236}">
                <a16:creationId xmlns:a16="http://schemas.microsoft.com/office/drawing/2014/main" id="{327E7B94-036B-CA26-37FC-6053D1D5AD0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920" y="5511761"/>
            <a:ext cx="433795" cy="431709"/>
          </a:xfrm>
          <a:prstGeom prst="rect">
            <a:avLst/>
          </a:prstGeom>
        </p:spPr>
      </p:pic>
      <p:pic>
        <p:nvPicPr>
          <p:cNvPr id="25" name="Picture 24" descr="A yellow and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0F498F16-3DA8-D0D3-1DE5-8D38FD3EF2D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749" y="284317"/>
            <a:ext cx="4991512" cy="109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20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90CB0ED-4547-48AF-9F83-B19569D953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7A3C68-A3D9-4B28-9F8A-ECDE1047D41D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E60F7556-2AB8-4DD6-8634-69F0F583A0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Virus Infection Cycle Kit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Viru</dc:title>
  <dc:creator>Ruth Hutson</dc:creator>
  <cp:lastModifiedBy>Tim Herman</cp:lastModifiedBy>
  <cp:revision>6</cp:revision>
  <dcterms:created xsi:type="dcterms:W3CDTF">2024-08-30T21:52:25Z</dcterms:created>
  <dcterms:modified xsi:type="dcterms:W3CDTF">2024-10-31T16:04:28Z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