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83" r:id="rId5"/>
    <p:sldId id="262" r:id="rId6"/>
    <p:sldId id="257" r:id="rId7"/>
    <p:sldId id="258" r:id="rId8"/>
    <p:sldId id="259" r:id="rId9"/>
    <p:sldId id="260" r:id="rId10"/>
    <p:sldId id="261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5" r:id="rId22"/>
    <p:sldId id="273" r:id="rId23"/>
    <p:sldId id="304" r:id="rId24"/>
    <p:sldId id="305" r:id="rId25"/>
    <p:sldId id="282" r:id="rId26"/>
    <p:sldId id="276" r:id="rId27"/>
    <p:sldId id="277" r:id="rId28"/>
    <p:sldId id="278" r:id="rId29"/>
    <p:sldId id="279" r:id="rId30"/>
    <p:sldId id="280" r:id="rId31"/>
    <p:sldId id="281" r:id="rId32"/>
    <p:sldId id="285" r:id="rId33"/>
    <p:sldId id="286" r:id="rId34"/>
    <p:sldId id="288" r:id="rId35"/>
    <p:sldId id="284" r:id="rId36"/>
    <p:sldId id="291" r:id="rId37"/>
    <p:sldId id="296" r:id="rId38"/>
    <p:sldId id="294" r:id="rId39"/>
    <p:sldId id="295" r:id="rId40"/>
    <p:sldId id="299" r:id="rId41"/>
    <p:sldId id="301" r:id="rId42"/>
    <p:sldId id="300" r:id="rId43"/>
    <p:sldId id="302" r:id="rId44"/>
    <p:sldId id="297" r:id="rId45"/>
    <p:sldId id="298" r:id="rId46"/>
    <p:sldId id="293" r:id="rId47"/>
    <p:sldId id="303" r:id="rId4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C94B377-8BF2-1FC4-2506-43E87DDDBFEB}" v="204" dt="2024-09-09T20:05:54.8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44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8" Type="http://schemas.openxmlformats.org/officeDocument/2006/relationships/slide" Target="slides/slide4.xml"/><Relationship Id="rId51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5CE86C-2E20-1EB4-9D91-0713132044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0FF9FA-11E5-6976-69B0-AF69EC890F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8353BC-9B3F-8408-2C03-0B314113C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90B58-301E-4AEE-9BDD-1EAEB4B4BEFF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53A2C0-CC76-85E6-1CE5-0EC19EB29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FF66E5-83B6-6EAE-0088-5F917E09C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77546-268E-43A1-A523-AFC506627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38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860766-4051-58E9-9264-65199A8383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EB616A-E5B5-F1B2-8471-F378E36135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A2AC31-1727-EEBD-7271-38E340B9D7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90B58-301E-4AEE-9BDD-1EAEB4B4BEFF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D148AA-5A42-4B67-2BE4-23828892C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79E23C-DFE0-9BBA-96B4-421E7CC3E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77546-268E-43A1-A523-AFC506627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1308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31134D2-C874-8F60-B3E7-97DF56E515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AB443D-7ED0-CC3E-13B6-99BABA9006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C66F91-EA00-4A1A-5F8F-FC0C531B8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90B58-301E-4AEE-9BDD-1EAEB4B4BEFF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6B57F0-A0B7-9FA6-52D0-E1477192E9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C85A8D-12F9-B05A-78D4-5E04634A0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77546-268E-43A1-A523-AFC506627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598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3DBD90-CAB0-7626-A7E5-E9B804867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73CA0F-7C29-B317-BE8F-B8F4A2EB86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77044E-D4DE-F7C9-29FC-1D13064F5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90B58-301E-4AEE-9BDD-1EAEB4B4BEFF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88A1B2-2CB0-71FC-4ECD-1C4F99BA02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262F01-6601-65E9-0FD4-C822EB7B4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77546-268E-43A1-A523-AFC506627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506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999A7A-136B-1165-FBC0-240D0176A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BBB610-DE59-B682-9DDB-4097275E45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14FE95-01AB-85C7-98FA-D389B669C2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90B58-301E-4AEE-9BDD-1EAEB4B4BEFF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AB4627-FD9F-6335-9496-1590D14C6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88A826-5E17-C391-B683-C32BEFC36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77546-268E-43A1-A523-AFC506627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060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CC2F1A-927E-D3FF-4B36-2255A7C707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D501AD-AA9D-9A89-6726-6F15A158BE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1CBBE2-147A-1D3F-CAFB-97F8F9CB72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7B64C1-3B67-5108-7008-50DA1AF99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90B58-301E-4AEE-9BDD-1EAEB4B4BEFF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223477-214D-40FD-077A-0F63C477D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C49B66-7F88-65D8-05E1-9CF887AF5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77546-268E-43A1-A523-AFC506627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001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2EBE53-9F16-C8AD-099D-808945416A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32773C-4970-72D9-BEE6-5903B30695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26B52C-1E10-7EB3-807C-2B137055DD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A78B9E-8E48-CFDA-9A00-7B1E2397B0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B500BA-882F-B286-0BF9-49376D9C1A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17EAEF2-D98F-3F98-423B-0A8E22522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90B58-301E-4AEE-9BDD-1EAEB4B4BEFF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C4141D1-FDE4-320C-C9F1-6BB21844E2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1B9D3FD-CB62-D0C1-D625-DAE431F65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77546-268E-43A1-A523-AFC506627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397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E0A02F-8962-E660-94E1-488148DDE5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DE0E659-C345-3744-0063-C200AC36E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90B58-301E-4AEE-9BDD-1EAEB4B4BEFF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11950D-93C2-FED5-ADD5-D27C665D73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73D578-6060-004F-2E37-279327D54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77546-268E-43A1-A523-AFC506627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794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5990D52-A9D0-CB23-CFD9-9A244372A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90B58-301E-4AEE-9BDD-1EAEB4B4BEFF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FB4C57-89D4-D59C-4E06-2649F1ED10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6FACDF-3CA9-095C-C60D-F37B8D4E5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77546-268E-43A1-A523-AFC506627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005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001F8D-334E-0F40-6A86-DC1C2F7E5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6518E8-32D0-7986-B98A-BD62BF7CC3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35D71A-94CD-C80E-46C7-F2EBF012CD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CF9D18-5467-E9E4-4236-443487B8C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90B58-301E-4AEE-9BDD-1EAEB4B4BEFF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80DFF1-CF88-809A-C7B9-3DEE00A2A2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B16E7C-0D6C-72F5-C785-ACB44977E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77546-268E-43A1-A523-AFC506627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241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9524E-EBA7-E4B6-4E4C-C10AD2367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D0B6A7D-4B01-65AF-0426-2634085AF3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172D28-0851-6E35-6708-550FE87CBA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F97AC7-877D-2B81-C9FC-7341460F1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90B58-301E-4AEE-9BDD-1EAEB4B4BEFF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774312-455A-817B-9D8F-B81864E6F3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076827-C3D0-30D6-2283-1DE918044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77546-268E-43A1-A523-AFC506627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341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6166FFA-1197-39CD-86FF-8E36F95E5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727E28-30E8-4366-7A39-CFEBF804FF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76B745-2700-3DB5-613A-0EB073D387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E090B58-301E-4AEE-9BDD-1EAEB4B4BEFF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1732D3-A766-4C94-22E6-B977C1B178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829043-E96E-417E-6663-23CD4F8F22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5677546-268E-43A1-A523-AFC506627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342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8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9.png"/><Relationship Id="rId7" Type="http://schemas.openxmlformats.org/officeDocument/2006/relationships/image" Target="../media/image18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7.png"/><Relationship Id="rId9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8.png"/><Relationship Id="rId4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9.png"/><Relationship Id="rId4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8.png"/><Relationship Id="rId7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.png"/><Relationship Id="rId7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7.png"/><Relationship Id="rId9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7EC3D3F-AB47-754E-A22F-FDED09BFD9B2}"/>
              </a:ext>
            </a:extLst>
          </p:cNvPr>
          <p:cNvSpPr txBox="1"/>
          <p:nvPr/>
        </p:nvSpPr>
        <p:spPr>
          <a:xfrm>
            <a:off x="1390650" y="1276350"/>
            <a:ext cx="802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Amino Acids</a:t>
            </a:r>
          </a:p>
        </p:txBody>
      </p:sp>
    </p:spTree>
    <p:extLst>
      <p:ext uri="{BB962C8B-B14F-4D97-AF65-F5344CB8AC3E}">
        <p14:creationId xmlns:p14="http://schemas.microsoft.com/office/powerpoint/2010/main" val="28873093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red circle with black and white clouds&#10;&#10;Description automatically generated">
            <a:extLst>
              <a:ext uri="{FF2B5EF4-FFF2-40B4-BE49-F238E27FC236}">
                <a16:creationId xmlns:a16="http://schemas.microsoft.com/office/drawing/2014/main" id="{DD24F48F-237B-56FB-E90A-8485B0A232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6703" y="1838196"/>
            <a:ext cx="2685293" cy="1365507"/>
          </a:xfrm>
          <a:prstGeom prst="rect">
            <a:avLst/>
          </a:prstGeom>
        </p:spPr>
      </p:pic>
      <p:pic>
        <p:nvPicPr>
          <p:cNvPr id="3" name="Picture 2" descr="A white circle with black border&#10;&#10;Description automatically generated">
            <a:extLst>
              <a:ext uri="{FF2B5EF4-FFF2-40B4-BE49-F238E27FC236}">
                <a16:creationId xmlns:a16="http://schemas.microsoft.com/office/drawing/2014/main" id="{1A24921D-8697-215F-244E-EEEC03E1DA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559541">
            <a:off x="3568952" y="2730755"/>
            <a:ext cx="545593" cy="819914"/>
          </a:xfrm>
          <a:prstGeom prst="rect">
            <a:avLst/>
          </a:prstGeom>
        </p:spPr>
      </p:pic>
      <p:pic>
        <p:nvPicPr>
          <p:cNvPr id="4" name="Picture 3" descr="A white circle with black border&#10;&#10;Description automatically generated">
            <a:extLst>
              <a:ext uri="{FF2B5EF4-FFF2-40B4-BE49-F238E27FC236}">
                <a16:creationId xmlns:a16="http://schemas.microsoft.com/office/drawing/2014/main" id="{63459729-DF75-3A17-F297-3CE84CDBB0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242847">
            <a:off x="2037580" y="2418782"/>
            <a:ext cx="545593" cy="819914"/>
          </a:xfrm>
          <a:prstGeom prst="rect">
            <a:avLst/>
          </a:prstGeom>
        </p:spPr>
      </p:pic>
      <p:pic>
        <p:nvPicPr>
          <p:cNvPr id="5" name="Picture 4" descr="A white circle with black border&#10;&#10;Description automatically generated">
            <a:extLst>
              <a:ext uri="{FF2B5EF4-FFF2-40B4-BE49-F238E27FC236}">
                <a16:creationId xmlns:a16="http://schemas.microsoft.com/office/drawing/2014/main" id="{B199E3F1-5652-85E8-91B7-EC92ECECF4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54714" y="1768347"/>
            <a:ext cx="545593" cy="819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3246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circles in different colors&#10;&#10;Description automatically generated">
            <a:extLst>
              <a:ext uri="{FF2B5EF4-FFF2-40B4-BE49-F238E27FC236}">
                <a16:creationId xmlns:a16="http://schemas.microsoft.com/office/drawing/2014/main" id="{BFC25E45-5AD1-3750-5B5A-E2D3CE6B9D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832429">
            <a:off x="1987798" y="733710"/>
            <a:ext cx="1758700" cy="3246127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7F2A0564-DE2F-6749-61A5-131ACC8886C3}"/>
              </a:ext>
            </a:extLst>
          </p:cNvPr>
          <p:cNvGrpSpPr/>
          <p:nvPr/>
        </p:nvGrpSpPr>
        <p:grpSpPr>
          <a:xfrm rot="6838226">
            <a:off x="4280431" y="3293326"/>
            <a:ext cx="664465" cy="1241619"/>
            <a:chOff x="5881111" y="1629599"/>
            <a:chExt cx="664465" cy="1241619"/>
          </a:xfrm>
        </p:grpSpPr>
        <p:pic>
          <p:nvPicPr>
            <p:cNvPr id="4" name="Picture 3" descr="A white circle with black border&#10;&#10;Description automatically generated">
              <a:extLst>
                <a:ext uri="{FF2B5EF4-FFF2-40B4-BE49-F238E27FC236}">
                  <a16:creationId xmlns:a16="http://schemas.microsoft.com/office/drawing/2014/main" id="{3BE3F83A-FBED-B2A2-EEB8-49191E2F8A2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0545" y="1629599"/>
              <a:ext cx="545593" cy="819914"/>
            </a:xfrm>
            <a:prstGeom prst="rect">
              <a:avLst/>
            </a:prstGeom>
          </p:spPr>
        </p:pic>
        <p:pic>
          <p:nvPicPr>
            <p:cNvPr id="5" name="Picture 4" descr="A red circle with black outline&#10;&#10;Description automatically generated">
              <a:extLst>
                <a:ext uri="{FF2B5EF4-FFF2-40B4-BE49-F238E27FC236}">
                  <a16:creationId xmlns:a16="http://schemas.microsoft.com/office/drawing/2014/main" id="{F3B5CD0F-45D0-8C82-AB30-37754B707F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1111" y="2206753"/>
              <a:ext cx="664465" cy="664465"/>
            </a:xfrm>
            <a:prstGeom prst="rect">
              <a:avLst/>
            </a:prstGeom>
          </p:spPr>
        </p:pic>
      </p:grp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33EE65D-B47B-0969-F055-4EA6DB08EA87}"/>
              </a:ext>
            </a:extLst>
          </p:cNvPr>
          <p:cNvCxnSpPr>
            <a:cxnSpLocks/>
          </p:cNvCxnSpPr>
          <p:nvPr/>
        </p:nvCxnSpPr>
        <p:spPr>
          <a:xfrm flipH="1" flipV="1">
            <a:off x="3994150" y="2914650"/>
            <a:ext cx="215900" cy="576268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2926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circles in different colors&#10;&#10;Description automatically generated">
            <a:extLst>
              <a:ext uri="{FF2B5EF4-FFF2-40B4-BE49-F238E27FC236}">
                <a16:creationId xmlns:a16="http://schemas.microsoft.com/office/drawing/2014/main" id="{BFC25E45-5AD1-3750-5B5A-E2D3CE6B9D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832429">
            <a:off x="1987798" y="733710"/>
            <a:ext cx="1758700" cy="3246127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7F2A0564-DE2F-6749-61A5-131ACC8886C3}"/>
              </a:ext>
            </a:extLst>
          </p:cNvPr>
          <p:cNvGrpSpPr/>
          <p:nvPr/>
        </p:nvGrpSpPr>
        <p:grpSpPr>
          <a:xfrm rot="7741230">
            <a:off x="3950231" y="2505926"/>
            <a:ext cx="664465" cy="1241619"/>
            <a:chOff x="5881111" y="1629599"/>
            <a:chExt cx="664465" cy="1241619"/>
          </a:xfrm>
        </p:grpSpPr>
        <p:pic>
          <p:nvPicPr>
            <p:cNvPr id="4" name="Picture 3" descr="A white circle with black border&#10;&#10;Description automatically generated">
              <a:extLst>
                <a:ext uri="{FF2B5EF4-FFF2-40B4-BE49-F238E27FC236}">
                  <a16:creationId xmlns:a16="http://schemas.microsoft.com/office/drawing/2014/main" id="{3BE3F83A-FBED-B2A2-EEB8-49191E2F8A2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0545" y="1629599"/>
              <a:ext cx="545593" cy="819914"/>
            </a:xfrm>
            <a:prstGeom prst="rect">
              <a:avLst/>
            </a:prstGeom>
          </p:spPr>
        </p:pic>
        <p:pic>
          <p:nvPicPr>
            <p:cNvPr id="5" name="Picture 4" descr="A red circle with black outline&#10;&#10;Description automatically generated">
              <a:extLst>
                <a:ext uri="{FF2B5EF4-FFF2-40B4-BE49-F238E27FC236}">
                  <a16:creationId xmlns:a16="http://schemas.microsoft.com/office/drawing/2014/main" id="{F3B5CD0F-45D0-8C82-AB30-37754B707F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1111" y="2206753"/>
              <a:ext cx="664465" cy="6644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604186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circle with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77569748-F97F-6A2A-A5D7-19CAF9486C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44008" y="-1386084"/>
            <a:ext cx="1249683" cy="5477267"/>
          </a:xfrm>
          <a:prstGeom prst="rect">
            <a:avLst/>
          </a:prstGeom>
        </p:spPr>
      </p:pic>
      <p:pic>
        <p:nvPicPr>
          <p:cNvPr id="3" name="Picture 2" descr="A grey and white logo&#10;&#10;Description automatically generated with medium confidence">
            <a:extLst>
              <a:ext uri="{FF2B5EF4-FFF2-40B4-BE49-F238E27FC236}">
                <a16:creationId xmlns:a16="http://schemas.microsoft.com/office/drawing/2014/main" id="{C30CA3B3-ABAE-41F6-CCED-2557377E47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278625" y="2389373"/>
            <a:ext cx="1249683" cy="5477267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9910B341-F472-9C24-A38D-6632EB77B67B}"/>
              </a:ext>
            </a:extLst>
          </p:cNvPr>
          <p:cNvGrpSpPr/>
          <p:nvPr/>
        </p:nvGrpSpPr>
        <p:grpSpPr>
          <a:xfrm rot="1197614">
            <a:off x="7068096" y="3330794"/>
            <a:ext cx="664465" cy="1241619"/>
            <a:chOff x="5881111" y="1629599"/>
            <a:chExt cx="664465" cy="1241619"/>
          </a:xfrm>
        </p:grpSpPr>
        <p:pic>
          <p:nvPicPr>
            <p:cNvPr id="5" name="Picture 4" descr="A white circle with black border&#10;&#10;Description automatically generated">
              <a:extLst>
                <a:ext uri="{FF2B5EF4-FFF2-40B4-BE49-F238E27FC236}">
                  <a16:creationId xmlns:a16="http://schemas.microsoft.com/office/drawing/2014/main" id="{A90C254A-4A89-91A6-0911-D766D9B97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0545" y="1629599"/>
              <a:ext cx="545593" cy="819914"/>
            </a:xfrm>
            <a:prstGeom prst="rect">
              <a:avLst/>
            </a:prstGeom>
          </p:spPr>
        </p:pic>
        <p:pic>
          <p:nvPicPr>
            <p:cNvPr id="6" name="Picture 5" descr="A red circle with black outline&#10;&#10;Description automatically generated">
              <a:extLst>
                <a:ext uri="{FF2B5EF4-FFF2-40B4-BE49-F238E27FC236}">
                  <a16:creationId xmlns:a16="http://schemas.microsoft.com/office/drawing/2014/main" id="{80A7DFE3-0AA8-E7BC-4A3B-BC63F922F55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1111" y="2206753"/>
              <a:ext cx="664465" cy="664465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9F8AAFE0-B1DA-EB1D-BB23-2AA6A7C52F72}"/>
              </a:ext>
            </a:extLst>
          </p:cNvPr>
          <p:cNvGrpSpPr/>
          <p:nvPr/>
        </p:nvGrpSpPr>
        <p:grpSpPr>
          <a:xfrm rot="6313383">
            <a:off x="6683612" y="2172684"/>
            <a:ext cx="664465" cy="1241619"/>
            <a:chOff x="5881111" y="1629599"/>
            <a:chExt cx="664465" cy="1241619"/>
          </a:xfrm>
        </p:grpSpPr>
        <p:pic>
          <p:nvPicPr>
            <p:cNvPr id="8" name="Picture 7" descr="A white circle with black border&#10;&#10;Description automatically generated">
              <a:extLst>
                <a:ext uri="{FF2B5EF4-FFF2-40B4-BE49-F238E27FC236}">
                  <a16:creationId xmlns:a16="http://schemas.microsoft.com/office/drawing/2014/main" id="{5FEE0D7E-29BA-0B5D-961C-FA9E4860EF1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0545" y="1629599"/>
              <a:ext cx="545593" cy="819914"/>
            </a:xfrm>
            <a:prstGeom prst="rect">
              <a:avLst/>
            </a:prstGeom>
          </p:spPr>
        </p:pic>
        <p:pic>
          <p:nvPicPr>
            <p:cNvPr id="9" name="Picture 8" descr="A red circle with black outline&#10;&#10;Description automatically generated">
              <a:extLst>
                <a:ext uri="{FF2B5EF4-FFF2-40B4-BE49-F238E27FC236}">
                  <a16:creationId xmlns:a16="http://schemas.microsoft.com/office/drawing/2014/main" id="{DC5D5156-6A38-0DC5-842C-F41B706A37E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1111" y="2206753"/>
              <a:ext cx="664465" cy="664465"/>
            </a:xfrm>
            <a:prstGeom prst="rect">
              <a:avLst/>
            </a:prstGeom>
          </p:spPr>
        </p:pic>
      </p:grp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C43B476-90DB-0D5C-F08E-881C70F8A7C7}"/>
              </a:ext>
            </a:extLst>
          </p:cNvPr>
          <p:cNvCxnSpPr/>
          <p:nvPr/>
        </p:nvCxnSpPr>
        <p:spPr>
          <a:xfrm flipH="1" flipV="1">
            <a:off x="6223000" y="1977391"/>
            <a:ext cx="336550" cy="499109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BB47542-B207-389C-6BC8-5A05E2754A92}"/>
              </a:ext>
            </a:extLst>
          </p:cNvPr>
          <p:cNvCxnSpPr>
            <a:cxnSpLocks/>
          </p:cNvCxnSpPr>
          <p:nvPr/>
        </p:nvCxnSpPr>
        <p:spPr>
          <a:xfrm flipH="1">
            <a:off x="6385724" y="4356100"/>
            <a:ext cx="690224" cy="292435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11588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F0BA8001-2ACD-256C-1512-88D3A66C2D0A}"/>
              </a:ext>
            </a:extLst>
          </p:cNvPr>
          <p:cNvGrpSpPr/>
          <p:nvPr/>
        </p:nvGrpSpPr>
        <p:grpSpPr>
          <a:xfrm rot="16200000">
            <a:off x="4511674" y="2497587"/>
            <a:ext cx="5616224" cy="2131643"/>
            <a:chOff x="1164833" y="3614633"/>
            <a:chExt cx="5616224" cy="2131643"/>
          </a:xfrm>
        </p:grpSpPr>
        <p:pic>
          <p:nvPicPr>
            <p:cNvPr id="21" name="Picture 20" descr="A grey and white logo&#10;&#10;Description automatically generated with medium confidence">
              <a:extLst>
                <a:ext uri="{FF2B5EF4-FFF2-40B4-BE49-F238E27FC236}">
                  <a16:creationId xmlns:a16="http://schemas.microsoft.com/office/drawing/2014/main" id="{932BDC3F-AA9D-76B9-C775-0370F8A7F89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278625" y="2382801"/>
              <a:ext cx="1249683" cy="5477267"/>
            </a:xfrm>
            <a:prstGeom prst="rect">
              <a:avLst/>
            </a:prstGeom>
          </p:spPr>
        </p:pic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6EEEB8B3-F4BB-AC1D-3C4F-FF470D051F32}"/>
                </a:ext>
              </a:extLst>
            </p:cNvPr>
            <p:cNvGrpSpPr/>
            <p:nvPr/>
          </p:nvGrpSpPr>
          <p:grpSpPr>
            <a:xfrm rot="194412">
              <a:off x="6116592" y="3614633"/>
              <a:ext cx="664465" cy="1241619"/>
              <a:chOff x="5881111" y="1629599"/>
              <a:chExt cx="664465" cy="1241619"/>
            </a:xfrm>
          </p:grpSpPr>
          <p:pic>
            <p:nvPicPr>
              <p:cNvPr id="23" name="Picture 22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03DDD169-044C-10B1-560A-A7C3AC306C8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940545" y="1629599"/>
                <a:ext cx="545593" cy="819914"/>
              </a:xfrm>
              <a:prstGeom prst="rect">
                <a:avLst/>
              </a:prstGeom>
            </p:spPr>
          </p:pic>
          <p:pic>
            <p:nvPicPr>
              <p:cNvPr id="24" name="Picture 23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743A9661-F37E-8035-1700-BB5512B84F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81111" y="2206753"/>
                <a:ext cx="664465" cy="664465"/>
              </a:xfrm>
              <a:prstGeom prst="rect">
                <a:avLst/>
              </a:prstGeom>
            </p:spPr>
          </p:pic>
        </p:grp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61B8A56-DD93-0502-5F18-E2277B45E9C4}"/>
              </a:ext>
            </a:extLst>
          </p:cNvPr>
          <p:cNvGrpSpPr/>
          <p:nvPr/>
        </p:nvGrpSpPr>
        <p:grpSpPr>
          <a:xfrm rot="16714117">
            <a:off x="871984" y="2625231"/>
            <a:ext cx="6174639" cy="1607538"/>
            <a:chOff x="1030216" y="721136"/>
            <a:chExt cx="6174639" cy="1607538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F56DB9B9-075C-5407-8A52-056646A4F9A7}"/>
                </a:ext>
              </a:extLst>
            </p:cNvPr>
            <p:cNvGrpSpPr/>
            <p:nvPr/>
          </p:nvGrpSpPr>
          <p:grpSpPr>
            <a:xfrm rot="6313383">
              <a:off x="6251813" y="1375632"/>
              <a:ext cx="664465" cy="1241619"/>
              <a:chOff x="5881111" y="1629599"/>
              <a:chExt cx="664465" cy="1241619"/>
            </a:xfrm>
          </p:grpSpPr>
          <p:pic>
            <p:nvPicPr>
              <p:cNvPr id="19" name="Picture 18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F375EEA6-6376-BD35-1937-C18003B9AE5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940545" y="1629599"/>
                <a:ext cx="545593" cy="819914"/>
              </a:xfrm>
              <a:prstGeom prst="rect">
                <a:avLst/>
              </a:prstGeom>
            </p:spPr>
          </p:pic>
          <p:pic>
            <p:nvPicPr>
              <p:cNvPr id="20" name="Picture 19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AF71150F-1B3E-181E-97EA-0ED1D007A4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81111" y="2206753"/>
                <a:ext cx="664465" cy="664465"/>
              </a:xfrm>
              <a:prstGeom prst="rect">
                <a:avLst/>
              </a:prstGeom>
            </p:spPr>
          </p:pic>
        </p:grpSp>
        <p:pic>
          <p:nvPicPr>
            <p:cNvPr id="25" name="Picture 24" descr="A white circle with black background&#10;&#10;Description automatically generated with medium confidence">
              <a:extLst>
                <a:ext uri="{FF2B5EF4-FFF2-40B4-BE49-F238E27FC236}">
                  <a16:creationId xmlns:a16="http://schemas.microsoft.com/office/drawing/2014/main" id="{2D2938F3-CC70-C9D5-404B-CA577C57AD9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144008" y="-1392656"/>
              <a:ext cx="1249683" cy="547726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454825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red circle with black and white clouds&#10;&#10;Description automatically generated">
            <a:extLst>
              <a:ext uri="{FF2B5EF4-FFF2-40B4-BE49-F238E27FC236}">
                <a16:creationId xmlns:a16="http://schemas.microsoft.com/office/drawing/2014/main" id="{392D8752-9049-DCD4-5D97-3C730A59A2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2003" y="2581146"/>
            <a:ext cx="2685293" cy="1365507"/>
          </a:xfrm>
          <a:prstGeom prst="rect">
            <a:avLst/>
          </a:prstGeom>
        </p:spPr>
      </p:pic>
      <p:pic>
        <p:nvPicPr>
          <p:cNvPr id="3" name="Picture 2" descr="A white circle with black border&#10;&#10;Description automatically generated">
            <a:extLst>
              <a:ext uri="{FF2B5EF4-FFF2-40B4-BE49-F238E27FC236}">
                <a16:creationId xmlns:a16="http://schemas.microsoft.com/office/drawing/2014/main" id="{F36A9BA0-2A08-C4ED-A734-507901986B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559541">
            <a:off x="4064252" y="3473705"/>
            <a:ext cx="545593" cy="819914"/>
          </a:xfrm>
          <a:prstGeom prst="rect">
            <a:avLst/>
          </a:prstGeom>
        </p:spPr>
      </p:pic>
      <p:pic>
        <p:nvPicPr>
          <p:cNvPr id="4" name="Picture 3" descr="A white circle with black border&#10;&#10;Description automatically generated">
            <a:extLst>
              <a:ext uri="{FF2B5EF4-FFF2-40B4-BE49-F238E27FC236}">
                <a16:creationId xmlns:a16="http://schemas.microsoft.com/office/drawing/2014/main" id="{3B7A08CB-D12C-516C-9216-357194CDC7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242847">
            <a:off x="2532880" y="3161732"/>
            <a:ext cx="545593" cy="819914"/>
          </a:xfrm>
          <a:prstGeom prst="rect">
            <a:avLst/>
          </a:prstGeom>
        </p:spPr>
      </p:pic>
      <p:pic>
        <p:nvPicPr>
          <p:cNvPr id="5" name="Picture 4" descr="A white circle with black border&#10;&#10;Description automatically generated">
            <a:extLst>
              <a:ext uri="{FF2B5EF4-FFF2-40B4-BE49-F238E27FC236}">
                <a16:creationId xmlns:a16="http://schemas.microsoft.com/office/drawing/2014/main" id="{35C7D3A2-6DD2-771C-F445-DD51FCA7EA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50014" y="2511297"/>
            <a:ext cx="545593" cy="819914"/>
          </a:xfrm>
          <a:prstGeom prst="rect">
            <a:avLst/>
          </a:prstGeom>
        </p:spPr>
      </p:pic>
      <p:pic>
        <p:nvPicPr>
          <p:cNvPr id="6" name="Picture 5" descr="A group of circles in different colors&#10;&#10;Description automatically generated">
            <a:extLst>
              <a:ext uri="{FF2B5EF4-FFF2-40B4-BE49-F238E27FC236}">
                <a16:creationId xmlns:a16="http://schemas.microsoft.com/office/drawing/2014/main" id="{95325208-FAB5-A693-2132-F3967CF05C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848542">
            <a:off x="6624546" y="-376311"/>
            <a:ext cx="1758700" cy="3246127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91F74195-5B82-A62B-4B77-D73423D0EB7A}"/>
              </a:ext>
            </a:extLst>
          </p:cNvPr>
          <p:cNvGrpSpPr/>
          <p:nvPr/>
        </p:nvGrpSpPr>
        <p:grpSpPr>
          <a:xfrm rot="12111308">
            <a:off x="6974316" y="2232468"/>
            <a:ext cx="664465" cy="1241619"/>
            <a:chOff x="5881111" y="1629599"/>
            <a:chExt cx="664465" cy="1241619"/>
          </a:xfrm>
        </p:grpSpPr>
        <p:pic>
          <p:nvPicPr>
            <p:cNvPr id="8" name="Picture 7" descr="A white circle with black border&#10;&#10;Description automatically generated">
              <a:extLst>
                <a:ext uri="{FF2B5EF4-FFF2-40B4-BE49-F238E27FC236}">
                  <a16:creationId xmlns:a16="http://schemas.microsoft.com/office/drawing/2014/main" id="{105CA703-F2FF-0813-C3A3-AEBADAE840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0545" y="1629599"/>
              <a:ext cx="545593" cy="819914"/>
            </a:xfrm>
            <a:prstGeom prst="rect">
              <a:avLst/>
            </a:prstGeom>
          </p:spPr>
        </p:pic>
        <p:pic>
          <p:nvPicPr>
            <p:cNvPr id="9" name="Picture 8" descr="A red circle with black outline&#10;&#10;Description automatically generated">
              <a:extLst>
                <a:ext uri="{FF2B5EF4-FFF2-40B4-BE49-F238E27FC236}">
                  <a16:creationId xmlns:a16="http://schemas.microsoft.com/office/drawing/2014/main" id="{E6C90195-9FC9-4920-75F3-6F7F7E93BFE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1111" y="2206753"/>
              <a:ext cx="664465" cy="664465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3AA1799-A928-27FD-5893-010CF9DADDA6}"/>
              </a:ext>
            </a:extLst>
          </p:cNvPr>
          <p:cNvGrpSpPr/>
          <p:nvPr/>
        </p:nvGrpSpPr>
        <p:grpSpPr>
          <a:xfrm rot="1671715">
            <a:off x="1563409" y="3695801"/>
            <a:ext cx="664465" cy="1241619"/>
            <a:chOff x="5881111" y="1629599"/>
            <a:chExt cx="664465" cy="1241619"/>
          </a:xfrm>
        </p:grpSpPr>
        <p:pic>
          <p:nvPicPr>
            <p:cNvPr id="11" name="Picture 10" descr="A white circle with black border&#10;&#10;Description automatically generated">
              <a:extLst>
                <a:ext uri="{FF2B5EF4-FFF2-40B4-BE49-F238E27FC236}">
                  <a16:creationId xmlns:a16="http://schemas.microsoft.com/office/drawing/2014/main" id="{0639ACDF-6C6A-FED2-0CAA-983B4EE1232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0545" y="1629599"/>
              <a:ext cx="545593" cy="819914"/>
            </a:xfrm>
            <a:prstGeom prst="rect">
              <a:avLst/>
            </a:prstGeom>
          </p:spPr>
        </p:pic>
        <p:pic>
          <p:nvPicPr>
            <p:cNvPr id="12" name="Picture 11" descr="A red circle with black outline&#10;&#10;Description automatically generated">
              <a:extLst>
                <a:ext uri="{FF2B5EF4-FFF2-40B4-BE49-F238E27FC236}">
                  <a16:creationId xmlns:a16="http://schemas.microsoft.com/office/drawing/2014/main" id="{CE7EBA07-CCA8-69CA-19AF-18FD766789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1111" y="2206753"/>
              <a:ext cx="664465" cy="664465"/>
            </a:xfrm>
            <a:prstGeom prst="rect">
              <a:avLst/>
            </a:prstGeom>
          </p:spPr>
        </p:pic>
      </p:grpSp>
      <p:pic>
        <p:nvPicPr>
          <p:cNvPr id="13" name="Picture 12" descr="A grey and white logo&#10;&#10;Description automatically generated with medium confidence">
            <a:extLst>
              <a:ext uri="{FF2B5EF4-FFF2-40B4-BE49-F238E27FC236}">
                <a16:creationId xmlns:a16="http://schemas.microsoft.com/office/drawing/2014/main" id="{D9C03A01-0992-2D1D-4167-034534A9A6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30061">
            <a:off x="5740193" y="4054539"/>
            <a:ext cx="1249683" cy="5477267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71BF582D-89F6-CBCE-5B90-9370D56982CB}"/>
              </a:ext>
            </a:extLst>
          </p:cNvPr>
          <p:cNvGrpSpPr/>
          <p:nvPr/>
        </p:nvGrpSpPr>
        <p:grpSpPr>
          <a:xfrm rot="16124473">
            <a:off x="4984060" y="3702143"/>
            <a:ext cx="664465" cy="1241619"/>
            <a:chOff x="5881111" y="1629599"/>
            <a:chExt cx="664465" cy="1241619"/>
          </a:xfrm>
        </p:grpSpPr>
        <p:pic>
          <p:nvPicPr>
            <p:cNvPr id="15" name="Picture 14" descr="A white circle with black border&#10;&#10;Description automatically generated">
              <a:extLst>
                <a:ext uri="{FF2B5EF4-FFF2-40B4-BE49-F238E27FC236}">
                  <a16:creationId xmlns:a16="http://schemas.microsoft.com/office/drawing/2014/main" id="{E01D2A08-C0C6-52D6-21E7-80D81038C82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0545" y="1629599"/>
              <a:ext cx="545593" cy="819914"/>
            </a:xfrm>
            <a:prstGeom prst="rect">
              <a:avLst/>
            </a:prstGeom>
          </p:spPr>
        </p:pic>
        <p:pic>
          <p:nvPicPr>
            <p:cNvPr id="16" name="Picture 15" descr="A red circle with black outline&#10;&#10;Description automatically generated">
              <a:extLst>
                <a:ext uri="{FF2B5EF4-FFF2-40B4-BE49-F238E27FC236}">
                  <a16:creationId xmlns:a16="http://schemas.microsoft.com/office/drawing/2014/main" id="{848A33F8-3AF3-9B8F-4216-9BF1EC84DDE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1111" y="2206753"/>
              <a:ext cx="664465" cy="664465"/>
            </a:xfrm>
            <a:prstGeom prst="rect">
              <a:avLst/>
            </a:prstGeom>
          </p:spPr>
        </p:pic>
      </p:grpSp>
      <p:pic>
        <p:nvPicPr>
          <p:cNvPr id="17" name="Picture 16" descr="A white circle with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01ED0D2B-7302-4B01-8965-32F99026E4B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847" y="4327587"/>
            <a:ext cx="1249683" cy="5477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4688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red circle with black and white clouds&#10;&#10;Description automatically generated">
            <a:extLst>
              <a:ext uri="{FF2B5EF4-FFF2-40B4-BE49-F238E27FC236}">
                <a16:creationId xmlns:a16="http://schemas.microsoft.com/office/drawing/2014/main" id="{392D8752-9049-DCD4-5D97-3C730A59A2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2003" y="2581146"/>
            <a:ext cx="2685293" cy="1365507"/>
          </a:xfrm>
          <a:prstGeom prst="rect">
            <a:avLst/>
          </a:prstGeom>
        </p:spPr>
      </p:pic>
      <p:pic>
        <p:nvPicPr>
          <p:cNvPr id="3" name="Picture 2" descr="A white circle with black border&#10;&#10;Description automatically generated">
            <a:extLst>
              <a:ext uri="{FF2B5EF4-FFF2-40B4-BE49-F238E27FC236}">
                <a16:creationId xmlns:a16="http://schemas.microsoft.com/office/drawing/2014/main" id="{F36A9BA0-2A08-C4ED-A734-507901986B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559541">
            <a:off x="7779146" y="4379271"/>
            <a:ext cx="545593" cy="819914"/>
          </a:xfrm>
          <a:prstGeom prst="rect">
            <a:avLst/>
          </a:prstGeom>
        </p:spPr>
      </p:pic>
      <p:pic>
        <p:nvPicPr>
          <p:cNvPr id="4" name="Picture 3" descr="A white circle with black border&#10;&#10;Description automatically generated">
            <a:extLst>
              <a:ext uri="{FF2B5EF4-FFF2-40B4-BE49-F238E27FC236}">
                <a16:creationId xmlns:a16="http://schemas.microsoft.com/office/drawing/2014/main" id="{3B7A08CB-D12C-516C-9216-357194CDC7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242847">
            <a:off x="842586" y="2509527"/>
            <a:ext cx="545593" cy="819914"/>
          </a:xfrm>
          <a:prstGeom prst="rect">
            <a:avLst/>
          </a:prstGeom>
        </p:spPr>
      </p:pic>
      <p:pic>
        <p:nvPicPr>
          <p:cNvPr id="5" name="Picture 4" descr="A white circle with black border&#10;&#10;Description automatically generated">
            <a:extLst>
              <a:ext uri="{FF2B5EF4-FFF2-40B4-BE49-F238E27FC236}">
                <a16:creationId xmlns:a16="http://schemas.microsoft.com/office/drawing/2014/main" id="{35C7D3A2-6DD2-771C-F445-DD51FCA7EA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08455">
            <a:off x="7520749" y="1886122"/>
            <a:ext cx="545593" cy="819914"/>
          </a:xfrm>
          <a:prstGeom prst="rect">
            <a:avLst/>
          </a:prstGeom>
        </p:spPr>
      </p:pic>
      <p:pic>
        <p:nvPicPr>
          <p:cNvPr id="6" name="Picture 5" descr="A group of circles in different colors&#10;&#10;Description automatically generated">
            <a:extLst>
              <a:ext uri="{FF2B5EF4-FFF2-40B4-BE49-F238E27FC236}">
                <a16:creationId xmlns:a16="http://schemas.microsoft.com/office/drawing/2014/main" id="{95325208-FAB5-A693-2132-F3967CF05C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022494" y="256190"/>
            <a:ext cx="1758700" cy="3246127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91F74195-5B82-A62B-4B77-D73423D0EB7A}"/>
              </a:ext>
            </a:extLst>
          </p:cNvPr>
          <p:cNvGrpSpPr/>
          <p:nvPr/>
        </p:nvGrpSpPr>
        <p:grpSpPr>
          <a:xfrm rot="12111308">
            <a:off x="6974316" y="2232468"/>
            <a:ext cx="664465" cy="1241619"/>
            <a:chOff x="5881111" y="1629599"/>
            <a:chExt cx="664465" cy="1241619"/>
          </a:xfrm>
        </p:grpSpPr>
        <p:pic>
          <p:nvPicPr>
            <p:cNvPr id="8" name="Picture 7" descr="A white circle with black border&#10;&#10;Description automatically generated">
              <a:extLst>
                <a:ext uri="{FF2B5EF4-FFF2-40B4-BE49-F238E27FC236}">
                  <a16:creationId xmlns:a16="http://schemas.microsoft.com/office/drawing/2014/main" id="{105CA703-F2FF-0813-C3A3-AEBADAE840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0545" y="1629599"/>
              <a:ext cx="545593" cy="819914"/>
            </a:xfrm>
            <a:prstGeom prst="rect">
              <a:avLst/>
            </a:prstGeom>
          </p:spPr>
        </p:pic>
        <p:pic>
          <p:nvPicPr>
            <p:cNvPr id="9" name="Picture 8" descr="A red circle with black outline&#10;&#10;Description automatically generated">
              <a:extLst>
                <a:ext uri="{FF2B5EF4-FFF2-40B4-BE49-F238E27FC236}">
                  <a16:creationId xmlns:a16="http://schemas.microsoft.com/office/drawing/2014/main" id="{E6C90195-9FC9-4920-75F3-6F7F7E93BFE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1111" y="2206753"/>
              <a:ext cx="664465" cy="664465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3AA1799-A928-27FD-5893-010CF9DADDA6}"/>
              </a:ext>
            </a:extLst>
          </p:cNvPr>
          <p:cNvGrpSpPr/>
          <p:nvPr/>
        </p:nvGrpSpPr>
        <p:grpSpPr>
          <a:xfrm rot="1671715">
            <a:off x="1379854" y="1869131"/>
            <a:ext cx="664465" cy="1241619"/>
            <a:chOff x="5881111" y="1629599"/>
            <a:chExt cx="664465" cy="1241619"/>
          </a:xfrm>
        </p:grpSpPr>
        <p:pic>
          <p:nvPicPr>
            <p:cNvPr id="11" name="Picture 10" descr="A white circle with black border&#10;&#10;Description automatically generated">
              <a:extLst>
                <a:ext uri="{FF2B5EF4-FFF2-40B4-BE49-F238E27FC236}">
                  <a16:creationId xmlns:a16="http://schemas.microsoft.com/office/drawing/2014/main" id="{0639ACDF-6C6A-FED2-0CAA-983B4EE1232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0545" y="1629599"/>
              <a:ext cx="545593" cy="819914"/>
            </a:xfrm>
            <a:prstGeom prst="rect">
              <a:avLst/>
            </a:prstGeom>
          </p:spPr>
        </p:pic>
        <p:pic>
          <p:nvPicPr>
            <p:cNvPr id="12" name="Picture 11" descr="A red circle with black outline&#10;&#10;Description automatically generated">
              <a:extLst>
                <a:ext uri="{FF2B5EF4-FFF2-40B4-BE49-F238E27FC236}">
                  <a16:creationId xmlns:a16="http://schemas.microsoft.com/office/drawing/2014/main" id="{CE7EBA07-CCA8-69CA-19AF-18FD766789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1111" y="2206753"/>
              <a:ext cx="664465" cy="664465"/>
            </a:xfrm>
            <a:prstGeom prst="rect">
              <a:avLst/>
            </a:prstGeom>
          </p:spPr>
        </p:pic>
      </p:grpSp>
      <p:pic>
        <p:nvPicPr>
          <p:cNvPr id="13" name="Picture 12" descr="A grey and white logo&#10;&#10;Description automatically generated with medium confidence">
            <a:extLst>
              <a:ext uri="{FF2B5EF4-FFF2-40B4-BE49-F238E27FC236}">
                <a16:creationId xmlns:a16="http://schemas.microsoft.com/office/drawing/2014/main" id="{D9C03A01-0992-2D1D-4167-034534A9A6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30061">
            <a:off x="4127194" y="3325554"/>
            <a:ext cx="1249683" cy="5477267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71BF582D-89F6-CBCE-5B90-9370D56982CB}"/>
              </a:ext>
            </a:extLst>
          </p:cNvPr>
          <p:cNvGrpSpPr/>
          <p:nvPr/>
        </p:nvGrpSpPr>
        <p:grpSpPr>
          <a:xfrm rot="16124473">
            <a:off x="7049119" y="3836125"/>
            <a:ext cx="664465" cy="1241619"/>
            <a:chOff x="5881111" y="1629599"/>
            <a:chExt cx="664465" cy="1241619"/>
          </a:xfrm>
        </p:grpSpPr>
        <p:pic>
          <p:nvPicPr>
            <p:cNvPr id="15" name="Picture 14" descr="A white circle with black border&#10;&#10;Description automatically generated">
              <a:extLst>
                <a:ext uri="{FF2B5EF4-FFF2-40B4-BE49-F238E27FC236}">
                  <a16:creationId xmlns:a16="http://schemas.microsoft.com/office/drawing/2014/main" id="{E01D2A08-C0C6-52D6-21E7-80D81038C82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0545" y="1629599"/>
              <a:ext cx="545593" cy="819914"/>
            </a:xfrm>
            <a:prstGeom prst="rect">
              <a:avLst/>
            </a:prstGeom>
          </p:spPr>
        </p:pic>
        <p:pic>
          <p:nvPicPr>
            <p:cNvPr id="16" name="Picture 15" descr="A red circle with black outline&#10;&#10;Description automatically generated">
              <a:extLst>
                <a:ext uri="{FF2B5EF4-FFF2-40B4-BE49-F238E27FC236}">
                  <a16:creationId xmlns:a16="http://schemas.microsoft.com/office/drawing/2014/main" id="{848A33F8-3AF3-9B8F-4216-9BF1EC84DDE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1111" y="2206753"/>
              <a:ext cx="664465" cy="664465"/>
            </a:xfrm>
            <a:prstGeom prst="rect">
              <a:avLst/>
            </a:prstGeom>
          </p:spPr>
        </p:pic>
      </p:grpSp>
      <p:pic>
        <p:nvPicPr>
          <p:cNvPr id="17" name="Picture 16" descr="A white circle with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01ED0D2B-7302-4B01-8965-32F99026E4B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7075" y="3146487"/>
            <a:ext cx="1249683" cy="5477267"/>
          </a:xfrm>
          <a:prstGeom prst="rect">
            <a:avLst/>
          </a:prstGeom>
        </p:spPr>
      </p:pic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972FA74-5A33-0942-A983-79AB5B9CBC45}"/>
              </a:ext>
            </a:extLst>
          </p:cNvPr>
          <p:cNvCxnSpPr/>
          <p:nvPr/>
        </p:nvCxnSpPr>
        <p:spPr>
          <a:xfrm flipH="1" flipV="1">
            <a:off x="2026208" y="2793453"/>
            <a:ext cx="1040842" cy="559347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7F1CC40-D11B-B567-79B4-074B3774C834}"/>
              </a:ext>
            </a:extLst>
          </p:cNvPr>
          <p:cNvCxnSpPr>
            <a:cxnSpLocks/>
            <a:endCxn id="15" idx="0"/>
          </p:cNvCxnSpPr>
          <p:nvPr/>
        </p:nvCxnSpPr>
        <p:spPr>
          <a:xfrm>
            <a:off x="4184649" y="3716979"/>
            <a:ext cx="2576042" cy="753595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7B1F4131-9A06-AA5F-1F10-5F925E6F31A9}"/>
              </a:ext>
            </a:extLst>
          </p:cNvPr>
          <p:cNvCxnSpPr>
            <a:cxnSpLocks/>
            <a:endCxn id="8" idx="3"/>
          </p:cNvCxnSpPr>
          <p:nvPr/>
        </p:nvCxnSpPr>
        <p:spPr>
          <a:xfrm flipV="1">
            <a:off x="5527296" y="2947424"/>
            <a:ext cx="1447572" cy="65722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04788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6881941-2386-F6E1-D52E-1F94A75177E2}"/>
              </a:ext>
            </a:extLst>
          </p:cNvPr>
          <p:cNvSpPr txBox="1"/>
          <p:nvPr/>
        </p:nvSpPr>
        <p:spPr>
          <a:xfrm>
            <a:off x="1409700" y="1987550"/>
            <a:ext cx="5137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Nucleotides</a:t>
            </a:r>
          </a:p>
        </p:txBody>
      </p:sp>
    </p:spTree>
    <p:extLst>
      <p:ext uri="{BB962C8B-B14F-4D97-AF65-F5344CB8AC3E}">
        <p14:creationId xmlns:p14="http://schemas.microsoft.com/office/powerpoint/2010/main" val="31543961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black border&#10;&#10;Description automatically generated">
            <a:extLst>
              <a:ext uri="{FF2B5EF4-FFF2-40B4-BE49-F238E27FC236}">
                <a16:creationId xmlns:a16="http://schemas.microsoft.com/office/drawing/2014/main" id="{875473F8-7A65-CA83-5408-F65C1CE567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5214" y="5373370"/>
            <a:ext cx="545593" cy="819914"/>
          </a:xfrm>
          <a:prstGeom prst="rect">
            <a:avLst/>
          </a:prstGeom>
        </p:spPr>
      </p:pic>
      <p:pic>
        <p:nvPicPr>
          <p:cNvPr id="5" name="Picture 4" descr="A blue and white circle shapes&#10;&#10;Description automatically generated with medium confidence">
            <a:extLst>
              <a:ext uri="{FF2B5EF4-FFF2-40B4-BE49-F238E27FC236}">
                <a16:creationId xmlns:a16="http://schemas.microsoft.com/office/drawing/2014/main" id="{3B4ED2D5-3F77-5202-9E5D-787CB36F6B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8583" y="2718056"/>
            <a:ext cx="2712726" cy="2624333"/>
          </a:xfrm>
          <a:prstGeom prst="rect">
            <a:avLst/>
          </a:prstGeom>
        </p:spPr>
      </p:pic>
      <p:pic>
        <p:nvPicPr>
          <p:cNvPr id="7" name="Picture 6" descr="A red white and blue circle&#10;&#10;Description automatically generated">
            <a:extLst>
              <a:ext uri="{FF2B5EF4-FFF2-40B4-BE49-F238E27FC236}">
                <a16:creationId xmlns:a16="http://schemas.microsoft.com/office/drawing/2014/main" id="{81ACE358-B453-C235-5AB1-AEC37DA019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4327" y="3375911"/>
            <a:ext cx="3502159" cy="2862078"/>
          </a:xfrm>
          <a:prstGeom prst="rect">
            <a:avLst/>
          </a:prstGeom>
        </p:spPr>
      </p:pic>
      <p:pic>
        <p:nvPicPr>
          <p:cNvPr id="9" name="Picture 8" descr="A red white and blue circle&#10;&#10;Description automatically generated">
            <a:extLst>
              <a:ext uri="{FF2B5EF4-FFF2-40B4-BE49-F238E27FC236}">
                <a16:creationId xmlns:a16="http://schemas.microsoft.com/office/drawing/2014/main" id="{D5F66C16-CC00-9F3B-5045-FA28F9E80C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4327" y="220214"/>
            <a:ext cx="2225045" cy="2569469"/>
          </a:xfrm>
          <a:prstGeom prst="rect">
            <a:avLst/>
          </a:prstGeom>
        </p:spPr>
      </p:pic>
      <p:pic>
        <p:nvPicPr>
          <p:cNvPr id="11" name="Picture 10" descr="A red white and blue circle with legs&#10;&#10;Description automatically generated">
            <a:extLst>
              <a:ext uri="{FF2B5EF4-FFF2-40B4-BE49-F238E27FC236}">
                <a16:creationId xmlns:a16="http://schemas.microsoft.com/office/drawing/2014/main" id="{1D62668D-ED96-3A8E-99D1-C95C2FED5E2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8034" y="148587"/>
            <a:ext cx="1953772" cy="2474981"/>
          </a:xfrm>
          <a:prstGeom prst="rect">
            <a:avLst/>
          </a:prstGeom>
        </p:spPr>
      </p:pic>
      <p:pic>
        <p:nvPicPr>
          <p:cNvPr id="13" name="Picture 12" descr="A red and yellow circle with a black background&#10;&#10;Description automatically generated">
            <a:extLst>
              <a:ext uri="{FF2B5EF4-FFF2-40B4-BE49-F238E27FC236}">
                <a16:creationId xmlns:a16="http://schemas.microsoft.com/office/drawing/2014/main" id="{11ECAAB4-3CA2-9BF1-D34F-61BB372EA3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360" y="3019043"/>
            <a:ext cx="1789180" cy="1908052"/>
          </a:xfrm>
          <a:prstGeom prst="rect">
            <a:avLst/>
          </a:prstGeom>
        </p:spPr>
      </p:pic>
      <p:pic>
        <p:nvPicPr>
          <p:cNvPr id="15" name="Picture 14" descr="A red circle and black text&#10;&#10;Description automatically generated">
            <a:extLst>
              <a:ext uri="{FF2B5EF4-FFF2-40B4-BE49-F238E27FC236}">
                <a16:creationId xmlns:a16="http://schemas.microsoft.com/office/drawing/2014/main" id="{EDE1201A-C5DF-AB16-6794-1558ECBC4DF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793" y="386331"/>
            <a:ext cx="2179324" cy="2237237"/>
          </a:xfrm>
          <a:prstGeom prst="rect">
            <a:avLst/>
          </a:prstGeom>
        </p:spPr>
      </p:pic>
      <p:pic>
        <p:nvPicPr>
          <p:cNvPr id="17" name="Picture 16" descr="A grey circle with a black background&#10;&#10;Description automatically generated">
            <a:extLst>
              <a:ext uri="{FF2B5EF4-FFF2-40B4-BE49-F238E27FC236}">
                <a16:creationId xmlns:a16="http://schemas.microsoft.com/office/drawing/2014/main" id="{FD3043DD-83A6-F003-E00E-1AEFD24223F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904" y="5565394"/>
            <a:ext cx="694945" cy="944882"/>
          </a:xfrm>
          <a:prstGeom prst="rect">
            <a:avLst/>
          </a:prstGeom>
        </p:spPr>
      </p:pic>
      <p:pic>
        <p:nvPicPr>
          <p:cNvPr id="19" name="Picture 18" descr="A red circle with black outline&#10;&#10;Description automatically generated">
            <a:extLst>
              <a:ext uri="{FF2B5EF4-FFF2-40B4-BE49-F238E27FC236}">
                <a16:creationId xmlns:a16="http://schemas.microsoft.com/office/drawing/2014/main" id="{82666BEC-D8B2-5937-489B-0DDC8F77778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0263" y="5373370"/>
            <a:ext cx="664465" cy="664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3898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circle with black border&#10;&#10;Description automatically generated">
            <a:extLst>
              <a:ext uri="{FF2B5EF4-FFF2-40B4-BE49-F238E27FC236}">
                <a16:creationId xmlns:a16="http://schemas.microsoft.com/office/drawing/2014/main" id="{5928BF29-3DF7-9C20-1728-EE16D62753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867893">
            <a:off x="1484752" y="5078795"/>
            <a:ext cx="545593" cy="819914"/>
          </a:xfrm>
          <a:prstGeom prst="rect">
            <a:avLst/>
          </a:prstGeom>
        </p:spPr>
      </p:pic>
      <p:pic>
        <p:nvPicPr>
          <p:cNvPr id="3" name="Picture 2" descr="A red white and blue circle with legs&#10;&#10;Description automatically generated">
            <a:extLst>
              <a:ext uri="{FF2B5EF4-FFF2-40B4-BE49-F238E27FC236}">
                <a16:creationId xmlns:a16="http://schemas.microsoft.com/office/drawing/2014/main" id="{3B3228B8-3D1C-D571-8828-9F43585CE7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055" y="1488437"/>
            <a:ext cx="1953772" cy="2474981"/>
          </a:xfrm>
          <a:prstGeom prst="rect">
            <a:avLst/>
          </a:prstGeom>
        </p:spPr>
      </p:pic>
      <p:pic>
        <p:nvPicPr>
          <p:cNvPr id="4" name="Picture 3" descr="A red and yellow circle with a black background&#10;&#10;Description automatically generated">
            <a:extLst>
              <a:ext uri="{FF2B5EF4-FFF2-40B4-BE49-F238E27FC236}">
                <a16:creationId xmlns:a16="http://schemas.microsoft.com/office/drawing/2014/main" id="{5E757C44-4FE1-8FFF-5B99-D2DB9537DD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860" y="618743"/>
            <a:ext cx="1789180" cy="1908052"/>
          </a:xfrm>
          <a:prstGeom prst="rect">
            <a:avLst/>
          </a:prstGeom>
        </p:spPr>
      </p:pic>
      <p:pic>
        <p:nvPicPr>
          <p:cNvPr id="5" name="Picture 4" descr="A red circle and black text&#10;&#10;Description automatically generated">
            <a:extLst>
              <a:ext uri="{FF2B5EF4-FFF2-40B4-BE49-F238E27FC236}">
                <a16:creationId xmlns:a16="http://schemas.microsoft.com/office/drawing/2014/main" id="{DB1EF3C4-0DAD-C331-FCFB-2C903229BE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9258" y="2603499"/>
            <a:ext cx="2179324" cy="2237237"/>
          </a:xfrm>
          <a:prstGeom prst="rect">
            <a:avLst/>
          </a:prstGeom>
        </p:spPr>
      </p:pic>
      <p:pic>
        <p:nvPicPr>
          <p:cNvPr id="7" name="Picture 6" descr="A red circle with black outline&#10;&#10;Description automatically generated">
            <a:extLst>
              <a:ext uri="{FF2B5EF4-FFF2-40B4-BE49-F238E27FC236}">
                <a16:creationId xmlns:a16="http://schemas.microsoft.com/office/drawing/2014/main" id="{8CA317D6-9122-2E2E-7277-F9040F0FB58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8331">
            <a:off x="2582163" y="4801854"/>
            <a:ext cx="664465" cy="664465"/>
          </a:xfrm>
          <a:prstGeom prst="rect">
            <a:avLst/>
          </a:prstGeom>
        </p:spPr>
      </p:pic>
      <p:pic>
        <p:nvPicPr>
          <p:cNvPr id="9" name="Picture 8" descr="A white circle with black border&#10;&#10;Description automatically generated">
            <a:extLst>
              <a:ext uri="{FF2B5EF4-FFF2-40B4-BE49-F238E27FC236}">
                <a16:creationId xmlns:a16="http://schemas.microsoft.com/office/drawing/2014/main" id="{F2F27373-8FDB-3EF1-F9E0-0F8006300E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33909">
            <a:off x="8355370" y="1603366"/>
            <a:ext cx="545593" cy="819914"/>
          </a:xfrm>
          <a:prstGeom prst="rect">
            <a:avLst/>
          </a:prstGeom>
        </p:spPr>
      </p:pic>
      <p:pic>
        <p:nvPicPr>
          <p:cNvPr id="12" name="Picture 11" descr="A blue and white molecule&#10;&#10;Description automatically generated">
            <a:extLst>
              <a:ext uri="{FF2B5EF4-FFF2-40B4-BE49-F238E27FC236}">
                <a16:creationId xmlns:a16="http://schemas.microsoft.com/office/drawing/2014/main" id="{2A2CA064-C197-9863-5BBA-D0167F73F9B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1181" y="3700782"/>
            <a:ext cx="1011938" cy="1139954"/>
          </a:xfrm>
          <a:prstGeom prst="rect">
            <a:avLst/>
          </a:prstGeom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F3CCF1B-528F-BAB6-FF1F-E8D316AF3174}"/>
              </a:ext>
            </a:extLst>
          </p:cNvPr>
          <p:cNvCxnSpPr>
            <a:cxnSpLocks/>
          </p:cNvCxnSpPr>
          <p:nvPr/>
        </p:nvCxnSpPr>
        <p:spPr>
          <a:xfrm flipV="1">
            <a:off x="3100813" y="4532541"/>
            <a:ext cx="556472" cy="308195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291C7A0-46F3-1EB6-F3BE-7CED5C652F18}"/>
              </a:ext>
            </a:extLst>
          </p:cNvPr>
          <p:cNvCxnSpPr>
            <a:cxnSpLocks/>
          </p:cNvCxnSpPr>
          <p:nvPr/>
        </p:nvCxnSpPr>
        <p:spPr>
          <a:xfrm>
            <a:off x="3210932" y="2407145"/>
            <a:ext cx="390072" cy="256542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54E5FB5B-619C-0835-CECA-29C1BE0633B7}"/>
              </a:ext>
            </a:extLst>
          </p:cNvPr>
          <p:cNvCxnSpPr>
            <a:cxnSpLocks/>
          </p:cNvCxnSpPr>
          <p:nvPr/>
        </p:nvCxnSpPr>
        <p:spPr>
          <a:xfrm flipH="1">
            <a:off x="5605670" y="2725927"/>
            <a:ext cx="836530" cy="703073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23E736F0-5BB4-4810-1BFB-C9412CF45356}"/>
              </a:ext>
            </a:extLst>
          </p:cNvPr>
          <p:cNvCxnSpPr>
            <a:cxnSpLocks/>
          </p:cNvCxnSpPr>
          <p:nvPr/>
        </p:nvCxnSpPr>
        <p:spPr>
          <a:xfrm flipH="1" flipV="1">
            <a:off x="8112254" y="3700782"/>
            <a:ext cx="423499" cy="330709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8134D4ED-B296-9B3E-535D-C52773FADDB9}"/>
              </a:ext>
            </a:extLst>
          </p:cNvPr>
          <p:cNvCxnSpPr>
            <a:cxnSpLocks/>
          </p:cNvCxnSpPr>
          <p:nvPr/>
        </p:nvCxnSpPr>
        <p:spPr>
          <a:xfrm flipH="1">
            <a:off x="7900505" y="2218328"/>
            <a:ext cx="423499" cy="385171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5E660606-65BF-101F-1DD5-E7E0BD493A60}"/>
              </a:ext>
            </a:extLst>
          </p:cNvPr>
          <p:cNvCxnSpPr>
            <a:cxnSpLocks/>
          </p:cNvCxnSpPr>
          <p:nvPr/>
        </p:nvCxnSpPr>
        <p:spPr>
          <a:xfrm flipV="1">
            <a:off x="2158413" y="5192202"/>
            <a:ext cx="481420" cy="197263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188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circles with letters and numbers&#10;&#10;Description automatically generated">
            <a:extLst>
              <a:ext uri="{FF2B5EF4-FFF2-40B4-BE49-F238E27FC236}">
                <a16:creationId xmlns:a16="http://schemas.microsoft.com/office/drawing/2014/main" id="{08674695-BBE7-AD3B-4C90-663DF6B2CF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65" y="998545"/>
            <a:ext cx="1975108" cy="1810516"/>
          </a:xfrm>
          <a:prstGeom prst="rect">
            <a:avLst/>
          </a:prstGeom>
        </p:spPr>
      </p:pic>
      <p:pic>
        <p:nvPicPr>
          <p:cNvPr id="5" name="Picture 4" descr="A blue bottle opener with a letter r&#10;&#10;Description automatically generated">
            <a:extLst>
              <a:ext uri="{FF2B5EF4-FFF2-40B4-BE49-F238E27FC236}">
                <a16:creationId xmlns:a16="http://schemas.microsoft.com/office/drawing/2014/main" id="{0476800B-4AA4-B5C4-E4B8-21164B31F4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3850" y="807983"/>
            <a:ext cx="847346" cy="1286259"/>
          </a:xfrm>
          <a:prstGeom prst="rect">
            <a:avLst/>
          </a:prstGeom>
        </p:spPr>
      </p:pic>
      <p:pic>
        <p:nvPicPr>
          <p:cNvPr id="7" name="Picture 6" descr="A green keyhole with a letter r&#10;&#10;Description automatically generated">
            <a:extLst>
              <a:ext uri="{FF2B5EF4-FFF2-40B4-BE49-F238E27FC236}">
                <a16:creationId xmlns:a16="http://schemas.microsoft.com/office/drawing/2014/main" id="{DD403C2D-8DCD-0BB1-FDF9-8A6CCBF358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4866" y="807983"/>
            <a:ext cx="847346" cy="1286259"/>
          </a:xfrm>
          <a:prstGeom prst="rect">
            <a:avLst/>
          </a:prstGeom>
        </p:spPr>
      </p:pic>
      <p:pic>
        <p:nvPicPr>
          <p:cNvPr id="9" name="Picture 8" descr="A red bottle opener with a black letter&#10;&#10;Description automatically generated">
            <a:extLst>
              <a:ext uri="{FF2B5EF4-FFF2-40B4-BE49-F238E27FC236}">
                <a16:creationId xmlns:a16="http://schemas.microsoft.com/office/drawing/2014/main" id="{B9452245-5C14-AA8E-C4AF-6E9CF7DD86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4571" y="764914"/>
            <a:ext cx="847346" cy="1286259"/>
          </a:xfrm>
          <a:prstGeom prst="rect">
            <a:avLst/>
          </a:prstGeom>
        </p:spPr>
      </p:pic>
      <p:pic>
        <p:nvPicPr>
          <p:cNvPr id="11" name="Picture 10" descr="A yellow keyhole with a letter r&#10;&#10;Description automatically generated">
            <a:extLst>
              <a:ext uri="{FF2B5EF4-FFF2-40B4-BE49-F238E27FC236}">
                <a16:creationId xmlns:a16="http://schemas.microsoft.com/office/drawing/2014/main" id="{062D5B80-7C9B-2F61-DA8B-E534AFE66B3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8654" y="764914"/>
            <a:ext cx="847346" cy="1286259"/>
          </a:xfrm>
          <a:prstGeom prst="rect">
            <a:avLst/>
          </a:prstGeom>
        </p:spPr>
      </p:pic>
      <p:pic>
        <p:nvPicPr>
          <p:cNvPr id="13" name="Picture 12" descr="A keyhole with a letter r&#10;&#10;Description automatically generated">
            <a:extLst>
              <a:ext uri="{FF2B5EF4-FFF2-40B4-BE49-F238E27FC236}">
                <a16:creationId xmlns:a16="http://schemas.microsoft.com/office/drawing/2014/main" id="{6030FE20-DAF9-6BF8-1FA6-0425F114B8F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2023" y="764913"/>
            <a:ext cx="847346" cy="1286259"/>
          </a:xfrm>
          <a:prstGeom prst="rect">
            <a:avLst/>
          </a:prstGeom>
        </p:spPr>
      </p:pic>
      <p:pic>
        <p:nvPicPr>
          <p:cNvPr id="15" name="Picture 14" descr="A white circle with black border&#10;&#10;Description automatically generated">
            <a:extLst>
              <a:ext uri="{FF2B5EF4-FFF2-40B4-BE49-F238E27FC236}">
                <a16:creationId xmlns:a16="http://schemas.microsoft.com/office/drawing/2014/main" id="{4991F40C-C8E2-E150-782A-547FADCD5F5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177" y="3794295"/>
            <a:ext cx="545593" cy="819914"/>
          </a:xfrm>
          <a:prstGeom prst="rect">
            <a:avLst/>
          </a:prstGeom>
        </p:spPr>
      </p:pic>
      <p:pic>
        <p:nvPicPr>
          <p:cNvPr id="17" name="Picture 16" descr="A red circle with black outline&#10;&#10;Description automatically generated">
            <a:extLst>
              <a:ext uri="{FF2B5EF4-FFF2-40B4-BE49-F238E27FC236}">
                <a16:creationId xmlns:a16="http://schemas.microsoft.com/office/drawing/2014/main" id="{17E80AA7-5A7B-C320-AA68-B578DFB5414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4358" y="3794295"/>
            <a:ext cx="664465" cy="664465"/>
          </a:xfrm>
          <a:prstGeom prst="rect">
            <a:avLst/>
          </a:prstGeom>
        </p:spPr>
      </p:pic>
      <p:pic>
        <p:nvPicPr>
          <p:cNvPr id="18" name="Picture 17" descr="A white circle with black border&#10;&#10;Description automatically generated">
            <a:extLst>
              <a:ext uri="{FF2B5EF4-FFF2-40B4-BE49-F238E27FC236}">
                <a16:creationId xmlns:a16="http://schemas.microsoft.com/office/drawing/2014/main" id="{988987D2-8D5F-D947-967E-3DDC164FC3F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9388" y="3794295"/>
            <a:ext cx="545593" cy="819914"/>
          </a:xfrm>
          <a:prstGeom prst="rect">
            <a:avLst/>
          </a:prstGeom>
        </p:spPr>
      </p:pic>
      <p:pic>
        <p:nvPicPr>
          <p:cNvPr id="19" name="Picture 18" descr="A group of circles with letters and numbers&#10;&#10;Description automatically generated">
            <a:extLst>
              <a:ext uri="{FF2B5EF4-FFF2-40B4-BE49-F238E27FC236}">
                <a16:creationId xmlns:a16="http://schemas.microsoft.com/office/drawing/2014/main" id="{2C68A3F0-37F5-6DFB-1EBD-2D64338411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408" y="3708951"/>
            <a:ext cx="1975108" cy="1810516"/>
          </a:xfrm>
          <a:prstGeom prst="rect">
            <a:avLst/>
          </a:prstGeom>
        </p:spPr>
      </p:pic>
      <p:pic>
        <p:nvPicPr>
          <p:cNvPr id="20" name="Picture 19" descr="A white circle with black border&#10;&#10;Description automatically generated">
            <a:extLst>
              <a:ext uri="{FF2B5EF4-FFF2-40B4-BE49-F238E27FC236}">
                <a16:creationId xmlns:a16="http://schemas.microsoft.com/office/drawing/2014/main" id="{9CCB568B-E1FC-57A8-5400-9033E5BF176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6670" y="3794295"/>
            <a:ext cx="545593" cy="819914"/>
          </a:xfrm>
          <a:prstGeom prst="rect">
            <a:avLst/>
          </a:prstGeom>
        </p:spPr>
      </p:pic>
      <p:pic>
        <p:nvPicPr>
          <p:cNvPr id="22" name="Picture 21" descr="A white circle with black border&#10;&#10;Description automatically generated">
            <a:extLst>
              <a:ext uri="{FF2B5EF4-FFF2-40B4-BE49-F238E27FC236}">
                <a16:creationId xmlns:a16="http://schemas.microsoft.com/office/drawing/2014/main" id="{6D3F3EE3-0F22-0CF6-BBC0-E0A5FEE3092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3881" y="3794295"/>
            <a:ext cx="545593" cy="819914"/>
          </a:xfrm>
          <a:prstGeom prst="rect">
            <a:avLst/>
          </a:prstGeom>
        </p:spPr>
      </p:pic>
      <p:pic>
        <p:nvPicPr>
          <p:cNvPr id="23" name="Picture 22" descr="A blue bottle opener with a letter r&#10;&#10;Description automatically generated">
            <a:extLst>
              <a:ext uri="{FF2B5EF4-FFF2-40B4-BE49-F238E27FC236}">
                <a16:creationId xmlns:a16="http://schemas.microsoft.com/office/drawing/2014/main" id="{84589472-B374-495F-47DB-38FCC57ECA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3850" y="807982"/>
            <a:ext cx="847346" cy="1286259"/>
          </a:xfrm>
          <a:prstGeom prst="rect">
            <a:avLst/>
          </a:prstGeom>
        </p:spPr>
      </p:pic>
      <p:pic>
        <p:nvPicPr>
          <p:cNvPr id="24" name="Picture 23" descr="A green keyhole with a letter r&#10;&#10;Description automatically generated">
            <a:extLst>
              <a:ext uri="{FF2B5EF4-FFF2-40B4-BE49-F238E27FC236}">
                <a16:creationId xmlns:a16="http://schemas.microsoft.com/office/drawing/2014/main" id="{B9DBB06E-4429-C7EE-8339-2EC22C5BD5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4866" y="807982"/>
            <a:ext cx="847346" cy="1286259"/>
          </a:xfrm>
          <a:prstGeom prst="rect">
            <a:avLst/>
          </a:prstGeom>
        </p:spPr>
      </p:pic>
      <p:pic>
        <p:nvPicPr>
          <p:cNvPr id="25" name="Picture 24" descr="A red bottle opener with a black letter&#10;&#10;Description automatically generated">
            <a:extLst>
              <a:ext uri="{FF2B5EF4-FFF2-40B4-BE49-F238E27FC236}">
                <a16:creationId xmlns:a16="http://schemas.microsoft.com/office/drawing/2014/main" id="{A40D21D7-1E1A-B636-288E-A80D4B3591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4571" y="764913"/>
            <a:ext cx="847346" cy="1286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8284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circle with black border&#10;&#10;Description automatically generated">
            <a:extLst>
              <a:ext uri="{FF2B5EF4-FFF2-40B4-BE49-F238E27FC236}">
                <a16:creationId xmlns:a16="http://schemas.microsoft.com/office/drawing/2014/main" id="{5928BF29-3DF7-9C20-1728-EE16D62753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">
            <a:off x="9656199" y="817610"/>
            <a:ext cx="545593" cy="819914"/>
          </a:xfrm>
          <a:prstGeom prst="rect">
            <a:avLst/>
          </a:prstGeom>
        </p:spPr>
      </p:pic>
      <p:pic>
        <p:nvPicPr>
          <p:cNvPr id="3" name="Picture 2" descr="A red white and blue circle with legs&#10;&#10;Description automatically generated">
            <a:extLst>
              <a:ext uri="{FF2B5EF4-FFF2-40B4-BE49-F238E27FC236}">
                <a16:creationId xmlns:a16="http://schemas.microsoft.com/office/drawing/2014/main" id="{3B3228B8-3D1C-D571-8828-9F43585CE7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940000">
            <a:off x="3235134" y="1739095"/>
            <a:ext cx="1953772" cy="2474981"/>
          </a:xfrm>
          <a:prstGeom prst="rect">
            <a:avLst/>
          </a:prstGeom>
        </p:spPr>
      </p:pic>
      <p:pic>
        <p:nvPicPr>
          <p:cNvPr id="4" name="Picture 3" descr="A red and yellow circle with a black background&#10;&#10;Description automatically generated">
            <a:extLst>
              <a:ext uri="{FF2B5EF4-FFF2-40B4-BE49-F238E27FC236}">
                <a16:creationId xmlns:a16="http://schemas.microsoft.com/office/drawing/2014/main" id="{5E757C44-4FE1-8FFF-5B99-D2DB9537DD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660000">
            <a:off x="6963702" y="4940085"/>
            <a:ext cx="1789180" cy="1908052"/>
          </a:xfrm>
          <a:prstGeom prst="rect">
            <a:avLst/>
          </a:prstGeom>
        </p:spPr>
      </p:pic>
      <p:pic>
        <p:nvPicPr>
          <p:cNvPr id="5" name="Picture 4" descr="A red circle and black text&#10;&#10;Description automatically generated">
            <a:extLst>
              <a:ext uri="{FF2B5EF4-FFF2-40B4-BE49-F238E27FC236}">
                <a16:creationId xmlns:a16="http://schemas.microsoft.com/office/drawing/2014/main" id="{DB1EF3C4-0DAD-C331-FCFB-2C903229BE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120000">
            <a:off x="6106073" y="2102183"/>
            <a:ext cx="2179324" cy="2237237"/>
          </a:xfrm>
          <a:prstGeom prst="rect">
            <a:avLst/>
          </a:prstGeom>
        </p:spPr>
      </p:pic>
      <p:pic>
        <p:nvPicPr>
          <p:cNvPr id="7" name="Picture 6" descr="A red circle with black outline&#10;&#10;Description automatically generated">
            <a:extLst>
              <a:ext uri="{FF2B5EF4-FFF2-40B4-BE49-F238E27FC236}">
                <a16:creationId xmlns:a16="http://schemas.microsoft.com/office/drawing/2014/main" id="{8CA317D6-9122-2E2E-7277-F9040F0FB58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8331">
            <a:off x="8978953" y="2094749"/>
            <a:ext cx="664465" cy="664465"/>
          </a:xfrm>
          <a:prstGeom prst="rect">
            <a:avLst/>
          </a:prstGeom>
        </p:spPr>
      </p:pic>
      <p:pic>
        <p:nvPicPr>
          <p:cNvPr id="9" name="Picture 8" descr="A white circle with black border&#10;&#10;Description automatically generated">
            <a:extLst>
              <a:ext uri="{FF2B5EF4-FFF2-40B4-BE49-F238E27FC236}">
                <a16:creationId xmlns:a16="http://schemas.microsoft.com/office/drawing/2014/main" id="{F2F27373-8FDB-3EF1-F9E0-0F8006300E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5400000">
            <a:off x="1968606" y="2485682"/>
            <a:ext cx="545593" cy="819914"/>
          </a:xfrm>
          <a:prstGeom prst="rect">
            <a:avLst/>
          </a:prstGeom>
        </p:spPr>
      </p:pic>
      <p:pic>
        <p:nvPicPr>
          <p:cNvPr id="12" name="Picture 11" descr="A blue and white molecule&#10;&#10;Description automatically generated">
            <a:extLst>
              <a:ext uri="{FF2B5EF4-FFF2-40B4-BE49-F238E27FC236}">
                <a16:creationId xmlns:a16="http://schemas.microsoft.com/office/drawing/2014/main" id="{2A2CA064-C197-9863-5BBA-D0167F73F9B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160000">
            <a:off x="2445445" y="221651"/>
            <a:ext cx="1011938" cy="1139954"/>
          </a:xfrm>
          <a:prstGeom prst="rect">
            <a:avLst/>
          </a:prstGeom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F3CCF1B-528F-BAB6-FF1F-E8D316AF3174}"/>
              </a:ext>
            </a:extLst>
          </p:cNvPr>
          <p:cNvCxnSpPr>
            <a:cxnSpLocks/>
          </p:cNvCxnSpPr>
          <p:nvPr/>
        </p:nvCxnSpPr>
        <p:spPr>
          <a:xfrm flipH="1" flipV="1">
            <a:off x="7607654" y="4382146"/>
            <a:ext cx="416080" cy="608984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291C7A0-46F3-1EB6-F3BE-7CED5C652F18}"/>
              </a:ext>
            </a:extLst>
          </p:cNvPr>
          <p:cNvCxnSpPr>
            <a:cxnSpLocks/>
          </p:cNvCxnSpPr>
          <p:nvPr/>
        </p:nvCxnSpPr>
        <p:spPr>
          <a:xfrm flipH="1">
            <a:off x="9456372" y="1615065"/>
            <a:ext cx="181429" cy="547305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54E5FB5B-619C-0835-CECA-29C1BE0633B7}"/>
              </a:ext>
            </a:extLst>
          </p:cNvPr>
          <p:cNvCxnSpPr>
            <a:cxnSpLocks/>
          </p:cNvCxnSpPr>
          <p:nvPr/>
        </p:nvCxnSpPr>
        <p:spPr>
          <a:xfrm flipH="1">
            <a:off x="4974012" y="3076848"/>
            <a:ext cx="1067136" cy="151625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23E736F0-5BB4-4810-1BFB-C9412CF45356}"/>
              </a:ext>
            </a:extLst>
          </p:cNvPr>
          <p:cNvCxnSpPr>
            <a:cxnSpLocks/>
          </p:cNvCxnSpPr>
          <p:nvPr/>
        </p:nvCxnSpPr>
        <p:spPr>
          <a:xfrm flipV="1">
            <a:off x="2660331" y="2798415"/>
            <a:ext cx="940081" cy="70025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8134D4ED-B296-9B3E-535D-C52773FADDB9}"/>
              </a:ext>
            </a:extLst>
          </p:cNvPr>
          <p:cNvCxnSpPr>
            <a:cxnSpLocks/>
          </p:cNvCxnSpPr>
          <p:nvPr/>
        </p:nvCxnSpPr>
        <p:spPr>
          <a:xfrm>
            <a:off x="3340925" y="1155539"/>
            <a:ext cx="348526" cy="505487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5E660606-65BF-101F-1DD5-E7E0BD493A60}"/>
              </a:ext>
            </a:extLst>
          </p:cNvPr>
          <p:cNvCxnSpPr>
            <a:cxnSpLocks/>
          </p:cNvCxnSpPr>
          <p:nvPr/>
        </p:nvCxnSpPr>
        <p:spPr>
          <a:xfrm flipH="1">
            <a:off x="8354833" y="2521940"/>
            <a:ext cx="701685" cy="273974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09055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E936223-A93C-41B1-77CA-2A73AFF49EAE}"/>
              </a:ext>
            </a:extLst>
          </p:cNvPr>
          <p:cNvGrpSpPr/>
          <p:nvPr/>
        </p:nvGrpSpPr>
        <p:grpSpPr>
          <a:xfrm>
            <a:off x="4167578" y="722967"/>
            <a:ext cx="4610477" cy="5473459"/>
            <a:chOff x="4167578" y="722967"/>
            <a:chExt cx="4610477" cy="5473459"/>
          </a:xfrm>
        </p:grpSpPr>
        <p:pic>
          <p:nvPicPr>
            <p:cNvPr id="2" name="Picture 1" descr="A white circle with black border&#10;&#10;Description automatically generated">
              <a:extLst>
                <a:ext uri="{FF2B5EF4-FFF2-40B4-BE49-F238E27FC236}">
                  <a16:creationId xmlns:a16="http://schemas.microsoft.com/office/drawing/2014/main" id="{5928BF29-3DF7-9C20-1728-EE16D62753C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">
              <a:off x="8232462" y="1860347"/>
              <a:ext cx="545593" cy="819914"/>
            </a:xfrm>
            <a:prstGeom prst="rect">
              <a:avLst/>
            </a:prstGeom>
          </p:spPr>
        </p:pic>
        <p:pic>
          <p:nvPicPr>
            <p:cNvPr id="3" name="Picture 2" descr="A red white and blue circle with legs&#10;&#10;Description automatically generated">
              <a:extLst>
                <a:ext uri="{FF2B5EF4-FFF2-40B4-BE49-F238E27FC236}">
                  <a16:creationId xmlns:a16="http://schemas.microsoft.com/office/drawing/2014/main" id="{3B3228B8-3D1C-D571-8828-9F43585CE7A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1940000">
              <a:off x="4528529" y="1478411"/>
              <a:ext cx="1953772" cy="2474981"/>
            </a:xfrm>
            <a:prstGeom prst="rect">
              <a:avLst/>
            </a:prstGeom>
          </p:spPr>
        </p:pic>
        <p:pic>
          <p:nvPicPr>
            <p:cNvPr id="4" name="Picture 3" descr="A red and yellow circle with a black background&#10;&#10;Description automatically generated">
              <a:extLst>
                <a:ext uri="{FF2B5EF4-FFF2-40B4-BE49-F238E27FC236}">
                  <a16:creationId xmlns:a16="http://schemas.microsoft.com/office/drawing/2014/main" id="{5E757C44-4FE1-8FFF-5B99-D2DB9537DDF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2420000">
              <a:off x="6502492" y="4288374"/>
              <a:ext cx="1789180" cy="1908052"/>
            </a:xfrm>
            <a:prstGeom prst="rect">
              <a:avLst/>
            </a:prstGeom>
          </p:spPr>
        </p:pic>
        <p:pic>
          <p:nvPicPr>
            <p:cNvPr id="5" name="Picture 4" descr="A red circle and black text&#10;&#10;Description automatically generated">
              <a:extLst>
                <a:ext uri="{FF2B5EF4-FFF2-40B4-BE49-F238E27FC236}">
                  <a16:creationId xmlns:a16="http://schemas.microsoft.com/office/drawing/2014/main" id="{DB1EF3C4-0DAD-C331-FCFB-2C903229BE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2120000">
              <a:off x="6106073" y="2102183"/>
              <a:ext cx="2179324" cy="2237237"/>
            </a:xfrm>
            <a:prstGeom prst="rect">
              <a:avLst/>
            </a:prstGeom>
          </p:spPr>
        </p:pic>
        <p:pic>
          <p:nvPicPr>
            <p:cNvPr id="7" name="Picture 6" descr="A red circle with black outline&#10;&#10;Description automatically generated">
              <a:extLst>
                <a:ext uri="{FF2B5EF4-FFF2-40B4-BE49-F238E27FC236}">
                  <a16:creationId xmlns:a16="http://schemas.microsoft.com/office/drawing/2014/main" id="{8CA317D6-9122-2E2E-7277-F9040F0FB58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">
              <a:off x="7986348" y="2385512"/>
              <a:ext cx="664465" cy="664465"/>
            </a:xfrm>
            <a:prstGeom prst="rect">
              <a:avLst/>
            </a:prstGeom>
          </p:spPr>
        </p:pic>
        <p:pic>
          <p:nvPicPr>
            <p:cNvPr id="9" name="Picture 8" descr="A white circle with black border&#10;&#10;Description automatically generated">
              <a:extLst>
                <a:ext uri="{FF2B5EF4-FFF2-40B4-BE49-F238E27FC236}">
                  <a16:creationId xmlns:a16="http://schemas.microsoft.com/office/drawing/2014/main" id="{F2F27373-8FDB-3EF1-F9E0-0F8006300E1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4304738" y="2204945"/>
              <a:ext cx="545593" cy="819914"/>
            </a:xfrm>
            <a:prstGeom prst="rect">
              <a:avLst/>
            </a:prstGeom>
          </p:spPr>
        </p:pic>
        <p:pic>
          <p:nvPicPr>
            <p:cNvPr id="12" name="Picture 11" descr="A blue and white molecule&#10;&#10;Description automatically generated">
              <a:extLst>
                <a:ext uri="{FF2B5EF4-FFF2-40B4-BE49-F238E27FC236}">
                  <a16:creationId xmlns:a16="http://schemas.microsoft.com/office/drawing/2014/main" id="{2A2CA064-C197-9863-5BBA-D0167F73F9B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1580000">
              <a:off x="4290287" y="722967"/>
              <a:ext cx="1011938" cy="1139954"/>
            </a:xfrm>
            <a:prstGeom prst="rect">
              <a:avLst/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F56AEA38-17D5-FE1D-E924-7446BDDBBF93}"/>
              </a:ext>
            </a:extLst>
          </p:cNvPr>
          <p:cNvSpPr txBox="1"/>
          <p:nvPr/>
        </p:nvSpPr>
        <p:spPr>
          <a:xfrm>
            <a:off x="5386995" y="2193614"/>
            <a:ext cx="707571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3200" dirty="0"/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7908911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iagram of a molecule&#10;&#10;Description automatically generated with medium confidence">
            <a:extLst>
              <a:ext uri="{FF2B5EF4-FFF2-40B4-BE49-F238E27FC236}">
                <a16:creationId xmlns:a16="http://schemas.microsoft.com/office/drawing/2014/main" id="{6814FA7D-FAEE-05DC-0F9D-8D9DD3CE7B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780000">
            <a:off x="6051129" y="1535104"/>
            <a:ext cx="5346203" cy="4788418"/>
          </a:xfrm>
          <a:prstGeom prst="rect">
            <a:avLst/>
          </a:prstGeom>
        </p:spPr>
      </p:pic>
      <p:pic>
        <p:nvPicPr>
          <p:cNvPr id="6" name="Picture 5" descr="A grey circle with a black background&#10;&#10;Description automatically generated">
            <a:extLst>
              <a:ext uri="{FF2B5EF4-FFF2-40B4-BE49-F238E27FC236}">
                <a16:creationId xmlns:a16="http://schemas.microsoft.com/office/drawing/2014/main" id="{22511E91-0FD4-6094-2EE3-9D20DBDAA9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980000">
            <a:off x="3914077" y="859710"/>
            <a:ext cx="694945" cy="94488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5EC074B-01E0-C7FA-A39E-845DFD1145A4}"/>
              </a:ext>
            </a:extLst>
          </p:cNvPr>
          <p:cNvSpPr txBox="1"/>
          <p:nvPr/>
        </p:nvSpPr>
        <p:spPr>
          <a:xfrm>
            <a:off x="7317874" y="4324350"/>
            <a:ext cx="1644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Methyl-C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530CD6B-33A4-1532-D7A5-646272068336}"/>
              </a:ext>
            </a:extLst>
          </p:cNvPr>
          <p:cNvCxnSpPr>
            <a:cxnSpLocks/>
          </p:cNvCxnSpPr>
          <p:nvPr/>
        </p:nvCxnSpPr>
        <p:spPr>
          <a:xfrm flipH="1">
            <a:off x="3024216" y="1541571"/>
            <a:ext cx="742002" cy="259382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F052937-C183-E2AA-9531-3EA1012E9D52}"/>
              </a:ext>
            </a:extLst>
          </p:cNvPr>
          <p:cNvGrpSpPr/>
          <p:nvPr/>
        </p:nvGrpSpPr>
        <p:grpSpPr>
          <a:xfrm>
            <a:off x="1029341" y="692888"/>
            <a:ext cx="4610477" cy="5473459"/>
            <a:chOff x="4167578" y="722967"/>
            <a:chExt cx="4610477" cy="5473459"/>
          </a:xfrm>
        </p:grpSpPr>
        <p:pic>
          <p:nvPicPr>
            <p:cNvPr id="8" name="Picture 7" descr="A white circle with black border&#10;&#10;Description automatically generated">
              <a:extLst>
                <a:ext uri="{FF2B5EF4-FFF2-40B4-BE49-F238E27FC236}">
                  <a16:creationId xmlns:a16="http://schemas.microsoft.com/office/drawing/2014/main" id="{534B2A86-145E-B2E1-F140-38B588C2B2C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">
              <a:off x="8232462" y="1860347"/>
              <a:ext cx="545593" cy="819914"/>
            </a:xfrm>
            <a:prstGeom prst="rect">
              <a:avLst/>
            </a:prstGeom>
          </p:spPr>
        </p:pic>
        <p:pic>
          <p:nvPicPr>
            <p:cNvPr id="10" name="Picture 9" descr="A red white and blue circle with legs&#10;&#10;Description automatically generated">
              <a:extLst>
                <a:ext uri="{FF2B5EF4-FFF2-40B4-BE49-F238E27FC236}">
                  <a16:creationId xmlns:a16="http://schemas.microsoft.com/office/drawing/2014/main" id="{AD2FD859-6314-5231-0E50-A14957E4D07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1940000">
              <a:off x="4528529" y="1478411"/>
              <a:ext cx="1953772" cy="2474981"/>
            </a:xfrm>
            <a:prstGeom prst="rect">
              <a:avLst/>
            </a:prstGeom>
          </p:spPr>
        </p:pic>
        <p:pic>
          <p:nvPicPr>
            <p:cNvPr id="11" name="Picture 10" descr="A red and yellow circle with a black background&#10;&#10;Description automatically generated">
              <a:extLst>
                <a:ext uri="{FF2B5EF4-FFF2-40B4-BE49-F238E27FC236}">
                  <a16:creationId xmlns:a16="http://schemas.microsoft.com/office/drawing/2014/main" id="{43818291-0B23-64D9-9CEA-D2AF2D61094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2420000">
              <a:off x="6502492" y="4288374"/>
              <a:ext cx="1789180" cy="1908052"/>
            </a:xfrm>
            <a:prstGeom prst="rect">
              <a:avLst/>
            </a:prstGeom>
          </p:spPr>
        </p:pic>
        <p:pic>
          <p:nvPicPr>
            <p:cNvPr id="12" name="Picture 11" descr="A red circle and black text&#10;&#10;Description automatically generated">
              <a:extLst>
                <a:ext uri="{FF2B5EF4-FFF2-40B4-BE49-F238E27FC236}">
                  <a16:creationId xmlns:a16="http://schemas.microsoft.com/office/drawing/2014/main" id="{F37156AE-38C5-9B4C-1A95-BD198E98912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2120000">
              <a:off x="6106073" y="2102183"/>
              <a:ext cx="2179324" cy="2237237"/>
            </a:xfrm>
            <a:prstGeom prst="rect">
              <a:avLst/>
            </a:prstGeom>
          </p:spPr>
        </p:pic>
        <p:pic>
          <p:nvPicPr>
            <p:cNvPr id="13" name="Picture 12" descr="A red circle with black outline&#10;&#10;Description automatically generated">
              <a:extLst>
                <a:ext uri="{FF2B5EF4-FFF2-40B4-BE49-F238E27FC236}">
                  <a16:creationId xmlns:a16="http://schemas.microsoft.com/office/drawing/2014/main" id="{CE49790C-A3B8-56E9-F1F9-46C9829EF0A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">
              <a:off x="7986348" y="2385512"/>
              <a:ext cx="664465" cy="664465"/>
            </a:xfrm>
            <a:prstGeom prst="rect">
              <a:avLst/>
            </a:prstGeom>
          </p:spPr>
        </p:pic>
        <p:pic>
          <p:nvPicPr>
            <p:cNvPr id="14" name="Picture 13" descr="A white circle with black border&#10;&#10;Description automatically generated">
              <a:extLst>
                <a:ext uri="{FF2B5EF4-FFF2-40B4-BE49-F238E27FC236}">
                  <a16:creationId xmlns:a16="http://schemas.microsoft.com/office/drawing/2014/main" id="{CC665CEC-FA94-CF90-426D-116E2C772D5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4304738" y="2204945"/>
              <a:ext cx="545593" cy="819914"/>
            </a:xfrm>
            <a:prstGeom prst="rect">
              <a:avLst/>
            </a:prstGeom>
          </p:spPr>
        </p:pic>
        <p:pic>
          <p:nvPicPr>
            <p:cNvPr id="15" name="Picture 14" descr="A blue and white molecule&#10;&#10;Description automatically generated">
              <a:extLst>
                <a:ext uri="{FF2B5EF4-FFF2-40B4-BE49-F238E27FC236}">
                  <a16:creationId xmlns:a16="http://schemas.microsoft.com/office/drawing/2014/main" id="{233D6312-9CBC-2370-8970-BAA94B3550D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1580000">
              <a:off x="4290287" y="722967"/>
              <a:ext cx="1011938" cy="1139954"/>
            </a:xfrm>
            <a:prstGeom prst="rect">
              <a:avLst/>
            </a:prstGeom>
          </p:spPr>
        </p:pic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79EDCBC3-AAEC-444E-C940-000B41AD2676}"/>
              </a:ext>
            </a:extLst>
          </p:cNvPr>
          <p:cNvSpPr txBox="1"/>
          <p:nvPr/>
        </p:nvSpPr>
        <p:spPr>
          <a:xfrm>
            <a:off x="2349022" y="2148495"/>
            <a:ext cx="639535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3200" dirty="0"/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4214875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circle with black border&#10;&#10;Description automatically generated">
            <a:extLst>
              <a:ext uri="{FF2B5EF4-FFF2-40B4-BE49-F238E27FC236}">
                <a16:creationId xmlns:a16="http://schemas.microsoft.com/office/drawing/2014/main" id="{23E8C4B7-65BD-66C1-BF02-F96A991163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867893">
            <a:off x="1484752" y="5078795"/>
            <a:ext cx="545593" cy="819914"/>
          </a:xfrm>
          <a:prstGeom prst="rect">
            <a:avLst/>
          </a:prstGeom>
        </p:spPr>
      </p:pic>
      <p:pic>
        <p:nvPicPr>
          <p:cNvPr id="3" name="Picture 2" descr="A red and yellow circle with a black background&#10;&#10;Description automatically generated">
            <a:extLst>
              <a:ext uri="{FF2B5EF4-FFF2-40B4-BE49-F238E27FC236}">
                <a16:creationId xmlns:a16="http://schemas.microsoft.com/office/drawing/2014/main" id="{2F9A5460-869A-B26F-36BD-C81D1B4692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860" y="599693"/>
            <a:ext cx="1789180" cy="1908052"/>
          </a:xfrm>
          <a:prstGeom prst="rect">
            <a:avLst/>
          </a:prstGeom>
        </p:spPr>
      </p:pic>
      <p:pic>
        <p:nvPicPr>
          <p:cNvPr id="4" name="Picture 3" descr="A red circle and black text&#10;&#10;Description automatically generated">
            <a:extLst>
              <a:ext uri="{FF2B5EF4-FFF2-40B4-BE49-F238E27FC236}">
                <a16:creationId xmlns:a16="http://schemas.microsoft.com/office/drawing/2014/main" id="{D70583BF-C5B6-5144-0896-8F7F4FC806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9258" y="2603499"/>
            <a:ext cx="2179324" cy="2237237"/>
          </a:xfrm>
          <a:prstGeom prst="rect">
            <a:avLst/>
          </a:prstGeom>
        </p:spPr>
      </p:pic>
      <p:pic>
        <p:nvPicPr>
          <p:cNvPr id="5" name="Picture 4" descr="A red circle with black outline&#10;&#10;Description automatically generated">
            <a:extLst>
              <a:ext uri="{FF2B5EF4-FFF2-40B4-BE49-F238E27FC236}">
                <a16:creationId xmlns:a16="http://schemas.microsoft.com/office/drawing/2014/main" id="{440BFE3E-D89F-916D-DCD2-7C4D7CBDF1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8331">
            <a:off x="2582163" y="4801854"/>
            <a:ext cx="664465" cy="664465"/>
          </a:xfrm>
          <a:prstGeom prst="rect">
            <a:avLst/>
          </a:prstGeom>
        </p:spPr>
      </p:pic>
      <p:pic>
        <p:nvPicPr>
          <p:cNvPr id="8" name="Picture 7" descr="A red white and blue circle&#10;&#10;Description automatically generated">
            <a:extLst>
              <a:ext uri="{FF2B5EF4-FFF2-40B4-BE49-F238E27FC236}">
                <a16:creationId xmlns:a16="http://schemas.microsoft.com/office/drawing/2014/main" id="{2CB4898D-0968-CB2C-77D3-B812C2F880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727" y="1712465"/>
            <a:ext cx="2225045" cy="2569469"/>
          </a:xfrm>
          <a:prstGeom prst="rect">
            <a:avLst/>
          </a:prstGeom>
        </p:spPr>
      </p:pic>
      <p:pic>
        <p:nvPicPr>
          <p:cNvPr id="9" name="Picture 8" descr="A grey circle with a black background&#10;&#10;Description automatically generated">
            <a:extLst>
              <a:ext uri="{FF2B5EF4-FFF2-40B4-BE49-F238E27FC236}">
                <a16:creationId xmlns:a16="http://schemas.microsoft.com/office/drawing/2014/main" id="{5E0007F6-555A-AD86-8448-35B908CDCDD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9754" y="4771644"/>
            <a:ext cx="694945" cy="944882"/>
          </a:xfrm>
          <a:prstGeom prst="rect">
            <a:avLst/>
          </a:prstGeom>
        </p:spPr>
      </p:pic>
      <p:pic>
        <p:nvPicPr>
          <p:cNvPr id="10" name="Picture 9" descr="A red and yellow circle with a black background&#10;&#10;Description automatically generated">
            <a:extLst>
              <a:ext uri="{FF2B5EF4-FFF2-40B4-BE49-F238E27FC236}">
                <a16:creationId xmlns:a16="http://schemas.microsoft.com/office/drawing/2014/main" id="{8F0743DB-7720-2E17-FD1C-4AE5A30B3E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860" y="580643"/>
            <a:ext cx="1789180" cy="1908052"/>
          </a:xfrm>
          <a:prstGeom prst="rect">
            <a:avLst/>
          </a:prstGeom>
        </p:spPr>
      </p:pic>
      <p:pic>
        <p:nvPicPr>
          <p:cNvPr id="11" name="Picture 10" descr="A red circle and black text&#10;&#10;Description automatically generated">
            <a:extLst>
              <a:ext uri="{FF2B5EF4-FFF2-40B4-BE49-F238E27FC236}">
                <a16:creationId xmlns:a16="http://schemas.microsoft.com/office/drawing/2014/main" id="{4FCE0CA7-BE1E-DC27-EA0D-55D7135E77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9258" y="2584449"/>
            <a:ext cx="2179324" cy="2237237"/>
          </a:xfrm>
          <a:prstGeom prst="rect">
            <a:avLst/>
          </a:prstGeom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22FEBE52-8405-4829-982A-6B8DB9CEE1A2}"/>
              </a:ext>
            </a:extLst>
          </p:cNvPr>
          <p:cNvCxnSpPr>
            <a:cxnSpLocks/>
            <a:stCxn id="2" idx="2"/>
          </p:cNvCxnSpPr>
          <p:nvPr/>
        </p:nvCxnSpPr>
        <p:spPr>
          <a:xfrm flipV="1">
            <a:off x="2137111" y="5244085"/>
            <a:ext cx="462966" cy="89756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989E732-A029-46CA-EF7D-5BE5D1A15F58}"/>
              </a:ext>
            </a:extLst>
          </p:cNvPr>
          <p:cNvCxnSpPr>
            <a:cxnSpLocks/>
            <a:stCxn id="5" idx="0"/>
          </p:cNvCxnSpPr>
          <p:nvPr/>
        </p:nvCxnSpPr>
        <p:spPr>
          <a:xfrm flipV="1">
            <a:off x="3111886" y="4430831"/>
            <a:ext cx="642455" cy="436093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A8527A6B-94B5-3992-70B4-7AE4AE14A613}"/>
              </a:ext>
            </a:extLst>
          </p:cNvPr>
          <p:cNvCxnSpPr>
            <a:cxnSpLocks/>
          </p:cNvCxnSpPr>
          <p:nvPr/>
        </p:nvCxnSpPr>
        <p:spPr>
          <a:xfrm>
            <a:off x="3253322" y="2432049"/>
            <a:ext cx="348619" cy="295248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0366A5DB-FFC1-0A2F-B929-CA883B8E61FE}"/>
              </a:ext>
            </a:extLst>
          </p:cNvPr>
          <p:cNvCxnSpPr>
            <a:cxnSpLocks/>
          </p:cNvCxnSpPr>
          <p:nvPr/>
        </p:nvCxnSpPr>
        <p:spPr>
          <a:xfrm flipV="1">
            <a:off x="7127527" y="4066328"/>
            <a:ext cx="0" cy="735889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8489C0F-09A0-9957-A65C-4177F6358071}"/>
              </a:ext>
            </a:extLst>
          </p:cNvPr>
          <p:cNvCxnSpPr>
            <a:cxnSpLocks/>
          </p:cNvCxnSpPr>
          <p:nvPr/>
        </p:nvCxnSpPr>
        <p:spPr>
          <a:xfrm flipH="1">
            <a:off x="5688582" y="2997199"/>
            <a:ext cx="857325" cy="431801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97108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>
            <a:extLst>
              <a:ext uri="{FF2B5EF4-FFF2-40B4-BE49-F238E27FC236}">
                <a16:creationId xmlns:a16="http://schemas.microsoft.com/office/drawing/2014/main" id="{47F7743B-4478-9FF0-BD42-FB64807E23AB}"/>
              </a:ext>
            </a:extLst>
          </p:cNvPr>
          <p:cNvGrpSpPr/>
          <p:nvPr/>
        </p:nvGrpSpPr>
        <p:grpSpPr>
          <a:xfrm>
            <a:off x="2832860" y="1352670"/>
            <a:ext cx="4948833" cy="4544330"/>
            <a:chOff x="2832860" y="1352670"/>
            <a:chExt cx="4948833" cy="454433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8C6E186-F0F5-6B1E-E299-348D67B06C63}"/>
                </a:ext>
              </a:extLst>
            </p:cNvPr>
            <p:cNvSpPr txBox="1"/>
            <p:nvPr/>
          </p:nvSpPr>
          <p:spPr>
            <a:xfrm>
              <a:off x="6280150" y="3860800"/>
              <a:ext cx="78105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/>
                <a:t>T</a:t>
              </a:r>
            </a:p>
          </p:txBody>
        </p:sp>
        <p:pic>
          <p:nvPicPr>
            <p:cNvPr id="5" name="Picture 4" descr="A white circle with black border&#10;&#10;Description automatically generated">
              <a:extLst>
                <a:ext uri="{FF2B5EF4-FFF2-40B4-BE49-F238E27FC236}">
                  <a16:creationId xmlns:a16="http://schemas.microsoft.com/office/drawing/2014/main" id="{E3D39CD5-1E70-EF2A-F0A2-3D54B692B85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4867893">
              <a:off x="3259410" y="4717848"/>
              <a:ext cx="545593" cy="819914"/>
            </a:xfrm>
            <a:prstGeom prst="rect">
              <a:avLst/>
            </a:prstGeom>
          </p:spPr>
        </p:pic>
        <p:pic>
          <p:nvPicPr>
            <p:cNvPr id="11" name="Picture 10" descr="A red circle with black outline&#10;&#10;Description automatically generated">
              <a:extLst>
                <a:ext uri="{FF2B5EF4-FFF2-40B4-BE49-F238E27FC236}">
                  <a16:creationId xmlns:a16="http://schemas.microsoft.com/office/drawing/2014/main" id="{A039892D-8F5A-AB8F-BEB6-D89BC4296EA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88331">
              <a:off x="3624900" y="4621380"/>
              <a:ext cx="664465" cy="664465"/>
            </a:xfrm>
            <a:prstGeom prst="rect">
              <a:avLst/>
            </a:prstGeom>
          </p:spPr>
        </p:pic>
        <p:pic>
          <p:nvPicPr>
            <p:cNvPr id="13" name="Picture 12" descr="A red white and blue circle&#10;&#10;Description automatically generated">
              <a:extLst>
                <a:ext uri="{FF2B5EF4-FFF2-40B4-BE49-F238E27FC236}">
                  <a16:creationId xmlns:a16="http://schemas.microsoft.com/office/drawing/2014/main" id="{6E99F907-B096-2571-2F8A-146B18FC90C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56648" y="2674992"/>
              <a:ext cx="2225045" cy="2569469"/>
            </a:xfrm>
            <a:prstGeom prst="rect">
              <a:avLst/>
            </a:prstGeom>
          </p:spPr>
        </p:pic>
        <p:pic>
          <p:nvPicPr>
            <p:cNvPr id="15" name="Picture 14" descr="A grey circle with a black background&#10;&#10;Description automatically generated">
              <a:extLst>
                <a:ext uri="{FF2B5EF4-FFF2-40B4-BE49-F238E27FC236}">
                  <a16:creationId xmlns:a16="http://schemas.microsoft.com/office/drawing/2014/main" id="{8DF9D356-D603-F0D9-9FFB-02924B3F16E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67833" y="4952118"/>
              <a:ext cx="694945" cy="944882"/>
            </a:xfrm>
            <a:prstGeom prst="rect">
              <a:avLst/>
            </a:prstGeom>
          </p:spPr>
        </p:pic>
        <p:pic>
          <p:nvPicPr>
            <p:cNvPr id="17" name="Picture 16" descr="A red and yellow circle with a black background&#10;&#10;Description automatically generated">
              <a:extLst>
                <a:ext uri="{FF2B5EF4-FFF2-40B4-BE49-F238E27FC236}">
                  <a16:creationId xmlns:a16="http://schemas.microsoft.com/office/drawing/2014/main" id="{9441E9C2-60F5-901C-2DFB-9322758E0AB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32860" y="1352670"/>
              <a:ext cx="1789180" cy="1908052"/>
            </a:xfrm>
            <a:prstGeom prst="rect">
              <a:avLst/>
            </a:prstGeom>
          </p:spPr>
        </p:pic>
        <p:pic>
          <p:nvPicPr>
            <p:cNvPr id="19" name="Picture 18" descr="A red circle and black text&#10;&#10;Description automatically generated">
              <a:extLst>
                <a:ext uri="{FF2B5EF4-FFF2-40B4-BE49-F238E27FC236}">
                  <a16:creationId xmlns:a16="http://schemas.microsoft.com/office/drawing/2014/main" id="{CAC38CE1-4370-53B2-0806-03F62BFA715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29837" y="2895265"/>
              <a:ext cx="2179324" cy="22372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453016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circle with black border&#10;&#10;Description automatically generated">
            <a:extLst>
              <a:ext uri="{FF2B5EF4-FFF2-40B4-BE49-F238E27FC236}">
                <a16:creationId xmlns:a16="http://schemas.microsoft.com/office/drawing/2014/main" id="{8B348502-76A9-679C-F08B-227950CC02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867893">
            <a:off x="1484752" y="5078795"/>
            <a:ext cx="545593" cy="819914"/>
          </a:xfrm>
          <a:prstGeom prst="rect">
            <a:avLst/>
          </a:prstGeom>
        </p:spPr>
      </p:pic>
      <p:pic>
        <p:nvPicPr>
          <p:cNvPr id="3" name="Picture 2" descr="A red circle with black outline&#10;&#10;Description automatically generated">
            <a:extLst>
              <a:ext uri="{FF2B5EF4-FFF2-40B4-BE49-F238E27FC236}">
                <a16:creationId xmlns:a16="http://schemas.microsoft.com/office/drawing/2014/main" id="{AE4FA069-DCB4-55ED-7CA3-51D2DBED47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8331">
            <a:off x="2582163" y="4801854"/>
            <a:ext cx="664465" cy="664465"/>
          </a:xfrm>
          <a:prstGeom prst="rect">
            <a:avLst/>
          </a:prstGeom>
        </p:spPr>
      </p:pic>
      <p:pic>
        <p:nvPicPr>
          <p:cNvPr id="4" name="Picture 3" descr="A red and yellow circle with a black background&#10;&#10;Description automatically generated">
            <a:extLst>
              <a:ext uri="{FF2B5EF4-FFF2-40B4-BE49-F238E27FC236}">
                <a16:creationId xmlns:a16="http://schemas.microsoft.com/office/drawing/2014/main" id="{4A678E3E-93F1-66B5-C791-7AA88B6D63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860" y="561593"/>
            <a:ext cx="1789180" cy="1908052"/>
          </a:xfrm>
          <a:prstGeom prst="rect">
            <a:avLst/>
          </a:prstGeom>
        </p:spPr>
      </p:pic>
      <p:pic>
        <p:nvPicPr>
          <p:cNvPr id="5" name="Picture 4" descr="A red circle and black text&#10;&#10;Description automatically generated">
            <a:extLst>
              <a:ext uri="{FF2B5EF4-FFF2-40B4-BE49-F238E27FC236}">
                <a16:creationId xmlns:a16="http://schemas.microsoft.com/office/drawing/2014/main" id="{C41176F2-0DAF-2B4B-659E-37CA371FED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9258" y="2584449"/>
            <a:ext cx="2179324" cy="2237237"/>
          </a:xfrm>
          <a:prstGeom prst="rect">
            <a:avLst/>
          </a:prstGeom>
        </p:spPr>
      </p:pic>
      <p:pic>
        <p:nvPicPr>
          <p:cNvPr id="8" name="Picture 7" descr="A red white and blue circle&#10;&#10;Description automatically generated">
            <a:extLst>
              <a:ext uri="{FF2B5EF4-FFF2-40B4-BE49-F238E27FC236}">
                <a16:creationId xmlns:a16="http://schemas.microsoft.com/office/drawing/2014/main" id="{6E4187AF-8D2F-EF4B-D8FF-43ABFF44F5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840989"/>
            <a:ext cx="3502159" cy="2862078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A28C1F4-8D00-A1B9-B177-EE88AFD1B2BE}"/>
              </a:ext>
            </a:extLst>
          </p:cNvPr>
          <p:cNvCxnSpPr>
            <a:cxnSpLocks/>
          </p:cNvCxnSpPr>
          <p:nvPr/>
        </p:nvCxnSpPr>
        <p:spPr>
          <a:xfrm flipV="1">
            <a:off x="2137111" y="5244085"/>
            <a:ext cx="462966" cy="89756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521ED76-CCF4-C7A7-B23C-78A60B0E8BC1}"/>
              </a:ext>
            </a:extLst>
          </p:cNvPr>
          <p:cNvCxnSpPr>
            <a:cxnSpLocks/>
          </p:cNvCxnSpPr>
          <p:nvPr/>
        </p:nvCxnSpPr>
        <p:spPr>
          <a:xfrm flipV="1">
            <a:off x="3111886" y="4430831"/>
            <a:ext cx="642455" cy="436093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8408CC0-40DE-9BED-D168-24CC0C31CF4C}"/>
              </a:ext>
            </a:extLst>
          </p:cNvPr>
          <p:cNvCxnSpPr>
            <a:cxnSpLocks/>
          </p:cNvCxnSpPr>
          <p:nvPr/>
        </p:nvCxnSpPr>
        <p:spPr>
          <a:xfrm>
            <a:off x="3253322" y="2432049"/>
            <a:ext cx="348619" cy="295248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344F8B0-84D0-9427-6A51-6D7D5F8DCFAC}"/>
              </a:ext>
            </a:extLst>
          </p:cNvPr>
          <p:cNvCxnSpPr>
            <a:cxnSpLocks/>
          </p:cNvCxnSpPr>
          <p:nvPr/>
        </p:nvCxnSpPr>
        <p:spPr>
          <a:xfrm flipH="1">
            <a:off x="5688582" y="2997199"/>
            <a:ext cx="857325" cy="431801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52600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E71587A9-102E-70B0-98F0-B0B7E671783A}"/>
              </a:ext>
            </a:extLst>
          </p:cNvPr>
          <p:cNvGrpSpPr/>
          <p:nvPr/>
        </p:nvGrpSpPr>
        <p:grpSpPr>
          <a:xfrm>
            <a:off x="3223886" y="1684540"/>
            <a:ext cx="5702509" cy="3856429"/>
            <a:chOff x="3223886" y="1684540"/>
            <a:chExt cx="5702509" cy="3856429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A72E615-E216-6CE3-4CEE-65B17169488C}"/>
                </a:ext>
              </a:extLst>
            </p:cNvPr>
            <p:cNvSpPr txBox="1"/>
            <p:nvPr/>
          </p:nvSpPr>
          <p:spPr>
            <a:xfrm>
              <a:off x="7048500" y="3238500"/>
              <a:ext cx="70485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/>
                <a:t>G</a:t>
              </a:r>
            </a:p>
          </p:txBody>
        </p:sp>
        <p:pic>
          <p:nvPicPr>
            <p:cNvPr id="5" name="Picture 4" descr="A white circle with black border&#10;&#10;Description automatically generated">
              <a:extLst>
                <a:ext uri="{FF2B5EF4-FFF2-40B4-BE49-F238E27FC236}">
                  <a16:creationId xmlns:a16="http://schemas.microsoft.com/office/drawing/2014/main" id="{943F491A-DF5D-8719-9DB8-6FE7360D00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4867893">
              <a:off x="3469963" y="4858216"/>
              <a:ext cx="545593" cy="819914"/>
            </a:xfrm>
            <a:prstGeom prst="rect">
              <a:avLst/>
            </a:prstGeom>
          </p:spPr>
        </p:pic>
        <p:pic>
          <p:nvPicPr>
            <p:cNvPr id="7" name="Picture 6" descr="A red circle with black outline&#10;&#10;Description automatically generated">
              <a:extLst>
                <a:ext uri="{FF2B5EF4-FFF2-40B4-BE49-F238E27FC236}">
                  <a16:creationId xmlns:a16="http://schemas.microsoft.com/office/drawing/2014/main" id="{0C632FC5-FDE0-5AD5-E2B5-484B6DA793B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88331">
              <a:off x="3875558" y="4751722"/>
              <a:ext cx="664465" cy="664465"/>
            </a:xfrm>
            <a:prstGeom prst="rect">
              <a:avLst/>
            </a:prstGeom>
          </p:spPr>
        </p:pic>
        <p:pic>
          <p:nvPicPr>
            <p:cNvPr id="9" name="Picture 8" descr="A red and yellow circle with a black background&#10;&#10;Description automatically generated">
              <a:extLst>
                <a:ext uri="{FF2B5EF4-FFF2-40B4-BE49-F238E27FC236}">
                  <a16:creationId xmlns:a16="http://schemas.microsoft.com/office/drawing/2014/main" id="{471A315E-2DBB-D879-C799-B215B404294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23886" y="1684540"/>
              <a:ext cx="1789180" cy="1908052"/>
            </a:xfrm>
            <a:prstGeom prst="rect">
              <a:avLst/>
            </a:prstGeom>
          </p:spPr>
        </p:pic>
        <p:pic>
          <p:nvPicPr>
            <p:cNvPr id="11" name="Picture 10" descr="A red circle and black text&#10;&#10;Description automatically generated">
              <a:extLst>
                <a:ext uri="{FF2B5EF4-FFF2-40B4-BE49-F238E27FC236}">
                  <a16:creationId xmlns:a16="http://schemas.microsoft.com/office/drawing/2014/main" id="{B7DBEC34-24B8-7C51-10C5-6B79EB1AD73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20337" y="3125870"/>
              <a:ext cx="2179324" cy="2237237"/>
            </a:xfrm>
            <a:prstGeom prst="rect">
              <a:avLst/>
            </a:prstGeom>
          </p:spPr>
        </p:pic>
        <p:pic>
          <p:nvPicPr>
            <p:cNvPr id="13" name="Picture 12" descr="A red white and blue circle&#10;&#10;Description automatically generated">
              <a:extLst>
                <a:ext uri="{FF2B5EF4-FFF2-40B4-BE49-F238E27FC236}">
                  <a16:creationId xmlns:a16="http://schemas.microsoft.com/office/drawing/2014/main" id="{016D8416-17BC-1B4C-7813-4FA506F1EC2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24236" y="2004042"/>
              <a:ext cx="3502159" cy="28620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846342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circle with black border&#10;&#10;Description automatically generated">
            <a:extLst>
              <a:ext uri="{FF2B5EF4-FFF2-40B4-BE49-F238E27FC236}">
                <a16:creationId xmlns:a16="http://schemas.microsoft.com/office/drawing/2014/main" id="{75326BAF-FC96-62AD-ED36-72B46FBF85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867893">
            <a:off x="1484752" y="5078795"/>
            <a:ext cx="545593" cy="819914"/>
          </a:xfrm>
          <a:prstGeom prst="rect">
            <a:avLst/>
          </a:prstGeom>
        </p:spPr>
      </p:pic>
      <p:pic>
        <p:nvPicPr>
          <p:cNvPr id="3" name="Picture 2" descr="A red circle with black outline&#10;&#10;Description automatically generated">
            <a:extLst>
              <a:ext uri="{FF2B5EF4-FFF2-40B4-BE49-F238E27FC236}">
                <a16:creationId xmlns:a16="http://schemas.microsoft.com/office/drawing/2014/main" id="{ADFA4182-D5AD-DA69-9F24-6AEFE6B4A1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8331">
            <a:off x="2582163" y="4801854"/>
            <a:ext cx="664465" cy="664465"/>
          </a:xfrm>
          <a:prstGeom prst="rect">
            <a:avLst/>
          </a:prstGeom>
        </p:spPr>
      </p:pic>
      <p:pic>
        <p:nvPicPr>
          <p:cNvPr id="4" name="Picture 3" descr="A red and yellow circle with a black background&#10;&#10;Description automatically generated">
            <a:extLst>
              <a:ext uri="{FF2B5EF4-FFF2-40B4-BE49-F238E27FC236}">
                <a16:creationId xmlns:a16="http://schemas.microsoft.com/office/drawing/2014/main" id="{25AEF8B3-A3FF-2940-A83B-98DF71C61E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860" y="561593"/>
            <a:ext cx="1789180" cy="1908052"/>
          </a:xfrm>
          <a:prstGeom prst="rect">
            <a:avLst/>
          </a:prstGeom>
        </p:spPr>
      </p:pic>
      <p:pic>
        <p:nvPicPr>
          <p:cNvPr id="5" name="Picture 4" descr="A red circle and black text&#10;&#10;Description automatically generated">
            <a:extLst>
              <a:ext uri="{FF2B5EF4-FFF2-40B4-BE49-F238E27FC236}">
                <a16:creationId xmlns:a16="http://schemas.microsoft.com/office/drawing/2014/main" id="{DDBE5A6A-EBCB-6DBE-9B53-A6288A7C1C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9258" y="2584449"/>
            <a:ext cx="2179324" cy="2237237"/>
          </a:xfrm>
          <a:prstGeom prst="rect">
            <a:avLst/>
          </a:prstGeom>
        </p:spPr>
      </p:pic>
      <p:pic>
        <p:nvPicPr>
          <p:cNvPr id="13" name="Picture 12" descr="A blue and white circle shapes&#10;&#10;Description automatically generated with medium confidence">
            <a:extLst>
              <a:ext uri="{FF2B5EF4-FFF2-40B4-BE49-F238E27FC236}">
                <a16:creationId xmlns:a16="http://schemas.microsoft.com/office/drawing/2014/main" id="{7D798A39-49D5-B37D-D43A-68AC97593D0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804667"/>
            <a:ext cx="2712726" cy="2624333"/>
          </a:xfrm>
          <a:prstGeom prst="rect">
            <a:avLst/>
          </a:prstGeom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A2D6F97-1F76-9AFD-3275-C0B3995B3122}"/>
              </a:ext>
            </a:extLst>
          </p:cNvPr>
          <p:cNvCxnSpPr>
            <a:cxnSpLocks/>
          </p:cNvCxnSpPr>
          <p:nvPr/>
        </p:nvCxnSpPr>
        <p:spPr>
          <a:xfrm flipV="1">
            <a:off x="2137111" y="5244085"/>
            <a:ext cx="462966" cy="89756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5994A33-FD4C-F6DA-88EF-9B672B6989D8}"/>
              </a:ext>
            </a:extLst>
          </p:cNvPr>
          <p:cNvCxnSpPr>
            <a:cxnSpLocks/>
          </p:cNvCxnSpPr>
          <p:nvPr/>
        </p:nvCxnSpPr>
        <p:spPr>
          <a:xfrm>
            <a:off x="3253322" y="2432049"/>
            <a:ext cx="348619" cy="295248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22EA094-53FC-9F23-3A72-C0E751032457}"/>
              </a:ext>
            </a:extLst>
          </p:cNvPr>
          <p:cNvCxnSpPr>
            <a:cxnSpLocks/>
          </p:cNvCxnSpPr>
          <p:nvPr/>
        </p:nvCxnSpPr>
        <p:spPr>
          <a:xfrm flipH="1">
            <a:off x="5688582" y="2997199"/>
            <a:ext cx="857325" cy="431801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2B0E94F3-AEA7-B582-0147-ABB40AD147AF}"/>
              </a:ext>
            </a:extLst>
          </p:cNvPr>
          <p:cNvCxnSpPr>
            <a:cxnSpLocks/>
            <a:stCxn id="3" idx="0"/>
          </p:cNvCxnSpPr>
          <p:nvPr/>
        </p:nvCxnSpPr>
        <p:spPr>
          <a:xfrm flipV="1">
            <a:off x="3111886" y="4476408"/>
            <a:ext cx="625227" cy="390516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56318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52040A98-ACEE-4404-DBE4-FE50F48AA763}"/>
              </a:ext>
            </a:extLst>
          </p:cNvPr>
          <p:cNvGrpSpPr/>
          <p:nvPr/>
        </p:nvGrpSpPr>
        <p:grpSpPr>
          <a:xfrm>
            <a:off x="2983255" y="1634408"/>
            <a:ext cx="4933129" cy="3926614"/>
            <a:chOff x="2983255" y="1634408"/>
            <a:chExt cx="4933129" cy="392661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D44C98C-35DB-9364-9DA7-00461E947477}"/>
                </a:ext>
              </a:extLst>
            </p:cNvPr>
            <p:cNvSpPr txBox="1"/>
            <p:nvPr/>
          </p:nvSpPr>
          <p:spPr>
            <a:xfrm>
              <a:off x="6737350" y="3181350"/>
              <a:ext cx="57785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/>
                <a:t>A</a:t>
              </a:r>
            </a:p>
          </p:txBody>
        </p:sp>
        <p:pic>
          <p:nvPicPr>
            <p:cNvPr id="5" name="Picture 4" descr="A white circle with black border&#10;&#10;Description automatically generated">
              <a:extLst>
                <a:ext uri="{FF2B5EF4-FFF2-40B4-BE49-F238E27FC236}">
                  <a16:creationId xmlns:a16="http://schemas.microsoft.com/office/drawing/2014/main" id="{4CEAB987-B0E7-42D2-EDBD-48282316C24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5480000">
              <a:off x="3149120" y="4878269"/>
              <a:ext cx="545593" cy="819914"/>
            </a:xfrm>
            <a:prstGeom prst="rect">
              <a:avLst/>
            </a:prstGeom>
          </p:spPr>
        </p:pic>
        <p:pic>
          <p:nvPicPr>
            <p:cNvPr id="7" name="Picture 6" descr="A red circle with black outline&#10;&#10;Description automatically generated">
              <a:extLst>
                <a:ext uri="{FF2B5EF4-FFF2-40B4-BE49-F238E27FC236}">
                  <a16:creationId xmlns:a16="http://schemas.microsoft.com/office/drawing/2014/main" id="{5E03BBF3-9CC1-136D-9049-AE9EBA108AA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88331">
              <a:off x="3554716" y="4841959"/>
              <a:ext cx="664465" cy="664465"/>
            </a:xfrm>
            <a:prstGeom prst="rect">
              <a:avLst/>
            </a:prstGeom>
          </p:spPr>
        </p:pic>
        <p:pic>
          <p:nvPicPr>
            <p:cNvPr id="9" name="Picture 8" descr="A red and yellow circle with a black background&#10;&#10;Description automatically generated">
              <a:extLst>
                <a:ext uri="{FF2B5EF4-FFF2-40B4-BE49-F238E27FC236}">
                  <a16:creationId xmlns:a16="http://schemas.microsoft.com/office/drawing/2014/main" id="{90393A38-690C-3725-739D-00DED786799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20000">
              <a:off x="2983255" y="1634408"/>
              <a:ext cx="1789180" cy="1908052"/>
            </a:xfrm>
            <a:prstGeom prst="rect">
              <a:avLst/>
            </a:prstGeom>
          </p:spPr>
        </p:pic>
        <p:pic>
          <p:nvPicPr>
            <p:cNvPr id="11" name="Picture 10" descr="A red circle and black text&#10;&#10;Description automatically generated">
              <a:extLst>
                <a:ext uri="{FF2B5EF4-FFF2-40B4-BE49-F238E27FC236}">
                  <a16:creationId xmlns:a16="http://schemas.microsoft.com/office/drawing/2014/main" id="{460B5480-13FC-6454-6347-6A5D0432A0A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59653" y="3176001"/>
              <a:ext cx="2179324" cy="2237237"/>
            </a:xfrm>
            <a:prstGeom prst="rect">
              <a:avLst/>
            </a:prstGeom>
          </p:spPr>
        </p:pic>
        <p:pic>
          <p:nvPicPr>
            <p:cNvPr id="13" name="Picture 12" descr="A blue and white circle shapes&#10;&#10;Description automatically generated with medium confidence">
              <a:extLst>
                <a:ext uri="{FF2B5EF4-FFF2-40B4-BE49-F238E27FC236}">
                  <a16:creationId xmlns:a16="http://schemas.microsoft.com/office/drawing/2014/main" id="{2CC67A50-7466-1BA2-E2EA-A809E3B152F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03658" y="1867456"/>
              <a:ext cx="2712726" cy="26243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946224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3">
            <a:extLst>
              <a:ext uri="{FF2B5EF4-FFF2-40B4-BE49-F238E27FC236}">
                <a16:creationId xmlns:a16="http://schemas.microsoft.com/office/drawing/2014/main" id="{DD44C98C-35DB-9364-9DA7-00461E947477}"/>
              </a:ext>
            </a:extLst>
          </p:cNvPr>
          <p:cNvSpPr txBox="1"/>
          <p:nvPr/>
        </p:nvSpPr>
        <p:spPr>
          <a:xfrm>
            <a:off x="4772192" y="3191377"/>
            <a:ext cx="5778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/>
              <a:t>A</a:t>
            </a:r>
          </a:p>
        </p:txBody>
      </p:sp>
      <p:pic>
        <p:nvPicPr>
          <p:cNvPr id="7" name="Picture 6" descr="A white circle with black border&#10;&#10;Description automatically generated">
            <a:extLst>
              <a:ext uri="{FF2B5EF4-FFF2-40B4-BE49-F238E27FC236}">
                <a16:creationId xmlns:a16="http://schemas.microsoft.com/office/drawing/2014/main" id="{4CEAB987-B0E7-42D2-EDBD-48282316C2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480000">
            <a:off x="1183962" y="4888296"/>
            <a:ext cx="545593" cy="819914"/>
          </a:xfrm>
          <a:prstGeom prst="rect">
            <a:avLst/>
          </a:prstGeom>
        </p:spPr>
      </p:pic>
      <p:pic>
        <p:nvPicPr>
          <p:cNvPr id="8" name="Picture 7" descr="A red circle with black outline&#10;&#10;Description automatically generated">
            <a:extLst>
              <a:ext uri="{FF2B5EF4-FFF2-40B4-BE49-F238E27FC236}">
                <a16:creationId xmlns:a16="http://schemas.microsoft.com/office/drawing/2014/main" id="{5E03BBF3-9CC1-136D-9049-AE9EBA108A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8331">
            <a:off x="1589558" y="4851986"/>
            <a:ext cx="664465" cy="664465"/>
          </a:xfrm>
          <a:prstGeom prst="rect">
            <a:avLst/>
          </a:prstGeom>
        </p:spPr>
      </p:pic>
      <p:pic>
        <p:nvPicPr>
          <p:cNvPr id="9" name="Picture 8" descr="A red and yellow circle with a black background&#10;&#10;Description automatically generated">
            <a:extLst>
              <a:ext uri="{FF2B5EF4-FFF2-40B4-BE49-F238E27FC236}">
                <a16:creationId xmlns:a16="http://schemas.microsoft.com/office/drawing/2014/main" id="{90393A38-690C-3725-739D-00DED78679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0000">
            <a:off x="1018097" y="1644435"/>
            <a:ext cx="1789180" cy="1908052"/>
          </a:xfrm>
          <a:prstGeom prst="rect">
            <a:avLst/>
          </a:prstGeom>
        </p:spPr>
      </p:pic>
      <p:pic>
        <p:nvPicPr>
          <p:cNvPr id="10" name="Picture 9" descr="A red circle and black text&#10;&#10;Description automatically generated">
            <a:extLst>
              <a:ext uri="{FF2B5EF4-FFF2-40B4-BE49-F238E27FC236}">
                <a16:creationId xmlns:a16="http://schemas.microsoft.com/office/drawing/2014/main" id="{460B5480-13FC-6454-6347-6A5D0432A0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4574" y="3196053"/>
            <a:ext cx="2179324" cy="2237237"/>
          </a:xfrm>
          <a:prstGeom prst="rect">
            <a:avLst/>
          </a:prstGeom>
        </p:spPr>
      </p:pic>
      <p:pic>
        <p:nvPicPr>
          <p:cNvPr id="11" name="Picture 10" descr="A blue and white circle shapes&#10;&#10;Description automatically generated with medium confidence">
            <a:extLst>
              <a:ext uri="{FF2B5EF4-FFF2-40B4-BE49-F238E27FC236}">
                <a16:creationId xmlns:a16="http://schemas.microsoft.com/office/drawing/2014/main" id="{2CC67A50-7466-1BA2-E2EA-A809E3B152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0" y="1877483"/>
            <a:ext cx="2712726" cy="2624333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46589823-CCDB-EAF1-CDF9-660A5DCF3504}"/>
              </a:ext>
            </a:extLst>
          </p:cNvPr>
          <p:cNvGrpSpPr/>
          <p:nvPr/>
        </p:nvGrpSpPr>
        <p:grpSpPr>
          <a:xfrm rot="10620000">
            <a:off x="6214100" y="1012114"/>
            <a:ext cx="4948833" cy="4453692"/>
            <a:chOff x="2832860" y="1352670"/>
            <a:chExt cx="4948833" cy="445369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7258B12-603E-19B9-3FD6-829D5E366CCE}"/>
                </a:ext>
              </a:extLst>
            </p:cNvPr>
            <p:cNvSpPr txBox="1"/>
            <p:nvPr/>
          </p:nvSpPr>
          <p:spPr>
            <a:xfrm>
              <a:off x="6280150" y="3860800"/>
              <a:ext cx="78105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/>
                <a:t>T</a:t>
              </a:r>
            </a:p>
          </p:txBody>
        </p:sp>
        <p:pic>
          <p:nvPicPr>
            <p:cNvPr id="14" name="Picture 13" descr="A white circle with black border&#10;&#10;Description automatically generated">
              <a:extLst>
                <a:ext uri="{FF2B5EF4-FFF2-40B4-BE49-F238E27FC236}">
                  <a16:creationId xmlns:a16="http://schemas.microsoft.com/office/drawing/2014/main" id="{AB1223F1-0FCB-8F21-34E8-0DA5741CF5E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4867893">
              <a:off x="3259410" y="4717848"/>
              <a:ext cx="545593" cy="819914"/>
            </a:xfrm>
            <a:prstGeom prst="rect">
              <a:avLst/>
            </a:prstGeom>
          </p:spPr>
        </p:pic>
        <p:pic>
          <p:nvPicPr>
            <p:cNvPr id="15" name="Picture 14" descr="A red circle with black outline&#10;&#10;Description automatically generated">
              <a:extLst>
                <a:ext uri="{FF2B5EF4-FFF2-40B4-BE49-F238E27FC236}">
                  <a16:creationId xmlns:a16="http://schemas.microsoft.com/office/drawing/2014/main" id="{AD2E7A6F-92FC-A386-A3EB-1E62D302D70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88331">
              <a:off x="3624900" y="4621380"/>
              <a:ext cx="664465" cy="664465"/>
            </a:xfrm>
            <a:prstGeom prst="rect">
              <a:avLst/>
            </a:prstGeom>
          </p:spPr>
        </p:pic>
        <p:pic>
          <p:nvPicPr>
            <p:cNvPr id="16" name="Picture 15" descr="A red white and blue circle&#10;&#10;Description automatically generated">
              <a:extLst>
                <a:ext uri="{FF2B5EF4-FFF2-40B4-BE49-F238E27FC236}">
                  <a16:creationId xmlns:a16="http://schemas.microsoft.com/office/drawing/2014/main" id="{632C92A9-B809-72B8-0EAE-D97B57ABB5E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56648" y="2674992"/>
              <a:ext cx="2225045" cy="2569469"/>
            </a:xfrm>
            <a:prstGeom prst="rect">
              <a:avLst/>
            </a:prstGeom>
          </p:spPr>
        </p:pic>
        <p:pic>
          <p:nvPicPr>
            <p:cNvPr id="17" name="Picture 16" descr="A grey circle with a black background&#10;&#10;Description automatically generated">
              <a:extLst>
                <a:ext uri="{FF2B5EF4-FFF2-40B4-BE49-F238E27FC236}">
                  <a16:creationId xmlns:a16="http://schemas.microsoft.com/office/drawing/2014/main" id="{024CF9E9-853C-E23E-FA26-AEEAA48EF8A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62544" y="4861480"/>
              <a:ext cx="694945" cy="944882"/>
            </a:xfrm>
            <a:prstGeom prst="rect">
              <a:avLst/>
            </a:prstGeom>
          </p:spPr>
        </p:pic>
        <p:pic>
          <p:nvPicPr>
            <p:cNvPr id="18" name="Picture 17" descr="A red and yellow circle with a black background&#10;&#10;Description automatically generated">
              <a:extLst>
                <a:ext uri="{FF2B5EF4-FFF2-40B4-BE49-F238E27FC236}">
                  <a16:creationId xmlns:a16="http://schemas.microsoft.com/office/drawing/2014/main" id="{1A2EB2A7-ED45-73D1-3A33-1CD4E201A2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32860" y="1352670"/>
              <a:ext cx="1789180" cy="1908052"/>
            </a:xfrm>
            <a:prstGeom prst="rect">
              <a:avLst/>
            </a:prstGeom>
          </p:spPr>
        </p:pic>
        <p:pic>
          <p:nvPicPr>
            <p:cNvPr id="19" name="Picture 18" descr="A red circle and black text&#10;&#10;Description automatically generated">
              <a:extLst>
                <a:ext uri="{FF2B5EF4-FFF2-40B4-BE49-F238E27FC236}">
                  <a16:creationId xmlns:a16="http://schemas.microsoft.com/office/drawing/2014/main" id="{B1821C2C-AEA1-FC07-B424-F9ED9C6B81B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29837" y="2895265"/>
              <a:ext cx="2179324" cy="22372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137796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Picture 69" descr="A group of circles with letters and numbers&#10;&#10;Description automatically generated">
            <a:extLst>
              <a:ext uri="{FF2B5EF4-FFF2-40B4-BE49-F238E27FC236}">
                <a16:creationId xmlns:a16="http://schemas.microsoft.com/office/drawing/2014/main" id="{5451E8BF-C762-4584-D683-04C53D18B6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0302" y="2523742"/>
            <a:ext cx="1975108" cy="1810516"/>
          </a:xfrm>
          <a:prstGeom prst="rect">
            <a:avLst/>
          </a:prstGeom>
        </p:spPr>
      </p:pic>
      <p:pic>
        <p:nvPicPr>
          <p:cNvPr id="71" name="Picture 70" descr="A white circle with black border&#10;&#10;Description automatically generated">
            <a:extLst>
              <a:ext uri="{FF2B5EF4-FFF2-40B4-BE49-F238E27FC236}">
                <a16:creationId xmlns:a16="http://schemas.microsoft.com/office/drawing/2014/main" id="{ECDE3885-36FA-367C-183F-02B4DC3D0F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45251">
            <a:off x="9320665" y="2179109"/>
            <a:ext cx="545593" cy="819914"/>
          </a:xfrm>
          <a:prstGeom prst="rect">
            <a:avLst/>
          </a:prstGeom>
        </p:spPr>
      </p:pic>
      <p:pic>
        <p:nvPicPr>
          <p:cNvPr id="72" name="Picture 71" descr="A red circle with black outline&#10;&#10;Description automatically generated">
            <a:extLst>
              <a:ext uri="{FF2B5EF4-FFF2-40B4-BE49-F238E27FC236}">
                <a16:creationId xmlns:a16="http://schemas.microsoft.com/office/drawing/2014/main" id="{E3741CD1-B9FB-4C6D-EEF7-12FBD196D9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44358">
            <a:off x="8057370" y="3111800"/>
            <a:ext cx="664465" cy="664465"/>
          </a:xfrm>
          <a:prstGeom prst="rect">
            <a:avLst/>
          </a:prstGeom>
        </p:spPr>
      </p:pic>
      <p:pic>
        <p:nvPicPr>
          <p:cNvPr id="73" name="Picture 72" descr="A white circle with black border&#10;&#10;Description automatically generated">
            <a:extLst>
              <a:ext uri="{FF2B5EF4-FFF2-40B4-BE49-F238E27FC236}">
                <a16:creationId xmlns:a16="http://schemas.microsoft.com/office/drawing/2014/main" id="{25856F84-3966-62DE-4114-CACD189449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824974" y="2926544"/>
            <a:ext cx="545593" cy="819914"/>
          </a:xfrm>
          <a:prstGeom prst="rect">
            <a:avLst/>
          </a:prstGeom>
        </p:spPr>
      </p:pic>
      <p:pic>
        <p:nvPicPr>
          <p:cNvPr id="74" name="Picture 73" descr="A keyhole with a letter r&#10;&#10;Description automatically generated">
            <a:extLst>
              <a:ext uri="{FF2B5EF4-FFF2-40B4-BE49-F238E27FC236}">
                <a16:creationId xmlns:a16="http://schemas.microsoft.com/office/drawing/2014/main" id="{01ED7516-89A1-4BFA-A7B9-A460F0D1FE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327" y="369540"/>
            <a:ext cx="847346" cy="1286259"/>
          </a:xfrm>
          <a:prstGeom prst="rect">
            <a:avLst/>
          </a:prstGeom>
        </p:spPr>
      </p:pic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545F4E52-0F77-7A76-91F7-1B1CBEE12EDC}"/>
              </a:ext>
            </a:extLst>
          </p:cNvPr>
          <p:cNvCxnSpPr>
            <a:stCxn id="73" idx="2"/>
            <a:endCxn id="70" idx="1"/>
          </p:cNvCxnSpPr>
          <p:nvPr/>
        </p:nvCxnSpPr>
        <p:spPr>
          <a:xfrm>
            <a:off x="4507728" y="3336501"/>
            <a:ext cx="722574" cy="92499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9FCF6B7D-7457-A822-B310-30D23B6FEE79}"/>
              </a:ext>
            </a:extLst>
          </p:cNvPr>
          <p:cNvCxnSpPr>
            <a:cxnSpLocks/>
            <a:stCxn id="71" idx="2"/>
            <a:endCxn id="72" idx="0"/>
          </p:cNvCxnSpPr>
          <p:nvPr/>
        </p:nvCxnSpPr>
        <p:spPr>
          <a:xfrm flipH="1">
            <a:off x="8664188" y="2857549"/>
            <a:ext cx="619465" cy="399451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C487EF51-E4A4-4180-70C1-6770C3922040}"/>
              </a:ext>
            </a:extLst>
          </p:cNvPr>
          <p:cNvCxnSpPr>
            <a:cxnSpLocks/>
          </p:cNvCxnSpPr>
          <p:nvPr/>
        </p:nvCxnSpPr>
        <p:spPr>
          <a:xfrm>
            <a:off x="6096000" y="1534602"/>
            <a:ext cx="0" cy="922351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2A8D9379-D8B3-A2AF-84C2-AC903802C06A}"/>
              </a:ext>
            </a:extLst>
          </p:cNvPr>
          <p:cNvCxnSpPr>
            <a:cxnSpLocks/>
            <a:endCxn id="70" idx="3"/>
          </p:cNvCxnSpPr>
          <p:nvPr/>
        </p:nvCxnSpPr>
        <p:spPr>
          <a:xfrm flipH="1" flipV="1">
            <a:off x="7205410" y="3429000"/>
            <a:ext cx="865164" cy="15032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05227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E752C2D3-0584-EA98-0235-79E0219688AF}"/>
              </a:ext>
            </a:extLst>
          </p:cNvPr>
          <p:cNvGrpSpPr/>
          <p:nvPr/>
        </p:nvGrpSpPr>
        <p:grpSpPr>
          <a:xfrm rot="-1080000">
            <a:off x="6253052" y="632730"/>
            <a:ext cx="4610477" cy="5473459"/>
            <a:chOff x="4167578" y="722967"/>
            <a:chExt cx="4610477" cy="5473459"/>
          </a:xfrm>
        </p:grpSpPr>
        <p:pic>
          <p:nvPicPr>
            <p:cNvPr id="16" name="Picture 15" descr="A white circle with black border&#10;&#10;Description automatically generated">
              <a:extLst>
                <a:ext uri="{FF2B5EF4-FFF2-40B4-BE49-F238E27FC236}">
                  <a16:creationId xmlns:a16="http://schemas.microsoft.com/office/drawing/2014/main" id="{B4230CEB-3F7D-ACCF-1BE7-0ACEFC48CB2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">
              <a:off x="8232462" y="1860347"/>
              <a:ext cx="545593" cy="819914"/>
            </a:xfrm>
            <a:prstGeom prst="rect">
              <a:avLst/>
            </a:prstGeom>
          </p:spPr>
        </p:pic>
        <p:pic>
          <p:nvPicPr>
            <p:cNvPr id="17" name="Picture 16" descr="A red white and blue circle with legs&#10;&#10;Description automatically generated">
              <a:extLst>
                <a:ext uri="{FF2B5EF4-FFF2-40B4-BE49-F238E27FC236}">
                  <a16:creationId xmlns:a16="http://schemas.microsoft.com/office/drawing/2014/main" id="{98E17811-2C5E-2262-8AFF-93B6EF508D1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1940000">
              <a:off x="4528529" y="1478411"/>
              <a:ext cx="1953772" cy="2474981"/>
            </a:xfrm>
            <a:prstGeom prst="rect">
              <a:avLst/>
            </a:prstGeom>
          </p:spPr>
        </p:pic>
        <p:pic>
          <p:nvPicPr>
            <p:cNvPr id="18" name="Picture 17" descr="A red and yellow circle with a black background&#10;&#10;Description automatically generated">
              <a:extLst>
                <a:ext uri="{FF2B5EF4-FFF2-40B4-BE49-F238E27FC236}">
                  <a16:creationId xmlns:a16="http://schemas.microsoft.com/office/drawing/2014/main" id="{B5D81F30-7B64-E273-254B-7FA05C47D0B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2420000">
              <a:off x="6502492" y="4288374"/>
              <a:ext cx="1789180" cy="1908052"/>
            </a:xfrm>
            <a:prstGeom prst="rect">
              <a:avLst/>
            </a:prstGeom>
          </p:spPr>
        </p:pic>
        <p:pic>
          <p:nvPicPr>
            <p:cNvPr id="19" name="Picture 18" descr="A red circle and black text&#10;&#10;Description automatically generated">
              <a:extLst>
                <a:ext uri="{FF2B5EF4-FFF2-40B4-BE49-F238E27FC236}">
                  <a16:creationId xmlns:a16="http://schemas.microsoft.com/office/drawing/2014/main" id="{493D9A57-9786-3610-F778-67043ACB12A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2120000">
              <a:off x="6106073" y="2102183"/>
              <a:ext cx="2179324" cy="2237237"/>
            </a:xfrm>
            <a:prstGeom prst="rect">
              <a:avLst/>
            </a:prstGeom>
          </p:spPr>
        </p:pic>
        <p:pic>
          <p:nvPicPr>
            <p:cNvPr id="20" name="Picture 19" descr="A red circle with black outline&#10;&#10;Description automatically generated">
              <a:extLst>
                <a:ext uri="{FF2B5EF4-FFF2-40B4-BE49-F238E27FC236}">
                  <a16:creationId xmlns:a16="http://schemas.microsoft.com/office/drawing/2014/main" id="{0ED41B97-466B-996E-B33A-811670CCC32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">
              <a:off x="7986348" y="2385512"/>
              <a:ext cx="664465" cy="664465"/>
            </a:xfrm>
            <a:prstGeom prst="rect">
              <a:avLst/>
            </a:prstGeom>
          </p:spPr>
        </p:pic>
        <p:pic>
          <p:nvPicPr>
            <p:cNvPr id="21" name="Picture 20" descr="A white circle with black border&#10;&#10;Description automatically generated">
              <a:extLst>
                <a:ext uri="{FF2B5EF4-FFF2-40B4-BE49-F238E27FC236}">
                  <a16:creationId xmlns:a16="http://schemas.microsoft.com/office/drawing/2014/main" id="{1CBCDEEE-20B9-F71B-4020-A11355E0A9B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4304738" y="2204945"/>
              <a:ext cx="545593" cy="819914"/>
            </a:xfrm>
            <a:prstGeom prst="rect">
              <a:avLst/>
            </a:prstGeom>
          </p:spPr>
        </p:pic>
        <p:pic>
          <p:nvPicPr>
            <p:cNvPr id="22" name="Picture 21" descr="A blue and white molecule&#10;&#10;Description automatically generated">
              <a:extLst>
                <a:ext uri="{FF2B5EF4-FFF2-40B4-BE49-F238E27FC236}">
                  <a16:creationId xmlns:a16="http://schemas.microsoft.com/office/drawing/2014/main" id="{BBC628FB-B4E7-7361-BA39-31F0FDAD61C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1580000">
              <a:off x="4290287" y="722967"/>
              <a:ext cx="1011938" cy="1139954"/>
            </a:xfrm>
            <a:prstGeom prst="rect">
              <a:avLst/>
            </a:prstGeom>
          </p:spPr>
        </p:pic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9D149435-288A-CD47-5639-A3D1DDCAB5AD}"/>
              </a:ext>
            </a:extLst>
          </p:cNvPr>
          <p:cNvSpPr txBox="1"/>
          <p:nvPr/>
        </p:nvSpPr>
        <p:spPr>
          <a:xfrm>
            <a:off x="7201757" y="2364061"/>
            <a:ext cx="707571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3200" dirty="0"/>
              <a:t>C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5C836BB5-FB3A-4E06-63EE-072781EFF9A7}"/>
              </a:ext>
            </a:extLst>
          </p:cNvPr>
          <p:cNvGrpSpPr/>
          <p:nvPr/>
        </p:nvGrpSpPr>
        <p:grpSpPr>
          <a:xfrm>
            <a:off x="797518" y="2055514"/>
            <a:ext cx="5702509" cy="3856429"/>
            <a:chOff x="3223886" y="1684540"/>
            <a:chExt cx="5702509" cy="385642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BF52A48-514B-76E9-12C7-CADF7BF85EB3}"/>
                </a:ext>
              </a:extLst>
            </p:cNvPr>
            <p:cNvSpPr txBox="1"/>
            <p:nvPr/>
          </p:nvSpPr>
          <p:spPr>
            <a:xfrm>
              <a:off x="7048500" y="3238500"/>
              <a:ext cx="70485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/>
                <a:t>G</a:t>
              </a:r>
            </a:p>
          </p:txBody>
        </p:sp>
        <p:pic>
          <p:nvPicPr>
            <p:cNvPr id="28" name="Picture 27" descr="A white circle with black border&#10;&#10;Description automatically generated">
              <a:extLst>
                <a:ext uri="{FF2B5EF4-FFF2-40B4-BE49-F238E27FC236}">
                  <a16:creationId xmlns:a16="http://schemas.microsoft.com/office/drawing/2014/main" id="{364DEAE5-B0CD-4E57-CDC9-69834BB8283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4867893">
              <a:off x="3469963" y="4858216"/>
              <a:ext cx="545593" cy="819914"/>
            </a:xfrm>
            <a:prstGeom prst="rect">
              <a:avLst/>
            </a:prstGeom>
          </p:spPr>
        </p:pic>
        <p:pic>
          <p:nvPicPr>
            <p:cNvPr id="29" name="Picture 28" descr="A red circle with black outline&#10;&#10;Description automatically generated">
              <a:extLst>
                <a:ext uri="{FF2B5EF4-FFF2-40B4-BE49-F238E27FC236}">
                  <a16:creationId xmlns:a16="http://schemas.microsoft.com/office/drawing/2014/main" id="{004856E1-06A0-3A9C-247F-5F8724337BF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88331">
              <a:off x="3875558" y="4751722"/>
              <a:ext cx="664465" cy="664465"/>
            </a:xfrm>
            <a:prstGeom prst="rect">
              <a:avLst/>
            </a:prstGeom>
          </p:spPr>
        </p:pic>
        <p:pic>
          <p:nvPicPr>
            <p:cNvPr id="30" name="Picture 29" descr="A red and yellow circle with a black background&#10;&#10;Description automatically generated">
              <a:extLst>
                <a:ext uri="{FF2B5EF4-FFF2-40B4-BE49-F238E27FC236}">
                  <a16:creationId xmlns:a16="http://schemas.microsoft.com/office/drawing/2014/main" id="{DB393A39-8A74-38A5-5F64-D1E1EBB2C76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23886" y="1684540"/>
              <a:ext cx="1789180" cy="1908052"/>
            </a:xfrm>
            <a:prstGeom prst="rect">
              <a:avLst/>
            </a:prstGeom>
          </p:spPr>
        </p:pic>
        <p:pic>
          <p:nvPicPr>
            <p:cNvPr id="31" name="Picture 30" descr="A red circle and black text&#10;&#10;Description automatically generated">
              <a:extLst>
                <a:ext uri="{FF2B5EF4-FFF2-40B4-BE49-F238E27FC236}">
                  <a16:creationId xmlns:a16="http://schemas.microsoft.com/office/drawing/2014/main" id="{A0B73DD9-71EA-F625-223B-AE119EAB87D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20337" y="3125870"/>
              <a:ext cx="2179324" cy="2237237"/>
            </a:xfrm>
            <a:prstGeom prst="rect">
              <a:avLst/>
            </a:prstGeom>
          </p:spPr>
        </p:pic>
        <p:pic>
          <p:nvPicPr>
            <p:cNvPr id="32" name="Picture 31" descr="A red white and blue circle&#10;&#10;Description automatically generated">
              <a:extLst>
                <a:ext uri="{FF2B5EF4-FFF2-40B4-BE49-F238E27FC236}">
                  <a16:creationId xmlns:a16="http://schemas.microsoft.com/office/drawing/2014/main" id="{780C587C-76A0-E1CA-927C-ADAE3E4A5A4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24236" y="2004042"/>
              <a:ext cx="3502159" cy="28620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660658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628D2975-C23A-10D1-13FB-6B0F99D18F23}"/>
              </a:ext>
            </a:extLst>
          </p:cNvPr>
          <p:cNvGrpSpPr/>
          <p:nvPr/>
        </p:nvGrpSpPr>
        <p:grpSpPr>
          <a:xfrm>
            <a:off x="845310" y="218693"/>
            <a:ext cx="5041902" cy="3949005"/>
            <a:chOff x="2680460" y="1063243"/>
            <a:chExt cx="5041902" cy="394900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D44C98C-35DB-9364-9DA7-00461E947477}"/>
                </a:ext>
              </a:extLst>
            </p:cNvPr>
            <p:cNvSpPr txBox="1"/>
            <p:nvPr/>
          </p:nvSpPr>
          <p:spPr>
            <a:xfrm>
              <a:off x="6611110" y="2628898"/>
              <a:ext cx="57785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/>
                <a:t>A</a:t>
              </a:r>
            </a:p>
          </p:txBody>
        </p:sp>
        <p:pic>
          <p:nvPicPr>
            <p:cNvPr id="6" name="Picture 5" descr="A white circle with black border&#10;&#10;Description automatically generated">
              <a:extLst>
                <a:ext uri="{FF2B5EF4-FFF2-40B4-BE49-F238E27FC236}">
                  <a16:creationId xmlns:a16="http://schemas.microsoft.com/office/drawing/2014/main" id="{A6A57E1F-0887-5A1E-536F-BE0AECF00FF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4867893">
              <a:off x="3002446" y="4329495"/>
              <a:ext cx="545593" cy="819914"/>
            </a:xfrm>
            <a:prstGeom prst="rect">
              <a:avLst/>
            </a:prstGeom>
          </p:spPr>
        </p:pic>
        <p:pic>
          <p:nvPicPr>
            <p:cNvPr id="7" name="Picture 6" descr="A red circle with black outline&#10;&#10;Description automatically generated">
              <a:extLst>
                <a:ext uri="{FF2B5EF4-FFF2-40B4-BE49-F238E27FC236}">
                  <a16:creationId xmlns:a16="http://schemas.microsoft.com/office/drawing/2014/main" id="{62EE64D8-3E6A-6D72-4BAB-98D8352F35A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88331">
              <a:off x="3407663" y="4236705"/>
              <a:ext cx="664465" cy="664465"/>
            </a:xfrm>
            <a:prstGeom prst="rect">
              <a:avLst/>
            </a:prstGeom>
          </p:spPr>
        </p:pic>
        <p:pic>
          <p:nvPicPr>
            <p:cNvPr id="8" name="Picture 7" descr="A red and yellow circle with a black background&#10;&#10;Description automatically generated">
              <a:extLst>
                <a:ext uri="{FF2B5EF4-FFF2-40B4-BE49-F238E27FC236}">
                  <a16:creationId xmlns:a16="http://schemas.microsoft.com/office/drawing/2014/main" id="{C1220C23-8C98-5D45-EF27-55F7AB836A2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0460" y="1063243"/>
              <a:ext cx="1789180" cy="1908052"/>
            </a:xfrm>
            <a:prstGeom prst="rect">
              <a:avLst/>
            </a:prstGeom>
          </p:spPr>
        </p:pic>
        <p:pic>
          <p:nvPicPr>
            <p:cNvPr id="9" name="Picture 8" descr="A red circle and black text&#10;&#10;Description automatically generated">
              <a:extLst>
                <a:ext uri="{FF2B5EF4-FFF2-40B4-BE49-F238E27FC236}">
                  <a16:creationId xmlns:a16="http://schemas.microsoft.com/office/drawing/2014/main" id="{81CCD00E-90D4-3345-B193-F12EA604697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09258" y="2584449"/>
              <a:ext cx="2179324" cy="2237237"/>
            </a:xfrm>
            <a:prstGeom prst="rect">
              <a:avLst/>
            </a:prstGeom>
          </p:spPr>
        </p:pic>
        <p:pic>
          <p:nvPicPr>
            <p:cNvPr id="11" name="Picture 10" descr="A blue and white circle shapes&#10;&#10;Description automatically generated with medium confidence">
              <a:extLst>
                <a:ext uri="{FF2B5EF4-FFF2-40B4-BE49-F238E27FC236}">
                  <a16:creationId xmlns:a16="http://schemas.microsoft.com/office/drawing/2014/main" id="{619678E8-A96A-1C71-0ADF-B5BA8EF871C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09636" y="1316732"/>
              <a:ext cx="2712726" cy="2624333"/>
            </a:xfrm>
            <a:prstGeom prst="rect">
              <a:avLst/>
            </a:prstGeom>
          </p:spPr>
        </p:pic>
      </p:grpSp>
      <p:pic>
        <p:nvPicPr>
          <p:cNvPr id="13" name="Picture 12" descr="A white circle with black border&#10;&#10;Description automatically generated">
            <a:extLst>
              <a:ext uri="{FF2B5EF4-FFF2-40B4-BE49-F238E27FC236}">
                <a16:creationId xmlns:a16="http://schemas.microsoft.com/office/drawing/2014/main" id="{A39C4BA3-9D66-C603-094E-23CD9BB74B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867893">
            <a:off x="2437037" y="7756033"/>
            <a:ext cx="545593" cy="819914"/>
          </a:xfrm>
          <a:prstGeom prst="rect">
            <a:avLst/>
          </a:prstGeom>
        </p:spPr>
      </p:pic>
      <p:pic>
        <p:nvPicPr>
          <p:cNvPr id="14" name="Picture 13" descr="A red circle with black outline&#10;&#10;Description automatically generated">
            <a:extLst>
              <a:ext uri="{FF2B5EF4-FFF2-40B4-BE49-F238E27FC236}">
                <a16:creationId xmlns:a16="http://schemas.microsoft.com/office/drawing/2014/main" id="{60050B4D-2AAC-C80C-3E7D-4174B4557D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8331">
            <a:off x="2842254" y="7632015"/>
            <a:ext cx="664465" cy="664465"/>
          </a:xfrm>
          <a:prstGeom prst="rect">
            <a:avLst/>
          </a:prstGeom>
        </p:spPr>
      </p:pic>
      <p:pic>
        <p:nvPicPr>
          <p:cNvPr id="15" name="Picture 14" descr="A red and yellow circle with a black background&#10;&#10;Description automatically generated">
            <a:extLst>
              <a:ext uri="{FF2B5EF4-FFF2-40B4-BE49-F238E27FC236}">
                <a16:creationId xmlns:a16="http://schemas.microsoft.com/office/drawing/2014/main" id="{BC15A29D-DFCC-4FA3-7951-4728B22B17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252" y="4408681"/>
            <a:ext cx="1789180" cy="1908052"/>
          </a:xfrm>
          <a:prstGeom prst="rect">
            <a:avLst/>
          </a:prstGeom>
        </p:spPr>
      </p:pic>
      <p:pic>
        <p:nvPicPr>
          <p:cNvPr id="16" name="Picture 15" descr="A red circle and black text&#10;&#10;Description automatically generated">
            <a:extLst>
              <a:ext uri="{FF2B5EF4-FFF2-40B4-BE49-F238E27FC236}">
                <a16:creationId xmlns:a16="http://schemas.microsoft.com/office/drawing/2014/main" id="{36C5FA23-5ED4-4129-A999-7F2B0457D1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7691" y="5928752"/>
            <a:ext cx="2179324" cy="2237237"/>
          </a:xfrm>
          <a:prstGeom prst="rect">
            <a:avLst/>
          </a:prstGeom>
        </p:spPr>
      </p:pic>
      <p:pic>
        <p:nvPicPr>
          <p:cNvPr id="18" name="Picture 17" descr="A red white and blue circle&#10;&#10;Description automatically generated">
            <a:extLst>
              <a:ext uri="{FF2B5EF4-FFF2-40B4-BE49-F238E27FC236}">
                <a16:creationId xmlns:a16="http://schemas.microsoft.com/office/drawing/2014/main" id="{66F7B3D7-9F3B-BD2A-E5AC-52A001C7D61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440" y="4745891"/>
            <a:ext cx="3502159" cy="286207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FD34784-A53F-777B-E285-EC1D1F5358BB}"/>
              </a:ext>
            </a:extLst>
          </p:cNvPr>
          <p:cNvSpPr txBox="1"/>
          <p:nvPr/>
        </p:nvSpPr>
        <p:spPr>
          <a:xfrm>
            <a:off x="5950454" y="5928752"/>
            <a:ext cx="10734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G</a:t>
            </a:r>
          </a:p>
        </p:txBody>
      </p:sp>
    </p:spTree>
    <p:extLst>
      <p:ext uri="{BB962C8B-B14F-4D97-AF65-F5344CB8AC3E}">
        <p14:creationId xmlns:p14="http://schemas.microsoft.com/office/powerpoint/2010/main" val="29503214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circles with numbers and symbols&#10;&#10;Description automatically generated with medium confidence">
            <a:extLst>
              <a:ext uri="{FF2B5EF4-FFF2-40B4-BE49-F238E27FC236}">
                <a16:creationId xmlns:a16="http://schemas.microsoft.com/office/drawing/2014/main" id="{94E44F4E-D2C8-43FF-D21B-751D7BE470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6721" y="470149"/>
            <a:ext cx="5032258" cy="4279401"/>
          </a:xfrm>
          <a:prstGeom prst="rect">
            <a:avLst/>
          </a:prstGeom>
        </p:spPr>
      </p:pic>
      <p:pic>
        <p:nvPicPr>
          <p:cNvPr id="3" name="Picture 2" descr="A white circle with black border&#10;&#10;Description automatically generated">
            <a:extLst>
              <a:ext uri="{FF2B5EF4-FFF2-40B4-BE49-F238E27FC236}">
                <a16:creationId xmlns:a16="http://schemas.microsoft.com/office/drawing/2014/main" id="{DA1B1D89-2F72-D82F-F131-8119A1C53A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292359">
            <a:off x="3727457" y="5977894"/>
            <a:ext cx="545593" cy="819914"/>
          </a:xfrm>
          <a:prstGeom prst="rect">
            <a:avLst/>
          </a:prstGeom>
        </p:spPr>
      </p:pic>
      <p:pic>
        <p:nvPicPr>
          <p:cNvPr id="4" name="Picture 3" descr="A red circle with black outline&#10;&#10;Description automatically generated">
            <a:extLst>
              <a:ext uri="{FF2B5EF4-FFF2-40B4-BE49-F238E27FC236}">
                <a16:creationId xmlns:a16="http://schemas.microsoft.com/office/drawing/2014/main" id="{05E127BC-4521-E613-BF3A-F33CDB55A5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12797">
            <a:off x="4455413" y="4986004"/>
            <a:ext cx="664465" cy="664465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08C8847E-7719-6175-C3B2-14C965BEB85F}"/>
              </a:ext>
            </a:extLst>
          </p:cNvPr>
          <p:cNvCxnSpPr>
            <a:stCxn id="4" idx="0"/>
          </p:cNvCxnSpPr>
          <p:nvPr/>
        </p:nvCxnSpPr>
        <p:spPr>
          <a:xfrm flipH="1" flipV="1">
            <a:off x="4675367" y="4595854"/>
            <a:ext cx="74938" cy="392255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79D5077-2FD1-8330-5FC6-A61E59101EE3}"/>
              </a:ext>
            </a:extLst>
          </p:cNvPr>
          <p:cNvCxnSpPr>
            <a:cxnSpLocks/>
            <a:stCxn id="3" idx="2"/>
          </p:cNvCxnSpPr>
          <p:nvPr/>
        </p:nvCxnSpPr>
        <p:spPr>
          <a:xfrm flipV="1">
            <a:off x="4172682" y="5571619"/>
            <a:ext cx="439075" cy="44430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93185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circles with numbers and symbols&#10;&#10;Description automatically generated with medium confidence">
            <a:extLst>
              <a:ext uri="{FF2B5EF4-FFF2-40B4-BE49-F238E27FC236}">
                <a16:creationId xmlns:a16="http://schemas.microsoft.com/office/drawing/2014/main" id="{94E44F4E-D2C8-43FF-D21B-751D7BE470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407" y="451344"/>
            <a:ext cx="5032258" cy="4279401"/>
          </a:xfrm>
          <a:prstGeom prst="rect">
            <a:avLst/>
          </a:prstGeom>
        </p:spPr>
      </p:pic>
      <p:pic>
        <p:nvPicPr>
          <p:cNvPr id="3" name="Picture 2" descr="A white circle with black border&#10;&#10;Description automatically generated">
            <a:extLst>
              <a:ext uri="{FF2B5EF4-FFF2-40B4-BE49-F238E27FC236}">
                <a16:creationId xmlns:a16="http://schemas.microsoft.com/office/drawing/2014/main" id="{DA1B1D89-2F72-D82F-F131-8119A1C53A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292359">
            <a:off x="4202828" y="4591938"/>
            <a:ext cx="545593" cy="819914"/>
          </a:xfrm>
          <a:prstGeom prst="rect">
            <a:avLst/>
          </a:prstGeom>
        </p:spPr>
      </p:pic>
      <p:pic>
        <p:nvPicPr>
          <p:cNvPr id="4" name="Picture 3" descr="A red circle with black outline&#10;&#10;Description automatically generated">
            <a:extLst>
              <a:ext uri="{FF2B5EF4-FFF2-40B4-BE49-F238E27FC236}">
                <a16:creationId xmlns:a16="http://schemas.microsoft.com/office/drawing/2014/main" id="{05E127BC-4521-E613-BF3A-F33CDB55A5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12797">
            <a:off x="4351834" y="4302192"/>
            <a:ext cx="664465" cy="664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273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iagram of a molecule&#10;&#10;Description automatically generated">
            <a:extLst>
              <a:ext uri="{FF2B5EF4-FFF2-40B4-BE49-F238E27FC236}">
                <a16:creationId xmlns:a16="http://schemas.microsoft.com/office/drawing/2014/main" id="{02FE9366-7CA6-F356-CC89-5B27047A7F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4004" y="95410"/>
            <a:ext cx="5245619" cy="5029210"/>
          </a:xfrm>
          <a:prstGeom prst="rect">
            <a:avLst/>
          </a:prstGeom>
        </p:spPr>
      </p:pic>
      <p:pic>
        <p:nvPicPr>
          <p:cNvPr id="5" name="Picture 4" descr="A grey circle with a black background&#10;&#10;Description automatically generated">
            <a:extLst>
              <a:ext uri="{FF2B5EF4-FFF2-40B4-BE49-F238E27FC236}">
                <a16:creationId xmlns:a16="http://schemas.microsoft.com/office/drawing/2014/main" id="{63FBB11A-E629-1D62-96DE-4FD503D85C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0778" y="5288284"/>
            <a:ext cx="694945" cy="944882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7A39CF0-AC93-1CFC-2CFC-5DDAB2EF7DCD}"/>
              </a:ext>
            </a:extLst>
          </p:cNvPr>
          <p:cNvCxnSpPr/>
          <p:nvPr/>
        </p:nvCxnSpPr>
        <p:spPr>
          <a:xfrm>
            <a:off x="5534108" y="4333461"/>
            <a:ext cx="914400" cy="91440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A661F615-CE87-DA93-348C-BA6B6CA16171}"/>
              </a:ext>
            </a:extLst>
          </p:cNvPr>
          <p:cNvSpPr txBox="1"/>
          <p:nvPr/>
        </p:nvSpPr>
        <p:spPr>
          <a:xfrm>
            <a:off x="5295569" y="2898256"/>
            <a:ext cx="10071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U</a:t>
            </a:r>
          </a:p>
        </p:txBody>
      </p:sp>
    </p:spTree>
    <p:extLst>
      <p:ext uri="{BB962C8B-B14F-4D97-AF65-F5344CB8AC3E}">
        <p14:creationId xmlns:p14="http://schemas.microsoft.com/office/powerpoint/2010/main" val="295201680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red circle with black outline&#10;&#10;Description automatically generated">
            <a:extLst>
              <a:ext uri="{FF2B5EF4-FFF2-40B4-BE49-F238E27FC236}">
                <a16:creationId xmlns:a16="http://schemas.microsoft.com/office/drawing/2014/main" id="{DB16DC9A-DB52-F015-937F-3AB881D111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792" y="2161555"/>
            <a:ext cx="664465" cy="664465"/>
          </a:xfrm>
          <a:prstGeom prst="rect">
            <a:avLst/>
          </a:prstGeom>
        </p:spPr>
      </p:pic>
      <p:pic>
        <p:nvPicPr>
          <p:cNvPr id="9" name="Picture 8" descr="A white circle with a red circle in the middle&#10;&#10;Description automatically generated">
            <a:extLst>
              <a:ext uri="{FF2B5EF4-FFF2-40B4-BE49-F238E27FC236}">
                <a16:creationId xmlns:a16="http://schemas.microsoft.com/office/drawing/2014/main" id="{CE3543CD-A8B9-B66D-FC37-C8AE724C43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580" y="547110"/>
            <a:ext cx="2767590" cy="2471933"/>
          </a:xfrm>
          <a:prstGeom prst="rect">
            <a:avLst/>
          </a:prstGeom>
        </p:spPr>
      </p:pic>
      <p:pic>
        <p:nvPicPr>
          <p:cNvPr id="10" name="Picture 9" descr="A white circle with black border&#10;&#10;Description automatically generated">
            <a:extLst>
              <a:ext uri="{FF2B5EF4-FFF2-40B4-BE49-F238E27FC236}">
                <a16:creationId xmlns:a16="http://schemas.microsoft.com/office/drawing/2014/main" id="{BB3DD95E-6B74-1514-24DC-19614D2AAA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229" y="1590056"/>
            <a:ext cx="545593" cy="819914"/>
          </a:xfrm>
          <a:prstGeom prst="rect">
            <a:avLst/>
          </a:prstGeom>
        </p:spPr>
      </p:pic>
      <p:pic>
        <p:nvPicPr>
          <p:cNvPr id="11" name="Picture 10" descr="A white circle with a red circle in the middle&#10;&#10;Description automatically generated">
            <a:extLst>
              <a:ext uri="{FF2B5EF4-FFF2-40B4-BE49-F238E27FC236}">
                <a16:creationId xmlns:a16="http://schemas.microsoft.com/office/drawing/2014/main" id="{86A1453D-2753-6282-DEDA-03E4256F32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580" y="3471969"/>
            <a:ext cx="2767590" cy="2471933"/>
          </a:xfrm>
          <a:prstGeom prst="rect">
            <a:avLst/>
          </a:prstGeom>
        </p:spPr>
      </p:pic>
      <p:pic>
        <p:nvPicPr>
          <p:cNvPr id="12" name="Picture 11" descr="A red circle with black outline&#10;&#10;Description automatically generated">
            <a:extLst>
              <a:ext uri="{FF2B5EF4-FFF2-40B4-BE49-F238E27FC236}">
                <a16:creationId xmlns:a16="http://schemas.microsoft.com/office/drawing/2014/main" id="{E623E11D-F3F4-FDEE-5F1E-8FCF86D6FD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487391">
            <a:off x="5160794" y="3659817"/>
            <a:ext cx="664465" cy="664465"/>
          </a:xfrm>
          <a:prstGeom prst="rect">
            <a:avLst/>
          </a:prstGeom>
        </p:spPr>
      </p:pic>
      <p:pic>
        <p:nvPicPr>
          <p:cNvPr id="13" name="Picture 12" descr="A white circle with black border&#10;&#10;Description automatically generated">
            <a:extLst>
              <a:ext uri="{FF2B5EF4-FFF2-40B4-BE49-F238E27FC236}">
                <a16:creationId xmlns:a16="http://schemas.microsoft.com/office/drawing/2014/main" id="{AD7BBF0E-6EC3-BF26-DBB7-6EEF9E457F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231" y="3088318"/>
            <a:ext cx="545593" cy="81991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988AB5A-5255-8D19-58B0-989F5B4AE76A}"/>
              </a:ext>
            </a:extLst>
          </p:cNvPr>
          <p:cNvSpPr txBox="1"/>
          <p:nvPr/>
        </p:nvSpPr>
        <p:spPr>
          <a:xfrm>
            <a:off x="6058894" y="1932167"/>
            <a:ext cx="13267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6,4,3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2F11F0A-96E1-6165-92AA-B97ECA8BB122}"/>
              </a:ext>
            </a:extLst>
          </p:cNvPr>
          <p:cNvSpPr txBox="1"/>
          <p:nvPr/>
        </p:nvSpPr>
        <p:spPr>
          <a:xfrm>
            <a:off x="6098055" y="3641268"/>
            <a:ext cx="9337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1,2</a:t>
            </a:r>
          </a:p>
        </p:txBody>
      </p:sp>
    </p:spTree>
    <p:extLst>
      <p:ext uri="{BB962C8B-B14F-4D97-AF65-F5344CB8AC3E}">
        <p14:creationId xmlns:p14="http://schemas.microsoft.com/office/powerpoint/2010/main" val="79865232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649246A0-E46F-1E97-7681-3B4B7A6E8853}"/>
              </a:ext>
            </a:extLst>
          </p:cNvPr>
          <p:cNvGrpSpPr/>
          <p:nvPr/>
        </p:nvGrpSpPr>
        <p:grpSpPr>
          <a:xfrm>
            <a:off x="1088031" y="1114004"/>
            <a:ext cx="4200523" cy="4036923"/>
            <a:chOff x="897199" y="1034491"/>
            <a:chExt cx="4200523" cy="4036923"/>
          </a:xfrm>
        </p:grpSpPr>
        <p:pic>
          <p:nvPicPr>
            <p:cNvPr id="9" name="Picture 8" descr="A white circle with a red circle in the middle&#10;&#10;Description automatically generated">
              <a:extLst>
                <a:ext uri="{FF2B5EF4-FFF2-40B4-BE49-F238E27FC236}">
                  <a16:creationId xmlns:a16="http://schemas.microsoft.com/office/drawing/2014/main" id="{CE3543CD-A8B9-B66D-FC37-C8AE724C43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7148" y="1910659"/>
              <a:ext cx="2767590" cy="2471933"/>
            </a:xfrm>
            <a:prstGeom prst="rect">
              <a:avLst/>
            </a:prstGeom>
          </p:spPr>
        </p:pic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EF71D5B2-5DFB-235F-4E84-88C23C0A93EE}"/>
                </a:ext>
              </a:extLst>
            </p:cNvPr>
            <p:cNvGrpSpPr/>
            <p:nvPr/>
          </p:nvGrpSpPr>
          <p:grpSpPr>
            <a:xfrm rot="12581356">
              <a:off x="897199" y="2507326"/>
              <a:ext cx="664465" cy="1224501"/>
              <a:chOff x="5588838" y="705214"/>
              <a:chExt cx="664465" cy="1224501"/>
            </a:xfrm>
          </p:grpSpPr>
          <p:pic>
            <p:nvPicPr>
              <p:cNvPr id="21" name="Picture 20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97440B33-AB49-00A2-2415-47C65058BA3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88838" y="1265250"/>
                <a:ext cx="664465" cy="664465"/>
              </a:xfrm>
              <a:prstGeom prst="rect">
                <a:avLst/>
              </a:prstGeom>
            </p:spPr>
          </p:pic>
          <p:pic>
            <p:nvPicPr>
              <p:cNvPr id="22" name="Picture 21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9597A508-8463-7688-FA7D-F18451A47D3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48275" y="705214"/>
                <a:ext cx="545593" cy="819914"/>
              </a:xfrm>
              <a:prstGeom prst="rect">
                <a:avLst/>
              </a:prstGeom>
            </p:spPr>
          </p:pic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D26C9CA1-8D24-9393-1DBD-1492D08C0D13}"/>
                </a:ext>
              </a:extLst>
            </p:cNvPr>
            <p:cNvGrpSpPr/>
            <p:nvPr/>
          </p:nvGrpSpPr>
          <p:grpSpPr>
            <a:xfrm rot="18985368">
              <a:off x="2532335" y="1034491"/>
              <a:ext cx="664465" cy="1224501"/>
              <a:chOff x="5588838" y="705214"/>
              <a:chExt cx="664465" cy="1224501"/>
            </a:xfrm>
          </p:grpSpPr>
          <p:pic>
            <p:nvPicPr>
              <p:cNvPr id="24" name="Picture 23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E4C5A286-B74B-9774-72FF-17154499AEE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88838" y="1265250"/>
                <a:ext cx="664465" cy="664465"/>
              </a:xfrm>
              <a:prstGeom prst="rect">
                <a:avLst/>
              </a:prstGeom>
            </p:spPr>
          </p:pic>
          <p:pic>
            <p:nvPicPr>
              <p:cNvPr id="25" name="Picture 24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F4582CDD-C3C0-FA1D-EE2A-8B99B20494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48275" y="705214"/>
                <a:ext cx="545593" cy="819914"/>
              </a:xfrm>
              <a:prstGeom prst="rect">
                <a:avLst/>
              </a:prstGeom>
            </p:spPr>
          </p:pic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B7434C5E-478B-2B9F-1217-93FE1AC8AD9E}"/>
                </a:ext>
              </a:extLst>
            </p:cNvPr>
            <p:cNvGrpSpPr/>
            <p:nvPr/>
          </p:nvGrpSpPr>
          <p:grpSpPr>
            <a:xfrm rot="1201723">
              <a:off x="3965433" y="1587416"/>
              <a:ext cx="664465" cy="1224501"/>
              <a:chOff x="5588838" y="705214"/>
              <a:chExt cx="664465" cy="1224501"/>
            </a:xfrm>
          </p:grpSpPr>
          <p:pic>
            <p:nvPicPr>
              <p:cNvPr id="27" name="Picture 26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8B6C0DB4-F725-3D88-B650-2DFE8FC4EA4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88838" y="1265250"/>
                <a:ext cx="664465" cy="664465"/>
              </a:xfrm>
              <a:prstGeom prst="rect">
                <a:avLst/>
              </a:prstGeom>
            </p:spPr>
          </p:pic>
          <p:pic>
            <p:nvPicPr>
              <p:cNvPr id="28" name="Picture 27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35571C6A-F4FD-2ADB-8B4A-291C943023F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48275" y="705214"/>
                <a:ext cx="545593" cy="819914"/>
              </a:xfrm>
              <a:prstGeom prst="rect">
                <a:avLst/>
              </a:prstGeom>
            </p:spPr>
          </p:pic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DAE0CCC5-E0BD-2EEE-C161-D8A922CD634A}"/>
                </a:ext>
              </a:extLst>
            </p:cNvPr>
            <p:cNvGrpSpPr/>
            <p:nvPr/>
          </p:nvGrpSpPr>
          <p:grpSpPr>
            <a:xfrm rot="5143676">
              <a:off x="4142435" y="3151562"/>
              <a:ext cx="664465" cy="1246109"/>
              <a:chOff x="4562233" y="1387799"/>
              <a:chExt cx="664465" cy="1246109"/>
            </a:xfrm>
          </p:grpSpPr>
          <p:pic>
            <p:nvPicPr>
              <p:cNvPr id="30" name="Picture 29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BE443040-F3DA-03B5-0102-AA25B75F254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56324">
                <a:off x="4562233" y="1969443"/>
                <a:ext cx="664465" cy="664465"/>
              </a:xfrm>
              <a:prstGeom prst="rect">
                <a:avLst/>
              </a:prstGeom>
            </p:spPr>
          </p:pic>
          <p:pic>
            <p:nvPicPr>
              <p:cNvPr id="31" name="Picture 30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59451AE6-D7CA-499D-D717-102AAEC5C0E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96811">
                <a:off x="4618484" y="1387799"/>
                <a:ext cx="545593" cy="819914"/>
              </a:xfrm>
              <a:prstGeom prst="rect">
                <a:avLst/>
              </a:prstGeom>
            </p:spPr>
          </p:pic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3622AE88-17E4-381E-2FEF-AC66EA2447A7}"/>
                </a:ext>
              </a:extLst>
            </p:cNvPr>
            <p:cNvGrpSpPr/>
            <p:nvPr/>
          </p:nvGrpSpPr>
          <p:grpSpPr>
            <a:xfrm rot="6891643">
              <a:off x="2792274" y="4057255"/>
              <a:ext cx="848334" cy="1179983"/>
              <a:chOff x="6214360" y="614694"/>
              <a:chExt cx="848334" cy="1179983"/>
            </a:xfrm>
          </p:grpSpPr>
          <p:pic>
            <p:nvPicPr>
              <p:cNvPr id="33" name="Picture 32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EF4A69A7-60DC-5E99-E544-B1FE097C4C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85616">
                <a:off x="6214360" y="1130212"/>
                <a:ext cx="664465" cy="664465"/>
              </a:xfrm>
              <a:prstGeom prst="rect">
                <a:avLst/>
              </a:prstGeom>
            </p:spPr>
          </p:pic>
          <p:pic>
            <p:nvPicPr>
              <p:cNvPr id="34" name="Picture 33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01BEFF16-769E-8424-3494-7F5D82F904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787539">
                <a:off x="6517101" y="614694"/>
                <a:ext cx="545593" cy="819914"/>
              </a:xfrm>
              <a:prstGeom prst="rect">
                <a:avLst/>
              </a:prstGeom>
            </p:spPr>
          </p:pic>
        </p:grp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DD56F65-2038-9F56-F041-9E423C2B9EDD}"/>
              </a:ext>
            </a:extLst>
          </p:cNvPr>
          <p:cNvGrpSpPr/>
          <p:nvPr/>
        </p:nvGrpSpPr>
        <p:grpSpPr>
          <a:xfrm>
            <a:off x="6096000" y="1094664"/>
            <a:ext cx="4200523" cy="4036923"/>
            <a:chOff x="897199" y="1034491"/>
            <a:chExt cx="4200523" cy="4036923"/>
          </a:xfrm>
        </p:grpSpPr>
        <p:pic>
          <p:nvPicPr>
            <p:cNvPr id="39" name="Picture 38" descr="A white circle with a red circle in the middle&#10;&#10;Description automatically generated">
              <a:extLst>
                <a:ext uri="{FF2B5EF4-FFF2-40B4-BE49-F238E27FC236}">
                  <a16:creationId xmlns:a16="http://schemas.microsoft.com/office/drawing/2014/main" id="{4E246BF0-7547-9147-CD42-631B5DC4E8E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7148" y="1910659"/>
              <a:ext cx="2767590" cy="2471933"/>
            </a:xfrm>
            <a:prstGeom prst="rect">
              <a:avLst/>
            </a:prstGeom>
          </p:spPr>
        </p:pic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2E92A682-6536-2E62-C6D1-79C46C3B41F2}"/>
                </a:ext>
              </a:extLst>
            </p:cNvPr>
            <p:cNvGrpSpPr/>
            <p:nvPr/>
          </p:nvGrpSpPr>
          <p:grpSpPr>
            <a:xfrm rot="12581356">
              <a:off x="897199" y="2507326"/>
              <a:ext cx="664465" cy="1224501"/>
              <a:chOff x="5588838" y="705214"/>
              <a:chExt cx="664465" cy="1224501"/>
            </a:xfrm>
          </p:grpSpPr>
          <p:pic>
            <p:nvPicPr>
              <p:cNvPr id="53" name="Picture 52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FA094162-9D4E-44EE-5A4E-3070B1F2990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88838" y="1265250"/>
                <a:ext cx="664465" cy="664465"/>
              </a:xfrm>
              <a:prstGeom prst="rect">
                <a:avLst/>
              </a:prstGeom>
            </p:spPr>
          </p:pic>
          <p:pic>
            <p:nvPicPr>
              <p:cNvPr id="54" name="Picture 53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E4A8E337-C0C7-440D-A5FD-19C4DC7316F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48275" y="705214"/>
                <a:ext cx="545593" cy="819914"/>
              </a:xfrm>
              <a:prstGeom prst="rect">
                <a:avLst/>
              </a:prstGeom>
            </p:spPr>
          </p:pic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5A023041-A283-770E-EB97-DE62361D2C84}"/>
                </a:ext>
              </a:extLst>
            </p:cNvPr>
            <p:cNvGrpSpPr/>
            <p:nvPr/>
          </p:nvGrpSpPr>
          <p:grpSpPr>
            <a:xfrm rot="18985368">
              <a:off x="2532335" y="1034491"/>
              <a:ext cx="664465" cy="1224501"/>
              <a:chOff x="5588838" y="705214"/>
              <a:chExt cx="664465" cy="1224501"/>
            </a:xfrm>
          </p:grpSpPr>
          <p:pic>
            <p:nvPicPr>
              <p:cNvPr id="51" name="Picture 50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B3A92D41-8D52-441D-C4F7-BDAC90E04F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88838" y="1265250"/>
                <a:ext cx="664465" cy="664465"/>
              </a:xfrm>
              <a:prstGeom prst="rect">
                <a:avLst/>
              </a:prstGeom>
            </p:spPr>
          </p:pic>
          <p:pic>
            <p:nvPicPr>
              <p:cNvPr id="52" name="Picture 51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83D8E8F5-CBE6-2B94-B65F-20291477DB4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48275" y="705214"/>
                <a:ext cx="545593" cy="819914"/>
              </a:xfrm>
              <a:prstGeom prst="rect">
                <a:avLst/>
              </a:prstGeom>
            </p:spPr>
          </p:pic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2A1CD72A-1BA3-2B74-06BF-8E302CD3AA53}"/>
                </a:ext>
              </a:extLst>
            </p:cNvPr>
            <p:cNvGrpSpPr/>
            <p:nvPr/>
          </p:nvGrpSpPr>
          <p:grpSpPr>
            <a:xfrm rot="1201723">
              <a:off x="3965433" y="1587416"/>
              <a:ext cx="664465" cy="1224501"/>
              <a:chOff x="5588838" y="705214"/>
              <a:chExt cx="664465" cy="1224501"/>
            </a:xfrm>
          </p:grpSpPr>
          <p:pic>
            <p:nvPicPr>
              <p:cNvPr id="49" name="Picture 48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ACC374B4-2EE6-453E-A4C7-3CBAB961EE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88838" y="1265250"/>
                <a:ext cx="664465" cy="664465"/>
              </a:xfrm>
              <a:prstGeom prst="rect">
                <a:avLst/>
              </a:prstGeom>
            </p:spPr>
          </p:pic>
          <p:pic>
            <p:nvPicPr>
              <p:cNvPr id="50" name="Picture 49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93D2EE96-2E44-F342-0F28-A5ECF3C4A8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48275" y="705214"/>
                <a:ext cx="545593" cy="819914"/>
              </a:xfrm>
              <a:prstGeom prst="rect">
                <a:avLst/>
              </a:prstGeom>
            </p:spPr>
          </p:pic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4F45F24B-78A4-F1AD-4102-8D137D487436}"/>
                </a:ext>
              </a:extLst>
            </p:cNvPr>
            <p:cNvGrpSpPr/>
            <p:nvPr/>
          </p:nvGrpSpPr>
          <p:grpSpPr>
            <a:xfrm rot="5143676">
              <a:off x="4142435" y="3151562"/>
              <a:ext cx="664465" cy="1246109"/>
              <a:chOff x="4562233" y="1387799"/>
              <a:chExt cx="664465" cy="1246109"/>
            </a:xfrm>
          </p:grpSpPr>
          <p:pic>
            <p:nvPicPr>
              <p:cNvPr id="47" name="Picture 46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49493DC9-D68D-A3B6-38EB-62B6B66EF2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56324">
                <a:off x="4562233" y="1969443"/>
                <a:ext cx="664465" cy="664465"/>
              </a:xfrm>
              <a:prstGeom prst="rect">
                <a:avLst/>
              </a:prstGeom>
            </p:spPr>
          </p:pic>
          <p:pic>
            <p:nvPicPr>
              <p:cNvPr id="48" name="Picture 47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C9004068-0ED2-7433-1B3C-9B826A309A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96811">
                <a:off x="4618484" y="1387799"/>
                <a:ext cx="545593" cy="819914"/>
              </a:xfrm>
              <a:prstGeom prst="rect">
                <a:avLst/>
              </a:prstGeom>
            </p:spPr>
          </p:pic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81275606-97D4-EF9A-4165-58FE1C889A93}"/>
                </a:ext>
              </a:extLst>
            </p:cNvPr>
            <p:cNvGrpSpPr/>
            <p:nvPr/>
          </p:nvGrpSpPr>
          <p:grpSpPr>
            <a:xfrm rot="6891643">
              <a:off x="2792274" y="4057255"/>
              <a:ext cx="848334" cy="1179983"/>
              <a:chOff x="6214360" y="614694"/>
              <a:chExt cx="848334" cy="1179983"/>
            </a:xfrm>
          </p:grpSpPr>
          <p:pic>
            <p:nvPicPr>
              <p:cNvPr id="45" name="Picture 44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D0169F1C-B988-7905-4493-0D71444F50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85616">
                <a:off x="6214360" y="1130212"/>
                <a:ext cx="664465" cy="664465"/>
              </a:xfrm>
              <a:prstGeom prst="rect">
                <a:avLst/>
              </a:prstGeom>
            </p:spPr>
          </p:pic>
          <p:pic>
            <p:nvPicPr>
              <p:cNvPr id="46" name="Picture 45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96F1B368-1CE2-894E-53D3-CDD52CE965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787539">
                <a:off x="6517101" y="614694"/>
                <a:ext cx="545593" cy="81991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73976204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15C2D2A-D0F9-8B8F-7767-CA1DDE687662}"/>
              </a:ext>
            </a:extLst>
          </p:cNvPr>
          <p:cNvGrpSpPr/>
          <p:nvPr/>
        </p:nvGrpSpPr>
        <p:grpSpPr>
          <a:xfrm rot="15511302">
            <a:off x="897199" y="1034491"/>
            <a:ext cx="3732699" cy="4354351"/>
            <a:chOff x="897199" y="1034491"/>
            <a:chExt cx="3732699" cy="4354351"/>
          </a:xfrm>
        </p:grpSpPr>
        <p:pic>
          <p:nvPicPr>
            <p:cNvPr id="3" name="Picture 2" descr="A white circle with a red circle in the middle&#10;&#10;Description automatically generated">
              <a:extLst>
                <a:ext uri="{FF2B5EF4-FFF2-40B4-BE49-F238E27FC236}">
                  <a16:creationId xmlns:a16="http://schemas.microsoft.com/office/drawing/2014/main" id="{5625EA8D-37B4-93EE-A949-85BCC82F280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7148" y="1910659"/>
              <a:ext cx="2767590" cy="2471933"/>
            </a:xfrm>
            <a:prstGeom prst="rect">
              <a:avLst/>
            </a:prstGeom>
          </p:spPr>
        </p:pic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2E397D28-F78B-68ED-DABE-0D82F39F18B9}"/>
                </a:ext>
              </a:extLst>
            </p:cNvPr>
            <p:cNvGrpSpPr/>
            <p:nvPr/>
          </p:nvGrpSpPr>
          <p:grpSpPr>
            <a:xfrm rot="12581356">
              <a:off x="897199" y="2507326"/>
              <a:ext cx="664465" cy="1224501"/>
              <a:chOff x="5588838" y="705214"/>
              <a:chExt cx="664465" cy="1224501"/>
            </a:xfrm>
          </p:grpSpPr>
          <p:pic>
            <p:nvPicPr>
              <p:cNvPr id="17" name="Picture 16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537A29C3-58E2-9BF9-6565-4323E674EC8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88838" y="1265250"/>
                <a:ext cx="664465" cy="664465"/>
              </a:xfrm>
              <a:prstGeom prst="rect">
                <a:avLst/>
              </a:prstGeom>
            </p:spPr>
          </p:pic>
          <p:pic>
            <p:nvPicPr>
              <p:cNvPr id="18" name="Picture 17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29B8ED18-8558-A362-D5FC-13B9A5F2FF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48275" y="705214"/>
                <a:ext cx="545593" cy="819914"/>
              </a:xfrm>
              <a:prstGeom prst="rect">
                <a:avLst/>
              </a:prstGeom>
            </p:spPr>
          </p:pic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A9337585-F5BF-B521-CC12-E5A380E3F5FA}"/>
                </a:ext>
              </a:extLst>
            </p:cNvPr>
            <p:cNvGrpSpPr/>
            <p:nvPr/>
          </p:nvGrpSpPr>
          <p:grpSpPr>
            <a:xfrm rot="18985368">
              <a:off x="2532335" y="1034491"/>
              <a:ext cx="664465" cy="1224501"/>
              <a:chOff x="5588838" y="705214"/>
              <a:chExt cx="664465" cy="1224501"/>
            </a:xfrm>
          </p:grpSpPr>
          <p:pic>
            <p:nvPicPr>
              <p:cNvPr id="15" name="Picture 14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473899EF-E9D4-5805-2A3E-F75834025F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88838" y="1265250"/>
                <a:ext cx="664465" cy="664465"/>
              </a:xfrm>
              <a:prstGeom prst="rect">
                <a:avLst/>
              </a:prstGeom>
            </p:spPr>
          </p:pic>
          <p:pic>
            <p:nvPicPr>
              <p:cNvPr id="16" name="Picture 15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A2F9E128-A164-B16B-D0D1-D81D6081A50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48275" y="705214"/>
                <a:ext cx="545593" cy="819914"/>
              </a:xfrm>
              <a:prstGeom prst="rect">
                <a:avLst/>
              </a:prstGeom>
            </p:spPr>
          </p:pic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AE01E898-4381-C18A-1910-6AC72E832A66}"/>
                </a:ext>
              </a:extLst>
            </p:cNvPr>
            <p:cNvGrpSpPr/>
            <p:nvPr/>
          </p:nvGrpSpPr>
          <p:grpSpPr>
            <a:xfrm rot="1201723">
              <a:off x="3965433" y="1587416"/>
              <a:ext cx="664465" cy="1224501"/>
              <a:chOff x="5588838" y="705214"/>
              <a:chExt cx="664465" cy="1224501"/>
            </a:xfrm>
          </p:grpSpPr>
          <p:pic>
            <p:nvPicPr>
              <p:cNvPr id="13" name="Picture 12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B1250E66-4C1E-5C08-374C-934B51B4EA2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88838" y="1265250"/>
                <a:ext cx="664465" cy="664465"/>
              </a:xfrm>
              <a:prstGeom prst="rect">
                <a:avLst/>
              </a:prstGeom>
            </p:spPr>
          </p:pic>
          <p:pic>
            <p:nvPicPr>
              <p:cNvPr id="14" name="Picture 13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D0C8C1AB-DD88-8883-D9CA-4076998B0D6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48275" y="705214"/>
                <a:ext cx="545593" cy="819914"/>
              </a:xfrm>
              <a:prstGeom prst="rect">
                <a:avLst/>
              </a:prstGeom>
            </p:spPr>
          </p:pic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4CA8E997-02F5-DAD4-6EE1-9B7826376020}"/>
                </a:ext>
              </a:extLst>
            </p:cNvPr>
            <p:cNvGrpSpPr/>
            <p:nvPr/>
          </p:nvGrpSpPr>
          <p:grpSpPr>
            <a:xfrm rot="5143676">
              <a:off x="3600513" y="3735476"/>
              <a:ext cx="1235709" cy="689409"/>
              <a:chOff x="4562233" y="1944499"/>
              <a:chExt cx="1235709" cy="689409"/>
            </a:xfrm>
          </p:grpSpPr>
          <p:pic>
            <p:nvPicPr>
              <p:cNvPr id="11" name="Picture 10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5A43488A-5B65-CF5D-4BB0-3D9D41C8FC4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3363851">
                <a:off x="4562233" y="1969443"/>
                <a:ext cx="664465" cy="664465"/>
              </a:xfrm>
              <a:prstGeom prst="rect">
                <a:avLst/>
              </a:prstGeom>
            </p:spPr>
          </p:pic>
          <p:pic>
            <p:nvPicPr>
              <p:cNvPr id="12" name="Picture 11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FD790B82-F185-917C-C8C3-A3F3390DA87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4923881">
                <a:off x="5115188" y="1807339"/>
                <a:ext cx="545593" cy="819914"/>
              </a:xfrm>
              <a:prstGeom prst="rect">
                <a:avLst/>
              </a:prstGeom>
            </p:spPr>
          </p:pic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DB307036-DA73-E603-0A6C-98E892FE7EE0}"/>
                </a:ext>
              </a:extLst>
            </p:cNvPr>
            <p:cNvGrpSpPr/>
            <p:nvPr/>
          </p:nvGrpSpPr>
          <p:grpSpPr>
            <a:xfrm rot="6891643">
              <a:off x="2304896" y="4417488"/>
              <a:ext cx="1253209" cy="689499"/>
              <a:chOff x="6236051" y="1070130"/>
              <a:chExt cx="1253209" cy="689499"/>
            </a:xfrm>
          </p:grpSpPr>
          <p:pic>
            <p:nvPicPr>
              <p:cNvPr id="9" name="Picture 8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AC588501-A457-BB0C-9F46-83F77C0965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4821176">
                <a:off x="6236051" y="1070130"/>
                <a:ext cx="664465" cy="664465"/>
              </a:xfrm>
              <a:prstGeom prst="rect">
                <a:avLst/>
              </a:prstGeom>
            </p:spPr>
          </p:pic>
          <p:pic>
            <p:nvPicPr>
              <p:cNvPr id="10" name="Picture 9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2CB2CF5D-88F8-A473-327A-F3D08D96150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933010">
                <a:off x="6806506" y="1076876"/>
                <a:ext cx="545593" cy="819914"/>
              </a:xfrm>
              <a:prstGeom prst="rect">
                <a:avLst/>
              </a:prstGeom>
            </p:spPr>
          </p:pic>
        </p:grp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0AD5A8B-4C2C-AC16-39E3-DE714C1F1465}"/>
              </a:ext>
            </a:extLst>
          </p:cNvPr>
          <p:cNvGrpSpPr/>
          <p:nvPr/>
        </p:nvGrpSpPr>
        <p:grpSpPr>
          <a:xfrm rot="16724827">
            <a:off x="5318542" y="864006"/>
            <a:ext cx="3732699" cy="4354351"/>
            <a:chOff x="897199" y="1034491"/>
            <a:chExt cx="3732699" cy="4354351"/>
          </a:xfrm>
        </p:grpSpPr>
        <p:pic>
          <p:nvPicPr>
            <p:cNvPr id="20" name="Picture 19" descr="A white circle with a red circle in the middle&#10;&#10;Description automatically generated">
              <a:extLst>
                <a:ext uri="{FF2B5EF4-FFF2-40B4-BE49-F238E27FC236}">
                  <a16:creationId xmlns:a16="http://schemas.microsoft.com/office/drawing/2014/main" id="{61D90CFA-0D14-A65C-2B2D-468148B0B68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7148" y="1910659"/>
              <a:ext cx="2767590" cy="2471933"/>
            </a:xfrm>
            <a:prstGeom prst="rect">
              <a:avLst/>
            </a:prstGeom>
          </p:spPr>
        </p:pic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E3EF694D-4490-1F71-54DB-88386947B968}"/>
                </a:ext>
              </a:extLst>
            </p:cNvPr>
            <p:cNvGrpSpPr/>
            <p:nvPr/>
          </p:nvGrpSpPr>
          <p:grpSpPr>
            <a:xfrm rot="12581356">
              <a:off x="897199" y="2507326"/>
              <a:ext cx="664465" cy="1224501"/>
              <a:chOff x="5588838" y="705214"/>
              <a:chExt cx="664465" cy="1224501"/>
            </a:xfrm>
          </p:grpSpPr>
          <p:pic>
            <p:nvPicPr>
              <p:cNvPr id="34" name="Picture 33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D378C7F7-245F-4481-CE3F-F8CAFB01C7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88838" y="1265250"/>
                <a:ext cx="664465" cy="664465"/>
              </a:xfrm>
              <a:prstGeom prst="rect">
                <a:avLst/>
              </a:prstGeom>
            </p:spPr>
          </p:pic>
          <p:pic>
            <p:nvPicPr>
              <p:cNvPr id="35" name="Picture 34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1C12F701-C4CD-651F-1C25-6F0CF5C5CB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48275" y="705214"/>
                <a:ext cx="545593" cy="819914"/>
              </a:xfrm>
              <a:prstGeom prst="rect">
                <a:avLst/>
              </a:prstGeom>
            </p:spPr>
          </p:pic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63CF38BC-DA6E-3F86-4103-CC8E3332B377}"/>
                </a:ext>
              </a:extLst>
            </p:cNvPr>
            <p:cNvGrpSpPr/>
            <p:nvPr/>
          </p:nvGrpSpPr>
          <p:grpSpPr>
            <a:xfrm rot="18985368">
              <a:off x="2532335" y="1034491"/>
              <a:ext cx="664465" cy="1224501"/>
              <a:chOff x="5588838" y="705214"/>
              <a:chExt cx="664465" cy="1224501"/>
            </a:xfrm>
          </p:grpSpPr>
          <p:pic>
            <p:nvPicPr>
              <p:cNvPr id="32" name="Picture 31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751B1F8A-D63E-918D-D655-E3B84ECD01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88838" y="1265250"/>
                <a:ext cx="664465" cy="664465"/>
              </a:xfrm>
              <a:prstGeom prst="rect">
                <a:avLst/>
              </a:prstGeom>
            </p:spPr>
          </p:pic>
          <p:pic>
            <p:nvPicPr>
              <p:cNvPr id="33" name="Picture 32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4DCF4EED-8724-023E-A539-143A3B131C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48275" y="705214"/>
                <a:ext cx="545593" cy="819914"/>
              </a:xfrm>
              <a:prstGeom prst="rect">
                <a:avLst/>
              </a:prstGeom>
            </p:spPr>
          </p:pic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ED1A93F0-1CEA-BF04-AE21-D66087840B80}"/>
                </a:ext>
              </a:extLst>
            </p:cNvPr>
            <p:cNvGrpSpPr/>
            <p:nvPr/>
          </p:nvGrpSpPr>
          <p:grpSpPr>
            <a:xfrm rot="1201723">
              <a:off x="3965433" y="1587416"/>
              <a:ext cx="664465" cy="1224501"/>
              <a:chOff x="5588838" y="705214"/>
              <a:chExt cx="664465" cy="1224501"/>
            </a:xfrm>
          </p:grpSpPr>
          <p:pic>
            <p:nvPicPr>
              <p:cNvPr id="30" name="Picture 29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15156A58-3C96-424E-EEA1-91B9B339FC3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88838" y="1265250"/>
                <a:ext cx="664465" cy="664465"/>
              </a:xfrm>
              <a:prstGeom prst="rect">
                <a:avLst/>
              </a:prstGeom>
            </p:spPr>
          </p:pic>
          <p:pic>
            <p:nvPicPr>
              <p:cNvPr id="31" name="Picture 30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F7238BDF-4BD5-77D0-E47E-8DA0310039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48275" y="705214"/>
                <a:ext cx="545593" cy="819914"/>
              </a:xfrm>
              <a:prstGeom prst="rect">
                <a:avLst/>
              </a:prstGeom>
            </p:spPr>
          </p:pic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7052016F-5094-F480-DBDB-6A75B4D6AD3E}"/>
                </a:ext>
              </a:extLst>
            </p:cNvPr>
            <p:cNvGrpSpPr/>
            <p:nvPr/>
          </p:nvGrpSpPr>
          <p:grpSpPr>
            <a:xfrm rot="5143676">
              <a:off x="3600513" y="3735476"/>
              <a:ext cx="1235709" cy="689409"/>
              <a:chOff x="4562233" y="1944499"/>
              <a:chExt cx="1235709" cy="689409"/>
            </a:xfrm>
          </p:grpSpPr>
          <p:pic>
            <p:nvPicPr>
              <p:cNvPr id="28" name="Picture 27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85E796D1-7790-990A-8540-B6EDC56A29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3363851">
                <a:off x="4562233" y="1969443"/>
                <a:ext cx="664465" cy="664465"/>
              </a:xfrm>
              <a:prstGeom prst="rect">
                <a:avLst/>
              </a:prstGeom>
            </p:spPr>
          </p:pic>
          <p:pic>
            <p:nvPicPr>
              <p:cNvPr id="29" name="Picture 28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8FD9B350-30A8-AB3E-3AE3-E9C08D41CCB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4923881">
                <a:off x="5115188" y="1807339"/>
                <a:ext cx="545593" cy="819914"/>
              </a:xfrm>
              <a:prstGeom prst="rect">
                <a:avLst/>
              </a:prstGeom>
            </p:spPr>
          </p:pic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5C5CA10C-EB71-5097-6A2B-26C21EDDD856}"/>
                </a:ext>
              </a:extLst>
            </p:cNvPr>
            <p:cNvGrpSpPr/>
            <p:nvPr/>
          </p:nvGrpSpPr>
          <p:grpSpPr>
            <a:xfrm rot="6891643">
              <a:off x="2304896" y="4417488"/>
              <a:ext cx="1253209" cy="689499"/>
              <a:chOff x="6236051" y="1070130"/>
              <a:chExt cx="1253209" cy="689499"/>
            </a:xfrm>
          </p:grpSpPr>
          <p:pic>
            <p:nvPicPr>
              <p:cNvPr id="26" name="Picture 25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D233541A-9F42-E78E-CCDA-A7561D86E29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4821176">
                <a:off x="6236051" y="1070130"/>
                <a:ext cx="664465" cy="664465"/>
              </a:xfrm>
              <a:prstGeom prst="rect">
                <a:avLst/>
              </a:prstGeom>
            </p:spPr>
          </p:pic>
          <p:pic>
            <p:nvPicPr>
              <p:cNvPr id="27" name="Picture 26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0BA08077-0578-D96B-EC04-38FCF41DD38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933010">
                <a:off x="6806506" y="1076876"/>
                <a:ext cx="545593" cy="819914"/>
              </a:xfrm>
              <a:prstGeom prst="rect">
                <a:avLst/>
              </a:prstGeom>
            </p:spPr>
          </p:pic>
        </p:grpSp>
      </p:grp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F6BBE43B-FC67-78E3-80CF-3DC16DF4DF5D}"/>
              </a:ext>
            </a:extLst>
          </p:cNvPr>
          <p:cNvCxnSpPr>
            <a:cxnSpLocks/>
          </p:cNvCxnSpPr>
          <p:nvPr/>
        </p:nvCxnSpPr>
        <p:spPr>
          <a:xfrm flipV="1">
            <a:off x="4178986" y="2450866"/>
            <a:ext cx="1393542" cy="92556"/>
          </a:xfrm>
          <a:prstGeom prst="straightConnector1">
            <a:avLst/>
          </a:prstGeom>
          <a:ln w="50800">
            <a:solidFill>
              <a:schemeClr val="accent2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538081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15C2D2A-D0F9-8B8F-7767-CA1DDE687662}"/>
              </a:ext>
            </a:extLst>
          </p:cNvPr>
          <p:cNvGrpSpPr/>
          <p:nvPr/>
        </p:nvGrpSpPr>
        <p:grpSpPr>
          <a:xfrm rot="15511302">
            <a:off x="2009892" y="1850035"/>
            <a:ext cx="5046791" cy="3777138"/>
            <a:chOff x="-416893" y="1034491"/>
            <a:chExt cx="5046791" cy="3777138"/>
          </a:xfrm>
        </p:grpSpPr>
        <p:pic>
          <p:nvPicPr>
            <p:cNvPr id="3" name="Picture 2" descr="A white circle with a red circle in the middle&#10;&#10;Description automatically generated">
              <a:extLst>
                <a:ext uri="{FF2B5EF4-FFF2-40B4-BE49-F238E27FC236}">
                  <a16:creationId xmlns:a16="http://schemas.microsoft.com/office/drawing/2014/main" id="{5625EA8D-37B4-93EE-A949-85BCC82F280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7148" y="1910659"/>
              <a:ext cx="2767590" cy="2471933"/>
            </a:xfrm>
            <a:prstGeom prst="rect">
              <a:avLst/>
            </a:prstGeom>
          </p:spPr>
        </p:pic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2E397D28-F78B-68ED-DABE-0D82F39F18B9}"/>
                </a:ext>
              </a:extLst>
            </p:cNvPr>
            <p:cNvGrpSpPr/>
            <p:nvPr/>
          </p:nvGrpSpPr>
          <p:grpSpPr>
            <a:xfrm rot="12581356">
              <a:off x="897199" y="2507326"/>
              <a:ext cx="664465" cy="1224501"/>
              <a:chOff x="5588838" y="705214"/>
              <a:chExt cx="664465" cy="1224501"/>
            </a:xfrm>
          </p:grpSpPr>
          <p:pic>
            <p:nvPicPr>
              <p:cNvPr id="17" name="Picture 16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537A29C3-58E2-9BF9-6565-4323E674EC8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88838" y="1265250"/>
                <a:ext cx="664465" cy="664465"/>
              </a:xfrm>
              <a:prstGeom prst="rect">
                <a:avLst/>
              </a:prstGeom>
            </p:spPr>
          </p:pic>
          <p:pic>
            <p:nvPicPr>
              <p:cNvPr id="18" name="Picture 17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29B8ED18-8558-A362-D5FC-13B9A5F2FF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48275" y="705214"/>
                <a:ext cx="545593" cy="819914"/>
              </a:xfrm>
              <a:prstGeom prst="rect">
                <a:avLst/>
              </a:prstGeom>
            </p:spPr>
          </p:pic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A9337585-F5BF-B521-CC12-E5A380E3F5FA}"/>
                </a:ext>
              </a:extLst>
            </p:cNvPr>
            <p:cNvGrpSpPr/>
            <p:nvPr/>
          </p:nvGrpSpPr>
          <p:grpSpPr>
            <a:xfrm rot="18985368">
              <a:off x="2532335" y="1034491"/>
              <a:ext cx="664465" cy="1224501"/>
              <a:chOff x="5588838" y="705214"/>
              <a:chExt cx="664465" cy="1224501"/>
            </a:xfrm>
          </p:grpSpPr>
          <p:pic>
            <p:nvPicPr>
              <p:cNvPr id="15" name="Picture 14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473899EF-E9D4-5805-2A3E-F75834025F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88838" y="1265250"/>
                <a:ext cx="664465" cy="664465"/>
              </a:xfrm>
              <a:prstGeom prst="rect">
                <a:avLst/>
              </a:prstGeom>
            </p:spPr>
          </p:pic>
          <p:pic>
            <p:nvPicPr>
              <p:cNvPr id="16" name="Picture 15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A2F9E128-A164-B16B-D0D1-D81D6081A50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48275" y="705214"/>
                <a:ext cx="545593" cy="819914"/>
              </a:xfrm>
              <a:prstGeom prst="rect">
                <a:avLst/>
              </a:prstGeom>
            </p:spPr>
          </p:pic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AE01E898-4381-C18A-1910-6AC72E832A66}"/>
                </a:ext>
              </a:extLst>
            </p:cNvPr>
            <p:cNvGrpSpPr/>
            <p:nvPr/>
          </p:nvGrpSpPr>
          <p:grpSpPr>
            <a:xfrm rot="1201723">
              <a:off x="3965433" y="1587416"/>
              <a:ext cx="664465" cy="1224501"/>
              <a:chOff x="5588838" y="705214"/>
              <a:chExt cx="664465" cy="1224501"/>
            </a:xfrm>
          </p:grpSpPr>
          <p:pic>
            <p:nvPicPr>
              <p:cNvPr id="13" name="Picture 12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B1250E66-4C1E-5C08-374C-934B51B4EA2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88838" y="1265250"/>
                <a:ext cx="664465" cy="664465"/>
              </a:xfrm>
              <a:prstGeom prst="rect">
                <a:avLst/>
              </a:prstGeom>
            </p:spPr>
          </p:pic>
          <p:pic>
            <p:nvPicPr>
              <p:cNvPr id="14" name="Picture 13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D0C8C1AB-DD88-8883-D9CA-4076998B0D6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48275" y="705214"/>
                <a:ext cx="545593" cy="819914"/>
              </a:xfrm>
              <a:prstGeom prst="rect">
                <a:avLst/>
              </a:prstGeom>
            </p:spPr>
          </p:pic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4CA8E997-02F5-DAD4-6EE1-9B7826376020}"/>
                </a:ext>
              </a:extLst>
            </p:cNvPr>
            <p:cNvGrpSpPr/>
            <p:nvPr/>
          </p:nvGrpSpPr>
          <p:grpSpPr>
            <a:xfrm rot="5143676">
              <a:off x="3600513" y="3735476"/>
              <a:ext cx="1235709" cy="689409"/>
              <a:chOff x="4562233" y="1944499"/>
              <a:chExt cx="1235709" cy="689409"/>
            </a:xfrm>
          </p:grpSpPr>
          <p:pic>
            <p:nvPicPr>
              <p:cNvPr id="11" name="Picture 10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5A43488A-5B65-CF5D-4BB0-3D9D41C8FC4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3363851">
                <a:off x="4562233" y="1969443"/>
                <a:ext cx="664465" cy="664465"/>
              </a:xfrm>
              <a:prstGeom prst="rect">
                <a:avLst/>
              </a:prstGeom>
            </p:spPr>
          </p:pic>
          <p:pic>
            <p:nvPicPr>
              <p:cNvPr id="12" name="Picture 11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FD790B82-F185-917C-C8C3-A3F3390DA87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4923881">
                <a:off x="5115188" y="1807339"/>
                <a:ext cx="545593" cy="819914"/>
              </a:xfrm>
              <a:prstGeom prst="rect">
                <a:avLst/>
              </a:prstGeom>
            </p:spPr>
          </p:pic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DB307036-DA73-E603-0A6C-98E892FE7EE0}"/>
                </a:ext>
              </a:extLst>
            </p:cNvPr>
            <p:cNvGrpSpPr/>
            <p:nvPr/>
          </p:nvGrpSpPr>
          <p:grpSpPr>
            <a:xfrm rot="6891643">
              <a:off x="824264" y="2232413"/>
              <a:ext cx="1338059" cy="3820373"/>
              <a:chOff x="6236051" y="1070130"/>
              <a:chExt cx="1338059" cy="3820373"/>
            </a:xfrm>
          </p:grpSpPr>
          <p:pic>
            <p:nvPicPr>
              <p:cNvPr id="9" name="Picture 8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AC588501-A457-BB0C-9F46-83F77C0965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4821176">
                <a:off x="6236051" y="1070130"/>
                <a:ext cx="664465" cy="664465"/>
              </a:xfrm>
              <a:prstGeom prst="rect">
                <a:avLst/>
              </a:prstGeom>
            </p:spPr>
          </p:pic>
          <p:pic>
            <p:nvPicPr>
              <p:cNvPr id="10" name="Picture 9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2CB2CF5D-88F8-A473-327A-F3D08D96150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067068">
                <a:off x="6891356" y="4207750"/>
                <a:ext cx="545593" cy="819914"/>
              </a:xfrm>
              <a:prstGeom prst="rect">
                <a:avLst/>
              </a:prstGeom>
            </p:spPr>
          </p:pic>
        </p:grp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0AD5A8B-4C2C-AC16-39E3-DE714C1F1465}"/>
              </a:ext>
            </a:extLst>
          </p:cNvPr>
          <p:cNvGrpSpPr/>
          <p:nvPr/>
        </p:nvGrpSpPr>
        <p:grpSpPr>
          <a:xfrm rot="17004290">
            <a:off x="4300061" y="1748219"/>
            <a:ext cx="5349998" cy="4303258"/>
            <a:chOff x="-720100" y="1085584"/>
            <a:chExt cx="5349998" cy="4303258"/>
          </a:xfrm>
        </p:grpSpPr>
        <p:pic>
          <p:nvPicPr>
            <p:cNvPr id="20" name="Picture 19" descr="A white circle with a red circle in the middle&#10;&#10;Description automatically generated">
              <a:extLst>
                <a:ext uri="{FF2B5EF4-FFF2-40B4-BE49-F238E27FC236}">
                  <a16:creationId xmlns:a16="http://schemas.microsoft.com/office/drawing/2014/main" id="{61D90CFA-0D14-A65C-2B2D-468148B0B68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7148" y="1910659"/>
              <a:ext cx="2767590" cy="2471933"/>
            </a:xfrm>
            <a:prstGeom prst="rect">
              <a:avLst/>
            </a:prstGeom>
          </p:spPr>
        </p:pic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E3EF694D-4490-1F71-54DB-88386947B968}"/>
                </a:ext>
              </a:extLst>
            </p:cNvPr>
            <p:cNvGrpSpPr/>
            <p:nvPr/>
          </p:nvGrpSpPr>
          <p:grpSpPr>
            <a:xfrm rot="12581356">
              <a:off x="897199" y="2507326"/>
              <a:ext cx="664465" cy="1224501"/>
              <a:chOff x="5588838" y="705214"/>
              <a:chExt cx="664465" cy="1224501"/>
            </a:xfrm>
          </p:grpSpPr>
          <p:pic>
            <p:nvPicPr>
              <p:cNvPr id="34" name="Picture 33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D378C7F7-245F-4481-CE3F-F8CAFB01C7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88838" y="1265250"/>
                <a:ext cx="664465" cy="664465"/>
              </a:xfrm>
              <a:prstGeom prst="rect">
                <a:avLst/>
              </a:prstGeom>
            </p:spPr>
          </p:pic>
          <p:pic>
            <p:nvPicPr>
              <p:cNvPr id="35" name="Picture 34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1C12F701-C4CD-651F-1C25-6F0CF5C5CB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48275" y="705214"/>
                <a:ext cx="545593" cy="819914"/>
              </a:xfrm>
              <a:prstGeom prst="rect">
                <a:avLst/>
              </a:prstGeom>
            </p:spPr>
          </p:pic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63CF38BC-DA6E-3F86-4103-CC8E3332B377}"/>
                </a:ext>
              </a:extLst>
            </p:cNvPr>
            <p:cNvGrpSpPr/>
            <p:nvPr/>
          </p:nvGrpSpPr>
          <p:grpSpPr>
            <a:xfrm rot="18985368">
              <a:off x="-720100" y="1085584"/>
              <a:ext cx="664465" cy="1234513"/>
              <a:chOff x="3193953" y="-1501156"/>
              <a:chExt cx="664465" cy="1234513"/>
            </a:xfrm>
          </p:grpSpPr>
          <p:pic>
            <p:nvPicPr>
              <p:cNvPr id="32" name="Picture 31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751B1F8A-D63E-918D-D655-E3B84ECD01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93953" y="-931108"/>
                <a:ext cx="664465" cy="664465"/>
              </a:xfrm>
              <a:prstGeom prst="rect">
                <a:avLst/>
              </a:prstGeom>
            </p:spPr>
          </p:pic>
          <p:pic>
            <p:nvPicPr>
              <p:cNvPr id="33" name="Picture 32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4DCF4EED-8724-023E-A539-143A3B131C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202752" y="-1501156"/>
                <a:ext cx="545593" cy="819914"/>
              </a:xfrm>
              <a:prstGeom prst="rect">
                <a:avLst/>
              </a:prstGeom>
            </p:spPr>
          </p:pic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ED1A93F0-1CEA-BF04-AE21-D66087840B80}"/>
                </a:ext>
              </a:extLst>
            </p:cNvPr>
            <p:cNvGrpSpPr/>
            <p:nvPr/>
          </p:nvGrpSpPr>
          <p:grpSpPr>
            <a:xfrm rot="1201723">
              <a:off x="3965433" y="1587416"/>
              <a:ext cx="664465" cy="1224501"/>
              <a:chOff x="5588838" y="705214"/>
              <a:chExt cx="664465" cy="1224501"/>
            </a:xfrm>
          </p:grpSpPr>
          <p:pic>
            <p:nvPicPr>
              <p:cNvPr id="30" name="Picture 29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15156A58-3C96-424E-EEA1-91B9B339FC3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88838" y="1265250"/>
                <a:ext cx="664465" cy="664465"/>
              </a:xfrm>
              <a:prstGeom prst="rect">
                <a:avLst/>
              </a:prstGeom>
            </p:spPr>
          </p:pic>
          <p:pic>
            <p:nvPicPr>
              <p:cNvPr id="31" name="Picture 30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F7238BDF-4BD5-77D0-E47E-8DA0310039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48275" y="705214"/>
                <a:ext cx="545593" cy="819914"/>
              </a:xfrm>
              <a:prstGeom prst="rect">
                <a:avLst/>
              </a:prstGeom>
            </p:spPr>
          </p:pic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7052016F-5094-F480-DBDB-6A75B4D6AD3E}"/>
                </a:ext>
              </a:extLst>
            </p:cNvPr>
            <p:cNvGrpSpPr/>
            <p:nvPr/>
          </p:nvGrpSpPr>
          <p:grpSpPr>
            <a:xfrm rot="5143676">
              <a:off x="3600513" y="3735476"/>
              <a:ext cx="1235709" cy="689409"/>
              <a:chOff x="4562233" y="1944499"/>
              <a:chExt cx="1235709" cy="689409"/>
            </a:xfrm>
          </p:grpSpPr>
          <p:pic>
            <p:nvPicPr>
              <p:cNvPr id="28" name="Picture 27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85E796D1-7790-990A-8540-B6EDC56A29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3363851">
                <a:off x="4562233" y="1969443"/>
                <a:ext cx="664465" cy="664465"/>
              </a:xfrm>
              <a:prstGeom prst="rect">
                <a:avLst/>
              </a:prstGeom>
            </p:spPr>
          </p:pic>
          <p:pic>
            <p:nvPicPr>
              <p:cNvPr id="29" name="Picture 28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8FD9B350-30A8-AB3E-3AE3-E9C08D41CCB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4923881">
                <a:off x="5115188" y="1807339"/>
                <a:ext cx="545593" cy="819914"/>
              </a:xfrm>
              <a:prstGeom prst="rect">
                <a:avLst/>
              </a:prstGeom>
            </p:spPr>
          </p:pic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5C5CA10C-EB71-5097-6A2B-26C21EDDD856}"/>
                </a:ext>
              </a:extLst>
            </p:cNvPr>
            <p:cNvGrpSpPr/>
            <p:nvPr/>
          </p:nvGrpSpPr>
          <p:grpSpPr>
            <a:xfrm rot="6891643">
              <a:off x="2304896" y="4417488"/>
              <a:ext cx="1253209" cy="689499"/>
              <a:chOff x="6236051" y="1070130"/>
              <a:chExt cx="1253209" cy="689499"/>
            </a:xfrm>
          </p:grpSpPr>
          <p:pic>
            <p:nvPicPr>
              <p:cNvPr id="26" name="Picture 25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D233541A-9F42-E78E-CCDA-A7561D86E29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4821176">
                <a:off x="6236051" y="1070130"/>
                <a:ext cx="664465" cy="664465"/>
              </a:xfrm>
              <a:prstGeom prst="rect">
                <a:avLst/>
              </a:prstGeom>
            </p:spPr>
          </p:pic>
          <p:pic>
            <p:nvPicPr>
              <p:cNvPr id="27" name="Picture 26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0BA08077-0578-D96B-EC04-38FCF41DD38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933010">
                <a:off x="6806506" y="1076876"/>
                <a:ext cx="545593" cy="819914"/>
              </a:xfrm>
              <a:prstGeom prst="rect">
                <a:avLst/>
              </a:prstGeom>
            </p:spPr>
          </p:pic>
        </p:grpSp>
      </p:grp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F6BBE43B-FC67-78E3-80CF-3DC16DF4DF5D}"/>
              </a:ext>
            </a:extLst>
          </p:cNvPr>
          <p:cNvCxnSpPr>
            <a:cxnSpLocks/>
            <a:endCxn id="3" idx="2"/>
          </p:cNvCxnSpPr>
          <p:nvPr/>
        </p:nvCxnSpPr>
        <p:spPr>
          <a:xfrm flipV="1">
            <a:off x="5299616" y="2767610"/>
            <a:ext cx="525821" cy="2566654"/>
          </a:xfrm>
          <a:prstGeom prst="straightConnector1">
            <a:avLst/>
          </a:prstGeom>
          <a:ln w="50800">
            <a:solidFill>
              <a:schemeClr val="accent2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Oval 39">
            <a:extLst>
              <a:ext uri="{FF2B5EF4-FFF2-40B4-BE49-F238E27FC236}">
                <a16:creationId xmlns:a16="http://schemas.microsoft.com/office/drawing/2014/main" id="{D10CB79F-0F74-A291-47C1-6F2B4EBA8092}"/>
              </a:ext>
            </a:extLst>
          </p:cNvPr>
          <p:cNvSpPr/>
          <p:nvPr/>
        </p:nvSpPr>
        <p:spPr>
          <a:xfrm>
            <a:off x="5680830" y="3236931"/>
            <a:ext cx="1927106" cy="1978592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2AD260B9-132C-3537-9755-1951369DDECA}"/>
              </a:ext>
            </a:extLst>
          </p:cNvPr>
          <p:cNvSpPr/>
          <p:nvPr/>
        </p:nvSpPr>
        <p:spPr>
          <a:xfrm>
            <a:off x="3638144" y="3429000"/>
            <a:ext cx="1880944" cy="1880573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FE75C6D-E3D9-2439-61CF-051C6089046C}"/>
              </a:ext>
            </a:extLst>
          </p:cNvPr>
          <p:cNvSpPr txBox="1"/>
          <p:nvPr/>
        </p:nvSpPr>
        <p:spPr>
          <a:xfrm>
            <a:off x="7903597" y="5195774"/>
            <a:ext cx="2353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Starch, Glycogen</a:t>
            </a:r>
          </a:p>
          <a:p>
            <a:r>
              <a:rPr lang="en-US" dirty="0"/>
              <a:t>A 1,4</a:t>
            </a:r>
          </a:p>
        </p:txBody>
      </p:sp>
    </p:spTree>
    <p:extLst>
      <p:ext uri="{BB962C8B-B14F-4D97-AF65-F5344CB8AC3E}">
        <p14:creationId xmlns:p14="http://schemas.microsoft.com/office/powerpoint/2010/main" val="1339285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F65A17E-ED22-F32F-726B-DD2E244529BB}"/>
              </a:ext>
            </a:extLst>
          </p:cNvPr>
          <p:cNvGrpSpPr/>
          <p:nvPr/>
        </p:nvGrpSpPr>
        <p:grpSpPr>
          <a:xfrm rot="16200000" flipH="1">
            <a:off x="1865987" y="748152"/>
            <a:ext cx="3498775" cy="4251842"/>
            <a:chOff x="897199" y="1034491"/>
            <a:chExt cx="3732699" cy="4354351"/>
          </a:xfrm>
        </p:grpSpPr>
        <p:pic>
          <p:nvPicPr>
            <p:cNvPr id="3" name="Picture 2" descr="A white circle with a red circle in the middle&#10;&#10;Description automatically generated">
              <a:extLst>
                <a:ext uri="{FF2B5EF4-FFF2-40B4-BE49-F238E27FC236}">
                  <a16:creationId xmlns:a16="http://schemas.microsoft.com/office/drawing/2014/main" id="{FEC62BF7-EA04-02C5-A444-B674E278E6B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7148" y="1910659"/>
              <a:ext cx="2767590" cy="2471933"/>
            </a:xfrm>
            <a:prstGeom prst="rect">
              <a:avLst/>
            </a:prstGeom>
          </p:spPr>
        </p:pic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98BA9D7E-0D4D-4D55-1DD9-288F6F45D918}"/>
                </a:ext>
              </a:extLst>
            </p:cNvPr>
            <p:cNvGrpSpPr/>
            <p:nvPr/>
          </p:nvGrpSpPr>
          <p:grpSpPr>
            <a:xfrm rot="12581356">
              <a:off x="897199" y="2507326"/>
              <a:ext cx="664465" cy="1224501"/>
              <a:chOff x="5588838" y="705214"/>
              <a:chExt cx="664465" cy="1224501"/>
            </a:xfrm>
          </p:grpSpPr>
          <p:pic>
            <p:nvPicPr>
              <p:cNvPr id="17" name="Picture 16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F3CE1208-6ADA-A17C-014C-703F6A352CB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88838" y="1265250"/>
                <a:ext cx="664465" cy="664465"/>
              </a:xfrm>
              <a:prstGeom prst="rect">
                <a:avLst/>
              </a:prstGeom>
            </p:spPr>
          </p:pic>
          <p:pic>
            <p:nvPicPr>
              <p:cNvPr id="18" name="Picture 17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A799ED9E-993E-4C30-FFB2-ED5E725B1E7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48275" y="705214"/>
                <a:ext cx="545593" cy="819914"/>
              </a:xfrm>
              <a:prstGeom prst="rect">
                <a:avLst/>
              </a:prstGeom>
            </p:spPr>
          </p:pic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9514612-EB75-6081-C346-1A06FD323BCF}"/>
                </a:ext>
              </a:extLst>
            </p:cNvPr>
            <p:cNvGrpSpPr/>
            <p:nvPr/>
          </p:nvGrpSpPr>
          <p:grpSpPr>
            <a:xfrm rot="18985368">
              <a:off x="2532335" y="1034491"/>
              <a:ext cx="664465" cy="1224501"/>
              <a:chOff x="5588838" y="705214"/>
              <a:chExt cx="664465" cy="1224501"/>
            </a:xfrm>
          </p:grpSpPr>
          <p:pic>
            <p:nvPicPr>
              <p:cNvPr id="15" name="Picture 14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E235A473-2820-4F26-2981-65BAC29C360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88838" y="1265250"/>
                <a:ext cx="664465" cy="664465"/>
              </a:xfrm>
              <a:prstGeom prst="rect">
                <a:avLst/>
              </a:prstGeom>
            </p:spPr>
          </p:pic>
          <p:pic>
            <p:nvPicPr>
              <p:cNvPr id="16" name="Picture 15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1958231C-0126-E906-2EAD-A8910FDEBA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48275" y="705214"/>
                <a:ext cx="545593" cy="819914"/>
              </a:xfrm>
              <a:prstGeom prst="rect">
                <a:avLst/>
              </a:prstGeom>
            </p:spPr>
          </p:pic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F76C1B94-4A05-C48B-51EF-D3E0A1D15838}"/>
                </a:ext>
              </a:extLst>
            </p:cNvPr>
            <p:cNvGrpSpPr/>
            <p:nvPr/>
          </p:nvGrpSpPr>
          <p:grpSpPr>
            <a:xfrm rot="1201723">
              <a:off x="3965433" y="1587416"/>
              <a:ext cx="664465" cy="1224501"/>
              <a:chOff x="5588838" y="705214"/>
              <a:chExt cx="664465" cy="1224501"/>
            </a:xfrm>
          </p:grpSpPr>
          <p:pic>
            <p:nvPicPr>
              <p:cNvPr id="13" name="Picture 12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E222407B-0048-CAAF-65F2-20FBE117E4D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88838" y="1265250"/>
                <a:ext cx="664465" cy="664465"/>
              </a:xfrm>
              <a:prstGeom prst="rect">
                <a:avLst/>
              </a:prstGeom>
            </p:spPr>
          </p:pic>
          <p:pic>
            <p:nvPicPr>
              <p:cNvPr id="14" name="Picture 13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8A16CA74-91B2-D203-14D4-C5336BA2F40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48275" y="705214"/>
                <a:ext cx="545593" cy="819914"/>
              </a:xfrm>
              <a:prstGeom prst="rect">
                <a:avLst/>
              </a:prstGeom>
            </p:spPr>
          </p:pic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D6F54C91-F00B-FE84-9944-C4C4F6BD7CF1}"/>
                </a:ext>
              </a:extLst>
            </p:cNvPr>
            <p:cNvGrpSpPr/>
            <p:nvPr/>
          </p:nvGrpSpPr>
          <p:grpSpPr>
            <a:xfrm rot="5143676">
              <a:off x="3600513" y="3735476"/>
              <a:ext cx="1235709" cy="689409"/>
              <a:chOff x="4562233" y="1944499"/>
              <a:chExt cx="1235709" cy="689409"/>
            </a:xfrm>
          </p:grpSpPr>
          <p:pic>
            <p:nvPicPr>
              <p:cNvPr id="11" name="Picture 10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F87FE5FB-3019-F714-75F0-6D60F0EB91F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3363851">
                <a:off x="4562233" y="1969443"/>
                <a:ext cx="664465" cy="664465"/>
              </a:xfrm>
              <a:prstGeom prst="rect">
                <a:avLst/>
              </a:prstGeom>
            </p:spPr>
          </p:pic>
          <p:pic>
            <p:nvPicPr>
              <p:cNvPr id="12" name="Picture 11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BB245912-58A1-7625-D957-8EF074AB514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4923881">
                <a:off x="5115188" y="1807339"/>
                <a:ext cx="545593" cy="819914"/>
              </a:xfrm>
              <a:prstGeom prst="rect">
                <a:avLst/>
              </a:prstGeom>
            </p:spPr>
          </p:pic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49038D78-B1A0-C62F-7214-E74000399E61}"/>
                </a:ext>
              </a:extLst>
            </p:cNvPr>
            <p:cNvGrpSpPr/>
            <p:nvPr/>
          </p:nvGrpSpPr>
          <p:grpSpPr>
            <a:xfrm rot="6891643">
              <a:off x="2304896" y="4417488"/>
              <a:ext cx="1253209" cy="689499"/>
              <a:chOff x="6236051" y="1070130"/>
              <a:chExt cx="1253209" cy="689499"/>
            </a:xfrm>
          </p:grpSpPr>
          <p:pic>
            <p:nvPicPr>
              <p:cNvPr id="9" name="Picture 8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F6F75C13-6ADC-4080-060C-A6ABB65CAB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4821176">
                <a:off x="6236051" y="1070130"/>
                <a:ext cx="664465" cy="664465"/>
              </a:xfrm>
              <a:prstGeom prst="rect">
                <a:avLst/>
              </a:prstGeom>
            </p:spPr>
          </p:pic>
          <p:pic>
            <p:nvPicPr>
              <p:cNvPr id="10" name="Picture 9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0FADE276-B5B5-A616-1B19-33B149B9077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933010">
                <a:off x="6806506" y="1076876"/>
                <a:ext cx="545593" cy="819914"/>
              </a:xfrm>
              <a:prstGeom prst="rect">
                <a:avLst/>
              </a:prstGeom>
            </p:spPr>
          </p:pic>
        </p:grp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322DE39-E596-1B7E-3E8E-34CD34A10E2C}"/>
              </a:ext>
            </a:extLst>
          </p:cNvPr>
          <p:cNvGrpSpPr/>
          <p:nvPr/>
        </p:nvGrpSpPr>
        <p:grpSpPr>
          <a:xfrm rot="16468073">
            <a:off x="6174014" y="1241006"/>
            <a:ext cx="3732699" cy="4354351"/>
            <a:chOff x="897199" y="1034491"/>
            <a:chExt cx="3732699" cy="4354351"/>
          </a:xfrm>
        </p:grpSpPr>
        <p:pic>
          <p:nvPicPr>
            <p:cNvPr id="20" name="Picture 19" descr="A white circle with a red circle in the middle&#10;&#10;Description automatically generated">
              <a:extLst>
                <a:ext uri="{FF2B5EF4-FFF2-40B4-BE49-F238E27FC236}">
                  <a16:creationId xmlns:a16="http://schemas.microsoft.com/office/drawing/2014/main" id="{6E1B2AF5-64E4-97DB-0BBA-D7875AE7DF8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7148" y="1910659"/>
              <a:ext cx="2767590" cy="2471933"/>
            </a:xfrm>
            <a:prstGeom prst="rect">
              <a:avLst/>
            </a:prstGeom>
          </p:spPr>
        </p:pic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1F061C30-EA98-F51B-8F87-8E51648E0F2E}"/>
                </a:ext>
              </a:extLst>
            </p:cNvPr>
            <p:cNvGrpSpPr/>
            <p:nvPr/>
          </p:nvGrpSpPr>
          <p:grpSpPr>
            <a:xfrm rot="12581356">
              <a:off x="897199" y="2507326"/>
              <a:ext cx="664465" cy="1224501"/>
              <a:chOff x="5588838" y="705214"/>
              <a:chExt cx="664465" cy="1224501"/>
            </a:xfrm>
          </p:grpSpPr>
          <p:pic>
            <p:nvPicPr>
              <p:cNvPr id="34" name="Picture 33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AD01A181-2D69-3F0C-B102-EF0A881B1E6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88838" y="1265250"/>
                <a:ext cx="664465" cy="664465"/>
              </a:xfrm>
              <a:prstGeom prst="rect">
                <a:avLst/>
              </a:prstGeom>
            </p:spPr>
          </p:pic>
          <p:pic>
            <p:nvPicPr>
              <p:cNvPr id="35" name="Picture 34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C2AC1699-AD68-BC22-3B69-99898C77D5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48275" y="705214"/>
                <a:ext cx="545593" cy="819914"/>
              </a:xfrm>
              <a:prstGeom prst="rect">
                <a:avLst/>
              </a:prstGeom>
            </p:spPr>
          </p:pic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24F50D97-D947-95A5-0BEC-8D1C2DFB6C07}"/>
                </a:ext>
              </a:extLst>
            </p:cNvPr>
            <p:cNvGrpSpPr/>
            <p:nvPr/>
          </p:nvGrpSpPr>
          <p:grpSpPr>
            <a:xfrm rot="18985368">
              <a:off x="2532335" y="1034491"/>
              <a:ext cx="664465" cy="1224501"/>
              <a:chOff x="5588838" y="705214"/>
              <a:chExt cx="664465" cy="1224501"/>
            </a:xfrm>
          </p:grpSpPr>
          <p:pic>
            <p:nvPicPr>
              <p:cNvPr id="32" name="Picture 31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D76D271A-80D8-79E1-D1F8-9793B3531EF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88838" y="1265250"/>
                <a:ext cx="664465" cy="664465"/>
              </a:xfrm>
              <a:prstGeom prst="rect">
                <a:avLst/>
              </a:prstGeom>
            </p:spPr>
          </p:pic>
          <p:pic>
            <p:nvPicPr>
              <p:cNvPr id="33" name="Picture 32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0959AD4D-9EAE-08AF-246A-EE042D9FF72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48275" y="705214"/>
                <a:ext cx="545593" cy="819914"/>
              </a:xfrm>
              <a:prstGeom prst="rect">
                <a:avLst/>
              </a:prstGeom>
            </p:spPr>
          </p:pic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3B40DB7F-BA6A-1A79-FD6B-FC96B2095511}"/>
                </a:ext>
              </a:extLst>
            </p:cNvPr>
            <p:cNvGrpSpPr/>
            <p:nvPr/>
          </p:nvGrpSpPr>
          <p:grpSpPr>
            <a:xfrm rot="1201723">
              <a:off x="3965433" y="1587416"/>
              <a:ext cx="664465" cy="1224501"/>
              <a:chOff x="5588838" y="705214"/>
              <a:chExt cx="664465" cy="1224501"/>
            </a:xfrm>
          </p:grpSpPr>
          <p:pic>
            <p:nvPicPr>
              <p:cNvPr id="30" name="Picture 29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A39FBE76-14CA-7FC2-0BBC-2BDAA0FAF7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88838" y="1265250"/>
                <a:ext cx="664465" cy="664465"/>
              </a:xfrm>
              <a:prstGeom prst="rect">
                <a:avLst/>
              </a:prstGeom>
            </p:spPr>
          </p:pic>
          <p:pic>
            <p:nvPicPr>
              <p:cNvPr id="31" name="Picture 30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E698B948-5823-C89C-E68C-6FA857082A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48275" y="705214"/>
                <a:ext cx="545593" cy="819914"/>
              </a:xfrm>
              <a:prstGeom prst="rect">
                <a:avLst/>
              </a:prstGeom>
            </p:spPr>
          </p:pic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5C95730E-D64D-A4D6-8FB0-A29F042A1AF3}"/>
                </a:ext>
              </a:extLst>
            </p:cNvPr>
            <p:cNvGrpSpPr/>
            <p:nvPr/>
          </p:nvGrpSpPr>
          <p:grpSpPr>
            <a:xfrm rot="5143676">
              <a:off x="3600513" y="3735476"/>
              <a:ext cx="1235709" cy="689409"/>
              <a:chOff x="4562233" y="1944499"/>
              <a:chExt cx="1235709" cy="689409"/>
            </a:xfrm>
          </p:grpSpPr>
          <p:pic>
            <p:nvPicPr>
              <p:cNvPr id="28" name="Picture 27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8207232D-F8CE-1C52-82E9-4D88829523C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3363851">
                <a:off x="4562233" y="1969443"/>
                <a:ext cx="664465" cy="664465"/>
              </a:xfrm>
              <a:prstGeom prst="rect">
                <a:avLst/>
              </a:prstGeom>
            </p:spPr>
          </p:pic>
          <p:pic>
            <p:nvPicPr>
              <p:cNvPr id="29" name="Picture 28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833A2477-AF56-162E-0573-E6D52BDA39C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4923881">
                <a:off x="5115188" y="1807339"/>
                <a:ext cx="545593" cy="819914"/>
              </a:xfrm>
              <a:prstGeom prst="rect">
                <a:avLst/>
              </a:prstGeom>
            </p:spPr>
          </p:pic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84EB2A37-9FB9-9567-691E-51D8041F3C6B}"/>
                </a:ext>
              </a:extLst>
            </p:cNvPr>
            <p:cNvGrpSpPr/>
            <p:nvPr/>
          </p:nvGrpSpPr>
          <p:grpSpPr>
            <a:xfrm rot="6891643">
              <a:off x="2304896" y="4417488"/>
              <a:ext cx="1253209" cy="689499"/>
              <a:chOff x="6236051" y="1070130"/>
              <a:chExt cx="1253209" cy="689499"/>
            </a:xfrm>
          </p:grpSpPr>
          <p:pic>
            <p:nvPicPr>
              <p:cNvPr id="26" name="Picture 25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B8248942-6FA3-257C-AEF6-B48014EFD0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4821176">
                <a:off x="6236051" y="1070130"/>
                <a:ext cx="664465" cy="664465"/>
              </a:xfrm>
              <a:prstGeom prst="rect">
                <a:avLst/>
              </a:prstGeom>
            </p:spPr>
          </p:pic>
          <p:pic>
            <p:nvPicPr>
              <p:cNvPr id="27" name="Picture 26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409BA716-1860-DBB7-FA9D-F884906DF82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933010">
                <a:off x="6806506" y="1076876"/>
                <a:ext cx="545593" cy="819914"/>
              </a:xfrm>
              <a:prstGeom prst="rect">
                <a:avLst/>
              </a:prstGeom>
            </p:spPr>
          </p:pic>
        </p:grpSp>
      </p:grp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51488ED5-2725-8FD0-AFF5-05FFEA0F7437}"/>
              </a:ext>
            </a:extLst>
          </p:cNvPr>
          <p:cNvCxnSpPr/>
          <p:nvPr/>
        </p:nvCxnSpPr>
        <p:spPr>
          <a:xfrm flipV="1">
            <a:off x="5125787" y="3053301"/>
            <a:ext cx="1290646" cy="240482"/>
          </a:xfrm>
          <a:prstGeom prst="straightConnector1">
            <a:avLst/>
          </a:prstGeom>
          <a:ln w="50800">
            <a:solidFill>
              <a:schemeClr val="accent2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119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A6E20E91-CAEF-97EB-09AD-33FA76962554}"/>
              </a:ext>
            </a:extLst>
          </p:cNvPr>
          <p:cNvGrpSpPr/>
          <p:nvPr/>
        </p:nvGrpSpPr>
        <p:grpSpPr>
          <a:xfrm>
            <a:off x="1015502" y="1916077"/>
            <a:ext cx="3445143" cy="2707006"/>
            <a:chOff x="1101286" y="887377"/>
            <a:chExt cx="3445143" cy="2707006"/>
          </a:xfrm>
        </p:grpSpPr>
        <p:pic>
          <p:nvPicPr>
            <p:cNvPr id="3" name="Picture 2" descr="A keyhole with a letter r&#10;&#10;Description automatically generated">
              <a:extLst>
                <a:ext uri="{FF2B5EF4-FFF2-40B4-BE49-F238E27FC236}">
                  <a16:creationId xmlns:a16="http://schemas.microsoft.com/office/drawing/2014/main" id="{2B76B879-5A9B-B54C-10A5-28783125C7D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23173" y="887377"/>
              <a:ext cx="847346" cy="1286259"/>
            </a:xfrm>
            <a:prstGeom prst="rect">
              <a:avLst/>
            </a:prstGeom>
          </p:spPr>
        </p:pic>
        <p:pic>
          <p:nvPicPr>
            <p:cNvPr id="4" name="Picture 3" descr="A group of circles with letters and numbers&#10;&#10;Description automatically generated">
              <a:extLst>
                <a:ext uri="{FF2B5EF4-FFF2-40B4-BE49-F238E27FC236}">
                  <a16:creationId xmlns:a16="http://schemas.microsoft.com/office/drawing/2014/main" id="{1622C771-19FE-28C8-5FA8-4AEAC750B2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46352" y="1783867"/>
              <a:ext cx="1975108" cy="1810516"/>
            </a:xfrm>
            <a:prstGeom prst="rect">
              <a:avLst/>
            </a:prstGeom>
          </p:spPr>
        </p:pic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1D68BD2E-33C3-2D3D-9B55-193BD34F3A37}"/>
                </a:ext>
              </a:extLst>
            </p:cNvPr>
            <p:cNvGrpSpPr/>
            <p:nvPr/>
          </p:nvGrpSpPr>
          <p:grpSpPr>
            <a:xfrm rot="3152500">
              <a:off x="3595725" y="1880151"/>
              <a:ext cx="664465" cy="1236943"/>
              <a:chOff x="2538286" y="4128052"/>
              <a:chExt cx="664465" cy="1236943"/>
            </a:xfrm>
          </p:grpSpPr>
          <p:pic>
            <p:nvPicPr>
              <p:cNvPr id="5" name="Picture 4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206E504E-355B-41BC-E5FB-DF73092687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97721" y="4128052"/>
                <a:ext cx="545593" cy="819914"/>
              </a:xfrm>
              <a:prstGeom prst="rect">
                <a:avLst/>
              </a:prstGeom>
            </p:spPr>
          </p:pic>
          <p:pic>
            <p:nvPicPr>
              <p:cNvPr id="6" name="Picture 5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A66B5EB1-28B9-1580-563D-86524C3C78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38286" y="4700530"/>
                <a:ext cx="664465" cy="664465"/>
              </a:xfrm>
              <a:prstGeom prst="rect">
                <a:avLst/>
              </a:prstGeom>
            </p:spPr>
          </p:pic>
        </p:grpSp>
        <p:pic>
          <p:nvPicPr>
            <p:cNvPr id="7" name="Picture 6" descr="A white circle with black border&#10;&#10;Description automatically generated">
              <a:extLst>
                <a:ext uri="{FF2B5EF4-FFF2-40B4-BE49-F238E27FC236}">
                  <a16:creationId xmlns:a16="http://schemas.microsoft.com/office/drawing/2014/main" id="{182AF88D-FFA4-81D4-6510-C0E5E358A0F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238446" y="2279167"/>
              <a:ext cx="545593" cy="819914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5A57EB5-94AD-B5E2-A436-5CD0C7E84E8C}"/>
              </a:ext>
            </a:extLst>
          </p:cNvPr>
          <p:cNvGrpSpPr/>
          <p:nvPr/>
        </p:nvGrpSpPr>
        <p:grpSpPr>
          <a:xfrm>
            <a:off x="5394501" y="1916077"/>
            <a:ext cx="3420514" cy="2666540"/>
            <a:chOff x="6377365" y="887376"/>
            <a:chExt cx="3420514" cy="2666540"/>
          </a:xfrm>
        </p:grpSpPr>
        <p:pic>
          <p:nvPicPr>
            <p:cNvPr id="2" name="Picture 1" descr="A yellow keyhole with a letter r&#10;&#10;Description automatically generated">
              <a:extLst>
                <a:ext uri="{FF2B5EF4-FFF2-40B4-BE49-F238E27FC236}">
                  <a16:creationId xmlns:a16="http://schemas.microsoft.com/office/drawing/2014/main" id="{A057A3CB-DCF4-6EEE-4D65-472328CD5F7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22382" y="887376"/>
              <a:ext cx="847346" cy="1286259"/>
            </a:xfrm>
            <a:prstGeom prst="rect">
              <a:avLst/>
            </a:prstGeom>
          </p:spPr>
        </p:pic>
        <p:pic>
          <p:nvPicPr>
            <p:cNvPr id="8" name="Picture 7" descr="A group of circles with letters and numbers&#10;&#10;Description automatically generated">
              <a:extLst>
                <a:ext uri="{FF2B5EF4-FFF2-40B4-BE49-F238E27FC236}">
                  <a16:creationId xmlns:a16="http://schemas.microsoft.com/office/drawing/2014/main" id="{BBEE5141-574D-9917-7D20-96DFC188E03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34087" y="1743400"/>
              <a:ext cx="1975108" cy="1810516"/>
            </a:xfrm>
            <a:prstGeom prst="rect">
              <a:avLst/>
            </a:prstGeom>
          </p:spPr>
        </p:pic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3CE64448-245A-6E20-4CB8-74CC10321485}"/>
                </a:ext>
              </a:extLst>
            </p:cNvPr>
            <p:cNvGrpSpPr/>
            <p:nvPr/>
          </p:nvGrpSpPr>
          <p:grpSpPr>
            <a:xfrm rot="3152500">
              <a:off x="8847175" y="1805266"/>
              <a:ext cx="664465" cy="1236943"/>
              <a:chOff x="2538286" y="4128052"/>
              <a:chExt cx="664465" cy="1236943"/>
            </a:xfrm>
          </p:grpSpPr>
          <p:pic>
            <p:nvPicPr>
              <p:cNvPr id="11" name="Picture 10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0829F8CA-F3F9-67CC-FAC3-0DB458EBA91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97721" y="4128052"/>
                <a:ext cx="545593" cy="819914"/>
              </a:xfrm>
              <a:prstGeom prst="rect">
                <a:avLst/>
              </a:prstGeom>
            </p:spPr>
          </p:pic>
          <p:pic>
            <p:nvPicPr>
              <p:cNvPr id="12" name="Picture 11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9D6FE714-C944-A942-4D57-B24276F2572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38286" y="4700530"/>
                <a:ext cx="664465" cy="664465"/>
              </a:xfrm>
              <a:prstGeom prst="rect">
                <a:avLst/>
              </a:prstGeom>
            </p:spPr>
          </p:pic>
        </p:grpSp>
        <p:pic>
          <p:nvPicPr>
            <p:cNvPr id="13" name="Picture 12" descr="A white circle with black border&#10;&#10;Description automatically generated">
              <a:extLst>
                <a:ext uri="{FF2B5EF4-FFF2-40B4-BE49-F238E27FC236}">
                  <a16:creationId xmlns:a16="http://schemas.microsoft.com/office/drawing/2014/main" id="{8A57A1DC-5F89-1BA1-91DE-1BB1E78C0C6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6514525" y="2234645"/>
              <a:ext cx="545593" cy="819914"/>
            </a:xfrm>
            <a:prstGeom prst="rect">
              <a:avLst/>
            </a:prstGeom>
          </p:spPr>
        </p:pic>
      </p:grpSp>
      <p:sp>
        <p:nvSpPr>
          <p:cNvPr id="16" name="Cross 15">
            <a:extLst>
              <a:ext uri="{FF2B5EF4-FFF2-40B4-BE49-F238E27FC236}">
                <a16:creationId xmlns:a16="http://schemas.microsoft.com/office/drawing/2014/main" id="{FC47CAD6-380B-0E3B-6E54-731E718DD656}"/>
              </a:ext>
            </a:extLst>
          </p:cNvPr>
          <p:cNvSpPr/>
          <p:nvPr/>
        </p:nvSpPr>
        <p:spPr>
          <a:xfrm>
            <a:off x="4622800" y="3352800"/>
            <a:ext cx="374650" cy="361950"/>
          </a:xfrm>
          <a:prstGeom prst="plus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34436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2425EE5A-1269-EE68-0A23-7A50EFF2BD5E}"/>
              </a:ext>
            </a:extLst>
          </p:cNvPr>
          <p:cNvGrpSpPr/>
          <p:nvPr/>
        </p:nvGrpSpPr>
        <p:grpSpPr>
          <a:xfrm rot="20684743">
            <a:off x="3043737" y="1397078"/>
            <a:ext cx="3316130" cy="3926182"/>
            <a:chOff x="1485052" y="1065060"/>
            <a:chExt cx="3316130" cy="3926182"/>
          </a:xfrm>
        </p:grpSpPr>
        <p:pic>
          <p:nvPicPr>
            <p:cNvPr id="3" name="Picture 2" descr="A white circle with a red circle in the middle&#10;&#10;Description automatically generated">
              <a:extLst>
                <a:ext uri="{FF2B5EF4-FFF2-40B4-BE49-F238E27FC236}">
                  <a16:creationId xmlns:a16="http://schemas.microsoft.com/office/drawing/2014/main" id="{FEC62BF7-EA04-02C5-A444-B674E278E6B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 flipH="1">
              <a:off x="2297239" y="1654835"/>
              <a:ext cx="2594148" cy="2413739"/>
            </a:xfrm>
            <a:prstGeom prst="rect">
              <a:avLst/>
            </a:prstGeom>
          </p:spPr>
        </p:pic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98BA9D7E-0D4D-4D55-1DD9-288F6F45D918}"/>
                </a:ext>
              </a:extLst>
            </p:cNvPr>
            <p:cNvGrpSpPr/>
            <p:nvPr/>
          </p:nvGrpSpPr>
          <p:grpSpPr>
            <a:xfrm rot="3618644" flipH="1">
              <a:off x="3209639" y="778635"/>
              <a:ext cx="622824" cy="1195674"/>
              <a:chOff x="5588838" y="705214"/>
              <a:chExt cx="664465" cy="1224501"/>
            </a:xfrm>
          </p:grpSpPr>
          <p:pic>
            <p:nvPicPr>
              <p:cNvPr id="17" name="Picture 16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F3CE1208-6ADA-A17C-014C-703F6A352CB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88838" y="1265250"/>
                <a:ext cx="664465" cy="664465"/>
              </a:xfrm>
              <a:prstGeom prst="rect">
                <a:avLst/>
              </a:prstGeom>
            </p:spPr>
          </p:pic>
          <p:pic>
            <p:nvPicPr>
              <p:cNvPr id="18" name="Picture 17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A799ED9E-993E-4C30-FFB2-ED5E725B1E7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48275" y="705214"/>
                <a:ext cx="545593" cy="819914"/>
              </a:xfrm>
              <a:prstGeom prst="rect">
                <a:avLst/>
              </a:prstGeom>
            </p:spPr>
          </p:pic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9514612-EB75-6081-C346-1A06FD323BCF}"/>
                </a:ext>
              </a:extLst>
            </p:cNvPr>
            <p:cNvGrpSpPr/>
            <p:nvPr/>
          </p:nvGrpSpPr>
          <p:grpSpPr>
            <a:xfrm rot="18814632" flipH="1">
              <a:off x="1771477" y="2311299"/>
              <a:ext cx="622824" cy="1195674"/>
              <a:chOff x="5588838" y="705214"/>
              <a:chExt cx="664465" cy="1224501"/>
            </a:xfrm>
          </p:grpSpPr>
          <p:pic>
            <p:nvPicPr>
              <p:cNvPr id="15" name="Picture 14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E235A473-2820-4F26-2981-65BAC29C360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88838" y="1265250"/>
                <a:ext cx="664465" cy="664465"/>
              </a:xfrm>
              <a:prstGeom prst="rect">
                <a:avLst/>
              </a:prstGeom>
            </p:spPr>
          </p:pic>
          <p:pic>
            <p:nvPicPr>
              <p:cNvPr id="16" name="Picture 15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1958231C-0126-E906-2EAD-A8910FDEBA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48275" y="705214"/>
                <a:ext cx="545593" cy="819914"/>
              </a:xfrm>
              <a:prstGeom prst="rect">
                <a:avLst/>
              </a:prstGeom>
            </p:spPr>
          </p:pic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F76C1B94-4A05-C48B-51EF-D3E0A1D15838}"/>
                </a:ext>
              </a:extLst>
            </p:cNvPr>
            <p:cNvGrpSpPr/>
            <p:nvPr/>
          </p:nvGrpSpPr>
          <p:grpSpPr>
            <a:xfrm rot="14998277" flipH="1">
              <a:off x="2311385" y="3654587"/>
              <a:ext cx="622824" cy="1195674"/>
              <a:chOff x="5588838" y="705214"/>
              <a:chExt cx="664465" cy="1224501"/>
            </a:xfrm>
          </p:grpSpPr>
          <p:pic>
            <p:nvPicPr>
              <p:cNvPr id="13" name="Picture 12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E222407B-0048-CAAF-65F2-20FBE117E4D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88838" y="1265250"/>
                <a:ext cx="664465" cy="664465"/>
              </a:xfrm>
              <a:prstGeom prst="rect">
                <a:avLst/>
              </a:prstGeom>
            </p:spPr>
          </p:pic>
          <p:pic>
            <p:nvPicPr>
              <p:cNvPr id="14" name="Picture 13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8A16CA74-91B2-D203-14D4-C5336BA2F40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48275" y="705214"/>
                <a:ext cx="545593" cy="819914"/>
              </a:xfrm>
              <a:prstGeom prst="rect">
                <a:avLst/>
              </a:prstGeom>
            </p:spPr>
          </p:pic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D6F54C91-F00B-FE84-9944-C4C4F6BD7CF1}"/>
                </a:ext>
              </a:extLst>
            </p:cNvPr>
            <p:cNvGrpSpPr/>
            <p:nvPr/>
          </p:nvGrpSpPr>
          <p:grpSpPr>
            <a:xfrm rot="11056324" flipH="1">
              <a:off x="3767791" y="3830909"/>
              <a:ext cx="718489" cy="1160333"/>
              <a:chOff x="4490888" y="1395998"/>
              <a:chExt cx="735811" cy="1237911"/>
            </a:xfrm>
          </p:grpSpPr>
          <p:pic>
            <p:nvPicPr>
              <p:cNvPr id="11" name="Picture 10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F87FE5FB-3019-F714-75F0-6D60F0EB91F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740867">
                <a:off x="4562234" y="1969444"/>
                <a:ext cx="664465" cy="664465"/>
              </a:xfrm>
              <a:prstGeom prst="rect">
                <a:avLst/>
              </a:prstGeom>
            </p:spPr>
          </p:pic>
          <p:pic>
            <p:nvPicPr>
              <p:cNvPr id="12" name="Picture 11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BB245912-58A1-7625-D957-8EF074AB514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647673">
                <a:off x="4490888" y="1395998"/>
                <a:ext cx="523731" cy="854140"/>
              </a:xfrm>
              <a:prstGeom prst="rect">
                <a:avLst/>
              </a:prstGeom>
            </p:spPr>
          </p:pic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49038D78-B1A0-C62F-7214-E74000399E61}"/>
              </a:ext>
            </a:extLst>
          </p:cNvPr>
          <p:cNvGrpSpPr/>
          <p:nvPr/>
        </p:nvGrpSpPr>
        <p:grpSpPr>
          <a:xfrm rot="19581716" flipH="1">
            <a:off x="5127312" y="5961646"/>
            <a:ext cx="1187939" cy="651525"/>
            <a:chOff x="6454076" y="-2216277"/>
            <a:chExt cx="1216579" cy="695085"/>
          </a:xfrm>
        </p:grpSpPr>
        <p:pic>
          <p:nvPicPr>
            <p:cNvPr id="9" name="Picture 8" descr="A red circle with black outline&#10;&#10;Description automatically generated">
              <a:extLst>
                <a:ext uri="{FF2B5EF4-FFF2-40B4-BE49-F238E27FC236}">
                  <a16:creationId xmlns:a16="http://schemas.microsoft.com/office/drawing/2014/main" id="{F6F75C13-6ADC-4080-060C-A6ABB65CAB5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4821176">
              <a:off x="6454076" y="-2216277"/>
              <a:ext cx="664465" cy="664465"/>
            </a:xfrm>
            <a:prstGeom prst="rect">
              <a:avLst/>
            </a:prstGeom>
          </p:spPr>
        </p:pic>
        <p:pic>
          <p:nvPicPr>
            <p:cNvPr id="10" name="Picture 9" descr="A white circle with black border&#10;&#10;Description automatically generated">
              <a:extLst>
                <a:ext uri="{FF2B5EF4-FFF2-40B4-BE49-F238E27FC236}">
                  <a16:creationId xmlns:a16="http://schemas.microsoft.com/office/drawing/2014/main" id="{0FADE276-B5B5-A616-1B19-33B149B907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933010">
              <a:off x="6987901" y="-2203945"/>
              <a:ext cx="545593" cy="819914"/>
            </a:xfrm>
            <a:prstGeom prst="rect">
              <a:avLst/>
            </a:prstGeom>
          </p:spPr>
        </p:pic>
      </p:grpSp>
      <p:pic>
        <p:nvPicPr>
          <p:cNvPr id="32" name="Picture 31" descr="A red circle with black outline&#10;&#10;Description automatically generated">
            <a:extLst>
              <a:ext uri="{FF2B5EF4-FFF2-40B4-BE49-F238E27FC236}">
                <a16:creationId xmlns:a16="http://schemas.microsoft.com/office/drawing/2014/main" id="{D76D271A-80D8-79E1-D1F8-9793B3531E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735034">
            <a:off x="6051007" y="2621449"/>
            <a:ext cx="661135" cy="665025"/>
          </a:xfrm>
          <a:prstGeom prst="rect">
            <a:avLst/>
          </a:prstGeom>
        </p:spPr>
      </p:pic>
      <p:pic>
        <p:nvPicPr>
          <p:cNvPr id="33" name="Picture 32" descr="A white circle with black border&#10;&#10;Description automatically generated">
            <a:extLst>
              <a:ext uri="{FF2B5EF4-FFF2-40B4-BE49-F238E27FC236}">
                <a16:creationId xmlns:a16="http://schemas.microsoft.com/office/drawing/2014/main" id="{0959AD4D-9EAE-08AF-246A-EE042D9FF7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71175" y="5681527"/>
            <a:ext cx="542859" cy="820605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240B43C5-179E-EB2A-35D1-4B9B2CBE4630}"/>
              </a:ext>
            </a:extLst>
          </p:cNvPr>
          <p:cNvGrpSpPr/>
          <p:nvPr/>
        </p:nvGrpSpPr>
        <p:grpSpPr>
          <a:xfrm rot="548408">
            <a:off x="6180564" y="1679619"/>
            <a:ext cx="3687214" cy="3795036"/>
            <a:chOff x="6543099" y="1397243"/>
            <a:chExt cx="3687214" cy="3795036"/>
          </a:xfrm>
        </p:grpSpPr>
        <p:pic>
          <p:nvPicPr>
            <p:cNvPr id="20" name="Picture 19" descr="A white circle with a red circle in the middle&#10;&#10;Description automatically generated">
              <a:extLst>
                <a:ext uri="{FF2B5EF4-FFF2-40B4-BE49-F238E27FC236}">
                  <a16:creationId xmlns:a16="http://schemas.microsoft.com/office/drawing/2014/main" id="{6E1B2AF5-64E4-97DB-0BBA-D7875AE7DF8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468073">
              <a:off x="6599041" y="2059451"/>
              <a:ext cx="2767590" cy="2471933"/>
            </a:xfrm>
            <a:prstGeom prst="rect">
              <a:avLst/>
            </a:prstGeom>
          </p:spPr>
        </p:pic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1F061C30-EA98-F51B-8F87-8E51648E0F2E}"/>
                </a:ext>
              </a:extLst>
            </p:cNvPr>
            <p:cNvGrpSpPr/>
            <p:nvPr/>
          </p:nvGrpSpPr>
          <p:grpSpPr>
            <a:xfrm rot="7449429">
              <a:off x="7501216" y="4247796"/>
              <a:ext cx="664465" cy="1224501"/>
              <a:chOff x="5588838" y="705214"/>
              <a:chExt cx="664465" cy="1224501"/>
            </a:xfrm>
          </p:grpSpPr>
          <p:pic>
            <p:nvPicPr>
              <p:cNvPr id="34" name="Picture 33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AD01A181-2D69-3F0C-B102-EF0A881B1E6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88838" y="1265250"/>
                <a:ext cx="664465" cy="664465"/>
              </a:xfrm>
              <a:prstGeom prst="rect">
                <a:avLst/>
              </a:prstGeom>
            </p:spPr>
          </p:pic>
          <p:pic>
            <p:nvPicPr>
              <p:cNvPr id="35" name="Picture 34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C2AC1699-AD68-BC22-3B69-99898C77D5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48275" y="705214"/>
                <a:ext cx="545593" cy="819914"/>
              </a:xfrm>
              <a:prstGeom prst="rect">
                <a:avLst/>
              </a:prstGeom>
            </p:spPr>
          </p:pic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3B40DB7F-BA6A-1A79-FD6B-FC96B2095511}"/>
                </a:ext>
              </a:extLst>
            </p:cNvPr>
            <p:cNvGrpSpPr/>
            <p:nvPr/>
          </p:nvGrpSpPr>
          <p:grpSpPr>
            <a:xfrm rot="17669796">
              <a:off x="6823117" y="1117225"/>
              <a:ext cx="664465" cy="1224501"/>
              <a:chOff x="5588838" y="705214"/>
              <a:chExt cx="664465" cy="1224501"/>
            </a:xfrm>
          </p:grpSpPr>
          <p:pic>
            <p:nvPicPr>
              <p:cNvPr id="30" name="Picture 29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A39FBE76-14CA-7FC2-0BBC-2BDAA0FAF7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88838" y="1265250"/>
                <a:ext cx="664465" cy="664465"/>
              </a:xfrm>
              <a:prstGeom prst="rect">
                <a:avLst/>
              </a:prstGeom>
            </p:spPr>
          </p:pic>
          <p:pic>
            <p:nvPicPr>
              <p:cNvPr id="31" name="Picture 30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E698B948-5823-C89C-E68C-6FA857082A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48275" y="705214"/>
                <a:ext cx="545593" cy="819914"/>
              </a:xfrm>
              <a:prstGeom prst="rect">
                <a:avLst/>
              </a:prstGeom>
            </p:spPr>
          </p:pic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5C95730E-D64D-A4D6-8FB0-A29F042A1AF3}"/>
                </a:ext>
              </a:extLst>
            </p:cNvPr>
            <p:cNvGrpSpPr/>
            <p:nvPr/>
          </p:nvGrpSpPr>
          <p:grpSpPr>
            <a:xfrm rot="11749">
              <a:off x="8406117" y="1610320"/>
              <a:ext cx="1235709" cy="689409"/>
              <a:chOff x="4562233" y="1944499"/>
              <a:chExt cx="1235709" cy="689409"/>
            </a:xfrm>
          </p:grpSpPr>
          <p:pic>
            <p:nvPicPr>
              <p:cNvPr id="28" name="Picture 27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8207232D-F8CE-1C52-82E9-4D88829523C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3363851">
                <a:off x="4562233" y="1969443"/>
                <a:ext cx="664465" cy="664465"/>
              </a:xfrm>
              <a:prstGeom prst="rect">
                <a:avLst/>
              </a:prstGeom>
            </p:spPr>
          </p:pic>
          <p:pic>
            <p:nvPicPr>
              <p:cNvPr id="29" name="Picture 28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833A2477-AF56-162E-0573-E6D52BDA39C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4923881">
                <a:off x="5115188" y="1807339"/>
                <a:ext cx="545593" cy="819914"/>
              </a:xfrm>
              <a:prstGeom prst="rect">
                <a:avLst/>
              </a:prstGeom>
            </p:spPr>
          </p:pic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84EB2A37-9FB9-9567-691E-51D8041F3C6B}"/>
                </a:ext>
              </a:extLst>
            </p:cNvPr>
            <p:cNvGrpSpPr/>
            <p:nvPr/>
          </p:nvGrpSpPr>
          <p:grpSpPr>
            <a:xfrm rot="1759716">
              <a:off x="8977104" y="2946364"/>
              <a:ext cx="1253209" cy="689499"/>
              <a:chOff x="6236051" y="1070130"/>
              <a:chExt cx="1253209" cy="689499"/>
            </a:xfrm>
          </p:grpSpPr>
          <p:pic>
            <p:nvPicPr>
              <p:cNvPr id="26" name="Picture 25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B8248942-6FA3-257C-AEF6-B48014EFD0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4821176">
                <a:off x="6236051" y="1070130"/>
                <a:ext cx="664465" cy="664465"/>
              </a:xfrm>
              <a:prstGeom prst="rect">
                <a:avLst/>
              </a:prstGeom>
            </p:spPr>
          </p:pic>
          <p:pic>
            <p:nvPicPr>
              <p:cNvPr id="27" name="Picture 26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409BA716-1860-DBB7-FA9D-F884906DF82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933010">
                <a:off x="6806506" y="1076876"/>
                <a:ext cx="545593" cy="819914"/>
              </a:xfrm>
              <a:prstGeom prst="rect">
                <a:avLst/>
              </a:prstGeom>
            </p:spPr>
          </p:pic>
        </p:grpSp>
      </p:grp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51488ED5-2725-8FD0-AFF5-05FFEA0F7437}"/>
              </a:ext>
            </a:extLst>
          </p:cNvPr>
          <p:cNvCxnSpPr>
            <a:cxnSpLocks/>
          </p:cNvCxnSpPr>
          <p:nvPr/>
        </p:nvCxnSpPr>
        <p:spPr>
          <a:xfrm flipV="1">
            <a:off x="6066712" y="3053301"/>
            <a:ext cx="349721" cy="2733699"/>
          </a:xfrm>
          <a:prstGeom prst="straightConnector1">
            <a:avLst/>
          </a:prstGeom>
          <a:ln w="50800">
            <a:solidFill>
              <a:schemeClr val="accent2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Oval 39">
            <a:extLst>
              <a:ext uri="{FF2B5EF4-FFF2-40B4-BE49-F238E27FC236}">
                <a16:creationId xmlns:a16="http://schemas.microsoft.com/office/drawing/2014/main" id="{4559F221-DA62-1B72-49D8-171972DD12B6}"/>
              </a:ext>
            </a:extLst>
          </p:cNvPr>
          <p:cNvSpPr/>
          <p:nvPr/>
        </p:nvSpPr>
        <p:spPr>
          <a:xfrm>
            <a:off x="3267986" y="612250"/>
            <a:ext cx="2153109" cy="2301642"/>
          </a:xfrm>
          <a:prstGeom prst="ellipse">
            <a:avLst/>
          </a:prstGeom>
          <a:noFill/>
          <a:ln w="508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434C0557-8AF5-854A-31BB-31F069EB2A52}"/>
              </a:ext>
            </a:extLst>
          </p:cNvPr>
          <p:cNvSpPr/>
          <p:nvPr/>
        </p:nvSpPr>
        <p:spPr>
          <a:xfrm>
            <a:off x="6236416" y="3660872"/>
            <a:ext cx="2153109" cy="2301642"/>
          </a:xfrm>
          <a:prstGeom prst="ellipse">
            <a:avLst/>
          </a:prstGeom>
          <a:noFill/>
          <a:ln w="508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2108078-F41D-1ABA-1CFF-A03B687A81A1}"/>
              </a:ext>
            </a:extLst>
          </p:cNvPr>
          <p:cNvSpPr txBox="1"/>
          <p:nvPr/>
        </p:nvSpPr>
        <p:spPr>
          <a:xfrm>
            <a:off x="540689" y="5149376"/>
            <a:ext cx="24593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Cellulose</a:t>
            </a:r>
          </a:p>
          <a:p>
            <a:r>
              <a:rPr lang="en-US" dirty="0"/>
              <a:t>B-1,4</a:t>
            </a:r>
          </a:p>
        </p:txBody>
      </p:sp>
    </p:spTree>
    <p:extLst>
      <p:ext uri="{BB962C8B-B14F-4D97-AF65-F5344CB8AC3E}">
        <p14:creationId xmlns:p14="http://schemas.microsoft.com/office/powerpoint/2010/main" val="399717144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roup 60">
            <a:extLst>
              <a:ext uri="{FF2B5EF4-FFF2-40B4-BE49-F238E27FC236}">
                <a16:creationId xmlns:a16="http://schemas.microsoft.com/office/drawing/2014/main" id="{4086D29C-E12A-9D32-A825-D1BA3206A10A}"/>
              </a:ext>
            </a:extLst>
          </p:cNvPr>
          <p:cNvGrpSpPr/>
          <p:nvPr/>
        </p:nvGrpSpPr>
        <p:grpSpPr>
          <a:xfrm rot="3189717">
            <a:off x="2495553" y="-1936014"/>
            <a:ext cx="3882514" cy="7619252"/>
            <a:chOff x="897199" y="-2230410"/>
            <a:chExt cx="3882514" cy="7619252"/>
          </a:xfrm>
        </p:grpSpPr>
        <p:pic>
          <p:nvPicPr>
            <p:cNvPr id="62" name="Picture 61" descr="A white circle with a red circle in the middle&#10;&#10;Description automatically generated">
              <a:extLst>
                <a:ext uri="{FF2B5EF4-FFF2-40B4-BE49-F238E27FC236}">
                  <a16:creationId xmlns:a16="http://schemas.microsoft.com/office/drawing/2014/main" id="{37526706-CF5A-45BD-DCE7-48D9D25E040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7148" y="1910659"/>
              <a:ext cx="2767590" cy="2471933"/>
            </a:xfrm>
            <a:prstGeom prst="rect">
              <a:avLst/>
            </a:prstGeom>
          </p:spPr>
        </p:pic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4F182CBF-0717-3A0D-9AF7-1CBA9DF75715}"/>
                </a:ext>
              </a:extLst>
            </p:cNvPr>
            <p:cNvGrpSpPr/>
            <p:nvPr/>
          </p:nvGrpSpPr>
          <p:grpSpPr>
            <a:xfrm rot="12581356">
              <a:off x="897199" y="2507326"/>
              <a:ext cx="664465" cy="1224501"/>
              <a:chOff x="5588838" y="705214"/>
              <a:chExt cx="664465" cy="1224501"/>
            </a:xfrm>
          </p:grpSpPr>
          <p:pic>
            <p:nvPicPr>
              <p:cNvPr id="76" name="Picture 75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2E03CE79-B7FC-A829-883A-6CFD147EE4D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88838" y="1265250"/>
                <a:ext cx="664465" cy="664465"/>
              </a:xfrm>
              <a:prstGeom prst="rect">
                <a:avLst/>
              </a:prstGeom>
            </p:spPr>
          </p:pic>
          <p:pic>
            <p:nvPicPr>
              <p:cNvPr id="77" name="Picture 76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2DD37A08-1182-8065-F747-7C9164DFB2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48275" y="705214"/>
                <a:ext cx="545593" cy="819914"/>
              </a:xfrm>
              <a:prstGeom prst="rect">
                <a:avLst/>
              </a:prstGeom>
            </p:spPr>
          </p:pic>
        </p:grp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4286FD98-9806-25EA-E727-C3FCD84C10C3}"/>
                </a:ext>
              </a:extLst>
            </p:cNvPr>
            <p:cNvGrpSpPr/>
            <p:nvPr/>
          </p:nvGrpSpPr>
          <p:grpSpPr>
            <a:xfrm rot="18985368">
              <a:off x="2532335" y="1034491"/>
              <a:ext cx="664465" cy="1224501"/>
              <a:chOff x="5588838" y="705214"/>
              <a:chExt cx="664465" cy="1224501"/>
            </a:xfrm>
          </p:grpSpPr>
          <p:pic>
            <p:nvPicPr>
              <p:cNvPr id="74" name="Picture 73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C132E0A8-2F97-0FEF-F832-70DF665E55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88838" y="1265250"/>
                <a:ext cx="664465" cy="664465"/>
              </a:xfrm>
              <a:prstGeom prst="rect">
                <a:avLst/>
              </a:prstGeom>
            </p:spPr>
          </p:pic>
          <p:pic>
            <p:nvPicPr>
              <p:cNvPr id="75" name="Picture 74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EAD6232C-0467-D00B-5725-7E3A1F821F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48275" y="705214"/>
                <a:ext cx="545593" cy="819914"/>
              </a:xfrm>
              <a:prstGeom prst="rect">
                <a:avLst/>
              </a:prstGeom>
            </p:spPr>
          </p:pic>
        </p:grp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6D2877BD-77B5-8988-330F-E6E18833B2DB}"/>
                </a:ext>
              </a:extLst>
            </p:cNvPr>
            <p:cNvGrpSpPr/>
            <p:nvPr/>
          </p:nvGrpSpPr>
          <p:grpSpPr>
            <a:xfrm rot="1201723">
              <a:off x="4115248" y="-2230410"/>
              <a:ext cx="664465" cy="1275832"/>
              <a:chOff x="4430812" y="-2934576"/>
              <a:chExt cx="664465" cy="1275832"/>
            </a:xfrm>
          </p:grpSpPr>
          <p:pic>
            <p:nvPicPr>
              <p:cNvPr id="72" name="Picture 71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AB07E890-04A7-CFFA-06FF-F443CB3D1E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30812" y="-2323209"/>
                <a:ext cx="664465" cy="664465"/>
              </a:xfrm>
              <a:prstGeom prst="rect">
                <a:avLst/>
              </a:prstGeom>
            </p:spPr>
          </p:pic>
          <p:pic>
            <p:nvPicPr>
              <p:cNvPr id="73" name="Picture 72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F61E5FC2-4E3E-3AF8-B307-D54D52B22D1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78371" y="-2934576"/>
                <a:ext cx="545593" cy="819914"/>
              </a:xfrm>
              <a:prstGeom prst="rect">
                <a:avLst/>
              </a:prstGeom>
            </p:spPr>
          </p:pic>
        </p:grp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F60A881C-5745-6A25-DBAA-CF10FB8BA0E7}"/>
                </a:ext>
              </a:extLst>
            </p:cNvPr>
            <p:cNvGrpSpPr/>
            <p:nvPr/>
          </p:nvGrpSpPr>
          <p:grpSpPr>
            <a:xfrm rot="5143676">
              <a:off x="3600513" y="3735476"/>
              <a:ext cx="1235709" cy="689409"/>
              <a:chOff x="4562233" y="1944499"/>
              <a:chExt cx="1235709" cy="689409"/>
            </a:xfrm>
          </p:grpSpPr>
          <p:pic>
            <p:nvPicPr>
              <p:cNvPr id="70" name="Picture 69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7EC98A36-E736-F43C-142A-0F08F9CCF2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3363851">
                <a:off x="4562233" y="1969443"/>
                <a:ext cx="664465" cy="664465"/>
              </a:xfrm>
              <a:prstGeom prst="rect">
                <a:avLst/>
              </a:prstGeom>
            </p:spPr>
          </p:pic>
          <p:pic>
            <p:nvPicPr>
              <p:cNvPr id="71" name="Picture 70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BE9D8E17-9398-1AF5-E14F-D91DBADC08A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4923881">
                <a:off x="5115188" y="1807339"/>
                <a:ext cx="545593" cy="819914"/>
              </a:xfrm>
              <a:prstGeom prst="rect">
                <a:avLst/>
              </a:prstGeom>
            </p:spPr>
          </p:pic>
        </p:grp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AA454652-D425-B7B8-2851-284713268A05}"/>
                </a:ext>
              </a:extLst>
            </p:cNvPr>
            <p:cNvGrpSpPr/>
            <p:nvPr/>
          </p:nvGrpSpPr>
          <p:grpSpPr>
            <a:xfrm rot="6891643">
              <a:off x="2304896" y="4417488"/>
              <a:ext cx="1253209" cy="689499"/>
              <a:chOff x="6236051" y="1070130"/>
              <a:chExt cx="1253209" cy="689499"/>
            </a:xfrm>
          </p:grpSpPr>
          <p:pic>
            <p:nvPicPr>
              <p:cNvPr id="68" name="Picture 67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9F7CA0AC-EF9D-617C-80D7-31DEFBE3AE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4821176">
                <a:off x="6236051" y="1070130"/>
                <a:ext cx="664465" cy="664465"/>
              </a:xfrm>
              <a:prstGeom prst="rect">
                <a:avLst/>
              </a:prstGeom>
            </p:spPr>
          </p:pic>
          <p:pic>
            <p:nvPicPr>
              <p:cNvPr id="69" name="Picture 68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68B0E8AA-4C39-0B6A-FB96-75F990012AC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933010">
                <a:off x="6806506" y="1076876"/>
                <a:ext cx="545593" cy="819914"/>
              </a:xfrm>
              <a:prstGeom prst="rect">
                <a:avLst/>
              </a:prstGeom>
            </p:spPr>
          </p:pic>
        </p:grp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4039A01F-7071-EF8E-EE5F-CD86EE185B53}"/>
              </a:ext>
            </a:extLst>
          </p:cNvPr>
          <p:cNvGrpSpPr/>
          <p:nvPr/>
        </p:nvGrpSpPr>
        <p:grpSpPr>
          <a:xfrm rot="5241242">
            <a:off x="3806533" y="900659"/>
            <a:ext cx="4641600" cy="3663544"/>
            <a:chOff x="-11702" y="1034491"/>
            <a:chExt cx="4641600" cy="3663544"/>
          </a:xfrm>
        </p:grpSpPr>
        <p:pic>
          <p:nvPicPr>
            <p:cNvPr id="79" name="Picture 78" descr="A white circle with a red circle in the middle&#10;&#10;Description automatically generated">
              <a:extLst>
                <a:ext uri="{FF2B5EF4-FFF2-40B4-BE49-F238E27FC236}">
                  <a16:creationId xmlns:a16="http://schemas.microsoft.com/office/drawing/2014/main" id="{7C185EFA-6BC2-6D90-D520-EBEA566458D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7148" y="1910659"/>
              <a:ext cx="2767590" cy="2471933"/>
            </a:xfrm>
            <a:prstGeom prst="rect">
              <a:avLst/>
            </a:prstGeom>
          </p:spPr>
        </p:pic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DC204A4E-CBC7-C849-B069-58ABC7B1DEC8}"/>
                </a:ext>
              </a:extLst>
            </p:cNvPr>
            <p:cNvGrpSpPr/>
            <p:nvPr/>
          </p:nvGrpSpPr>
          <p:grpSpPr>
            <a:xfrm rot="12581356">
              <a:off x="897199" y="2507326"/>
              <a:ext cx="664465" cy="1224501"/>
              <a:chOff x="5588838" y="705214"/>
              <a:chExt cx="664465" cy="1224501"/>
            </a:xfrm>
          </p:grpSpPr>
          <p:pic>
            <p:nvPicPr>
              <p:cNvPr id="93" name="Picture 92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4AF04136-31CA-BB29-8F1E-539446824C4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88838" y="1265250"/>
                <a:ext cx="664465" cy="664465"/>
              </a:xfrm>
              <a:prstGeom prst="rect">
                <a:avLst/>
              </a:prstGeom>
            </p:spPr>
          </p:pic>
          <p:pic>
            <p:nvPicPr>
              <p:cNvPr id="94" name="Picture 93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73DCD604-4484-21A1-E1D5-4942F309F9D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48275" y="705214"/>
                <a:ext cx="545593" cy="819914"/>
              </a:xfrm>
              <a:prstGeom prst="rect">
                <a:avLst/>
              </a:prstGeom>
            </p:spPr>
          </p:pic>
        </p:grp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EA2C8E25-86AB-98CE-554F-A47427465C9F}"/>
                </a:ext>
              </a:extLst>
            </p:cNvPr>
            <p:cNvGrpSpPr/>
            <p:nvPr/>
          </p:nvGrpSpPr>
          <p:grpSpPr>
            <a:xfrm rot="18985368">
              <a:off x="2532335" y="1034491"/>
              <a:ext cx="664465" cy="1224501"/>
              <a:chOff x="5588838" y="705214"/>
              <a:chExt cx="664465" cy="1224501"/>
            </a:xfrm>
          </p:grpSpPr>
          <p:pic>
            <p:nvPicPr>
              <p:cNvPr id="91" name="Picture 90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CF9CDBA7-6694-7239-ECFA-E4BC659D45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88838" y="1265250"/>
                <a:ext cx="664465" cy="664465"/>
              </a:xfrm>
              <a:prstGeom prst="rect">
                <a:avLst/>
              </a:prstGeom>
            </p:spPr>
          </p:pic>
          <p:pic>
            <p:nvPicPr>
              <p:cNvPr id="92" name="Picture 91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BA45D05B-201F-F2C5-E8B0-8AD0E18704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48275" y="705214"/>
                <a:ext cx="545593" cy="819914"/>
              </a:xfrm>
              <a:prstGeom prst="rect">
                <a:avLst/>
              </a:prstGeom>
            </p:spPr>
          </p:pic>
        </p:grpSp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987AD0EE-27F5-CA5B-9916-46CF9C9CE9B3}"/>
                </a:ext>
              </a:extLst>
            </p:cNvPr>
            <p:cNvGrpSpPr/>
            <p:nvPr/>
          </p:nvGrpSpPr>
          <p:grpSpPr>
            <a:xfrm rot="1201723">
              <a:off x="3965433" y="1587416"/>
              <a:ext cx="664465" cy="1224501"/>
              <a:chOff x="5588838" y="705214"/>
              <a:chExt cx="664465" cy="1224501"/>
            </a:xfrm>
          </p:grpSpPr>
          <p:pic>
            <p:nvPicPr>
              <p:cNvPr id="89" name="Picture 88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73D30AA6-9FEE-6921-8D70-B95C4E76AF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88838" y="1265250"/>
                <a:ext cx="664465" cy="664465"/>
              </a:xfrm>
              <a:prstGeom prst="rect">
                <a:avLst/>
              </a:prstGeom>
            </p:spPr>
          </p:pic>
          <p:pic>
            <p:nvPicPr>
              <p:cNvPr id="90" name="Picture 89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C200197C-250C-DC06-53C7-B4B287D1853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48275" y="705214"/>
                <a:ext cx="545593" cy="819914"/>
              </a:xfrm>
              <a:prstGeom prst="rect">
                <a:avLst/>
              </a:prstGeom>
            </p:spPr>
          </p:pic>
        </p:grpSp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9B701DBC-E40D-95C3-6A7D-EE883A0288EE}"/>
                </a:ext>
              </a:extLst>
            </p:cNvPr>
            <p:cNvGrpSpPr/>
            <p:nvPr/>
          </p:nvGrpSpPr>
          <p:grpSpPr>
            <a:xfrm rot="5143676">
              <a:off x="3600513" y="3735476"/>
              <a:ext cx="1235709" cy="689409"/>
              <a:chOff x="4562233" y="1944499"/>
              <a:chExt cx="1235709" cy="689409"/>
            </a:xfrm>
          </p:grpSpPr>
          <p:pic>
            <p:nvPicPr>
              <p:cNvPr id="87" name="Picture 86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CECC19AB-B7E9-9038-8C49-817A22EC2E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3363851">
                <a:off x="4562233" y="1969443"/>
                <a:ext cx="664465" cy="664465"/>
              </a:xfrm>
              <a:prstGeom prst="rect">
                <a:avLst/>
              </a:prstGeom>
            </p:spPr>
          </p:pic>
          <p:pic>
            <p:nvPicPr>
              <p:cNvPr id="88" name="Picture 87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85C0D598-EB35-9D78-8279-4C3D02DED03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4923881">
                <a:off x="5115188" y="1807339"/>
                <a:ext cx="545593" cy="819914"/>
              </a:xfrm>
              <a:prstGeom prst="rect">
                <a:avLst/>
              </a:prstGeom>
            </p:spPr>
          </p:pic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532410B7-18B8-3059-C1C0-E5B25CA7EFC7}"/>
                </a:ext>
              </a:extLst>
            </p:cNvPr>
            <p:cNvGrpSpPr/>
            <p:nvPr/>
          </p:nvGrpSpPr>
          <p:grpSpPr>
            <a:xfrm rot="6891643">
              <a:off x="801382" y="1142094"/>
              <a:ext cx="2272170" cy="3898338"/>
              <a:chOff x="4628346" y="1070130"/>
              <a:chExt cx="2272170" cy="3898338"/>
            </a:xfrm>
          </p:grpSpPr>
          <p:pic>
            <p:nvPicPr>
              <p:cNvPr id="85" name="Picture 84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4A9A7DB9-D98F-7FD0-7B11-16F07BE792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4821176">
                <a:off x="6236051" y="1070130"/>
                <a:ext cx="664465" cy="664465"/>
              </a:xfrm>
              <a:prstGeom prst="rect">
                <a:avLst/>
              </a:prstGeom>
            </p:spPr>
          </p:pic>
          <p:pic>
            <p:nvPicPr>
              <p:cNvPr id="86" name="Picture 85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0707864F-A80A-93E3-5D23-B3D3A1D5FE6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933010">
                <a:off x="4765506" y="4285715"/>
                <a:ext cx="545593" cy="819914"/>
              </a:xfrm>
              <a:prstGeom prst="rect">
                <a:avLst/>
              </a:prstGeom>
            </p:spPr>
          </p:pic>
        </p:grpSp>
      </p:grpSp>
      <p:sp>
        <p:nvSpPr>
          <p:cNvPr id="98" name="TextBox 97">
            <a:extLst>
              <a:ext uri="{FF2B5EF4-FFF2-40B4-BE49-F238E27FC236}">
                <a16:creationId xmlns:a16="http://schemas.microsoft.com/office/drawing/2014/main" id="{9A69D810-75D1-9846-3D7C-877AED6A245D}"/>
              </a:ext>
            </a:extLst>
          </p:cNvPr>
          <p:cNvSpPr txBox="1"/>
          <p:nvPr/>
        </p:nvSpPr>
        <p:spPr>
          <a:xfrm>
            <a:off x="8061428" y="2433099"/>
            <a:ext cx="25297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B-1,3 Glycosidic bond</a:t>
            </a:r>
          </a:p>
        </p:txBody>
      </p:sp>
    </p:spTree>
    <p:extLst>
      <p:ext uri="{BB962C8B-B14F-4D97-AF65-F5344CB8AC3E}">
        <p14:creationId xmlns:p14="http://schemas.microsoft.com/office/powerpoint/2010/main" val="69445359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Group 52">
            <a:extLst>
              <a:ext uri="{FF2B5EF4-FFF2-40B4-BE49-F238E27FC236}">
                <a16:creationId xmlns:a16="http://schemas.microsoft.com/office/drawing/2014/main" id="{1ECCF8E5-883F-1133-F95E-C6ED2A8E0578}"/>
              </a:ext>
            </a:extLst>
          </p:cNvPr>
          <p:cNvGrpSpPr/>
          <p:nvPr/>
        </p:nvGrpSpPr>
        <p:grpSpPr>
          <a:xfrm rot="11829127">
            <a:off x="2275337" y="873402"/>
            <a:ext cx="3917338" cy="4788929"/>
            <a:chOff x="712560" y="599913"/>
            <a:chExt cx="3917338" cy="4788929"/>
          </a:xfrm>
        </p:grpSpPr>
        <p:pic>
          <p:nvPicPr>
            <p:cNvPr id="54" name="Picture 53" descr="A white circle with a red circle in the middle&#10;&#10;Description automatically generated">
              <a:extLst>
                <a:ext uri="{FF2B5EF4-FFF2-40B4-BE49-F238E27FC236}">
                  <a16:creationId xmlns:a16="http://schemas.microsoft.com/office/drawing/2014/main" id="{E7B2BF3E-B511-C3A4-C774-25D72781D1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7148" y="1910659"/>
              <a:ext cx="2767590" cy="2471933"/>
            </a:xfrm>
            <a:prstGeom prst="rect">
              <a:avLst/>
            </a:prstGeom>
          </p:spPr>
        </p:pic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86EAC1FF-9097-9D59-C15A-ED94A6C00238}"/>
                </a:ext>
              </a:extLst>
            </p:cNvPr>
            <p:cNvGrpSpPr/>
            <p:nvPr/>
          </p:nvGrpSpPr>
          <p:grpSpPr>
            <a:xfrm rot="12581356">
              <a:off x="712560" y="599913"/>
              <a:ext cx="1503089" cy="2522941"/>
              <a:chOff x="5588838" y="1265250"/>
              <a:chExt cx="1503089" cy="2522941"/>
            </a:xfrm>
          </p:grpSpPr>
          <p:pic>
            <p:nvPicPr>
              <p:cNvPr id="68" name="Picture 67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E0355117-1B28-F1FD-6BAB-607AA63B25C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88838" y="1265250"/>
                <a:ext cx="664465" cy="664465"/>
              </a:xfrm>
              <a:prstGeom prst="rect">
                <a:avLst/>
              </a:prstGeom>
            </p:spPr>
          </p:pic>
          <p:pic>
            <p:nvPicPr>
              <p:cNvPr id="69" name="Picture 68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358ED6F2-1896-4703-ED78-D3D7A1DC80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46334" y="2968277"/>
                <a:ext cx="545593" cy="819914"/>
              </a:xfrm>
              <a:prstGeom prst="rect">
                <a:avLst/>
              </a:prstGeom>
            </p:spPr>
          </p:pic>
        </p:grp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2AE39F8B-57E4-30D8-9B70-35C8AEF50B40}"/>
                </a:ext>
              </a:extLst>
            </p:cNvPr>
            <p:cNvGrpSpPr/>
            <p:nvPr/>
          </p:nvGrpSpPr>
          <p:grpSpPr>
            <a:xfrm rot="18985368">
              <a:off x="2532335" y="1034491"/>
              <a:ext cx="664465" cy="1224501"/>
              <a:chOff x="5588838" y="705214"/>
              <a:chExt cx="664465" cy="1224501"/>
            </a:xfrm>
          </p:grpSpPr>
          <p:pic>
            <p:nvPicPr>
              <p:cNvPr id="66" name="Picture 65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F06380B7-0B24-DFF6-BF57-8E4AFCCDD7A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88838" y="1265250"/>
                <a:ext cx="664465" cy="664465"/>
              </a:xfrm>
              <a:prstGeom prst="rect">
                <a:avLst/>
              </a:prstGeom>
            </p:spPr>
          </p:pic>
          <p:pic>
            <p:nvPicPr>
              <p:cNvPr id="67" name="Picture 66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265B4880-A840-6E1D-CCCC-03691351C2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48275" y="705214"/>
                <a:ext cx="545593" cy="819914"/>
              </a:xfrm>
              <a:prstGeom prst="rect">
                <a:avLst/>
              </a:prstGeom>
            </p:spPr>
          </p:pic>
        </p:grp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6C8A86C1-E6E5-68AD-56B8-C3825B8CA3BC}"/>
                </a:ext>
              </a:extLst>
            </p:cNvPr>
            <p:cNvGrpSpPr/>
            <p:nvPr/>
          </p:nvGrpSpPr>
          <p:grpSpPr>
            <a:xfrm rot="1201723">
              <a:off x="3965433" y="1587416"/>
              <a:ext cx="664465" cy="1224501"/>
              <a:chOff x="5588838" y="705214"/>
              <a:chExt cx="664465" cy="1224501"/>
            </a:xfrm>
          </p:grpSpPr>
          <p:pic>
            <p:nvPicPr>
              <p:cNvPr id="64" name="Picture 63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1F2C8279-A702-E3FF-D2CD-1C123694C34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88838" y="1265250"/>
                <a:ext cx="664465" cy="664465"/>
              </a:xfrm>
              <a:prstGeom prst="rect">
                <a:avLst/>
              </a:prstGeom>
            </p:spPr>
          </p:pic>
          <p:pic>
            <p:nvPicPr>
              <p:cNvPr id="65" name="Picture 64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01E3E307-E388-EB95-2CC0-2146F01FDE9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48275" y="705214"/>
                <a:ext cx="545593" cy="819914"/>
              </a:xfrm>
              <a:prstGeom prst="rect">
                <a:avLst/>
              </a:prstGeom>
            </p:spPr>
          </p:pic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C3AC19A0-ED97-39ED-D900-8E3801D7B14F}"/>
                </a:ext>
              </a:extLst>
            </p:cNvPr>
            <p:cNvGrpSpPr/>
            <p:nvPr/>
          </p:nvGrpSpPr>
          <p:grpSpPr>
            <a:xfrm rot="5143676">
              <a:off x="3600513" y="3735476"/>
              <a:ext cx="1235709" cy="689409"/>
              <a:chOff x="4562233" y="1944499"/>
              <a:chExt cx="1235709" cy="689409"/>
            </a:xfrm>
          </p:grpSpPr>
          <p:pic>
            <p:nvPicPr>
              <p:cNvPr id="62" name="Picture 61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A5A6BB38-1EE9-9D51-F551-251F6890D9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3363851">
                <a:off x="4562233" y="1969443"/>
                <a:ext cx="664465" cy="664465"/>
              </a:xfrm>
              <a:prstGeom prst="rect">
                <a:avLst/>
              </a:prstGeom>
            </p:spPr>
          </p:pic>
          <p:pic>
            <p:nvPicPr>
              <p:cNvPr id="63" name="Picture 62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A8837785-C1FB-E73E-9BC3-C8D364F892C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4923881">
                <a:off x="5115188" y="1807339"/>
                <a:ext cx="545593" cy="819914"/>
              </a:xfrm>
              <a:prstGeom prst="rect">
                <a:avLst/>
              </a:prstGeom>
            </p:spPr>
          </p:pic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1E45CC56-4748-7B1F-DAF5-85436480E963}"/>
                </a:ext>
              </a:extLst>
            </p:cNvPr>
            <p:cNvGrpSpPr/>
            <p:nvPr/>
          </p:nvGrpSpPr>
          <p:grpSpPr>
            <a:xfrm rot="6891643">
              <a:off x="2304896" y="4417488"/>
              <a:ext cx="1253209" cy="689499"/>
              <a:chOff x="6236051" y="1070130"/>
              <a:chExt cx="1253209" cy="689499"/>
            </a:xfrm>
          </p:grpSpPr>
          <p:pic>
            <p:nvPicPr>
              <p:cNvPr id="60" name="Picture 59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1A79BF82-BD22-D913-675F-32DD3EF4BE9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4821176">
                <a:off x="6236051" y="1070130"/>
                <a:ext cx="664465" cy="664465"/>
              </a:xfrm>
              <a:prstGeom prst="rect">
                <a:avLst/>
              </a:prstGeom>
            </p:spPr>
          </p:pic>
          <p:pic>
            <p:nvPicPr>
              <p:cNvPr id="61" name="Picture 60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A6D6B63C-D085-961F-AC8E-AC817A598F1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933010">
                <a:off x="6806506" y="1076876"/>
                <a:ext cx="545593" cy="819914"/>
              </a:xfrm>
              <a:prstGeom prst="rect">
                <a:avLst/>
              </a:prstGeom>
            </p:spPr>
          </p:pic>
        </p:grp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8E92962C-191F-7DF9-F32B-0A689273B5AA}"/>
              </a:ext>
            </a:extLst>
          </p:cNvPr>
          <p:cNvGrpSpPr/>
          <p:nvPr/>
        </p:nvGrpSpPr>
        <p:grpSpPr>
          <a:xfrm rot="3321460">
            <a:off x="3291065" y="26140"/>
            <a:ext cx="4104990" cy="6382259"/>
            <a:chOff x="524908" y="1034491"/>
            <a:chExt cx="4104990" cy="6382259"/>
          </a:xfrm>
        </p:grpSpPr>
        <p:pic>
          <p:nvPicPr>
            <p:cNvPr id="71" name="Picture 70" descr="A white circle with a red circle in the middle&#10;&#10;Description automatically generated">
              <a:extLst>
                <a:ext uri="{FF2B5EF4-FFF2-40B4-BE49-F238E27FC236}">
                  <a16:creationId xmlns:a16="http://schemas.microsoft.com/office/drawing/2014/main" id="{5E839671-5BB4-B6E3-B049-61745FF3D24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7148" y="1910659"/>
              <a:ext cx="2767590" cy="2471933"/>
            </a:xfrm>
            <a:prstGeom prst="rect">
              <a:avLst/>
            </a:prstGeom>
          </p:spPr>
        </p:pic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B8DF222B-281B-EE91-E083-E9D43B9DCA79}"/>
                </a:ext>
              </a:extLst>
            </p:cNvPr>
            <p:cNvGrpSpPr/>
            <p:nvPr/>
          </p:nvGrpSpPr>
          <p:grpSpPr>
            <a:xfrm rot="12581356">
              <a:off x="524908" y="2408651"/>
              <a:ext cx="1202291" cy="698620"/>
              <a:chOff x="5588838" y="1231095"/>
              <a:chExt cx="1202291" cy="698620"/>
            </a:xfrm>
          </p:grpSpPr>
          <p:pic>
            <p:nvPicPr>
              <p:cNvPr id="85" name="Picture 84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834A27C6-3C02-7BE8-5E01-B84949B39FD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3242250">
                <a:off x="5588838" y="1265250"/>
                <a:ext cx="664465" cy="664465"/>
              </a:xfrm>
              <a:prstGeom prst="rect">
                <a:avLst/>
              </a:prstGeom>
            </p:spPr>
          </p:pic>
          <p:pic>
            <p:nvPicPr>
              <p:cNvPr id="86" name="Picture 85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2E64B6CC-86D4-2E84-02AF-30E837930D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4818438">
                <a:off x="6108375" y="1093935"/>
                <a:ext cx="545593" cy="819914"/>
              </a:xfrm>
              <a:prstGeom prst="rect">
                <a:avLst/>
              </a:prstGeom>
            </p:spPr>
          </p:pic>
        </p:grp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6764A61D-1DCC-F745-F310-A68D8D0A8DB2}"/>
                </a:ext>
              </a:extLst>
            </p:cNvPr>
            <p:cNvGrpSpPr/>
            <p:nvPr/>
          </p:nvGrpSpPr>
          <p:grpSpPr>
            <a:xfrm rot="18985368">
              <a:off x="2532335" y="1034491"/>
              <a:ext cx="664465" cy="1224501"/>
              <a:chOff x="5588838" y="705214"/>
              <a:chExt cx="664465" cy="1224501"/>
            </a:xfrm>
          </p:grpSpPr>
          <p:pic>
            <p:nvPicPr>
              <p:cNvPr id="83" name="Picture 82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E28FF876-BA6B-745D-52BA-D5C09EC0BA2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88838" y="1265250"/>
                <a:ext cx="664465" cy="664465"/>
              </a:xfrm>
              <a:prstGeom prst="rect">
                <a:avLst/>
              </a:prstGeom>
            </p:spPr>
          </p:pic>
          <p:pic>
            <p:nvPicPr>
              <p:cNvPr id="84" name="Picture 83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F63585CE-8800-3896-F359-58614F347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48275" y="705214"/>
                <a:ext cx="545593" cy="819914"/>
              </a:xfrm>
              <a:prstGeom prst="rect">
                <a:avLst/>
              </a:prstGeom>
            </p:spPr>
          </p:pic>
        </p:grp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F991E59E-CD26-D65D-132E-B5800738849D}"/>
                </a:ext>
              </a:extLst>
            </p:cNvPr>
            <p:cNvGrpSpPr/>
            <p:nvPr/>
          </p:nvGrpSpPr>
          <p:grpSpPr>
            <a:xfrm rot="1201723">
              <a:off x="3965433" y="1587416"/>
              <a:ext cx="664465" cy="1224501"/>
              <a:chOff x="5588838" y="705214"/>
              <a:chExt cx="664465" cy="1224501"/>
            </a:xfrm>
          </p:grpSpPr>
          <p:pic>
            <p:nvPicPr>
              <p:cNvPr id="81" name="Picture 80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2375E2B9-B8A0-C73A-DBCB-DC5AEA8343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88838" y="1265250"/>
                <a:ext cx="664465" cy="664465"/>
              </a:xfrm>
              <a:prstGeom prst="rect">
                <a:avLst/>
              </a:prstGeom>
            </p:spPr>
          </p:pic>
          <p:pic>
            <p:nvPicPr>
              <p:cNvPr id="82" name="Picture 81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7774C977-CD9E-FD4F-876A-F9BCEE1A82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48275" y="705214"/>
                <a:ext cx="545593" cy="819914"/>
              </a:xfrm>
              <a:prstGeom prst="rect">
                <a:avLst/>
              </a:prstGeom>
            </p:spPr>
          </p:pic>
        </p:grp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AD55854A-7325-B01D-0D61-6CE57E1BAE89}"/>
                </a:ext>
              </a:extLst>
            </p:cNvPr>
            <p:cNvGrpSpPr/>
            <p:nvPr/>
          </p:nvGrpSpPr>
          <p:grpSpPr>
            <a:xfrm rot="5143676">
              <a:off x="3600513" y="3735476"/>
              <a:ext cx="1235709" cy="689409"/>
              <a:chOff x="4562233" y="1944499"/>
              <a:chExt cx="1235709" cy="689409"/>
            </a:xfrm>
          </p:grpSpPr>
          <p:pic>
            <p:nvPicPr>
              <p:cNvPr id="79" name="Picture 78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292BDB33-E4CE-8E96-7C88-B4A4B4C49BB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3363851">
                <a:off x="4562233" y="1969443"/>
                <a:ext cx="664465" cy="664465"/>
              </a:xfrm>
              <a:prstGeom prst="rect">
                <a:avLst/>
              </a:prstGeom>
            </p:spPr>
          </p:pic>
          <p:pic>
            <p:nvPicPr>
              <p:cNvPr id="80" name="Picture 79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611C19CA-3025-9D9B-FCE2-8DA3671DD2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4923881">
                <a:off x="5115188" y="1807339"/>
                <a:ext cx="545593" cy="819914"/>
              </a:xfrm>
              <a:prstGeom prst="rect">
                <a:avLst/>
              </a:prstGeom>
            </p:spPr>
          </p:pic>
        </p:grp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D2B9D602-D053-2569-EF1B-E9CB91CC562C}"/>
                </a:ext>
              </a:extLst>
            </p:cNvPr>
            <p:cNvGrpSpPr/>
            <p:nvPr/>
          </p:nvGrpSpPr>
          <p:grpSpPr>
            <a:xfrm rot="6891643">
              <a:off x="3569074" y="6485482"/>
              <a:ext cx="1198071" cy="664465"/>
              <a:chOff x="7608734" y="-903519"/>
              <a:chExt cx="1198071" cy="664465"/>
            </a:xfrm>
          </p:grpSpPr>
          <p:pic>
            <p:nvPicPr>
              <p:cNvPr id="77" name="Picture 76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648AF262-D607-A29F-64D5-732A329CEB9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4821176">
                <a:off x="7608734" y="-903519"/>
                <a:ext cx="664465" cy="664465"/>
              </a:xfrm>
              <a:prstGeom prst="rect">
                <a:avLst/>
              </a:prstGeom>
            </p:spPr>
          </p:pic>
          <p:pic>
            <p:nvPicPr>
              <p:cNvPr id="78" name="Picture 77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613564E3-555A-1C7A-3EEE-BC06F9F736E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933010">
                <a:off x="8124051" y="-922875"/>
                <a:ext cx="545593" cy="819914"/>
              </a:xfrm>
              <a:prstGeom prst="rect">
                <a:avLst/>
              </a:prstGeom>
            </p:spPr>
          </p:pic>
        </p:grpSp>
      </p:grp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676CF48B-E2C3-BDA1-5794-49F3FF54A0C5}"/>
              </a:ext>
            </a:extLst>
          </p:cNvPr>
          <p:cNvCxnSpPr>
            <a:endCxn id="69" idx="1"/>
          </p:cNvCxnSpPr>
          <p:nvPr/>
        </p:nvCxnSpPr>
        <p:spPr>
          <a:xfrm flipH="1">
            <a:off x="4573041" y="4063117"/>
            <a:ext cx="871299" cy="1376033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9" name="TextBox 88">
            <a:extLst>
              <a:ext uri="{FF2B5EF4-FFF2-40B4-BE49-F238E27FC236}">
                <a16:creationId xmlns:a16="http://schemas.microsoft.com/office/drawing/2014/main" id="{591ADFE7-91A4-A6B7-8011-5F26296CA34B}"/>
              </a:ext>
            </a:extLst>
          </p:cNvPr>
          <p:cNvSpPr txBox="1"/>
          <p:nvPr/>
        </p:nvSpPr>
        <p:spPr>
          <a:xfrm>
            <a:off x="7964381" y="5041127"/>
            <a:ext cx="3175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B-1,6 </a:t>
            </a:r>
            <a:r>
              <a:rPr lang="en-US" dirty="0" err="1"/>
              <a:t>Gycosidic</a:t>
            </a:r>
            <a:r>
              <a:rPr lang="en-US" dirty="0"/>
              <a:t> Bond</a:t>
            </a:r>
          </a:p>
        </p:txBody>
      </p:sp>
    </p:spTree>
    <p:extLst>
      <p:ext uri="{BB962C8B-B14F-4D97-AF65-F5344CB8AC3E}">
        <p14:creationId xmlns:p14="http://schemas.microsoft.com/office/powerpoint/2010/main" val="35815199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red circle and numbers&#10;&#10;Description automatically generated">
            <a:extLst>
              <a:ext uri="{FF2B5EF4-FFF2-40B4-BE49-F238E27FC236}">
                <a16:creationId xmlns:a16="http://schemas.microsoft.com/office/drawing/2014/main" id="{320D7198-334D-0F98-B0D5-81DD2BE2FB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4676" y="1453325"/>
            <a:ext cx="2249429" cy="2636525"/>
          </a:xfrm>
          <a:prstGeom prst="rect">
            <a:avLst/>
          </a:prstGeom>
        </p:spPr>
      </p:pic>
      <p:pic>
        <p:nvPicPr>
          <p:cNvPr id="16" name="Picture 15" descr="A red circle with black outline&#10;&#10;Description automatically generated">
            <a:extLst>
              <a:ext uri="{FF2B5EF4-FFF2-40B4-BE49-F238E27FC236}">
                <a16:creationId xmlns:a16="http://schemas.microsoft.com/office/drawing/2014/main" id="{BEE4A534-A519-CD57-6A5B-33896D8AF6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5887" y="2679715"/>
            <a:ext cx="664465" cy="664465"/>
          </a:xfrm>
          <a:prstGeom prst="rect">
            <a:avLst/>
          </a:prstGeom>
        </p:spPr>
      </p:pic>
      <p:pic>
        <p:nvPicPr>
          <p:cNvPr id="17" name="Picture 16" descr="A white circle with black border&#10;&#10;Description automatically generated">
            <a:extLst>
              <a:ext uri="{FF2B5EF4-FFF2-40B4-BE49-F238E27FC236}">
                <a16:creationId xmlns:a16="http://schemas.microsoft.com/office/drawing/2014/main" id="{4B41E83C-3F63-202F-1D5E-7E1CD9E6A2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5324" y="2108216"/>
            <a:ext cx="545593" cy="81991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522486B-C9E8-C545-A702-7429BB6F7D6C}"/>
              </a:ext>
            </a:extLst>
          </p:cNvPr>
          <p:cNvSpPr txBox="1"/>
          <p:nvPr/>
        </p:nvSpPr>
        <p:spPr>
          <a:xfrm>
            <a:off x="7261656" y="2827281"/>
            <a:ext cx="1380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1,2,3,5</a:t>
            </a:r>
          </a:p>
        </p:txBody>
      </p:sp>
    </p:spTree>
    <p:extLst>
      <p:ext uri="{BB962C8B-B14F-4D97-AF65-F5344CB8AC3E}">
        <p14:creationId xmlns:p14="http://schemas.microsoft.com/office/powerpoint/2010/main" val="231420519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6997B729-DAF6-E119-1D76-4C60CA00DF87}"/>
              </a:ext>
            </a:extLst>
          </p:cNvPr>
          <p:cNvGrpSpPr/>
          <p:nvPr/>
        </p:nvGrpSpPr>
        <p:grpSpPr>
          <a:xfrm>
            <a:off x="6492514" y="695473"/>
            <a:ext cx="3667126" cy="4036171"/>
            <a:chOff x="6656317" y="3096767"/>
            <a:chExt cx="3667126" cy="4036171"/>
          </a:xfrm>
        </p:grpSpPr>
        <p:pic>
          <p:nvPicPr>
            <p:cNvPr id="7" name="Picture 6" descr="A red circle and numbers&#10;&#10;Description automatically generated">
              <a:extLst>
                <a:ext uri="{FF2B5EF4-FFF2-40B4-BE49-F238E27FC236}">
                  <a16:creationId xmlns:a16="http://schemas.microsoft.com/office/drawing/2014/main" id="{320D7198-334D-0F98-B0D5-81DD2BE2FBC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54848" y="3573777"/>
              <a:ext cx="2249429" cy="2636525"/>
            </a:xfrm>
            <a:prstGeom prst="rect">
              <a:avLst/>
            </a:prstGeom>
          </p:spPr>
        </p:pic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9B325B93-DD01-E952-0A0C-4B819FDE0C1E}"/>
                </a:ext>
              </a:extLst>
            </p:cNvPr>
            <p:cNvGrpSpPr/>
            <p:nvPr/>
          </p:nvGrpSpPr>
          <p:grpSpPr>
            <a:xfrm rot="8613827">
              <a:off x="8060819" y="5908437"/>
              <a:ext cx="664465" cy="1224501"/>
              <a:chOff x="5588838" y="705214"/>
              <a:chExt cx="664465" cy="1224501"/>
            </a:xfrm>
          </p:grpSpPr>
          <p:pic>
            <p:nvPicPr>
              <p:cNvPr id="6" name="Picture 5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83A5860A-9C33-689D-BAC4-1259E8D0315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88838" y="1265250"/>
                <a:ext cx="664465" cy="664465"/>
              </a:xfrm>
              <a:prstGeom prst="rect">
                <a:avLst/>
              </a:prstGeom>
            </p:spPr>
          </p:pic>
          <p:pic>
            <p:nvPicPr>
              <p:cNvPr id="8" name="Picture 7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863F32E3-832C-00A5-1AF7-FFD6E23BE60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48275" y="705214"/>
                <a:ext cx="545593" cy="819914"/>
              </a:xfrm>
              <a:prstGeom prst="rect">
                <a:avLst/>
              </a:prstGeom>
            </p:spPr>
          </p:pic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78783298-126C-9F8D-6C95-7664EA40B539}"/>
                </a:ext>
              </a:extLst>
            </p:cNvPr>
            <p:cNvGrpSpPr/>
            <p:nvPr/>
          </p:nvGrpSpPr>
          <p:grpSpPr>
            <a:xfrm rot="13124438">
              <a:off x="6656317" y="5014951"/>
              <a:ext cx="664465" cy="1224501"/>
              <a:chOff x="5588838" y="705214"/>
              <a:chExt cx="664465" cy="1224501"/>
            </a:xfrm>
          </p:grpSpPr>
          <p:pic>
            <p:nvPicPr>
              <p:cNvPr id="12" name="Picture 11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38D423D3-1ACF-2C7B-B2B0-CF87683F549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88838" y="1265250"/>
                <a:ext cx="664465" cy="664465"/>
              </a:xfrm>
              <a:prstGeom prst="rect">
                <a:avLst/>
              </a:prstGeom>
            </p:spPr>
          </p:pic>
          <p:pic>
            <p:nvPicPr>
              <p:cNvPr id="13" name="Picture 12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98EE4AEC-A3B7-FC43-3466-D81B62EF5F2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48275" y="705214"/>
                <a:ext cx="545593" cy="819914"/>
              </a:xfrm>
              <a:prstGeom prst="rect">
                <a:avLst/>
              </a:prstGeom>
            </p:spPr>
          </p:pic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E5DEB939-7EF2-C363-8855-29630BEE2F29}"/>
                </a:ext>
              </a:extLst>
            </p:cNvPr>
            <p:cNvGrpSpPr/>
            <p:nvPr/>
          </p:nvGrpSpPr>
          <p:grpSpPr>
            <a:xfrm rot="18113847">
              <a:off x="8112093" y="2816749"/>
              <a:ext cx="664465" cy="1224501"/>
              <a:chOff x="5588838" y="705214"/>
              <a:chExt cx="664465" cy="1224501"/>
            </a:xfrm>
          </p:grpSpPr>
          <p:pic>
            <p:nvPicPr>
              <p:cNvPr id="15" name="Picture 14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D3B06380-9DD9-AD8A-B439-3886133542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88838" y="1265250"/>
                <a:ext cx="664465" cy="664465"/>
              </a:xfrm>
              <a:prstGeom prst="rect">
                <a:avLst/>
              </a:prstGeom>
            </p:spPr>
          </p:pic>
          <p:pic>
            <p:nvPicPr>
              <p:cNvPr id="16" name="Picture 15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3AE588CE-C3B7-0239-6C5C-EF33B916066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48275" y="705214"/>
                <a:ext cx="545593" cy="819914"/>
              </a:xfrm>
              <a:prstGeom prst="rect">
                <a:avLst/>
              </a:prstGeom>
            </p:spPr>
          </p:pic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2C110D41-7E6F-28DB-ED1F-6AAE7F9793D4}"/>
                </a:ext>
              </a:extLst>
            </p:cNvPr>
            <p:cNvGrpSpPr/>
            <p:nvPr/>
          </p:nvGrpSpPr>
          <p:grpSpPr>
            <a:xfrm rot="4060990">
              <a:off x="9378960" y="4749777"/>
              <a:ext cx="664465" cy="1224501"/>
              <a:chOff x="5588838" y="705214"/>
              <a:chExt cx="664465" cy="1224501"/>
            </a:xfrm>
          </p:grpSpPr>
          <p:pic>
            <p:nvPicPr>
              <p:cNvPr id="18" name="Picture 17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7585E8E1-4E66-D511-5ED4-6E5F628B94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88838" y="1265250"/>
                <a:ext cx="664465" cy="664465"/>
              </a:xfrm>
              <a:prstGeom prst="rect">
                <a:avLst/>
              </a:prstGeom>
            </p:spPr>
          </p:pic>
          <p:pic>
            <p:nvPicPr>
              <p:cNvPr id="19" name="Picture 18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62AEB24B-07E6-6E9D-3E3E-33FCDFAFCEC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48275" y="705214"/>
                <a:ext cx="545593" cy="81991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0752440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ECD93EA8-66D3-40FC-891F-14718255C84A}"/>
              </a:ext>
            </a:extLst>
          </p:cNvPr>
          <p:cNvGrpSpPr/>
          <p:nvPr/>
        </p:nvGrpSpPr>
        <p:grpSpPr>
          <a:xfrm>
            <a:off x="2482352" y="1509677"/>
            <a:ext cx="5132513" cy="2707006"/>
            <a:chOff x="1015502" y="1916077"/>
            <a:chExt cx="5132513" cy="2707006"/>
          </a:xfrm>
        </p:grpSpPr>
        <p:pic>
          <p:nvPicPr>
            <p:cNvPr id="3" name="Picture 2" descr="A keyhole with a letter r&#10;&#10;Description automatically generated">
              <a:extLst>
                <a:ext uri="{FF2B5EF4-FFF2-40B4-BE49-F238E27FC236}">
                  <a16:creationId xmlns:a16="http://schemas.microsoft.com/office/drawing/2014/main" id="{6493E2F8-7531-5A9F-77E5-41559B47B03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37389" y="1916077"/>
              <a:ext cx="847346" cy="1286259"/>
            </a:xfrm>
            <a:prstGeom prst="rect">
              <a:avLst/>
            </a:prstGeom>
          </p:spPr>
        </p:pic>
        <p:pic>
          <p:nvPicPr>
            <p:cNvPr id="4" name="Picture 3" descr="A group of circles with letters and numbers&#10;&#10;Description automatically generated">
              <a:extLst>
                <a:ext uri="{FF2B5EF4-FFF2-40B4-BE49-F238E27FC236}">
                  <a16:creationId xmlns:a16="http://schemas.microsoft.com/office/drawing/2014/main" id="{7D97CC8F-560E-5BD7-06AE-2A3EE388897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60568" y="2812567"/>
              <a:ext cx="1975108" cy="1810516"/>
            </a:xfrm>
            <a:prstGeom prst="rect">
              <a:avLst/>
            </a:prstGeom>
          </p:spPr>
        </p:pic>
        <p:pic>
          <p:nvPicPr>
            <p:cNvPr id="6" name="Picture 5" descr="A white circle with black border&#10;&#10;Description automatically generated">
              <a:extLst>
                <a:ext uri="{FF2B5EF4-FFF2-40B4-BE49-F238E27FC236}">
                  <a16:creationId xmlns:a16="http://schemas.microsoft.com/office/drawing/2014/main" id="{26376C75-2958-9B35-6641-487A3D2CB0A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52662" y="3307867"/>
              <a:ext cx="545593" cy="819914"/>
            </a:xfrm>
            <a:prstGeom prst="rect">
              <a:avLst/>
            </a:prstGeom>
          </p:spPr>
        </p:pic>
        <p:pic>
          <p:nvPicPr>
            <p:cNvPr id="10" name="Picture 9" descr="A yellow keyhole with a letter r&#10;&#10;Description automatically generated">
              <a:extLst>
                <a:ext uri="{FF2B5EF4-FFF2-40B4-BE49-F238E27FC236}">
                  <a16:creationId xmlns:a16="http://schemas.microsoft.com/office/drawing/2014/main" id="{89DA44D9-1D93-D2B4-5745-3789DF126FF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72518" y="1916077"/>
              <a:ext cx="847346" cy="1286259"/>
            </a:xfrm>
            <a:prstGeom prst="rect">
              <a:avLst/>
            </a:prstGeom>
          </p:spPr>
        </p:pic>
        <p:pic>
          <p:nvPicPr>
            <p:cNvPr id="11" name="Picture 10" descr="A group of circles with letters and numbers&#10;&#10;Description automatically generated">
              <a:extLst>
                <a:ext uri="{FF2B5EF4-FFF2-40B4-BE49-F238E27FC236}">
                  <a16:creationId xmlns:a16="http://schemas.microsoft.com/office/drawing/2014/main" id="{07FD64E5-BC4E-ABA6-BF13-753B7F3DED3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4223" y="2772101"/>
              <a:ext cx="1975108" cy="1810516"/>
            </a:xfrm>
            <a:prstGeom prst="rect">
              <a:avLst/>
            </a:prstGeom>
          </p:spPr>
        </p:pic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0751D722-5687-93E2-20AA-1B01D1D4E36D}"/>
                </a:ext>
              </a:extLst>
            </p:cNvPr>
            <p:cNvGrpSpPr/>
            <p:nvPr/>
          </p:nvGrpSpPr>
          <p:grpSpPr>
            <a:xfrm rot="3152500">
              <a:off x="5197311" y="2833967"/>
              <a:ext cx="664465" cy="1236943"/>
              <a:chOff x="2538286" y="4128052"/>
              <a:chExt cx="664465" cy="1236943"/>
            </a:xfrm>
          </p:grpSpPr>
          <p:pic>
            <p:nvPicPr>
              <p:cNvPr id="14" name="Picture 13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EEC36426-B585-BCB9-77E3-E4699C9B94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97721" y="4128052"/>
                <a:ext cx="545593" cy="819914"/>
              </a:xfrm>
              <a:prstGeom prst="rect">
                <a:avLst/>
              </a:prstGeom>
            </p:spPr>
          </p:pic>
          <p:pic>
            <p:nvPicPr>
              <p:cNvPr id="15" name="Picture 14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622A78E4-2CD1-FB6E-C405-DCAE8B8687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38286" y="4700530"/>
                <a:ext cx="664465" cy="664465"/>
              </a:xfrm>
              <a:prstGeom prst="rect">
                <a:avLst/>
              </a:prstGeom>
            </p:spPr>
          </p:pic>
        </p:grp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D5963AE-08B4-55A7-2B6E-5A6FB880692C}"/>
              </a:ext>
            </a:extLst>
          </p:cNvPr>
          <p:cNvGrpSpPr/>
          <p:nvPr/>
        </p:nvGrpSpPr>
        <p:grpSpPr>
          <a:xfrm>
            <a:off x="4704229" y="5205044"/>
            <a:ext cx="1717623" cy="777825"/>
            <a:chOff x="3106400" y="5014544"/>
            <a:chExt cx="1717623" cy="777825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4B8C6D0-0B49-C09A-3607-CA4747E989D3}"/>
                </a:ext>
              </a:extLst>
            </p:cNvPr>
            <p:cNvGrpSpPr/>
            <p:nvPr/>
          </p:nvGrpSpPr>
          <p:grpSpPr>
            <a:xfrm rot="3152500">
              <a:off x="3875439" y="4730425"/>
              <a:ext cx="664465" cy="1232703"/>
              <a:chOff x="4204852" y="4946604"/>
              <a:chExt cx="664465" cy="1232703"/>
            </a:xfrm>
          </p:grpSpPr>
          <p:pic>
            <p:nvPicPr>
              <p:cNvPr id="7" name="Picture 6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7E9FEC24-8A7A-0A37-0D0D-DB286274C4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230337" y="4946604"/>
                <a:ext cx="545593" cy="819914"/>
              </a:xfrm>
              <a:prstGeom prst="rect">
                <a:avLst/>
              </a:prstGeom>
            </p:spPr>
          </p:pic>
          <p:pic>
            <p:nvPicPr>
              <p:cNvPr id="8" name="Picture 7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FA751905-FED9-994C-F179-3B30E0C9CB0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204852" y="5514842"/>
                <a:ext cx="664465" cy="664465"/>
              </a:xfrm>
              <a:prstGeom prst="rect">
                <a:avLst/>
              </a:prstGeom>
            </p:spPr>
          </p:pic>
        </p:grpSp>
        <p:pic>
          <p:nvPicPr>
            <p:cNvPr id="13" name="Picture 12" descr="A white circle with black border&#10;&#10;Description automatically generated">
              <a:extLst>
                <a:ext uri="{FF2B5EF4-FFF2-40B4-BE49-F238E27FC236}">
                  <a16:creationId xmlns:a16="http://schemas.microsoft.com/office/drawing/2014/main" id="{4A73FF65-7F87-082B-4983-7066BBCAC71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3243560" y="5109616"/>
              <a:ext cx="545593" cy="819914"/>
            </a:xfrm>
            <a:prstGeom prst="rect">
              <a:avLst/>
            </a:prstGeom>
          </p:spPr>
        </p:pic>
      </p:grp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603CCD96-FEB6-723E-C6F1-0D4E077B3E21}"/>
              </a:ext>
            </a:extLst>
          </p:cNvPr>
          <p:cNvCxnSpPr>
            <a:cxnSpLocks/>
          </p:cNvCxnSpPr>
          <p:nvPr/>
        </p:nvCxnSpPr>
        <p:spPr>
          <a:xfrm>
            <a:off x="4819650" y="3584221"/>
            <a:ext cx="682364" cy="170053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82596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A98CD61-BDEE-AEC5-989E-08F82E403AC0}"/>
              </a:ext>
            </a:extLst>
          </p:cNvPr>
          <p:cNvGrpSpPr/>
          <p:nvPr/>
        </p:nvGrpSpPr>
        <p:grpSpPr>
          <a:xfrm>
            <a:off x="-135646" y="2004977"/>
            <a:ext cx="4243829" cy="2707006"/>
            <a:chOff x="1015502" y="1916077"/>
            <a:chExt cx="4243829" cy="2707006"/>
          </a:xfrm>
        </p:grpSpPr>
        <p:pic>
          <p:nvPicPr>
            <p:cNvPr id="3" name="Picture 2" descr="A keyhole with a letter r&#10;&#10;Description automatically generated">
              <a:extLst>
                <a:ext uri="{FF2B5EF4-FFF2-40B4-BE49-F238E27FC236}">
                  <a16:creationId xmlns:a16="http://schemas.microsoft.com/office/drawing/2014/main" id="{EB2529F8-2581-0C34-10A2-2DDB24F0CA8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37389" y="1916077"/>
              <a:ext cx="847346" cy="1286259"/>
            </a:xfrm>
            <a:prstGeom prst="rect">
              <a:avLst/>
            </a:prstGeom>
          </p:spPr>
        </p:pic>
        <p:pic>
          <p:nvPicPr>
            <p:cNvPr id="4" name="Picture 3" descr="A group of circles with letters and numbers&#10;&#10;Description automatically generated">
              <a:extLst>
                <a:ext uri="{FF2B5EF4-FFF2-40B4-BE49-F238E27FC236}">
                  <a16:creationId xmlns:a16="http://schemas.microsoft.com/office/drawing/2014/main" id="{B043A7D0-A670-06E3-B14B-B1A8FCF2307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60568" y="2812567"/>
              <a:ext cx="1975108" cy="1810516"/>
            </a:xfrm>
            <a:prstGeom prst="rect">
              <a:avLst/>
            </a:prstGeom>
          </p:spPr>
        </p:pic>
        <p:pic>
          <p:nvPicPr>
            <p:cNvPr id="5" name="Picture 4" descr="A white circle with black border&#10;&#10;Description automatically generated">
              <a:extLst>
                <a:ext uri="{FF2B5EF4-FFF2-40B4-BE49-F238E27FC236}">
                  <a16:creationId xmlns:a16="http://schemas.microsoft.com/office/drawing/2014/main" id="{A28187F4-D48A-7D55-D67A-179CA4A249C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52662" y="3307867"/>
              <a:ext cx="545593" cy="819914"/>
            </a:xfrm>
            <a:prstGeom prst="rect">
              <a:avLst/>
            </a:prstGeom>
          </p:spPr>
        </p:pic>
        <p:pic>
          <p:nvPicPr>
            <p:cNvPr id="6" name="Picture 5" descr="A yellow keyhole with a letter r&#10;&#10;Description automatically generated">
              <a:extLst>
                <a:ext uri="{FF2B5EF4-FFF2-40B4-BE49-F238E27FC236}">
                  <a16:creationId xmlns:a16="http://schemas.microsoft.com/office/drawing/2014/main" id="{39EC5CDC-4339-3AEB-2361-6ACE7DD968B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72518" y="1916077"/>
              <a:ext cx="847346" cy="1286259"/>
            </a:xfrm>
            <a:prstGeom prst="rect">
              <a:avLst/>
            </a:prstGeom>
          </p:spPr>
        </p:pic>
        <p:pic>
          <p:nvPicPr>
            <p:cNvPr id="7" name="Picture 6" descr="A group of circles with letters and numbers&#10;&#10;Description automatically generated">
              <a:extLst>
                <a:ext uri="{FF2B5EF4-FFF2-40B4-BE49-F238E27FC236}">
                  <a16:creationId xmlns:a16="http://schemas.microsoft.com/office/drawing/2014/main" id="{500AFADC-A986-C675-4524-A07A94AA84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4223" y="2772101"/>
              <a:ext cx="1975108" cy="1810516"/>
            </a:xfrm>
            <a:prstGeom prst="rect">
              <a:avLst/>
            </a:prstGeom>
          </p:spPr>
        </p:pic>
      </p:grpSp>
      <p:pic>
        <p:nvPicPr>
          <p:cNvPr id="11" name="Picture 10" descr="A group of circles with letters and numbers&#10;&#10;Description automatically generated">
            <a:extLst>
              <a:ext uri="{FF2B5EF4-FFF2-40B4-BE49-F238E27FC236}">
                <a16:creationId xmlns:a16="http://schemas.microsoft.com/office/drawing/2014/main" id="{BE281FFC-8383-F287-9C72-28F4A094D1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8620" y="2820535"/>
            <a:ext cx="1975108" cy="1810516"/>
          </a:xfrm>
          <a:prstGeom prst="rect">
            <a:avLst/>
          </a:prstGeom>
        </p:spPr>
      </p:pic>
      <p:pic>
        <p:nvPicPr>
          <p:cNvPr id="12" name="Picture 11" descr="A group of circles with letters and numbers&#10;&#10;Description automatically generated">
            <a:extLst>
              <a:ext uri="{FF2B5EF4-FFF2-40B4-BE49-F238E27FC236}">
                <a16:creationId xmlns:a16="http://schemas.microsoft.com/office/drawing/2014/main" id="{3851D8D3-BF73-033A-33AB-3747091767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4965" y="2820535"/>
            <a:ext cx="1975108" cy="1810516"/>
          </a:xfrm>
          <a:prstGeom prst="rect">
            <a:avLst/>
          </a:prstGeom>
        </p:spPr>
      </p:pic>
      <p:pic>
        <p:nvPicPr>
          <p:cNvPr id="13" name="Picture 12" descr="A group of circles with letters and numbers&#10;&#10;Description automatically generated">
            <a:extLst>
              <a:ext uri="{FF2B5EF4-FFF2-40B4-BE49-F238E27FC236}">
                <a16:creationId xmlns:a16="http://schemas.microsoft.com/office/drawing/2014/main" id="{DAD62C1E-BE98-CF3A-0F1D-58B64522CB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1310" y="2820535"/>
            <a:ext cx="1975108" cy="1810516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27E7EC7C-B969-8935-EF37-FAFAF1D20CE0}"/>
              </a:ext>
            </a:extLst>
          </p:cNvPr>
          <p:cNvGrpSpPr/>
          <p:nvPr/>
        </p:nvGrpSpPr>
        <p:grpSpPr>
          <a:xfrm>
            <a:off x="8976855" y="3065296"/>
            <a:ext cx="1106159" cy="937262"/>
            <a:chOff x="3902651" y="5254744"/>
            <a:chExt cx="1106159" cy="937262"/>
          </a:xfrm>
        </p:grpSpPr>
        <p:pic>
          <p:nvPicPr>
            <p:cNvPr id="14" name="Picture 13" descr="A white circle with black border&#10;&#10;Description automatically generated">
              <a:extLst>
                <a:ext uri="{FF2B5EF4-FFF2-40B4-BE49-F238E27FC236}">
                  <a16:creationId xmlns:a16="http://schemas.microsoft.com/office/drawing/2014/main" id="{414DEC8D-51A7-97C2-FF9F-631A53C5E27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091196">
              <a:off x="4326056" y="5117584"/>
              <a:ext cx="545593" cy="819914"/>
            </a:xfrm>
            <a:prstGeom prst="rect">
              <a:avLst/>
            </a:prstGeom>
          </p:spPr>
        </p:pic>
        <p:pic>
          <p:nvPicPr>
            <p:cNvPr id="15" name="Picture 14" descr="A red circle with black outline&#10;&#10;Description automatically generated">
              <a:extLst>
                <a:ext uri="{FF2B5EF4-FFF2-40B4-BE49-F238E27FC236}">
                  <a16:creationId xmlns:a16="http://schemas.microsoft.com/office/drawing/2014/main" id="{2F3662E8-BB83-6ADF-A10E-D79D1E203C8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091196">
              <a:off x="3902651" y="5527541"/>
              <a:ext cx="664465" cy="664465"/>
            </a:xfrm>
            <a:prstGeom prst="rect">
              <a:avLst/>
            </a:prstGeom>
          </p:spPr>
        </p:pic>
      </p:grpSp>
      <p:pic>
        <p:nvPicPr>
          <p:cNvPr id="17" name="Picture 16" descr="A blue bottle opener with a letter r&#10;&#10;Description automatically generated">
            <a:extLst>
              <a:ext uri="{FF2B5EF4-FFF2-40B4-BE49-F238E27FC236}">
                <a16:creationId xmlns:a16="http://schemas.microsoft.com/office/drawing/2014/main" id="{3A9D0CB4-654A-3639-5154-A35375B808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612" y="1917255"/>
            <a:ext cx="847346" cy="1286259"/>
          </a:xfrm>
          <a:prstGeom prst="rect">
            <a:avLst/>
          </a:prstGeom>
        </p:spPr>
      </p:pic>
      <p:pic>
        <p:nvPicPr>
          <p:cNvPr id="18" name="Picture 17" descr="A green keyhole with a letter r&#10;&#10;Description automatically generated">
            <a:extLst>
              <a:ext uri="{FF2B5EF4-FFF2-40B4-BE49-F238E27FC236}">
                <a16:creationId xmlns:a16="http://schemas.microsoft.com/office/drawing/2014/main" id="{5561FCE6-A7B8-982B-B9BA-D8A89BE443B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4734" y="1917256"/>
            <a:ext cx="847346" cy="1286259"/>
          </a:xfrm>
          <a:prstGeom prst="rect">
            <a:avLst/>
          </a:prstGeom>
        </p:spPr>
      </p:pic>
      <p:pic>
        <p:nvPicPr>
          <p:cNvPr id="19" name="Picture 18" descr="A red bottle opener with a black letter&#10;&#10;Description automatically generated">
            <a:extLst>
              <a:ext uri="{FF2B5EF4-FFF2-40B4-BE49-F238E27FC236}">
                <a16:creationId xmlns:a16="http://schemas.microsoft.com/office/drawing/2014/main" id="{850B1EDC-8523-1440-623E-5E556A3B1F8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6499" y="1917257"/>
            <a:ext cx="847346" cy="1286259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8C38E385-B91D-B5E1-4569-AD0022D7F497}"/>
              </a:ext>
            </a:extLst>
          </p:cNvPr>
          <p:cNvGrpSpPr/>
          <p:nvPr/>
        </p:nvGrpSpPr>
        <p:grpSpPr>
          <a:xfrm>
            <a:off x="7247220" y="5607253"/>
            <a:ext cx="1717623" cy="777825"/>
            <a:chOff x="3106400" y="5014544"/>
            <a:chExt cx="1717623" cy="777825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5DA26B7A-38F0-2B31-B889-E03137A06ACB}"/>
                </a:ext>
              </a:extLst>
            </p:cNvPr>
            <p:cNvGrpSpPr/>
            <p:nvPr/>
          </p:nvGrpSpPr>
          <p:grpSpPr>
            <a:xfrm rot="3152500">
              <a:off x="3875439" y="4730425"/>
              <a:ext cx="664465" cy="1232703"/>
              <a:chOff x="4204852" y="4946604"/>
              <a:chExt cx="664465" cy="1232703"/>
            </a:xfrm>
          </p:grpSpPr>
          <p:pic>
            <p:nvPicPr>
              <p:cNvPr id="23" name="Picture 22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5CA45CB9-2949-5F69-C239-EE93BF52C6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230337" y="4946604"/>
                <a:ext cx="545593" cy="819914"/>
              </a:xfrm>
              <a:prstGeom prst="rect">
                <a:avLst/>
              </a:prstGeom>
            </p:spPr>
          </p:pic>
          <p:pic>
            <p:nvPicPr>
              <p:cNvPr id="24" name="Picture 23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30633484-7551-F6CF-28A9-F63EEC4DA75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204852" y="5514842"/>
                <a:ext cx="664465" cy="664465"/>
              </a:xfrm>
              <a:prstGeom prst="rect">
                <a:avLst/>
              </a:prstGeom>
            </p:spPr>
          </p:pic>
        </p:grpSp>
        <p:pic>
          <p:nvPicPr>
            <p:cNvPr id="22" name="Picture 21" descr="A white circle with black border&#10;&#10;Description automatically generated">
              <a:extLst>
                <a:ext uri="{FF2B5EF4-FFF2-40B4-BE49-F238E27FC236}">
                  <a16:creationId xmlns:a16="http://schemas.microsoft.com/office/drawing/2014/main" id="{4D00CE6D-1ACF-32C2-90A7-B130A81927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3243560" y="5109616"/>
              <a:ext cx="545593" cy="819914"/>
            </a:xfrm>
            <a:prstGeom prst="rect">
              <a:avLst/>
            </a:prstGeom>
          </p:spPr>
        </p:pic>
      </p:grp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E5992B17-375F-CB44-F05B-5EBA59045F73}"/>
              </a:ext>
            </a:extLst>
          </p:cNvPr>
          <p:cNvCxnSpPr>
            <a:cxnSpLocks/>
          </p:cNvCxnSpPr>
          <p:nvPr/>
        </p:nvCxnSpPr>
        <p:spPr>
          <a:xfrm>
            <a:off x="7362641" y="3986430"/>
            <a:ext cx="682364" cy="170053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977F627-6D1B-2BF9-B1E7-255BD30ADD2A}"/>
              </a:ext>
            </a:extLst>
          </p:cNvPr>
          <p:cNvGrpSpPr/>
          <p:nvPr/>
        </p:nvGrpSpPr>
        <p:grpSpPr>
          <a:xfrm>
            <a:off x="5618286" y="5534329"/>
            <a:ext cx="1717623" cy="777825"/>
            <a:chOff x="3106400" y="5014544"/>
            <a:chExt cx="1717623" cy="777825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D2990EF9-5118-D105-000F-A22F3F2829C4}"/>
                </a:ext>
              </a:extLst>
            </p:cNvPr>
            <p:cNvGrpSpPr/>
            <p:nvPr/>
          </p:nvGrpSpPr>
          <p:grpSpPr>
            <a:xfrm rot="3152500">
              <a:off x="3875439" y="4730425"/>
              <a:ext cx="664465" cy="1232703"/>
              <a:chOff x="4204852" y="4946604"/>
              <a:chExt cx="664465" cy="1232703"/>
            </a:xfrm>
          </p:grpSpPr>
          <p:pic>
            <p:nvPicPr>
              <p:cNvPr id="29" name="Picture 28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06B0DBFA-7239-CCA9-4BBC-DB06073A127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230337" y="4946604"/>
                <a:ext cx="545593" cy="819914"/>
              </a:xfrm>
              <a:prstGeom prst="rect">
                <a:avLst/>
              </a:prstGeom>
            </p:spPr>
          </p:pic>
          <p:pic>
            <p:nvPicPr>
              <p:cNvPr id="30" name="Picture 29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2010558E-D1E2-5BEC-BA8E-A7AE5742A8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204852" y="5514842"/>
                <a:ext cx="664465" cy="664465"/>
              </a:xfrm>
              <a:prstGeom prst="rect">
                <a:avLst/>
              </a:prstGeom>
            </p:spPr>
          </p:pic>
        </p:grpSp>
        <p:pic>
          <p:nvPicPr>
            <p:cNvPr id="28" name="Picture 27" descr="A white circle with black border&#10;&#10;Description automatically generated">
              <a:extLst>
                <a:ext uri="{FF2B5EF4-FFF2-40B4-BE49-F238E27FC236}">
                  <a16:creationId xmlns:a16="http://schemas.microsoft.com/office/drawing/2014/main" id="{9A870199-FF85-AF7F-2320-A87176570F8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3243560" y="5109616"/>
              <a:ext cx="545593" cy="819914"/>
            </a:xfrm>
            <a:prstGeom prst="rect">
              <a:avLst/>
            </a:prstGeom>
          </p:spPr>
        </p:pic>
      </p:grp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B3A677AF-F1F3-0755-08CE-1B9C834E0FA9}"/>
              </a:ext>
            </a:extLst>
          </p:cNvPr>
          <p:cNvCxnSpPr>
            <a:cxnSpLocks/>
          </p:cNvCxnSpPr>
          <p:nvPr/>
        </p:nvCxnSpPr>
        <p:spPr>
          <a:xfrm>
            <a:off x="5733707" y="3913506"/>
            <a:ext cx="682364" cy="170053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32" name="Group 31">
            <a:extLst>
              <a:ext uri="{FF2B5EF4-FFF2-40B4-BE49-F238E27FC236}">
                <a16:creationId xmlns:a16="http://schemas.microsoft.com/office/drawing/2014/main" id="{012B6AD6-3B5D-47FF-4830-B9CEBEE4DF66}"/>
              </a:ext>
            </a:extLst>
          </p:cNvPr>
          <p:cNvGrpSpPr/>
          <p:nvPr/>
        </p:nvGrpSpPr>
        <p:grpSpPr>
          <a:xfrm>
            <a:off x="3853003" y="5575417"/>
            <a:ext cx="1717623" cy="777825"/>
            <a:chOff x="3106400" y="5014544"/>
            <a:chExt cx="1717623" cy="777825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87C9B03E-8155-74CC-F694-7358572FF909}"/>
                </a:ext>
              </a:extLst>
            </p:cNvPr>
            <p:cNvGrpSpPr/>
            <p:nvPr/>
          </p:nvGrpSpPr>
          <p:grpSpPr>
            <a:xfrm rot="3152500">
              <a:off x="3875439" y="4730425"/>
              <a:ext cx="664465" cy="1232703"/>
              <a:chOff x="4204852" y="4946604"/>
              <a:chExt cx="664465" cy="1232703"/>
            </a:xfrm>
          </p:grpSpPr>
          <p:pic>
            <p:nvPicPr>
              <p:cNvPr id="35" name="Picture 34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97A5A5A4-F5F6-8224-7C3C-BD5156324FD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230337" y="4946604"/>
                <a:ext cx="545593" cy="819914"/>
              </a:xfrm>
              <a:prstGeom prst="rect">
                <a:avLst/>
              </a:prstGeom>
            </p:spPr>
          </p:pic>
          <p:pic>
            <p:nvPicPr>
              <p:cNvPr id="36" name="Picture 35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CA9FA258-5D6B-C1D0-1405-F809DB478D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204852" y="5514842"/>
                <a:ext cx="664465" cy="664465"/>
              </a:xfrm>
              <a:prstGeom prst="rect">
                <a:avLst/>
              </a:prstGeom>
            </p:spPr>
          </p:pic>
        </p:grpSp>
        <p:pic>
          <p:nvPicPr>
            <p:cNvPr id="34" name="Picture 33" descr="A white circle with black border&#10;&#10;Description automatically generated">
              <a:extLst>
                <a:ext uri="{FF2B5EF4-FFF2-40B4-BE49-F238E27FC236}">
                  <a16:creationId xmlns:a16="http://schemas.microsoft.com/office/drawing/2014/main" id="{C1F67DD5-5E10-6441-3C45-7C6BF1F8263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3243560" y="5109616"/>
              <a:ext cx="545593" cy="819914"/>
            </a:xfrm>
            <a:prstGeom prst="rect">
              <a:avLst/>
            </a:prstGeom>
          </p:spPr>
        </p:pic>
      </p:grp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343DB462-22DC-998D-6E4A-68015A825253}"/>
              </a:ext>
            </a:extLst>
          </p:cNvPr>
          <p:cNvCxnSpPr>
            <a:cxnSpLocks/>
          </p:cNvCxnSpPr>
          <p:nvPr/>
        </p:nvCxnSpPr>
        <p:spPr>
          <a:xfrm>
            <a:off x="3816621" y="4041421"/>
            <a:ext cx="682364" cy="170053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38" name="Group 37">
            <a:extLst>
              <a:ext uri="{FF2B5EF4-FFF2-40B4-BE49-F238E27FC236}">
                <a16:creationId xmlns:a16="http://schemas.microsoft.com/office/drawing/2014/main" id="{5FDFDC79-3A74-B48B-3F32-4CEB43EA9E95}"/>
              </a:ext>
            </a:extLst>
          </p:cNvPr>
          <p:cNvGrpSpPr/>
          <p:nvPr/>
        </p:nvGrpSpPr>
        <p:grpSpPr>
          <a:xfrm>
            <a:off x="2018302" y="5568007"/>
            <a:ext cx="1717623" cy="777825"/>
            <a:chOff x="3106400" y="5014544"/>
            <a:chExt cx="1717623" cy="777825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1DAF7C2C-7F17-A374-2CD2-A8AF96A0D0F8}"/>
                </a:ext>
              </a:extLst>
            </p:cNvPr>
            <p:cNvGrpSpPr/>
            <p:nvPr/>
          </p:nvGrpSpPr>
          <p:grpSpPr>
            <a:xfrm rot="3152500">
              <a:off x="3875439" y="4730425"/>
              <a:ext cx="664465" cy="1232703"/>
              <a:chOff x="4204852" y="4946604"/>
              <a:chExt cx="664465" cy="1232703"/>
            </a:xfrm>
          </p:grpSpPr>
          <p:pic>
            <p:nvPicPr>
              <p:cNvPr id="41" name="Picture 40" descr="A white circle with black border&#10;&#10;Description automatically generated">
                <a:extLst>
                  <a:ext uri="{FF2B5EF4-FFF2-40B4-BE49-F238E27FC236}">
                    <a16:creationId xmlns:a16="http://schemas.microsoft.com/office/drawing/2014/main" id="{98205528-9E5B-A5C8-D833-A1422910A2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230337" y="4946604"/>
                <a:ext cx="545593" cy="819914"/>
              </a:xfrm>
              <a:prstGeom prst="rect">
                <a:avLst/>
              </a:prstGeom>
            </p:spPr>
          </p:pic>
          <p:pic>
            <p:nvPicPr>
              <p:cNvPr id="42" name="Picture 41" descr="A red circle with black outline&#10;&#10;Description automatically generated">
                <a:extLst>
                  <a:ext uri="{FF2B5EF4-FFF2-40B4-BE49-F238E27FC236}">
                    <a16:creationId xmlns:a16="http://schemas.microsoft.com/office/drawing/2014/main" id="{4CCF770D-D94E-A1E7-C9EE-FF6329ED9C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204852" y="5514842"/>
                <a:ext cx="664465" cy="664465"/>
              </a:xfrm>
              <a:prstGeom prst="rect">
                <a:avLst/>
              </a:prstGeom>
            </p:spPr>
          </p:pic>
        </p:grpSp>
        <p:pic>
          <p:nvPicPr>
            <p:cNvPr id="40" name="Picture 39" descr="A white circle with black border&#10;&#10;Description automatically generated">
              <a:extLst>
                <a:ext uri="{FF2B5EF4-FFF2-40B4-BE49-F238E27FC236}">
                  <a16:creationId xmlns:a16="http://schemas.microsoft.com/office/drawing/2014/main" id="{4DC3236D-2C62-650E-EFBC-6CE939F2CD7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3243560" y="5109616"/>
              <a:ext cx="545593" cy="819914"/>
            </a:xfrm>
            <a:prstGeom prst="rect">
              <a:avLst/>
            </a:prstGeom>
          </p:spPr>
        </p:pic>
      </p:grp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6649948B-2F60-AAA2-0EA7-6D02A756B2DD}"/>
              </a:ext>
            </a:extLst>
          </p:cNvPr>
          <p:cNvCxnSpPr>
            <a:cxnSpLocks/>
          </p:cNvCxnSpPr>
          <p:nvPr/>
        </p:nvCxnSpPr>
        <p:spPr>
          <a:xfrm>
            <a:off x="2133723" y="3947184"/>
            <a:ext cx="682364" cy="170053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37590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0A17341-3D48-D9CC-8138-713BB15705C3}"/>
              </a:ext>
            </a:extLst>
          </p:cNvPr>
          <p:cNvSpPr txBox="1"/>
          <p:nvPr/>
        </p:nvSpPr>
        <p:spPr>
          <a:xfrm>
            <a:off x="1238250" y="1727200"/>
            <a:ext cx="4857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Phospholipids</a:t>
            </a:r>
          </a:p>
        </p:txBody>
      </p:sp>
    </p:spTree>
    <p:extLst>
      <p:ext uri="{BB962C8B-B14F-4D97-AF65-F5344CB8AC3E}">
        <p14:creationId xmlns:p14="http://schemas.microsoft.com/office/powerpoint/2010/main" val="42597810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white circle with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B5322107-CA9C-00F4-18A0-4E13231C6A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3758" y="569716"/>
            <a:ext cx="1249683" cy="5477267"/>
          </a:xfrm>
          <a:prstGeom prst="rect">
            <a:avLst/>
          </a:prstGeom>
        </p:spPr>
      </p:pic>
      <p:pic>
        <p:nvPicPr>
          <p:cNvPr id="13" name="Picture 12" descr="A grey and white logo&#10;&#10;Description automatically generated with medium confidence">
            <a:extLst>
              <a:ext uri="{FF2B5EF4-FFF2-40B4-BE49-F238E27FC236}">
                <a16:creationId xmlns:a16="http://schemas.microsoft.com/office/drawing/2014/main" id="{A457EFEF-6A53-DC54-AC64-2A49CA81B1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9525" y="1100323"/>
            <a:ext cx="1249683" cy="5477267"/>
          </a:xfrm>
          <a:prstGeom prst="rect">
            <a:avLst/>
          </a:prstGeom>
        </p:spPr>
      </p:pic>
      <p:pic>
        <p:nvPicPr>
          <p:cNvPr id="15" name="Picture 14" descr="A group of circles in different colors&#10;&#10;Description automatically generated">
            <a:extLst>
              <a:ext uri="{FF2B5EF4-FFF2-40B4-BE49-F238E27FC236}">
                <a16:creationId xmlns:a16="http://schemas.microsoft.com/office/drawing/2014/main" id="{4318ADC3-FADB-6E6C-656A-BB3F28177F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549" y="2669536"/>
            <a:ext cx="1758700" cy="3246127"/>
          </a:xfrm>
          <a:prstGeom prst="rect">
            <a:avLst/>
          </a:prstGeom>
        </p:spPr>
      </p:pic>
      <p:pic>
        <p:nvPicPr>
          <p:cNvPr id="17" name="Picture 16" descr="A red circle with black and white clouds&#10;&#10;Description automatically generated">
            <a:extLst>
              <a:ext uri="{FF2B5EF4-FFF2-40B4-BE49-F238E27FC236}">
                <a16:creationId xmlns:a16="http://schemas.microsoft.com/office/drawing/2014/main" id="{C7D1FA94-F116-2F08-FF2F-2DE3FB5A82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603" y="841246"/>
            <a:ext cx="2685293" cy="1365507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4BEC0B74-E7FA-E1E0-96BE-62119056E038}"/>
              </a:ext>
            </a:extLst>
          </p:cNvPr>
          <p:cNvGrpSpPr/>
          <p:nvPr/>
        </p:nvGrpSpPr>
        <p:grpSpPr>
          <a:xfrm>
            <a:off x="8593574" y="4556157"/>
            <a:ext cx="664465" cy="1241619"/>
            <a:chOff x="5881111" y="1629599"/>
            <a:chExt cx="664465" cy="1241619"/>
          </a:xfrm>
        </p:grpSpPr>
        <p:pic>
          <p:nvPicPr>
            <p:cNvPr id="9" name="Picture 8" descr="A white circle with black border&#10;&#10;Description automatically generated">
              <a:extLst>
                <a:ext uri="{FF2B5EF4-FFF2-40B4-BE49-F238E27FC236}">
                  <a16:creationId xmlns:a16="http://schemas.microsoft.com/office/drawing/2014/main" id="{83E95AB6-D850-96F0-6D32-FDC9840300B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0545" y="1629599"/>
              <a:ext cx="545593" cy="819914"/>
            </a:xfrm>
            <a:prstGeom prst="rect">
              <a:avLst/>
            </a:prstGeom>
          </p:spPr>
        </p:pic>
        <p:pic>
          <p:nvPicPr>
            <p:cNvPr id="19" name="Picture 18" descr="A red circle with black outline&#10;&#10;Description automatically generated">
              <a:extLst>
                <a:ext uri="{FF2B5EF4-FFF2-40B4-BE49-F238E27FC236}">
                  <a16:creationId xmlns:a16="http://schemas.microsoft.com/office/drawing/2014/main" id="{FB72B1C6-6E32-152C-8B9B-32DBE8BF0C7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1111" y="2206753"/>
              <a:ext cx="664465" cy="664465"/>
            </a:xfrm>
            <a:prstGeom prst="rect">
              <a:avLst/>
            </a:prstGeom>
          </p:spPr>
        </p:pic>
      </p:grpSp>
      <p:pic>
        <p:nvPicPr>
          <p:cNvPr id="20" name="Picture 19" descr="A white circle with black border&#10;&#10;Description automatically generated">
            <a:extLst>
              <a:ext uri="{FF2B5EF4-FFF2-40B4-BE49-F238E27FC236}">
                <a16:creationId xmlns:a16="http://schemas.microsoft.com/office/drawing/2014/main" id="{11CA69D1-2B56-E97F-42D2-881CB1C6844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0653" y="3917568"/>
            <a:ext cx="545593" cy="819914"/>
          </a:xfrm>
          <a:prstGeom prst="rect">
            <a:avLst/>
          </a:prstGeom>
        </p:spPr>
      </p:pic>
      <p:pic>
        <p:nvPicPr>
          <p:cNvPr id="21" name="Picture 20" descr="A white circle with black border&#10;&#10;Description automatically generated">
            <a:extLst>
              <a:ext uri="{FF2B5EF4-FFF2-40B4-BE49-F238E27FC236}">
                <a16:creationId xmlns:a16="http://schemas.microsoft.com/office/drawing/2014/main" id="{C2BD1EE6-97AB-B765-F4C1-B812C04B319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546" y="4816093"/>
            <a:ext cx="545593" cy="819914"/>
          </a:xfrm>
          <a:prstGeom prst="rect">
            <a:avLst/>
          </a:prstGeom>
        </p:spPr>
      </p:pic>
      <p:pic>
        <p:nvPicPr>
          <p:cNvPr id="22" name="Picture 21" descr="A white circle with black border&#10;&#10;Description automatically generated">
            <a:extLst>
              <a:ext uri="{FF2B5EF4-FFF2-40B4-BE49-F238E27FC236}">
                <a16:creationId xmlns:a16="http://schemas.microsoft.com/office/drawing/2014/main" id="{97965325-58E3-2441-2926-31257BED37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3203" y="3019043"/>
            <a:ext cx="545593" cy="819914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A87F34C0-CD38-F7F9-DCD0-EB04054D8848}"/>
              </a:ext>
            </a:extLst>
          </p:cNvPr>
          <p:cNvGrpSpPr/>
          <p:nvPr/>
        </p:nvGrpSpPr>
        <p:grpSpPr>
          <a:xfrm>
            <a:off x="8476487" y="2899599"/>
            <a:ext cx="664465" cy="1241619"/>
            <a:chOff x="5881111" y="1629599"/>
            <a:chExt cx="664465" cy="1241619"/>
          </a:xfrm>
        </p:grpSpPr>
        <p:pic>
          <p:nvPicPr>
            <p:cNvPr id="25" name="Picture 24" descr="A white circle with black border&#10;&#10;Description automatically generated">
              <a:extLst>
                <a:ext uri="{FF2B5EF4-FFF2-40B4-BE49-F238E27FC236}">
                  <a16:creationId xmlns:a16="http://schemas.microsoft.com/office/drawing/2014/main" id="{F83777B6-6359-9BC6-489F-899E257A7BD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0545" y="1629599"/>
              <a:ext cx="545593" cy="819914"/>
            </a:xfrm>
            <a:prstGeom prst="rect">
              <a:avLst/>
            </a:prstGeom>
          </p:spPr>
        </p:pic>
        <p:pic>
          <p:nvPicPr>
            <p:cNvPr id="26" name="Picture 25" descr="A red circle with black outline&#10;&#10;Description automatically generated">
              <a:extLst>
                <a:ext uri="{FF2B5EF4-FFF2-40B4-BE49-F238E27FC236}">
                  <a16:creationId xmlns:a16="http://schemas.microsoft.com/office/drawing/2014/main" id="{31826185-3D26-1D1F-1F45-E28B58FE725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1111" y="2206753"/>
              <a:ext cx="664465" cy="664465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7DB76D0-A250-93C1-1E62-C99DFD11F9D4}"/>
              </a:ext>
            </a:extLst>
          </p:cNvPr>
          <p:cNvGrpSpPr/>
          <p:nvPr/>
        </p:nvGrpSpPr>
        <p:grpSpPr>
          <a:xfrm>
            <a:off x="8458196" y="1371503"/>
            <a:ext cx="664465" cy="1241619"/>
            <a:chOff x="5881111" y="1629599"/>
            <a:chExt cx="664465" cy="1241619"/>
          </a:xfrm>
        </p:grpSpPr>
        <p:pic>
          <p:nvPicPr>
            <p:cNvPr id="28" name="Picture 27" descr="A white circle with black border&#10;&#10;Description automatically generated">
              <a:extLst>
                <a:ext uri="{FF2B5EF4-FFF2-40B4-BE49-F238E27FC236}">
                  <a16:creationId xmlns:a16="http://schemas.microsoft.com/office/drawing/2014/main" id="{DCB91C3E-2834-DEC2-FA66-FA67EB4831B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0545" y="1629599"/>
              <a:ext cx="545593" cy="819914"/>
            </a:xfrm>
            <a:prstGeom prst="rect">
              <a:avLst/>
            </a:prstGeom>
          </p:spPr>
        </p:pic>
        <p:pic>
          <p:nvPicPr>
            <p:cNvPr id="29" name="Picture 28" descr="A red circle with black outline&#10;&#10;Description automatically generated">
              <a:extLst>
                <a:ext uri="{FF2B5EF4-FFF2-40B4-BE49-F238E27FC236}">
                  <a16:creationId xmlns:a16="http://schemas.microsoft.com/office/drawing/2014/main" id="{6328DBF8-902B-66C1-E4E5-D94A5E21974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1111" y="2206753"/>
              <a:ext cx="664465" cy="664465"/>
            </a:xfrm>
            <a:prstGeom prst="rect">
              <a:avLst/>
            </a:prstGeom>
          </p:spPr>
        </p:pic>
      </p:grpSp>
      <p:pic>
        <p:nvPicPr>
          <p:cNvPr id="30" name="Picture 29" descr="A white circle with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2FD59145-54FA-4AC2-0DA4-FF07344A81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3758" y="588766"/>
            <a:ext cx="1249683" cy="5477267"/>
          </a:xfrm>
          <a:prstGeom prst="rect">
            <a:avLst/>
          </a:prstGeom>
        </p:spPr>
      </p:pic>
      <p:pic>
        <p:nvPicPr>
          <p:cNvPr id="31" name="Picture 30" descr="A grey and white logo&#10;&#10;Description automatically generated with medium confidence">
            <a:extLst>
              <a:ext uri="{FF2B5EF4-FFF2-40B4-BE49-F238E27FC236}">
                <a16:creationId xmlns:a16="http://schemas.microsoft.com/office/drawing/2014/main" id="{433981FF-50D6-B03D-08B5-BA1BA297A0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9525" y="1119373"/>
            <a:ext cx="1249683" cy="5477267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9261B288-E30B-44AB-3B48-E20D6E364D6E}"/>
              </a:ext>
            </a:extLst>
          </p:cNvPr>
          <p:cNvGrpSpPr/>
          <p:nvPr/>
        </p:nvGrpSpPr>
        <p:grpSpPr>
          <a:xfrm>
            <a:off x="8476487" y="2918649"/>
            <a:ext cx="664465" cy="1241619"/>
            <a:chOff x="5881111" y="1629599"/>
            <a:chExt cx="664465" cy="1241619"/>
          </a:xfrm>
        </p:grpSpPr>
        <p:pic>
          <p:nvPicPr>
            <p:cNvPr id="33" name="Picture 32" descr="A white circle with black border&#10;&#10;Description automatically generated">
              <a:extLst>
                <a:ext uri="{FF2B5EF4-FFF2-40B4-BE49-F238E27FC236}">
                  <a16:creationId xmlns:a16="http://schemas.microsoft.com/office/drawing/2014/main" id="{AE6817A9-41AA-DDCE-F1EC-904D628D8B0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0545" y="1629599"/>
              <a:ext cx="545593" cy="819914"/>
            </a:xfrm>
            <a:prstGeom prst="rect">
              <a:avLst/>
            </a:prstGeom>
          </p:spPr>
        </p:pic>
        <p:pic>
          <p:nvPicPr>
            <p:cNvPr id="34" name="Picture 33" descr="A red circle with black outline&#10;&#10;Description automatically generated">
              <a:extLst>
                <a:ext uri="{FF2B5EF4-FFF2-40B4-BE49-F238E27FC236}">
                  <a16:creationId xmlns:a16="http://schemas.microsoft.com/office/drawing/2014/main" id="{C694188E-BBBE-9D9A-4689-7C7267079C6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1111" y="2206753"/>
              <a:ext cx="664465" cy="664465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9CC8F7B-D125-8904-5B72-2507190553E4}"/>
              </a:ext>
            </a:extLst>
          </p:cNvPr>
          <p:cNvGrpSpPr/>
          <p:nvPr/>
        </p:nvGrpSpPr>
        <p:grpSpPr>
          <a:xfrm>
            <a:off x="8458196" y="1390553"/>
            <a:ext cx="664465" cy="1241619"/>
            <a:chOff x="5881111" y="1629599"/>
            <a:chExt cx="664465" cy="1241619"/>
          </a:xfrm>
        </p:grpSpPr>
        <p:pic>
          <p:nvPicPr>
            <p:cNvPr id="36" name="Picture 35" descr="A white circle with black border&#10;&#10;Description automatically generated">
              <a:extLst>
                <a:ext uri="{FF2B5EF4-FFF2-40B4-BE49-F238E27FC236}">
                  <a16:creationId xmlns:a16="http://schemas.microsoft.com/office/drawing/2014/main" id="{7E590ED9-1DE0-5F96-7B0D-6950766004E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0545" y="1629599"/>
              <a:ext cx="545593" cy="819914"/>
            </a:xfrm>
            <a:prstGeom prst="rect">
              <a:avLst/>
            </a:prstGeom>
          </p:spPr>
        </p:pic>
        <p:pic>
          <p:nvPicPr>
            <p:cNvPr id="37" name="Picture 36" descr="A red circle with black outline&#10;&#10;Description automatically generated">
              <a:extLst>
                <a:ext uri="{FF2B5EF4-FFF2-40B4-BE49-F238E27FC236}">
                  <a16:creationId xmlns:a16="http://schemas.microsoft.com/office/drawing/2014/main" id="{1B16B9C8-ED06-BE95-D442-454D455D95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1111" y="2206753"/>
              <a:ext cx="664465" cy="6644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268946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red circle with black and white clouds&#10;&#10;Description automatically generated">
            <a:extLst>
              <a:ext uri="{FF2B5EF4-FFF2-40B4-BE49-F238E27FC236}">
                <a16:creationId xmlns:a16="http://schemas.microsoft.com/office/drawing/2014/main" id="{DD24F48F-237B-56FB-E90A-8485B0A232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6703" y="1838196"/>
            <a:ext cx="2685293" cy="1365507"/>
          </a:xfrm>
          <a:prstGeom prst="rect">
            <a:avLst/>
          </a:prstGeom>
        </p:spPr>
      </p:pic>
      <p:pic>
        <p:nvPicPr>
          <p:cNvPr id="3" name="Picture 2" descr="A white circle with black border&#10;&#10;Description automatically generated">
            <a:extLst>
              <a:ext uri="{FF2B5EF4-FFF2-40B4-BE49-F238E27FC236}">
                <a16:creationId xmlns:a16="http://schemas.microsoft.com/office/drawing/2014/main" id="{1A24921D-8697-215F-244E-EEEC03E1DA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559541">
            <a:off x="4362703" y="3530217"/>
            <a:ext cx="545593" cy="819914"/>
          </a:xfrm>
          <a:prstGeom prst="rect">
            <a:avLst/>
          </a:prstGeom>
        </p:spPr>
      </p:pic>
      <p:pic>
        <p:nvPicPr>
          <p:cNvPr id="4" name="Picture 3" descr="A white circle with black border&#10;&#10;Description automatically generated">
            <a:extLst>
              <a:ext uri="{FF2B5EF4-FFF2-40B4-BE49-F238E27FC236}">
                <a16:creationId xmlns:a16="http://schemas.microsoft.com/office/drawing/2014/main" id="{63459729-DF75-3A17-F297-3CE84CDBB0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242847">
            <a:off x="1152646" y="2644079"/>
            <a:ext cx="545593" cy="819914"/>
          </a:xfrm>
          <a:prstGeom prst="rect">
            <a:avLst/>
          </a:prstGeom>
        </p:spPr>
      </p:pic>
      <p:pic>
        <p:nvPicPr>
          <p:cNvPr id="5" name="Picture 4" descr="A white circle with black border&#10;&#10;Description automatically generated">
            <a:extLst>
              <a:ext uri="{FF2B5EF4-FFF2-40B4-BE49-F238E27FC236}">
                <a16:creationId xmlns:a16="http://schemas.microsoft.com/office/drawing/2014/main" id="{B199E3F1-5652-85E8-91B7-EC92ECECF4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40653" y="1838196"/>
            <a:ext cx="545593" cy="819914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F8157AE-A602-DCF6-9678-550E4B7B2A92}"/>
              </a:ext>
            </a:extLst>
          </p:cNvPr>
          <p:cNvCxnSpPr/>
          <p:nvPr/>
        </p:nvCxnSpPr>
        <p:spPr>
          <a:xfrm flipV="1">
            <a:off x="1894588" y="2825750"/>
            <a:ext cx="452115" cy="12065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9A1A0E9-571C-0C63-A1C0-65D7B1F73027}"/>
              </a:ext>
            </a:extLst>
          </p:cNvPr>
          <p:cNvCxnSpPr>
            <a:stCxn id="3" idx="2"/>
          </p:cNvCxnSpPr>
          <p:nvPr/>
        </p:nvCxnSpPr>
        <p:spPr>
          <a:xfrm flipH="1" flipV="1">
            <a:off x="3822700" y="3143250"/>
            <a:ext cx="481105" cy="556002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6A9837EF-CEE4-F088-EA26-979F671C5E4B}"/>
              </a:ext>
            </a:extLst>
          </p:cNvPr>
          <p:cNvCxnSpPr>
            <a:stCxn id="5" idx="2"/>
          </p:cNvCxnSpPr>
          <p:nvPr/>
        </p:nvCxnSpPr>
        <p:spPr>
          <a:xfrm flipH="1" flipV="1">
            <a:off x="5031996" y="2248153"/>
            <a:ext cx="571497" cy="1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07837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56d1f37-a5bf-40ea-9e3b-df9e783b5a8c" xsi:nil="true"/>
    <lcf76f155ced4ddcb4097134ff3c332f xmlns="68b5b436-c221-4126-930b-0387bddd4008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7F30016848ECA4D8C32F5EEF57AB254" ma:contentTypeVersion="15" ma:contentTypeDescription="Create a new document." ma:contentTypeScope="" ma:versionID="ba782b9e6c89981fb4456e1dd901da07">
  <xsd:schema xmlns:xsd="http://www.w3.org/2001/XMLSchema" xmlns:xs="http://www.w3.org/2001/XMLSchema" xmlns:p="http://schemas.microsoft.com/office/2006/metadata/properties" xmlns:ns2="68b5b436-c221-4126-930b-0387bddd4008" xmlns:ns3="256d1f37-a5bf-40ea-9e3b-df9e783b5a8c" targetNamespace="http://schemas.microsoft.com/office/2006/metadata/properties" ma:root="true" ma:fieldsID="10aa5b10c9b4c7bde0c6e1afbf015f6d" ns2:_="" ns3:_="">
    <xsd:import namespace="68b5b436-c221-4126-930b-0387bddd4008"/>
    <xsd:import namespace="256d1f37-a5bf-40ea-9e3b-df9e783b5a8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bjectDetectorVersion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b5b436-c221-4126-930b-0387bddd40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00f08751-b953-413e-9b34-2297f674b6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6d1f37-a5bf-40ea-9e3b-df9e783b5a8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ef552e05-c177-46a8-98f1-f1cdb6faf096}" ma:internalName="TaxCatchAll" ma:showField="CatchAllData" ma:web="256d1f37-a5bf-40ea-9e3b-df9e783b5a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668BD38-28DF-47DA-B03D-FBFE638CF1A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C3C69F6-8D9C-4DC8-8464-30D0E487B465}">
  <ds:schemaRefs>
    <ds:schemaRef ds:uri="http://schemas.microsoft.com/office/2006/metadata/properties"/>
    <ds:schemaRef ds:uri="http://schemas.microsoft.com/office/infopath/2007/PartnerControls"/>
    <ds:schemaRef ds:uri="256d1f37-a5bf-40ea-9e3b-df9e783b5a8c"/>
    <ds:schemaRef ds:uri="68b5b436-c221-4126-930b-0387bddd4008"/>
  </ds:schemaRefs>
</ds:datastoreItem>
</file>

<file path=customXml/itemProps3.xml><?xml version="1.0" encoding="utf-8"?>
<ds:datastoreItem xmlns:ds="http://schemas.openxmlformats.org/officeDocument/2006/customXml" ds:itemID="{A9729333-C624-4221-A263-F2E754DE452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8b5b436-c221-4126-930b-0387bddd4008"/>
    <ds:schemaRef ds:uri="256d1f37-a5bf-40ea-9e3b-df9e783b5a8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1398</TotalTime>
  <Words>36</Words>
  <Application>Microsoft Office PowerPoint</Application>
  <PresentationFormat>Widescreen</PresentationFormat>
  <Paragraphs>28</Paragraphs>
  <Slides>44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Mark Arnholt</dc:creator>
  <cp:lastModifiedBy>Tim Herman</cp:lastModifiedBy>
  <cp:revision>118</cp:revision>
  <dcterms:created xsi:type="dcterms:W3CDTF">2024-08-19T17:10:26Z</dcterms:created>
  <dcterms:modified xsi:type="dcterms:W3CDTF">2024-09-09T20:36:44Z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0x01010007F30016848ECA4D8C32F5EEF57AB254</vt:lpwstr>
  </property>
  <property fmtid="{D5CDD505-2E9C-101B-9397-08002B2CF9AE}" pid="3" name="MediaServiceImageTags">
    <vt:lpwstr/>
  </property>
</Properties>
</file>