
<file path=[Content_Types].xml><?xml version="1.0" encoding="utf-8"?>
<Types xmlns="http://schemas.openxmlformats.org/package/2006/content-types">
  <Default ContentType="image/jpeg" Extension="jpg"/>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29.xml"/>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5.xml"/>
  <Override ContentType="application/vnd.openxmlformats-officedocument.presentationml.notesSlide+xml" PartName="/ppt/notesSlides/notesSlide31.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custom-properties+xml" PartName="/docProps/custom.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9.xml"/>
  <Override ContentType="application/vnd.openxmlformats-officedocument.presentationml.slideLayout+xml" PartName="/ppt/slideLayouts/slideLayout4.xml"/>
  <Override ContentType="application/vnd.openxmlformats-officedocument.presentationml.slideLayout+xml" PartName="/ppt/slideLayouts/slideLayout17.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2.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31.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custom-properties" Target="docProps/custom.xml"/><Relationship Id="rId2" Type="http://schemas.openxmlformats.org/package/2006/relationships/metadata/core-properties" Target="docProps/core.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showSpecialPlsOnTitleSld="0">
  <p:sldMasterIdLst>
    <p:sldMasterId id="2147483648"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 id="282" r:id="rId32"/>
    <p:sldId id="283" r:id="rId33"/>
    <p:sldId id="284" r:id="rId34"/>
    <p:sldId id="285" r:id="rId35"/>
    <p:sldId id="286" r:id="rId36"/>
    <p:sldId id="287" r:id="rId37"/>
  </p:sldIdLst>
  <p:sldSz cy="6858000" cx="12192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A4A3A4"/>
          </p15:clr>
        </p15:guide>
        <p15:guide id="2" pos="3840">
          <p15:clr>
            <a:srgbClr val="A4A3A4"/>
          </p15:clr>
        </p15:guide>
      </p15:sldGuideLst>
    </p:ext>
    <p:ext uri="GoogleSlidesCustomDataVersion2">
      <go:slidesCustomData xmlns:go="http://customooxmlschemas.google.com/" r:id="rId38" roundtripDataSignature="AMtx7miE3Ty4XjZKDFas4LPUy7Gs0BpjQA=="/>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60" orient="horz"/>
        <p:guide pos="384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slide" Target="slides/slide15.xml"/><Relationship Id="rId22" Type="http://schemas.openxmlformats.org/officeDocument/2006/relationships/slide" Target="slides/slide17.xml"/><Relationship Id="rId21" Type="http://schemas.openxmlformats.org/officeDocument/2006/relationships/slide" Target="slides/slide16.xml"/><Relationship Id="rId24" Type="http://schemas.openxmlformats.org/officeDocument/2006/relationships/slide" Target="slides/slide19.xml"/><Relationship Id="rId23" Type="http://schemas.openxmlformats.org/officeDocument/2006/relationships/slide" Target="slides/slide18.xml"/><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slide" Target="slides/slide21.xml"/><Relationship Id="rId25" Type="http://schemas.openxmlformats.org/officeDocument/2006/relationships/slide" Target="slides/slide20.xml"/><Relationship Id="rId28" Type="http://schemas.openxmlformats.org/officeDocument/2006/relationships/slide" Target="slides/slide23.xml"/><Relationship Id="rId27" Type="http://schemas.openxmlformats.org/officeDocument/2006/relationships/slide" Target="slides/slide22.xml"/><Relationship Id="rId5" Type="http://schemas.openxmlformats.org/officeDocument/2006/relationships/notesMaster" Target="notesMasters/notesMaster1.xml"/><Relationship Id="rId6" Type="http://schemas.openxmlformats.org/officeDocument/2006/relationships/slide" Target="slides/slide1.xml"/><Relationship Id="rId29" Type="http://schemas.openxmlformats.org/officeDocument/2006/relationships/slide" Target="slides/slide24.xml"/><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slide" Target="slides/slide26.xml"/><Relationship Id="rId30" Type="http://schemas.openxmlformats.org/officeDocument/2006/relationships/slide" Target="slides/slide25.xml"/><Relationship Id="rId11" Type="http://schemas.openxmlformats.org/officeDocument/2006/relationships/slide" Target="slides/slide6.xml"/><Relationship Id="rId33" Type="http://schemas.openxmlformats.org/officeDocument/2006/relationships/slide" Target="slides/slide28.xml"/><Relationship Id="rId10" Type="http://schemas.openxmlformats.org/officeDocument/2006/relationships/slide" Target="slides/slide5.xml"/><Relationship Id="rId32" Type="http://schemas.openxmlformats.org/officeDocument/2006/relationships/slide" Target="slides/slide27.xml"/><Relationship Id="rId13" Type="http://schemas.openxmlformats.org/officeDocument/2006/relationships/slide" Target="slides/slide8.xml"/><Relationship Id="rId35" Type="http://schemas.openxmlformats.org/officeDocument/2006/relationships/slide" Target="slides/slide30.xml"/><Relationship Id="rId12" Type="http://schemas.openxmlformats.org/officeDocument/2006/relationships/slide" Target="slides/slide7.xml"/><Relationship Id="rId34" Type="http://schemas.openxmlformats.org/officeDocument/2006/relationships/slide" Target="slides/slide29.xml"/><Relationship Id="rId15" Type="http://schemas.openxmlformats.org/officeDocument/2006/relationships/slide" Target="slides/slide10.xml"/><Relationship Id="rId37" Type="http://schemas.openxmlformats.org/officeDocument/2006/relationships/slide" Target="slides/slide32.xml"/><Relationship Id="rId14" Type="http://schemas.openxmlformats.org/officeDocument/2006/relationships/slide" Target="slides/slide9.xml"/><Relationship Id="rId36" Type="http://schemas.openxmlformats.org/officeDocument/2006/relationships/slide" Target="slides/slide31.xml"/><Relationship Id="rId17" Type="http://schemas.openxmlformats.org/officeDocument/2006/relationships/slide" Target="slides/slide12.xml"/><Relationship Id="rId16" Type="http://schemas.openxmlformats.org/officeDocument/2006/relationships/slide" Target="slides/slide11.xml"/><Relationship Id="rId38" Type="http://customschemas.google.com/relationships/presentationmetadata" Target="metadata"/><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7" name="Shape 97"/>
        <p:cNvGrpSpPr/>
        <p:nvPr/>
      </p:nvGrpSpPr>
      <p:grpSpPr>
        <a:xfrm>
          <a:off x="0" y="0"/>
          <a:ext cx="0" cy="0"/>
          <a:chOff x="0" y="0"/>
          <a:chExt cx="0" cy="0"/>
        </a:xfrm>
      </p:grpSpPr>
      <p:sp>
        <p:nvSpPr>
          <p:cNvPr id="98" name="Google Shape;98;p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9" name="Google Shape;99;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1" name="Shape 171"/>
        <p:cNvGrpSpPr/>
        <p:nvPr/>
      </p:nvGrpSpPr>
      <p:grpSpPr>
        <a:xfrm>
          <a:off x="0" y="0"/>
          <a:ext cx="0" cy="0"/>
          <a:chOff x="0" y="0"/>
          <a:chExt cx="0" cy="0"/>
        </a:xfrm>
      </p:grpSpPr>
      <p:sp>
        <p:nvSpPr>
          <p:cNvPr id="172" name="Google Shape;172;g2944dc60b52_0_38: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lang="en-US" sz="1050">
                <a:solidFill>
                  <a:srgbClr val="333333"/>
                </a:solidFill>
                <a:highlight>
                  <a:srgbClr val="FFFFFF"/>
                </a:highlight>
                <a:latin typeface="Arial"/>
                <a:ea typeface="Arial"/>
                <a:cs typeface="Arial"/>
                <a:sym typeface="Arial"/>
              </a:rPr>
              <a:t>“Although hundreds of recombination events are started in each cell, only one or two crossovers will form between any given pair of chromosomes.” </a:t>
            </a:r>
            <a:r>
              <a:rPr lang="en-US"/>
              <a:t>https://www.sciencedaily.com/releases/2013/02/130213152420.htm</a:t>
            </a:r>
            <a:endParaRPr/>
          </a:p>
        </p:txBody>
      </p:sp>
      <p:sp>
        <p:nvSpPr>
          <p:cNvPr id="173" name="Google Shape;173;g2944dc60b52_0_3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8" name="Shape 178"/>
        <p:cNvGrpSpPr/>
        <p:nvPr/>
      </p:nvGrpSpPr>
      <p:grpSpPr>
        <a:xfrm>
          <a:off x="0" y="0"/>
          <a:ext cx="0" cy="0"/>
          <a:chOff x="0" y="0"/>
          <a:chExt cx="0" cy="0"/>
        </a:xfrm>
      </p:grpSpPr>
      <p:sp>
        <p:nvSpPr>
          <p:cNvPr id="179" name="Google Shape;179;g2944fb3ac38_0_19: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80" name="Google Shape;180;g2944fb3ac38_0_1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6" name="Shape 186"/>
        <p:cNvGrpSpPr/>
        <p:nvPr/>
      </p:nvGrpSpPr>
      <p:grpSpPr>
        <a:xfrm>
          <a:off x="0" y="0"/>
          <a:ext cx="0" cy="0"/>
          <a:chOff x="0" y="0"/>
          <a:chExt cx="0" cy="0"/>
        </a:xfrm>
      </p:grpSpPr>
      <p:sp>
        <p:nvSpPr>
          <p:cNvPr id="187" name="Google Shape;187;g25e370146ad_0_1: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88" name="Google Shape;188;g25e370146ad_0_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3" name="Shape 193"/>
        <p:cNvGrpSpPr/>
        <p:nvPr/>
      </p:nvGrpSpPr>
      <p:grpSpPr>
        <a:xfrm>
          <a:off x="0" y="0"/>
          <a:ext cx="0" cy="0"/>
          <a:chOff x="0" y="0"/>
          <a:chExt cx="0" cy="0"/>
        </a:xfrm>
      </p:grpSpPr>
      <p:sp>
        <p:nvSpPr>
          <p:cNvPr id="194" name="Google Shape;194;g2944dc60b52_0_56: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lang="en-US"/>
              <a:t>2</a:t>
            </a:r>
            <a:r>
              <a:rPr baseline="30000" lang="en-US"/>
              <a:t>n</a:t>
            </a:r>
            <a:r>
              <a:rPr lang="en-US"/>
              <a:t> (where n = haploid number) combinations from independent assortment.  For this simulation with n = 2, there are 4 combos. For humans 2</a:t>
            </a:r>
            <a:r>
              <a:rPr baseline="30000" lang="en-US"/>
              <a:t>23</a:t>
            </a:r>
            <a:r>
              <a:rPr lang="en-US"/>
              <a:t> </a:t>
            </a:r>
            <a:endParaRPr/>
          </a:p>
        </p:txBody>
      </p:sp>
      <p:sp>
        <p:nvSpPr>
          <p:cNvPr id="195" name="Google Shape;195;g2944dc60b52_0_5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1" name="Shape 201"/>
        <p:cNvGrpSpPr/>
        <p:nvPr/>
      </p:nvGrpSpPr>
      <p:grpSpPr>
        <a:xfrm>
          <a:off x="0" y="0"/>
          <a:ext cx="0" cy="0"/>
          <a:chOff x="0" y="0"/>
          <a:chExt cx="0" cy="0"/>
        </a:xfrm>
      </p:grpSpPr>
      <p:sp>
        <p:nvSpPr>
          <p:cNvPr id="202" name="Google Shape;202;g25e370146ad_0_10: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03" name="Google Shape;203;g25e370146ad_0_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8" name="Shape 208"/>
        <p:cNvGrpSpPr/>
        <p:nvPr/>
      </p:nvGrpSpPr>
      <p:grpSpPr>
        <a:xfrm>
          <a:off x="0" y="0"/>
          <a:ext cx="0" cy="0"/>
          <a:chOff x="0" y="0"/>
          <a:chExt cx="0" cy="0"/>
        </a:xfrm>
      </p:grpSpPr>
      <p:sp>
        <p:nvSpPr>
          <p:cNvPr id="209" name="Google Shape;209;g2944dc60b52_0_44: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10" name="Google Shape;210;g2944dc60b52_0_4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6" name="Shape 216"/>
        <p:cNvGrpSpPr/>
        <p:nvPr/>
      </p:nvGrpSpPr>
      <p:grpSpPr>
        <a:xfrm>
          <a:off x="0" y="0"/>
          <a:ext cx="0" cy="0"/>
          <a:chOff x="0" y="0"/>
          <a:chExt cx="0" cy="0"/>
        </a:xfrm>
      </p:grpSpPr>
      <p:sp>
        <p:nvSpPr>
          <p:cNvPr id="217" name="Google Shape;217;g25e370146ad_0_25: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18" name="Google Shape;218;g25e370146ad_0_2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3" name="Shape 223"/>
        <p:cNvGrpSpPr/>
        <p:nvPr/>
      </p:nvGrpSpPr>
      <p:grpSpPr>
        <a:xfrm>
          <a:off x="0" y="0"/>
          <a:ext cx="0" cy="0"/>
          <a:chOff x="0" y="0"/>
          <a:chExt cx="0" cy="0"/>
        </a:xfrm>
      </p:grpSpPr>
      <p:sp>
        <p:nvSpPr>
          <p:cNvPr id="224" name="Google Shape;224;g2944fb3ac38_0_2: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25" name="Google Shape;225;g2944fb3ac38_0_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1" name="Shape 231"/>
        <p:cNvGrpSpPr/>
        <p:nvPr/>
      </p:nvGrpSpPr>
      <p:grpSpPr>
        <a:xfrm>
          <a:off x="0" y="0"/>
          <a:ext cx="0" cy="0"/>
          <a:chOff x="0" y="0"/>
          <a:chExt cx="0" cy="0"/>
        </a:xfrm>
      </p:grpSpPr>
      <p:sp>
        <p:nvSpPr>
          <p:cNvPr id="232" name="Google Shape;232;g2944fb3ac38_0_8: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33" name="Google Shape;233;g2944fb3ac38_0_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9" name="Shape 239"/>
        <p:cNvGrpSpPr/>
        <p:nvPr/>
      </p:nvGrpSpPr>
      <p:grpSpPr>
        <a:xfrm>
          <a:off x="0" y="0"/>
          <a:ext cx="0" cy="0"/>
          <a:chOff x="0" y="0"/>
          <a:chExt cx="0" cy="0"/>
        </a:xfrm>
      </p:grpSpPr>
      <p:sp>
        <p:nvSpPr>
          <p:cNvPr id="240" name="Google Shape;240;g25e370146ad_0_31: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41" name="Google Shape;241;g25e370146ad_0_3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7" name="Shape 107"/>
        <p:cNvGrpSpPr/>
        <p:nvPr/>
      </p:nvGrpSpPr>
      <p:grpSpPr>
        <a:xfrm>
          <a:off x="0" y="0"/>
          <a:ext cx="0" cy="0"/>
          <a:chOff x="0" y="0"/>
          <a:chExt cx="0" cy="0"/>
        </a:xfrm>
      </p:grpSpPr>
      <p:sp>
        <p:nvSpPr>
          <p:cNvPr id="108" name="Google Shape;108;p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9" name="Google Shape;109;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6" name="Shape 246"/>
        <p:cNvGrpSpPr/>
        <p:nvPr/>
      </p:nvGrpSpPr>
      <p:grpSpPr>
        <a:xfrm>
          <a:off x="0" y="0"/>
          <a:ext cx="0" cy="0"/>
          <a:chOff x="0" y="0"/>
          <a:chExt cx="0" cy="0"/>
        </a:xfrm>
      </p:grpSpPr>
      <p:sp>
        <p:nvSpPr>
          <p:cNvPr id="247" name="Google Shape;247;g25e370146ad_0_4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248" name="Google Shape;248;g25e370146ad_0_44: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49" name="Google Shape;249;g25e370146ad_0_44: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7" name="Shape 257"/>
        <p:cNvGrpSpPr/>
        <p:nvPr/>
      </p:nvGrpSpPr>
      <p:grpSpPr>
        <a:xfrm>
          <a:off x="0" y="0"/>
          <a:ext cx="0" cy="0"/>
          <a:chOff x="0" y="0"/>
          <a:chExt cx="0" cy="0"/>
        </a:xfrm>
      </p:grpSpPr>
      <p:sp>
        <p:nvSpPr>
          <p:cNvPr id="258" name="Google Shape;258;g25e370146ad_0_7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259" name="Google Shape;259;g25e370146ad_0_70: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100"/>
              <a:buFont typeface="Arial"/>
              <a:buNone/>
            </a:pPr>
            <a:r>
              <a:rPr lang="en-US"/>
              <a:t>2</a:t>
            </a:r>
            <a:r>
              <a:rPr baseline="30000" lang="en-US"/>
              <a:t>n</a:t>
            </a:r>
            <a:r>
              <a:rPr lang="en-US"/>
              <a:t> (where n = haploid number) combinations from independent assortment.  For this simulation with n = 2, there are 4 combos. For humans 2</a:t>
            </a:r>
            <a:r>
              <a:rPr baseline="30000" lang="en-US"/>
              <a:t>23</a:t>
            </a:r>
            <a:r>
              <a:rPr lang="en-US"/>
              <a:t> </a:t>
            </a:r>
            <a:endParaRPr/>
          </a:p>
        </p:txBody>
      </p:sp>
      <p:sp>
        <p:nvSpPr>
          <p:cNvPr id="260" name="Google Shape;260;g25e370146ad_0_70: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1" name="Shape 271"/>
        <p:cNvGrpSpPr/>
        <p:nvPr/>
      </p:nvGrpSpPr>
      <p:grpSpPr>
        <a:xfrm>
          <a:off x="0" y="0"/>
          <a:ext cx="0" cy="0"/>
          <a:chOff x="0" y="0"/>
          <a:chExt cx="0" cy="0"/>
        </a:xfrm>
      </p:grpSpPr>
      <p:sp>
        <p:nvSpPr>
          <p:cNvPr id="272" name="Google Shape;272;g296e9f1dd11_0_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273" name="Google Shape;273;g296e9f1dd11_0_1: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lang="en-US"/>
              <a:t>Independent assortment and random fertilization in humans would lead to more than 64 trillion </a:t>
            </a:r>
            <a:r>
              <a:rPr lang="en-US"/>
              <a:t>combinations! This doesn’t take into account crossing over. </a:t>
            </a:r>
            <a:endParaRPr/>
          </a:p>
        </p:txBody>
      </p:sp>
      <p:sp>
        <p:nvSpPr>
          <p:cNvPr id="274" name="Google Shape;274;g296e9f1dd11_0_1: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9" name="Shape 279"/>
        <p:cNvGrpSpPr/>
        <p:nvPr/>
      </p:nvGrpSpPr>
      <p:grpSpPr>
        <a:xfrm>
          <a:off x="0" y="0"/>
          <a:ext cx="0" cy="0"/>
          <a:chOff x="0" y="0"/>
          <a:chExt cx="0" cy="0"/>
        </a:xfrm>
      </p:grpSpPr>
      <p:sp>
        <p:nvSpPr>
          <p:cNvPr id="280" name="Google Shape;280;p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81" name="Google Shape;281;p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6" name="Shape 286"/>
        <p:cNvGrpSpPr/>
        <p:nvPr/>
      </p:nvGrpSpPr>
      <p:grpSpPr>
        <a:xfrm>
          <a:off x="0" y="0"/>
          <a:ext cx="0" cy="0"/>
          <a:chOff x="0" y="0"/>
          <a:chExt cx="0" cy="0"/>
        </a:xfrm>
      </p:grpSpPr>
      <p:sp>
        <p:nvSpPr>
          <p:cNvPr id="287" name="Google Shape;287;p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88" name="Google Shape;288;p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4" name="Shape 294"/>
        <p:cNvGrpSpPr/>
        <p:nvPr/>
      </p:nvGrpSpPr>
      <p:grpSpPr>
        <a:xfrm>
          <a:off x="0" y="0"/>
          <a:ext cx="0" cy="0"/>
          <a:chOff x="0" y="0"/>
          <a:chExt cx="0" cy="0"/>
        </a:xfrm>
      </p:grpSpPr>
      <p:sp>
        <p:nvSpPr>
          <p:cNvPr id="295" name="Google Shape;295;p9: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96" name="Google Shape;296;p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1" name="Shape 301"/>
        <p:cNvGrpSpPr/>
        <p:nvPr/>
      </p:nvGrpSpPr>
      <p:grpSpPr>
        <a:xfrm>
          <a:off x="0" y="0"/>
          <a:ext cx="0" cy="0"/>
          <a:chOff x="0" y="0"/>
          <a:chExt cx="0" cy="0"/>
        </a:xfrm>
      </p:grpSpPr>
      <p:sp>
        <p:nvSpPr>
          <p:cNvPr id="302" name="Google Shape;302;g2944dc60b52_0_13: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03" name="Google Shape;303;g2944dc60b52_0_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9" name="Shape 309"/>
        <p:cNvGrpSpPr/>
        <p:nvPr/>
      </p:nvGrpSpPr>
      <p:grpSpPr>
        <a:xfrm>
          <a:off x="0" y="0"/>
          <a:ext cx="0" cy="0"/>
          <a:chOff x="0" y="0"/>
          <a:chExt cx="0" cy="0"/>
        </a:xfrm>
      </p:grpSpPr>
      <p:sp>
        <p:nvSpPr>
          <p:cNvPr id="310" name="Google Shape;310;p1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11" name="Google Shape;311;p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7" name="Shape 317"/>
        <p:cNvGrpSpPr/>
        <p:nvPr/>
      </p:nvGrpSpPr>
      <p:grpSpPr>
        <a:xfrm>
          <a:off x="0" y="0"/>
          <a:ext cx="0" cy="0"/>
          <a:chOff x="0" y="0"/>
          <a:chExt cx="0" cy="0"/>
        </a:xfrm>
      </p:grpSpPr>
      <p:sp>
        <p:nvSpPr>
          <p:cNvPr id="318" name="Google Shape;318;p1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19" name="Google Shape;319;p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4" name="Shape 324"/>
        <p:cNvGrpSpPr/>
        <p:nvPr/>
      </p:nvGrpSpPr>
      <p:grpSpPr>
        <a:xfrm>
          <a:off x="0" y="0"/>
          <a:ext cx="0" cy="0"/>
          <a:chOff x="0" y="0"/>
          <a:chExt cx="0" cy="0"/>
        </a:xfrm>
      </p:grpSpPr>
      <p:sp>
        <p:nvSpPr>
          <p:cNvPr id="325" name="Google Shape;325;p1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26" name="Google Shape;326;p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4" name="Shape 114"/>
        <p:cNvGrpSpPr/>
        <p:nvPr/>
      </p:nvGrpSpPr>
      <p:grpSpPr>
        <a:xfrm>
          <a:off x="0" y="0"/>
          <a:ext cx="0" cy="0"/>
          <a:chOff x="0" y="0"/>
          <a:chExt cx="0" cy="0"/>
        </a:xfrm>
      </p:grpSpPr>
      <p:sp>
        <p:nvSpPr>
          <p:cNvPr id="115" name="Google Shape;115;p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6" name="Google Shape;116;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8" name="Shape 328"/>
        <p:cNvGrpSpPr/>
        <p:nvPr/>
      </p:nvGrpSpPr>
      <p:grpSpPr>
        <a:xfrm>
          <a:off x="0" y="0"/>
          <a:ext cx="0" cy="0"/>
          <a:chOff x="0" y="0"/>
          <a:chExt cx="0" cy="0"/>
        </a:xfrm>
      </p:grpSpPr>
      <p:sp>
        <p:nvSpPr>
          <p:cNvPr id="329" name="Google Shape;329;p1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30" name="Google Shape;330;p1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2" name="Shape 332"/>
        <p:cNvGrpSpPr/>
        <p:nvPr/>
      </p:nvGrpSpPr>
      <p:grpSpPr>
        <a:xfrm>
          <a:off x="0" y="0"/>
          <a:ext cx="0" cy="0"/>
          <a:chOff x="0" y="0"/>
          <a:chExt cx="0" cy="0"/>
        </a:xfrm>
      </p:grpSpPr>
      <p:sp>
        <p:nvSpPr>
          <p:cNvPr id="333" name="Google Shape;333;p1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34" name="Google Shape;334;p1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6" name="Shape 336"/>
        <p:cNvGrpSpPr/>
        <p:nvPr/>
      </p:nvGrpSpPr>
      <p:grpSpPr>
        <a:xfrm>
          <a:off x="0" y="0"/>
          <a:ext cx="0" cy="0"/>
          <a:chOff x="0" y="0"/>
          <a:chExt cx="0" cy="0"/>
        </a:xfrm>
      </p:grpSpPr>
      <p:sp>
        <p:nvSpPr>
          <p:cNvPr id="337" name="Google Shape;337;p1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38" name="Google Shape;338;p1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1" name="Shape 121"/>
        <p:cNvGrpSpPr/>
        <p:nvPr/>
      </p:nvGrpSpPr>
      <p:grpSpPr>
        <a:xfrm>
          <a:off x="0" y="0"/>
          <a:ext cx="0" cy="0"/>
          <a:chOff x="0" y="0"/>
          <a:chExt cx="0" cy="0"/>
        </a:xfrm>
      </p:grpSpPr>
      <p:sp>
        <p:nvSpPr>
          <p:cNvPr id="122" name="Google Shape;122;g2944dc60b52_0_3: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23" name="Google Shape;123;g2944dc60b52_0_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2" name="Shape 132"/>
        <p:cNvGrpSpPr/>
        <p:nvPr/>
      </p:nvGrpSpPr>
      <p:grpSpPr>
        <a:xfrm>
          <a:off x="0" y="0"/>
          <a:ext cx="0" cy="0"/>
          <a:chOff x="0" y="0"/>
          <a:chExt cx="0" cy="0"/>
        </a:xfrm>
      </p:grpSpPr>
      <p:sp>
        <p:nvSpPr>
          <p:cNvPr id="133" name="Google Shape;133;p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lang="en-US"/>
              <a:t>G</a:t>
            </a:r>
            <a:r>
              <a:rPr lang="en-US"/>
              <a:t>eneral misconceptions regarding the process of meiosis as summarized in an ABT article based on Sankaya et al, 2004 and Gungor &amp; Ozkan, 2017</a:t>
            </a:r>
            <a:endParaRPr/>
          </a:p>
        </p:txBody>
      </p:sp>
      <p:sp>
        <p:nvSpPr>
          <p:cNvPr id="134" name="Google Shape;134;p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9" name="Shape 139"/>
        <p:cNvGrpSpPr/>
        <p:nvPr/>
      </p:nvGrpSpPr>
      <p:grpSpPr>
        <a:xfrm>
          <a:off x="0" y="0"/>
          <a:ext cx="0" cy="0"/>
          <a:chOff x="0" y="0"/>
          <a:chExt cx="0" cy="0"/>
        </a:xfrm>
      </p:grpSpPr>
      <p:sp>
        <p:nvSpPr>
          <p:cNvPr id="140" name="Google Shape;140;p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1" name="Google Shape;141;p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8" name="Shape 148"/>
        <p:cNvGrpSpPr/>
        <p:nvPr/>
      </p:nvGrpSpPr>
      <p:grpSpPr>
        <a:xfrm>
          <a:off x="0" y="0"/>
          <a:ext cx="0" cy="0"/>
          <a:chOff x="0" y="0"/>
          <a:chExt cx="0" cy="0"/>
        </a:xfrm>
      </p:grpSpPr>
      <p:sp>
        <p:nvSpPr>
          <p:cNvPr id="149" name="Google Shape;149;g2944dc60b52_0_23: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50" name="Google Shape;150;g2944dc60b52_0_2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6" name="Shape 156"/>
        <p:cNvGrpSpPr/>
        <p:nvPr/>
      </p:nvGrpSpPr>
      <p:grpSpPr>
        <a:xfrm>
          <a:off x="0" y="0"/>
          <a:ext cx="0" cy="0"/>
          <a:chOff x="0" y="0"/>
          <a:chExt cx="0" cy="0"/>
        </a:xfrm>
      </p:grpSpPr>
      <p:sp>
        <p:nvSpPr>
          <p:cNvPr id="157" name="Google Shape;157;p10: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58" name="Google Shape;158;p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3" name="Shape 163"/>
        <p:cNvGrpSpPr/>
        <p:nvPr/>
      </p:nvGrpSpPr>
      <p:grpSpPr>
        <a:xfrm>
          <a:off x="0" y="0"/>
          <a:ext cx="0" cy="0"/>
          <a:chOff x="0" y="0"/>
          <a:chExt cx="0" cy="0"/>
        </a:xfrm>
      </p:grpSpPr>
      <p:sp>
        <p:nvSpPr>
          <p:cNvPr id="164" name="Google Shape;164;g2944dc60b52_0_32: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65" name="Google Shape;165;g2944dc60b52_0_3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jp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0.jp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4.jp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7.jp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jp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8.jp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3.jpg"/></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1.jpg"/></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2.jp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jp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jp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1.jp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9.jp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jp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jp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jpg"/></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1">
  <p:cSld name="TITLE Slide 1">
    <p:spTree>
      <p:nvGrpSpPr>
        <p:cNvPr id="15" name="Shape 15"/>
        <p:cNvGrpSpPr/>
        <p:nvPr/>
      </p:nvGrpSpPr>
      <p:grpSpPr>
        <a:xfrm>
          <a:off x="0" y="0"/>
          <a:ext cx="0" cy="0"/>
          <a:chOff x="0" y="0"/>
          <a:chExt cx="0" cy="0"/>
        </a:xfrm>
      </p:grpSpPr>
      <p:pic>
        <p:nvPicPr>
          <p:cNvPr id="16" name="Google Shape;16;p19"/>
          <p:cNvPicPr preferRelativeResize="0"/>
          <p:nvPr/>
        </p:nvPicPr>
        <p:blipFill rotWithShape="1">
          <a:blip r:embed="rId2">
            <a:alphaModFix/>
          </a:blip>
          <a:srcRect b="0" l="0" r="0" t="0"/>
          <a:stretch/>
        </p:blipFill>
        <p:spPr>
          <a:xfrm>
            <a:off x="0" y="0"/>
            <a:ext cx="12192000" cy="6858000"/>
          </a:xfrm>
          <a:prstGeom prst="rect">
            <a:avLst/>
          </a:prstGeom>
          <a:noFill/>
          <a:ln>
            <a:noFill/>
          </a:ln>
        </p:spPr>
      </p:pic>
      <p:sp>
        <p:nvSpPr>
          <p:cNvPr id="17" name="Google Shape;17;p19"/>
          <p:cNvSpPr txBox="1"/>
          <p:nvPr>
            <p:ph type="title"/>
          </p:nvPr>
        </p:nvSpPr>
        <p:spPr>
          <a:xfrm>
            <a:off x="4544839" y="1727847"/>
            <a:ext cx="6585327" cy="2362478"/>
          </a:xfrm>
          <a:prstGeom prst="rect">
            <a:avLst/>
          </a:prstGeom>
          <a:noFill/>
          <a:ln>
            <a:noFill/>
          </a:ln>
        </p:spPr>
        <p:txBody>
          <a:bodyPr anchorCtr="0" anchor="t" bIns="45700" lIns="91425" spcFirstLastPara="1" rIns="91425" wrap="square" tIns="45700">
            <a:normAutofit/>
          </a:bodyPr>
          <a:lstStyle>
            <a:lvl1pPr lvl="0" algn="l">
              <a:lnSpc>
                <a:spcPct val="90000"/>
              </a:lnSpc>
              <a:spcBef>
                <a:spcPts val="0"/>
              </a:spcBef>
              <a:spcAft>
                <a:spcPts val="0"/>
              </a:spcAft>
              <a:buClr>
                <a:schemeClr val="dk1"/>
              </a:buClr>
              <a:buSzPts val="4800"/>
              <a:buFont typeface="Arial"/>
              <a:buNone/>
              <a:defRPr sz="4800">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8" name="Google Shape;18;p19"/>
          <p:cNvSpPr/>
          <p:nvPr>
            <p:ph idx="2" type="pic"/>
          </p:nvPr>
        </p:nvSpPr>
        <p:spPr>
          <a:xfrm>
            <a:off x="8334986" y="2766382"/>
            <a:ext cx="4671589" cy="4671589"/>
          </a:xfrm>
          <a:prstGeom prst="rect">
            <a:avLst/>
          </a:prstGeom>
          <a:noFill/>
          <a:ln>
            <a:noFill/>
          </a:ln>
        </p:spPr>
      </p:sp>
      <p:sp>
        <p:nvSpPr>
          <p:cNvPr id="19" name="Google Shape;19;p19"/>
          <p:cNvSpPr txBox="1"/>
          <p:nvPr>
            <p:ph idx="1" type="subTitle"/>
          </p:nvPr>
        </p:nvSpPr>
        <p:spPr>
          <a:xfrm>
            <a:off x="4544839" y="4407694"/>
            <a:ext cx="3506168" cy="1410478"/>
          </a:xfrm>
          <a:prstGeom prst="rect">
            <a:avLst/>
          </a:prstGeom>
          <a:noFill/>
          <a:ln>
            <a:noFill/>
          </a:ln>
        </p:spPr>
        <p:txBody>
          <a:bodyPr anchorCtr="0" anchor="t" bIns="45700" lIns="91425" spcFirstLastPara="1" rIns="91425" wrap="square" tIns="45700">
            <a:normAutofit/>
          </a:bodyPr>
          <a:lstStyle>
            <a:lvl1pPr lvl="0" algn="l">
              <a:lnSpc>
                <a:spcPct val="90000"/>
              </a:lnSpc>
              <a:spcBef>
                <a:spcPts val="0"/>
              </a:spcBef>
              <a:spcAft>
                <a:spcPts val="0"/>
              </a:spcAft>
              <a:buClr>
                <a:srgbClr val="7F7F7F"/>
              </a:buClr>
              <a:buSzPts val="2400"/>
              <a:buNone/>
              <a:defRPr sz="2400">
                <a:solidFill>
                  <a:srgbClr val="7F7F7F"/>
                </a:solidFil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5_BODY Slide RIGHT 1">
  <p:cSld name="5_BODY Slide RIGHT 1">
    <p:spTree>
      <p:nvGrpSpPr>
        <p:cNvPr id="66" name="Shape 66"/>
        <p:cNvGrpSpPr/>
        <p:nvPr/>
      </p:nvGrpSpPr>
      <p:grpSpPr>
        <a:xfrm>
          <a:off x="0" y="0"/>
          <a:ext cx="0" cy="0"/>
          <a:chOff x="0" y="0"/>
          <a:chExt cx="0" cy="0"/>
        </a:xfrm>
      </p:grpSpPr>
      <p:pic>
        <p:nvPicPr>
          <p:cNvPr id="67" name="Google Shape;67;p28"/>
          <p:cNvPicPr preferRelativeResize="0"/>
          <p:nvPr/>
        </p:nvPicPr>
        <p:blipFill rotWithShape="1">
          <a:blip r:embed="rId2">
            <a:alphaModFix/>
          </a:blip>
          <a:srcRect b="0" l="0" r="0" t="0"/>
          <a:stretch/>
        </p:blipFill>
        <p:spPr>
          <a:xfrm>
            <a:off x="0" y="0"/>
            <a:ext cx="12192000" cy="6858000"/>
          </a:xfrm>
          <a:prstGeom prst="rect">
            <a:avLst/>
          </a:prstGeom>
          <a:noFill/>
          <a:ln>
            <a:noFill/>
          </a:ln>
        </p:spPr>
      </p:pic>
      <p:sp>
        <p:nvSpPr>
          <p:cNvPr id="68" name="Google Shape;68;p28"/>
          <p:cNvSpPr txBox="1"/>
          <p:nvPr>
            <p:ph type="title"/>
          </p:nvPr>
        </p:nvSpPr>
        <p:spPr>
          <a:xfrm>
            <a:off x="389861" y="231303"/>
            <a:ext cx="9144000" cy="544574"/>
          </a:xfrm>
          <a:prstGeom prst="rect">
            <a:avLst/>
          </a:prstGeom>
          <a:noFill/>
          <a:ln>
            <a:noFill/>
          </a:ln>
        </p:spPr>
        <p:txBody>
          <a:bodyPr anchorCtr="0" anchor="t" bIns="45700" lIns="91425" spcFirstLastPara="1" rIns="91425" wrap="square" tIns="45700">
            <a:normAutofit/>
          </a:bodyPr>
          <a:lstStyle>
            <a:lvl1pPr lvl="0" algn="l">
              <a:lnSpc>
                <a:spcPct val="90000"/>
              </a:lnSpc>
              <a:spcBef>
                <a:spcPts val="0"/>
              </a:spcBef>
              <a:spcAft>
                <a:spcPts val="0"/>
              </a:spcAft>
              <a:buClr>
                <a:schemeClr val="dk1"/>
              </a:buClr>
              <a:buSzPts val="3200"/>
              <a:buFont typeface="Arial"/>
              <a:buNone/>
              <a:defRPr sz="3200">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9" name="Google Shape;69;p28"/>
          <p:cNvSpPr/>
          <p:nvPr/>
        </p:nvSpPr>
        <p:spPr>
          <a:xfrm>
            <a:off x="11759586" y="6327914"/>
            <a:ext cx="308043" cy="308043"/>
          </a:xfrm>
          <a:prstGeom prst="ellipse">
            <a:avLst/>
          </a:prstGeom>
          <a:solidFill>
            <a:srgbClr val="1EAC4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70" name="Google Shape;70;p28"/>
          <p:cNvSpPr txBox="1"/>
          <p:nvPr>
            <p:ph idx="12" type="sldNum"/>
          </p:nvPr>
        </p:nvSpPr>
        <p:spPr>
          <a:xfrm>
            <a:off x="11694754" y="6299373"/>
            <a:ext cx="437707" cy="365125"/>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b="1" i="0" sz="1200" u="none" cap="none" strike="noStrike">
                <a:solidFill>
                  <a:schemeClr val="lt1"/>
                </a:solidFill>
                <a:latin typeface="Calibri"/>
                <a:ea typeface="Calibri"/>
                <a:cs typeface="Calibri"/>
                <a:sym typeface="Calibri"/>
              </a:defRPr>
            </a:lvl1pPr>
            <a:lvl2pPr indent="0" lvl="1" marL="0" algn="ctr">
              <a:spcBef>
                <a:spcPts val="0"/>
              </a:spcBef>
              <a:buNone/>
              <a:defRPr b="1" i="0" sz="1200" u="none" cap="none" strike="noStrike">
                <a:solidFill>
                  <a:schemeClr val="lt1"/>
                </a:solidFill>
                <a:latin typeface="Calibri"/>
                <a:ea typeface="Calibri"/>
                <a:cs typeface="Calibri"/>
                <a:sym typeface="Calibri"/>
              </a:defRPr>
            </a:lvl2pPr>
            <a:lvl3pPr indent="0" lvl="2" marL="0" algn="ctr">
              <a:spcBef>
                <a:spcPts val="0"/>
              </a:spcBef>
              <a:buNone/>
              <a:defRPr b="1" i="0" sz="1200" u="none" cap="none" strike="noStrike">
                <a:solidFill>
                  <a:schemeClr val="lt1"/>
                </a:solidFill>
                <a:latin typeface="Calibri"/>
                <a:ea typeface="Calibri"/>
                <a:cs typeface="Calibri"/>
                <a:sym typeface="Calibri"/>
              </a:defRPr>
            </a:lvl3pPr>
            <a:lvl4pPr indent="0" lvl="3" marL="0" algn="ctr">
              <a:spcBef>
                <a:spcPts val="0"/>
              </a:spcBef>
              <a:buNone/>
              <a:defRPr b="1" i="0" sz="1200" u="none" cap="none" strike="noStrike">
                <a:solidFill>
                  <a:schemeClr val="lt1"/>
                </a:solidFill>
                <a:latin typeface="Calibri"/>
                <a:ea typeface="Calibri"/>
                <a:cs typeface="Calibri"/>
                <a:sym typeface="Calibri"/>
              </a:defRPr>
            </a:lvl4pPr>
            <a:lvl5pPr indent="0" lvl="4" marL="0" algn="ctr">
              <a:spcBef>
                <a:spcPts val="0"/>
              </a:spcBef>
              <a:buNone/>
              <a:defRPr b="1" i="0" sz="1200" u="none" cap="none" strike="noStrike">
                <a:solidFill>
                  <a:schemeClr val="lt1"/>
                </a:solidFill>
                <a:latin typeface="Calibri"/>
                <a:ea typeface="Calibri"/>
                <a:cs typeface="Calibri"/>
                <a:sym typeface="Calibri"/>
              </a:defRPr>
            </a:lvl5pPr>
            <a:lvl6pPr indent="0" lvl="5" marL="0" algn="ctr">
              <a:spcBef>
                <a:spcPts val="0"/>
              </a:spcBef>
              <a:buNone/>
              <a:defRPr b="1" i="0" sz="1200" u="none" cap="none" strike="noStrike">
                <a:solidFill>
                  <a:schemeClr val="lt1"/>
                </a:solidFill>
                <a:latin typeface="Calibri"/>
                <a:ea typeface="Calibri"/>
                <a:cs typeface="Calibri"/>
                <a:sym typeface="Calibri"/>
              </a:defRPr>
            </a:lvl6pPr>
            <a:lvl7pPr indent="0" lvl="6" marL="0" algn="ctr">
              <a:spcBef>
                <a:spcPts val="0"/>
              </a:spcBef>
              <a:buNone/>
              <a:defRPr b="1" i="0" sz="1200" u="none" cap="none" strike="noStrike">
                <a:solidFill>
                  <a:schemeClr val="lt1"/>
                </a:solidFill>
                <a:latin typeface="Calibri"/>
                <a:ea typeface="Calibri"/>
                <a:cs typeface="Calibri"/>
                <a:sym typeface="Calibri"/>
              </a:defRPr>
            </a:lvl7pPr>
            <a:lvl8pPr indent="0" lvl="7" marL="0" algn="ctr">
              <a:spcBef>
                <a:spcPts val="0"/>
              </a:spcBef>
              <a:buNone/>
              <a:defRPr b="1" i="0" sz="1200" u="none" cap="none" strike="noStrike">
                <a:solidFill>
                  <a:schemeClr val="lt1"/>
                </a:solidFill>
                <a:latin typeface="Calibri"/>
                <a:ea typeface="Calibri"/>
                <a:cs typeface="Calibri"/>
                <a:sym typeface="Calibri"/>
              </a:defRPr>
            </a:lvl8pPr>
            <a:lvl9pPr indent="0" lvl="8" marL="0" algn="ctr">
              <a:spcBef>
                <a:spcPts val="0"/>
              </a:spcBef>
              <a:buNone/>
              <a:defRPr b="1" i="0" sz="12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7_BODY Slide RIGHT 2">
  <p:cSld name="7_BODY Slide RIGHT 2">
    <p:spTree>
      <p:nvGrpSpPr>
        <p:cNvPr id="71" name="Shape 71"/>
        <p:cNvGrpSpPr/>
        <p:nvPr/>
      </p:nvGrpSpPr>
      <p:grpSpPr>
        <a:xfrm>
          <a:off x="0" y="0"/>
          <a:ext cx="0" cy="0"/>
          <a:chOff x="0" y="0"/>
          <a:chExt cx="0" cy="0"/>
        </a:xfrm>
      </p:grpSpPr>
      <p:pic>
        <p:nvPicPr>
          <p:cNvPr descr="Background pattern&#10;&#10;Description automatically generated with low confidence" id="72" name="Google Shape;72;p29"/>
          <p:cNvPicPr preferRelativeResize="0"/>
          <p:nvPr/>
        </p:nvPicPr>
        <p:blipFill rotWithShape="1">
          <a:blip r:embed="rId2">
            <a:alphaModFix/>
          </a:blip>
          <a:srcRect b="0" l="0" r="0" t="0"/>
          <a:stretch/>
        </p:blipFill>
        <p:spPr>
          <a:xfrm>
            <a:off x="0" y="0"/>
            <a:ext cx="12192000" cy="6858000"/>
          </a:xfrm>
          <a:prstGeom prst="rect">
            <a:avLst/>
          </a:prstGeom>
          <a:noFill/>
          <a:ln>
            <a:noFill/>
          </a:ln>
        </p:spPr>
      </p:pic>
      <p:sp>
        <p:nvSpPr>
          <p:cNvPr id="73" name="Google Shape;73;p29"/>
          <p:cNvSpPr txBox="1"/>
          <p:nvPr>
            <p:ph type="title"/>
          </p:nvPr>
        </p:nvSpPr>
        <p:spPr>
          <a:xfrm>
            <a:off x="448178" y="251489"/>
            <a:ext cx="10694743" cy="544574"/>
          </a:xfrm>
          <a:prstGeom prst="rect">
            <a:avLst/>
          </a:prstGeom>
          <a:noFill/>
          <a:ln>
            <a:noFill/>
          </a:ln>
        </p:spPr>
        <p:txBody>
          <a:bodyPr anchorCtr="0" anchor="t" bIns="45700" lIns="91425" spcFirstLastPara="1" rIns="91425" wrap="square" tIns="45700">
            <a:normAutofit/>
          </a:bodyPr>
          <a:lstStyle>
            <a:lvl1pPr lvl="0" algn="l">
              <a:lnSpc>
                <a:spcPct val="90000"/>
              </a:lnSpc>
              <a:spcBef>
                <a:spcPts val="0"/>
              </a:spcBef>
              <a:spcAft>
                <a:spcPts val="0"/>
              </a:spcAft>
              <a:buClr>
                <a:schemeClr val="dk1"/>
              </a:buClr>
              <a:buSzPts val="3200"/>
              <a:buFont typeface="Arial"/>
              <a:buNone/>
              <a:defRPr sz="3200">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4" name="Google Shape;74;p29"/>
          <p:cNvSpPr/>
          <p:nvPr/>
        </p:nvSpPr>
        <p:spPr>
          <a:xfrm>
            <a:off x="140135" y="6406711"/>
            <a:ext cx="308043" cy="308043"/>
          </a:xfrm>
          <a:prstGeom prst="ellipse">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75" name="Google Shape;75;p29"/>
          <p:cNvSpPr/>
          <p:nvPr/>
        </p:nvSpPr>
        <p:spPr>
          <a:xfrm>
            <a:off x="11759586" y="6327914"/>
            <a:ext cx="308043" cy="308043"/>
          </a:xfrm>
          <a:prstGeom prst="ellipse">
            <a:avLst/>
          </a:prstGeom>
          <a:solidFill>
            <a:srgbClr val="1EAC4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76" name="Google Shape;76;p29"/>
          <p:cNvSpPr txBox="1"/>
          <p:nvPr>
            <p:ph idx="12" type="sldNum"/>
          </p:nvPr>
        </p:nvSpPr>
        <p:spPr>
          <a:xfrm>
            <a:off x="11694754" y="6299373"/>
            <a:ext cx="437707" cy="365125"/>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b="1" i="0" sz="1200" u="none" cap="none" strike="noStrike">
                <a:solidFill>
                  <a:schemeClr val="lt1"/>
                </a:solidFill>
                <a:latin typeface="Calibri"/>
                <a:ea typeface="Calibri"/>
                <a:cs typeface="Calibri"/>
                <a:sym typeface="Calibri"/>
              </a:defRPr>
            </a:lvl1pPr>
            <a:lvl2pPr indent="0" lvl="1" marL="0" algn="ctr">
              <a:spcBef>
                <a:spcPts val="0"/>
              </a:spcBef>
              <a:buNone/>
              <a:defRPr b="1" i="0" sz="1200" u="none" cap="none" strike="noStrike">
                <a:solidFill>
                  <a:schemeClr val="lt1"/>
                </a:solidFill>
                <a:latin typeface="Calibri"/>
                <a:ea typeface="Calibri"/>
                <a:cs typeface="Calibri"/>
                <a:sym typeface="Calibri"/>
              </a:defRPr>
            </a:lvl2pPr>
            <a:lvl3pPr indent="0" lvl="2" marL="0" algn="ctr">
              <a:spcBef>
                <a:spcPts val="0"/>
              </a:spcBef>
              <a:buNone/>
              <a:defRPr b="1" i="0" sz="1200" u="none" cap="none" strike="noStrike">
                <a:solidFill>
                  <a:schemeClr val="lt1"/>
                </a:solidFill>
                <a:latin typeface="Calibri"/>
                <a:ea typeface="Calibri"/>
                <a:cs typeface="Calibri"/>
                <a:sym typeface="Calibri"/>
              </a:defRPr>
            </a:lvl3pPr>
            <a:lvl4pPr indent="0" lvl="3" marL="0" algn="ctr">
              <a:spcBef>
                <a:spcPts val="0"/>
              </a:spcBef>
              <a:buNone/>
              <a:defRPr b="1" i="0" sz="1200" u="none" cap="none" strike="noStrike">
                <a:solidFill>
                  <a:schemeClr val="lt1"/>
                </a:solidFill>
                <a:latin typeface="Calibri"/>
                <a:ea typeface="Calibri"/>
                <a:cs typeface="Calibri"/>
                <a:sym typeface="Calibri"/>
              </a:defRPr>
            </a:lvl4pPr>
            <a:lvl5pPr indent="0" lvl="4" marL="0" algn="ctr">
              <a:spcBef>
                <a:spcPts val="0"/>
              </a:spcBef>
              <a:buNone/>
              <a:defRPr b="1" i="0" sz="1200" u="none" cap="none" strike="noStrike">
                <a:solidFill>
                  <a:schemeClr val="lt1"/>
                </a:solidFill>
                <a:latin typeface="Calibri"/>
                <a:ea typeface="Calibri"/>
                <a:cs typeface="Calibri"/>
                <a:sym typeface="Calibri"/>
              </a:defRPr>
            </a:lvl5pPr>
            <a:lvl6pPr indent="0" lvl="5" marL="0" algn="ctr">
              <a:spcBef>
                <a:spcPts val="0"/>
              </a:spcBef>
              <a:buNone/>
              <a:defRPr b="1" i="0" sz="1200" u="none" cap="none" strike="noStrike">
                <a:solidFill>
                  <a:schemeClr val="lt1"/>
                </a:solidFill>
                <a:latin typeface="Calibri"/>
                <a:ea typeface="Calibri"/>
                <a:cs typeface="Calibri"/>
                <a:sym typeface="Calibri"/>
              </a:defRPr>
            </a:lvl6pPr>
            <a:lvl7pPr indent="0" lvl="6" marL="0" algn="ctr">
              <a:spcBef>
                <a:spcPts val="0"/>
              </a:spcBef>
              <a:buNone/>
              <a:defRPr b="1" i="0" sz="1200" u="none" cap="none" strike="noStrike">
                <a:solidFill>
                  <a:schemeClr val="lt1"/>
                </a:solidFill>
                <a:latin typeface="Calibri"/>
                <a:ea typeface="Calibri"/>
                <a:cs typeface="Calibri"/>
                <a:sym typeface="Calibri"/>
              </a:defRPr>
            </a:lvl7pPr>
            <a:lvl8pPr indent="0" lvl="7" marL="0" algn="ctr">
              <a:spcBef>
                <a:spcPts val="0"/>
              </a:spcBef>
              <a:buNone/>
              <a:defRPr b="1" i="0" sz="1200" u="none" cap="none" strike="noStrike">
                <a:solidFill>
                  <a:schemeClr val="lt1"/>
                </a:solidFill>
                <a:latin typeface="Calibri"/>
                <a:ea typeface="Calibri"/>
                <a:cs typeface="Calibri"/>
                <a:sym typeface="Calibri"/>
              </a:defRPr>
            </a:lvl8pPr>
            <a:lvl9pPr indent="0" lvl="8" marL="0" algn="ctr">
              <a:spcBef>
                <a:spcPts val="0"/>
              </a:spcBef>
              <a:buNone/>
              <a:defRPr b="1" i="0" sz="12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6_BODY Slide RIGHT 3">
  <p:cSld name="6_BODY Slide RIGHT 3">
    <p:spTree>
      <p:nvGrpSpPr>
        <p:cNvPr id="77" name="Shape 77"/>
        <p:cNvGrpSpPr/>
        <p:nvPr/>
      </p:nvGrpSpPr>
      <p:grpSpPr>
        <a:xfrm>
          <a:off x="0" y="0"/>
          <a:ext cx="0" cy="0"/>
          <a:chOff x="0" y="0"/>
          <a:chExt cx="0" cy="0"/>
        </a:xfrm>
      </p:grpSpPr>
      <p:pic>
        <p:nvPicPr>
          <p:cNvPr id="78" name="Google Shape;78;p30"/>
          <p:cNvPicPr preferRelativeResize="0"/>
          <p:nvPr/>
        </p:nvPicPr>
        <p:blipFill rotWithShape="1">
          <a:blip r:embed="rId2">
            <a:alphaModFix/>
          </a:blip>
          <a:srcRect b="0" l="0" r="0" t="0"/>
          <a:stretch/>
        </p:blipFill>
        <p:spPr>
          <a:xfrm>
            <a:off x="0" y="0"/>
            <a:ext cx="12192000" cy="6858000"/>
          </a:xfrm>
          <a:prstGeom prst="rect">
            <a:avLst/>
          </a:prstGeom>
          <a:noFill/>
          <a:ln>
            <a:noFill/>
          </a:ln>
        </p:spPr>
      </p:pic>
      <p:sp>
        <p:nvSpPr>
          <p:cNvPr id="79" name="Google Shape;79;p30"/>
          <p:cNvSpPr txBox="1"/>
          <p:nvPr>
            <p:ph type="title"/>
          </p:nvPr>
        </p:nvSpPr>
        <p:spPr>
          <a:xfrm>
            <a:off x="942753" y="289589"/>
            <a:ext cx="10193081" cy="544574"/>
          </a:xfrm>
          <a:prstGeom prst="rect">
            <a:avLst/>
          </a:prstGeom>
          <a:noFill/>
          <a:ln>
            <a:noFill/>
          </a:ln>
        </p:spPr>
        <p:txBody>
          <a:bodyPr anchorCtr="0" anchor="t" bIns="45700" lIns="91425" spcFirstLastPara="1" rIns="91425" wrap="square" tIns="45700">
            <a:normAutofit/>
          </a:bodyPr>
          <a:lstStyle>
            <a:lvl1pPr lvl="0" algn="l">
              <a:lnSpc>
                <a:spcPct val="90000"/>
              </a:lnSpc>
              <a:spcBef>
                <a:spcPts val="0"/>
              </a:spcBef>
              <a:spcAft>
                <a:spcPts val="0"/>
              </a:spcAft>
              <a:buClr>
                <a:schemeClr val="dk1"/>
              </a:buClr>
              <a:buSzPts val="3200"/>
              <a:buFont typeface="Arial"/>
              <a:buNone/>
              <a:defRPr sz="3200">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0" name="Google Shape;80;p30"/>
          <p:cNvSpPr/>
          <p:nvPr/>
        </p:nvSpPr>
        <p:spPr>
          <a:xfrm>
            <a:off x="140135" y="6413380"/>
            <a:ext cx="308043" cy="308043"/>
          </a:xfrm>
          <a:prstGeom prst="ellipse">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81" name="Google Shape;81;p30"/>
          <p:cNvSpPr/>
          <p:nvPr/>
        </p:nvSpPr>
        <p:spPr>
          <a:xfrm>
            <a:off x="11759586" y="6327914"/>
            <a:ext cx="308043" cy="308043"/>
          </a:xfrm>
          <a:prstGeom prst="ellipse">
            <a:avLst/>
          </a:prstGeom>
          <a:solidFill>
            <a:srgbClr val="1EAC4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82" name="Google Shape;82;p30"/>
          <p:cNvSpPr txBox="1"/>
          <p:nvPr>
            <p:ph idx="12" type="sldNum"/>
          </p:nvPr>
        </p:nvSpPr>
        <p:spPr>
          <a:xfrm>
            <a:off x="11694754" y="6299373"/>
            <a:ext cx="437707" cy="365125"/>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b="1" i="0" sz="1200" u="none" cap="none" strike="noStrike">
                <a:solidFill>
                  <a:schemeClr val="lt1"/>
                </a:solidFill>
                <a:latin typeface="Calibri"/>
                <a:ea typeface="Calibri"/>
                <a:cs typeface="Calibri"/>
                <a:sym typeface="Calibri"/>
              </a:defRPr>
            </a:lvl1pPr>
            <a:lvl2pPr indent="0" lvl="1" marL="0" algn="ctr">
              <a:spcBef>
                <a:spcPts val="0"/>
              </a:spcBef>
              <a:buNone/>
              <a:defRPr b="1" i="0" sz="1200" u="none" cap="none" strike="noStrike">
                <a:solidFill>
                  <a:schemeClr val="lt1"/>
                </a:solidFill>
                <a:latin typeface="Calibri"/>
                <a:ea typeface="Calibri"/>
                <a:cs typeface="Calibri"/>
                <a:sym typeface="Calibri"/>
              </a:defRPr>
            </a:lvl2pPr>
            <a:lvl3pPr indent="0" lvl="2" marL="0" algn="ctr">
              <a:spcBef>
                <a:spcPts val="0"/>
              </a:spcBef>
              <a:buNone/>
              <a:defRPr b="1" i="0" sz="1200" u="none" cap="none" strike="noStrike">
                <a:solidFill>
                  <a:schemeClr val="lt1"/>
                </a:solidFill>
                <a:latin typeface="Calibri"/>
                <a:ea typeface="Calibri"/>
                <a:cs typeface="Calibri"/>
                <a:sym typeface="Calibri"/>
              </a:defRPr>
            </a:lvl3pPr>
            <a:lvl4pPr indent="0" lvl="3" marL="0" algn="ctr">
              <a:spcBef>
                <a:spcPts val="0"/>
              </a:spcBef>
              <a:buNone/>
              <a:defRPr b="1" i="0" sz="1200" u="none" cap="none" strike="noStrike">
                <a:solidFill>
                  <a:schemeClr val="lt1"/>
                </a:solidFill>
                <a:latin typeface="Calibri"/>
                <a:ea typeface="Calibri"/>
                <a:cs typeface="Calibri"/>
                <a:sym typeface="Calibri"/>
              </a:defRPr>
            </a:lvl4pPr>
            <a:lvl5pPr indent="0" lvl="4" marL="0" algn="ctr">
              <a:spcBef>
                <a:spcPts val="0"/>
              </a:spcBef>
              <a:buNone/>
              <a:defRPr b="1" i="0" sz="1200" u="none" cap="none" strike="noStrike">
                <a:solidFill>
                  <a:schemeClr val="lt1"/>
                </a:solidFill>
                <a:latin typeface="Calibri"/>
                <a:ea typeface="Calibri"/>
                <a:cs typeface="Calibri"/>
                <a:sym typeface="Calibri"/>
              </a:defRPr>
            </a:lvl5pPr>
            <a:lvl6pPr indent="0" lvl="5" marL="0" algn="ctr">
              <a:spcBef>
                <a:spcPts val="0"/>
              </a:spcBef>
              <a:buNone/>
              <a:defRPr b="1" i="0" sz="1200" u="none" cap="none" strike="noStrike">
                <a:solidFill>
                  <a:schemeClr val="lt1"/>
                </a:solidFill>
                <a:latin typeface="Calibri"/>
                <a:ea typeface="Calibri"/>
                <a:cs typeface="Calibri"/>
                <a:sym typeface="Calibri"/>
              </a:defRPr>
            </a:lvl6pPr>
            <a:lvl7pPr indent="0" lvl="6" marL="0" algn="ctr">
              <a:spcBef>
                <a:spcPts val="0"/>
              </a:spcBef>
              <a:buNone/>
              <a:defRPr b="1" i="0" sz="1200" u="none" cap="none" strike="noStrike">
                <a:solidFill>
                  <a:schemeClr val="lt1"/>
                </a:solidFill>
                <a:latin typeface="Calibri"/>
                <a:ea typeface="Calibri"/>
                <a:cs typeface="Calibri"/>
                <a:sym typeface="Calibri"/>
              </a:defRPr>
            </a:lvl7pPr>
            <a:lvl8pPr indent="0" lvl="7" marL="0" algn="ctr">
              <a:spcBef>
                <a:spcPts val="0"/>
              </a:spcBef>
              <a:buNone/>
              <a:defRPr b="1" i="0" sz="1200" u="none" cap="none" strike="noStrike">
                <a:solidFill>
                  <a:schemeClr val="lt1"/>
                </a:solidFill>
                <a:latin typeface="Calibri"/>
                <a:ea typeface="Calibri"/>
                <a:cs typeface="Calibri"/>
                <a:sym typeface="Calibri"/>
              </a:defRPr>
            </a:lvl8pPr>
            <a:lvl9pPr indent="0" lvl="8" marL="0" algn="ctr">
              <a:spcBef>
                <a:spcPts val="0"/>
              </a:spcBef>
              <a:buNone/>
              <a:defRPr b="1" i="0" sz="12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7_BODY Slide RIGHT 4">
  <p:cSld name="7_BODY Slide RIGHT 4">
    <p:spTree>
      <p:nvGrpSpPr>
        <p:cNvPr id="83" name="Shape 83"/>
        <p:cNvGrpSpPr/>
        <p:nvPr/>
      </p:nvGrpSpPr>
      <p:grpSpPr>
        <a:xfrm>
          <a:off x="0" y="0"/>
          <a:ext cx="0" cy="0"/>
          <a:chOff x="0" y="0"/>
          <a:chExt cx="0" cy="0"/>
        </a:xfrm>
      </p:grpSpPr>
      <p:pic>
        <p:nvPicPr>
          <p:cNvPr id="84" name="Google Shape;84;p31"/>
          <p:cNvPicPr preferRelativeResize="0"/>
          <p:nvPr/>
        </p:nvPicPr>
        <p:blipFill rotWithShape="1">
          <a:blip r:embed="rId2">
            <a:alphaModFix/>
          </a:blip>
          <a:srcRect b="0" l="0" r="0" t="0"/>
          <a:stretch/>
        </p:blipFill>
        <p:spPr>
          <a:xfrm>
            <a:off x="0" y="0"/>
            <a:ext cx="12192000" cy="6858000"/>
          </a:xfrm>
          <a:prstGeom prst="rect">
            <a:avLst/>
          </a:prstGeom>
          <a:noFill/>
          <a:ln>
            <a:noFill/>
          </a:ln>
        </p:spPr>
      </p:pic>
      <p:sp>
        <p:nvSpPr>
          <p:cNvPr id="85" name="Google Shape;85;p31"/>
          <p:cNvSpPr txBox="1"/>
          <p:nvPr>
            <p:ph type="title"/>
          </p:nvPr>
        </p:nvSpPr>
        <p:spPr>
          <a:xfrm>
            <a:off x="942754" y="294463"/>
            <a:ext cx="10200167" cy="544574"/>
          </a:xfrm>
          <a:prstGeom prst="rect">
            <a:avLst/>
          </a:prstGeom>
          <a:noFill/>
          <a:ln>
            <a:noFill/>
          </a:ln>
        </p:spPr>
        <p:txBody>
          <a:bodyPr anchorCtr="0" anchor="t" bIns="45700" lIns="91425" spcFirstLastPara="1" rIns="91425" wrap="square" tIns="45700">
            <a:normAutofit/>
          </a:bodyPr>
          <a:lstStyle>
            <a:lvl1pPr lvl="0" algn="l">
              <a:lnSpc>
                <a:spcPct val="90000"/>
              </a:lnSpc>
              <a:spcBef>
                <a:spcPts val="0"/>
              </a:spcBef>
              <a:spcAft>
                <a:spcPts val="0"/>
              </a:spcAft>
              <a:buClr>
                <a:schemeClr val="dk1"/>
              </a:buClr>
              <a:buSzPts val="3200"/>
              <a:buFont typeface="Arial"/>
              <a:buNone/>
              <a:defRPr sz="3200">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6" name="Google Shape;86;p31"/>
          <p:cNvSpPr/>
          <p:nvPr/>
        </p:nvSpPr>
        <p:spPr>
          <a:xfrm>
            <a:off x="140135" y="6413380"/>
            <a:ext cx="308043" cy="308043"/>
          </a:xfrm>
          <a:prstGeom prst="ellipse">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87" name="Google Shape;87;p31"/>
          <p:cNvSpPr/>
          <p:nvPr/>
        </p:nvSpPr>
        <p:spPr>
          <a:xfrm>
            <a:off x="11759586" y="6327914"/>
            <a:ext cx="308043" cy="308043"/>
          </a:xfrm>
          <a:prstGeom prst="ellipse">
            <a:avLst/>
          </a:prstGeom>
          <a:solidFill>
            <a:srgbClr val="1EAC4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88" name="Google Shape;88;p31"/>
          <p:cNvSpPr txBox="1"/>
          <p:nvPr>
            <p:ph idx="12" type="sldNum"/>
          </p:nvPr>
        </p:nvSpPr>
        <p:spPr>
          <a:xfrm>
            <a:off x="11694754" y="6299373"/>
            <a:ext cx="437707" cy="365125"/>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b="1" i="0" sz="1200" u="none" cap="none" strike="noStrike">
                <a:solidFill>
                  <a:schemeClr val="lt1"/>
                </a:solidFill>
                <a:latin typeface="Calibri"/>
                <a:ea typeface="Calibri"/>
                <a:cs typeface="Calibri"/>
                <a:sym typeface="Calibri"/>
              </a:defRPr>
            </a:lvl1pPr>
            <a:lvl2pPr indent="0" lvl="1" marL="0" algn="ctr">
              <a:spcBef>
                <a:spcPts val="0"/>
              </a:spcBef>
              <a:buNone/>
              <a:defRPr b="1" i="0" sz="1200" u="none" cap="none" strike="noStrike">
                <a:solidFill>
                  <a:schemeClr val="lt1"/>
                </a:solidFill>
                <a:latin typeface="Calibri"/>
                <a:ea typeface="Calibri"/>
                <a:cs typeface="Calibri"/>
                <a:sym typeface="Calibri"/>
              </a:defRPr>
            </a:lvl2pPr>
            <a:lvl3pPr indent="0" lvl="2" marL="0" algn="ctr">
              <a:spcBef>
                <a:spcPts val="0"/>
              </a:spcBef>
              <a:buNone/>
              <a:defRPr b="1" i="0" sz="1200" u="none" cap="none" strike="noStrike">
                <a:solidFill>
                  <a:schemeClr val="lt1"/>
                </a:solidFill>
                <a:latin typeface="Calibri"/>
                <a:ea typeface="Calibri"/>
                <a:cs typeface="Calibri"/>
                <a:sym typeface="Calibri"/>
              </a:defRPr>
            </a:lvl3pPr>
            <a:lvl4pPr indent="0" lvl="3" marL="0" algn="ctr">
              <a:spcBef>
                <a:spcPts val="0"/>
              </a:spcBef>
              <a:buNone/>
              <a:defRPr b="1" i="0" sz="1200" u="none" cap="none" strike="noStrike">
                <a:solidFill>
                  <a:schemeClr val="lt1"/>
                </a:solidFill>
                <a:latin typeface="Calibri"/>
                <a:ea typeface="Calibri"/>
                <a:cs typeface="Calibri"/>
                <a:sym typeface="Calibri"/>
              </a:defRPr>
            </a:lvl4pPr>
            <a:lvl5pPr indent="0" lvl="4" marL="0" algn="ctr">
              <a:spcBef>
                <a:spcPts val="0"/>
              </a:spcBef>
              <a:buNone/>
              <a:defRPr b="1" i="0" sz="1200" u="none" cap="none" strike="noStrike">
                <a:solidFill>
                  <a:schemeClr val="lt1"/>
                </a:solidFill>
                <a:latin typeface="Calibri"/>
                <a:ea typeface="Calibri"/>
                <a:cs typeface="Calibri"/>
                <a:sym typeface="Calibri"/>
              </a:defRPr>
            </a:lvl5pPr>
            <a:lvl6pPr indent="0" lvl="5" marL="0" algn="ctr">
              <a:spcBef>
                <a:spcPts val="0"/>
              </a:spcBef>
              <a:buNone/>
              <a:defRPr b="1" i="0" sz="1200" u="none" cap="none" strike="noStrike">
                <a:solidFill>
                  <a:schemeClr val="lt1"/>
                </a:solidFill>
                <a:latin typeface="Calibri"/>
                <a:ea typeface="Calibri"/>
                <a:cs typeface="Calibri"/>
                <a:sym typeface="Calibri"/>
              </a:defRPr>
            </a:lvl6pPr>
            <a:lvl7pPr indent="0" lvl="6" marL="0" algn="ctr">
              <a:spcBef>
                <a:spcPts val="0"/>
              </a:spcBef>
              <a:buNone/>
              <a:defRPr b="1" i="0" sz="1200" u="none" cap="none" strike="noStrike">
                <a:solidFill>
                  <a:schemeClr val="lt1"/>
                </a:solidFill>
                <a:latin typeface="Calibri"/>
                <a:ea typeface="Calibri"/>
                <a:cs typeface="Calibri"/>
                <a:sym typeface="Calibri"/>
              </a:defRPr>
            </a:lvl7pPr>
            <a:lvl8pPr indent="0" lvl="7" marL="0" algn="ctr">
              <a:spcBef>
                <a:spcPts val="0"/>
              </a:spcBef>
              <a:buNone/>
              <a:defRPr b="1" i="0" sz="1200" u="none" cap="none" strike="noStrike">
                <a:solidFill>
                  <a:schemeClr val="lt1"/>
                </a:solidFill>
                <a:latin typeface="Calibri"/>
                <a:ea typeface="Calibri"/>
                <a:cs typeface="Calibri"/>
                <a:sym typeface="Calibri"/>
              </a:defRPr>
            </a:lvl8pPr>
            <a:lvl9pPr indent="0" lvl="8" marL="0" algn="ctr">
              <a:spcBef>
                <a:spcPts val="0"/>
              </a:spcBef>
              <a:buNone/>
              <a:defRPr b="1" i="0" sz="12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8_CLOSING Slide 1">
  <p:cSld name="8_CLOSING Slide 1">
    <p:spTree>
      <p:nvGrpSpPr>
        <p:cNvPr id="89" name="Shape 89"/>
        <p:cNvGrpSpPr/>
        <p:nvPr/>
      </p:nvGrpSpPr>
      <p:grpSpPr>
        <a:xfrm>
          <a:off x="0" y="0"/>
          <a:ext cx="0" cy="0"/>
          <a:chOff x="0" y="0"/>
          <a:chExt cx="0" cy="0"/>
        </a:xfrm>
      </p:grpSpPr>
      <p:pic>
        <p:nvPicPr>
          <p:cNvPr id="90" name="Google Shape;90;p32"/>
          <p:cNvPicPr preferRelativeResize="0"/>
          <p:nvPr/>
        </p:nvPicPr>
        <p:blipFill rotWithShape="1">
          <a:blip r:embed="rId2">
            <a:alphaModFix/>
          </a:blip>
          <a:srcRect b="0" l="0" r="0" t="0"/>
          <a:stretch/>
        </p:blipFill>
        <p:spPr>
          <a:xfrm>
            <a:off x="0" y="0"/>
            <a:ext cx="12192000" cy="6858000"/>
          </a:xfrm>
          <a:prstGeom prst="rect">
            <a:avLst/>
          </a:prstGeom>
          <a:noFill/>
          <a:ln>
            <a:noFill/>
          </a:ln>
        </p:spPr>
      </p:pic>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1_CLOSING Slide 2">
  <p:cSld name="11_CLOSING Slide 2">
    <p:spTree>
      <p:nvGrpSpPr>
        <p:cNvPr id="91" name="Shape 91"/>
        <p:cNvGrpSpPr/>
        <p:nvPr/>
      </p:nvGrpSpPr>
      <p:grpSpPr>
        <a:xfrm>
          <a:off x="0" y="0"/>
          <a:ext cx="0" cy="0"/>
          <a:chOff x="0" y="0"/>
          <a:chExt cx="0" cy="0"/>
        </a:xfrm>
      </p:grpSpPr>
      <p:pic>
        <p:nvPicPr>
          <p:cNvPr id="92" name="Google Shape;92;p33"/>
          <p:cNvPicPr preferRelativeResize="0"/>
          <p:nvPr/>
        </p:nvPicPr>
        <p:blipFill rotWithShape="1">
          <a:blip r:embed="rId2">
            <a:alphaModFix/>
          </a:blip>
          <a:srcRect b="0" l="0" r="0" t="0"/>
          <a:stretch/>
        </p:blipFill>
        <p:spPr>
          <a:xfrm>
            <a:off x="0" y="0"/>
            <a:ext cx="12192000" cy="6858000"/>
          </a:xfrm>
          <a:prstGeom prst="rect">
            <a:avLst/>
          </a:prstGeom>
          <a:noFill/>
          <a:ln>
            <a:noFill/>
          </a:ln>
        </p:spPr>
      </p:pic>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2_CLOSING Slide 3">
  <p:cSld name="12_CLOSING Slide 3">
    <p:spTree>
      <p:nvGrpSpPr>
        <p:cNvPr id="93" name="Shape 93"/>
        <p:cNvGrpSpPr/>
        <p:nvPr/>
      </p:nvGrpSpPr>
      <p:grpSpPr>
        <a:xfrm>
          <a:off x="0" y="0"/>
          <a:ext cx="0" cy="0"/>
          <a:chOff x="0" y="0"/>
          <a:chExt cx="0" cy="0"/>
        </a:xfrm>
      </p:grpSpPr>
      <p:pic>
        <p:nvPicPr>
          <p:cNvPr id="94" name="Google Shape;94;p34"/>
          <p:cNvPicPr preferRelativeResize="0"/>
          <p:nvPr/>
        </p:nvPicPr>
        <p:blipFill rotWithShape="1">
          <a:blip r:embed="rId2">
            <a:alphaModFix/>
          </a:blip>
          <a:srcRect b="0" l="0" r="0" t="0"/>
          <a:stretch/>
        </p:blipFill>
        <p:spPr>
          <a:xfrm>
            <a:off x="0" y="0"/>
            <a:ext cx="12192000" cy="6858000"/>
          </a:xfrm>
          <a:prstGeom prst="rect">
            <a:avLst/>
          </a:prstGeom>
          <a:noFill/>
          <a:ln>
            <a:noFill/>
          </a:ln>
        </p:spPr>
      </p:pic>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3_CLOSING Slide 4">
  <p:cSld name="13_CLOSING Slide 4">
    <p:spTree>
      <p:nvGrpSpPr>
        <p:cNvPr id="95" name="Shape 95"/>
        <p:cNvGrpSpPr/>
        <p:nvPr/>
      </p:nvGrpSpPr>
      <p:grpSpPr>
        <a:xfrm>
          <a:off x="0" y="0"/>
          <a:ext cx="0" cy="0"/>
          <a:chOff x="0" y="0"/>
          <a:chExt cx="0" cy="0"/>
        </a:xfrm>
      </p:grpSpPr>
      <p:pic>
        <p:nvPicPr>
          <p:cNvPr id="96" name="Google Shape;96;p35"/>
          <p:cNvPicPr preferRelativeResize="0"/>
          <p:nvPr/>
        </p:nvPicPr>
        <p:blipFill rotWithShape="1">
          <a:blip r:embed="rId2">
            <a:alphaModFix/>
          </a:blip>
          <a:srcRect b="0" l="0" r="0" t="0"/>
          <a:stretch/>
        </p:blipFill>
        <p:spPr>
          <a:xfrm>
            <a:off x="0" y="0"/>
            <a:ext cx="12192000" cy="6858000"/>
          </a:xfrm>
          <a:prstGeom prst="rect">
            <a:avLst/>
          </a:prstGeom>
          <a:noFill/>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ITLE Slide 2">
  <p:cSld name="1_TITLE Slide 2">
    <p:spTree>
      <p:nvGrpSpPr>
        <p:cNvPr id="20" name="Shape 20"/>
        <p:cNvGrpSpPr/>
        <p:nvPr/>
      </p:nvGrpSpPr>
      <p:grpSpPr>
        <a:xfrm>
          <a:off x="0" y="0"/>
          <a:ext cx="0" cy="0"/>
          <a:chOff x="0" y="0"/>
          <a:chExt cx="0" cy="0"/>
        </a:xfrm>
      </p:grpSpPr>
      <p:pic>
        <p:nvPicPr>
          <p:cNvPr id="21" name="Google Shape;21;p20"/>
          <p:cNvPicPr preferRelativeResize="0"/>
          <p:nvPr/>
        </p:nvPicPr>
        <p:blipFill rotWithShape="1">
          <a:blip r:embed="rId2">
            <a:alphaModFix/>
          </a:blip>
          <a:srcRect b="0" l="0" r="0" t="0"/>
          <a:stretch/>
        </p:blipFill>
        <p:spPr>
          <a:xfrm>
            <a:off x="0" y="0"/>
            <a:ext cx="12192000" cy="6858000"/>
          </a:xfrm>
          <a:prstGeom prst="rect">
            <a:avLst/>
          </a:prstGeom>
          <a:noFill/>
          <a:ln>
            <a:noFill/>
          </a:ln>
        </p:spPr>
      </p:pic>
      <p:sp>
        <p:nvSpPr>
          <p:cNvPr id="22" name="Google Shape;22;p20"/>
          <p:cNvSpPr txBox="1"/>
          <p:nvPr>
            <p:ph type="title"/>
          </p:nvPr>
        </p:nvSpPr>
        <p:spPr>
          <a:xfrm>
            <a:off x="4544839" y="1727847"/>
            <a:ext cx="6585327" cy="2362478"/>
          </a:xfrm>
          <a:prstGeom prst="rect">
            <a:avLst/>
          </a:prstGeom>
          <a:noFill/>
          <a:ln>
            <a:noFill/>
          </a:ln>
        </p:spPr>
        <p:txBody>
          <a:bodyPr anchorCtr="0" anchor="t" bIns="45700" lIns="91425" spcFirstLastPara="1" rIns="91425" wrap="square" tIns="45700">
            <a:normAutofit/>
          </a:bodyPr>
          <a:lstStyle>
            <a:lvl1pPr lvl="0" algn="l">
              <a:lnSpc>
                <a:spcPct val="90000"/>
              </a:lnSpc>
              <a:spcBef>
                <a:spcPts val="0"/>
              </a:spcBef>
              <a:spcAft>
                <a:spcPts val="0"/>
              </a:spcAft>
              <a:buClr>
                <a:schemeClr val="dk1"/>
              </a:buClr>
              <a:buSzPts val="4800"/>
              <a:buFont typeface="Arial"/>
              <a:buNone/>
              <a:defRPr sz="4800">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3" name="Google Shape;23;p20"/>
          <p:cNvSpPr txBox="1"/>
          <p:nvPr>
            <p:ph idx="1" type="subTitle"/>
          </p:nvPr>
        </p:nvSpPr>
        <p:spPr>
          <a:xfrm>
            <a:off x="4544839" y="4407694"/>
            <a:ext cx="3506168" cy="1410478"/>
          </a:xfrm>
          <a:prstGeom prst="rect">
            <a:avLst/>
          </a:prstGeom>
          <a:noFill/>
          <a:ln>
            <a:noFill/>
          </a:ln>
        </p:spPr>
        <p:txBody>
          <a:bodyPr anchorCtr="0" anchor="t" bIns="45700" lIns="91425" spcFirstLastPara="1" rIns="91425" wrap="square" tIns="45700">
            <a:normAutofit/>
          </a:bodyPr>
          <a:lstStyle>
            <a:lvl1pPr lvl="0" algn="l">
              <a:lnSpc>
                <a:spcPct val="90000"/>
              </a:lnSpc>
              <a:spcBef>
                <a:spcPts val="0"/>
              </a:spcBef>
              <a:spcAft>
                <a:spcPts val="0"/>
              </a:spcAft>
              <a:buClr>
                <a:srgbClr val="7F7F7F"/>
              </a:buClr>
              <a:buSzPts val="2400"/>
              <a:buNone/>
              <a:defRPr sz="2400">
                <a:solidFill>
                  <a:srgbClr val="7F7F7F"/>
                </a:solidFil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BODY Slide TOP 1">
  <p:cSld name="1_BODY Slide TOP 1">
    <p:spTree>
      <p:nvGrpSpPr>
        <p:cNvPr id="24" name="Shape 24"/>
        <p:cNvGrpSpPr/>
        <p:nvPr/>
      </p:nvGrpSpPr>
      <p:grpSpPr>
        <a:xfrm>
          <a:off x="0" y="0"/>
          <a:ext cx="0" cy="0"/>
          <a:chOff x="0" y="0"/>
          <a:chExt cx="0" cy="0"/>
        </a:xfrm>
      </p:grpSpPr>
      <p:pic>
        <p:nvPicPr>
          <p:cNvPr id="25" name="Google Shape;25;p21"/>
          <p:cNvPicPr preferRelativeResize="0"/>
          <p:nvPr/>
        </p:nvPicPr>
        <p:blipFill rotWithShape="1">
          <a:blip r:embed="rId2">
            <a:alphaModFix/>
          </a:blip>
          <a:srcRect b="0" l="0" r="0" t="0"/>
          <a:stretch/>
        </p:blipFill>
        <p:spPr>
          <a:xfrm>
            <a:off x="0" y="0"/>
            <a:ext cx="12192000" cy="6858000"/>
          </a:xfrm>
          <a:prstGeom prst="rect">
            <a:avLst/>
          </a:prstGeom>
          <a:noFill/>
          <a:ln>
            <a:noFill/>
          </a:ln>
        </p:spPr>
      </p:pic>
      <p:sp>
        <p:nvSpPr>
          <p:cNvPr id="26" name="Google Shape;26;p21"/>
          <p:cNvSpPr/>
          <p:nvPr/>
        </p:nvSpPr>
        <p:spPr>
          <a:xfrm>
            <a:off x="11667442" y="6327914"/>
            <a:ext cx="308043" cy="308043"/>
          </a:xfrm>
          <a:prstGeom prst="ellipse">
            <a:avLst/>
          </a:prstGeom>
          <a:solidFill>
            <a:srgbClr val="1EAC4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27" name="Google Shape;27;p21"/>
          <p:cNvSpPr txBox="1"/>
          <p:nvPr>
            <p:ph type="title"/>
          </p:nvPr>
        </p:nvSpPr>
        <p:spPr>
          <a:xfrm>
            <a:off x="534379" y="958302"/>
            <a:ext cx="11203246" cy="544574"/>
          </a:xfrm>
          <a:prstGeom prst="rect">
            <a:avLst/>
          </a:prstGeom>
          <a:noFill/>
          <a:ln>
            <a:noFill/>
          </a:ln>
        </p:spPr>
        <p:txBody>
          <a:bodyPr anchorCtr="0" anchor="t" bIns="45700" lIns="91425" spcFirstLastPara="1" rIns="91425" wrap="square" tIns="45700">
            <a:normAutofit/>
          </a:bodyPr>
          <a:lstStyle>
            <a:lvl1pPr lvl="0" algn="l">
              <a:lnSpc>
                <a:spcPct val="90000"/>
              </a:lnSpc>
              <a:spcBef>
                <a:spcPts val="0"/>
              </a:spcBef>
              <a:spcAft>
                <a:spcPts val="0"/>
              </a:spcAft>
              <a:buClr>
                <a:schemeClr val="dk1"/>
              </a:buClr>
              <a:buSzPts val="3200"/>
              <a:buFont typeface="Arial"/>
              <a:buNone/>
              <a:defRPr sz="3200">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8" name="Google Shape;28;p21"/>
          <p:cNvSpPr txBox="1"/>
          <p:nvPr>
            <p:ph idx="1" type="body"/>
          </p:nvPr>
        </p:nvSpPr>
        <p:spPr>
          <a:xfrm>
            <a:off x="534378" y="1768474"/>
            <a:ext cx="11203245" cy="4651375"/>
          </a:xfrm>
          <a:prstGeom prst="rect">
            <a:avLst/>
          </a:prstGeom>
          <a:noFill/>
          <a:ln>
            <a:noFill/>
          </a:ln>
        </p:spPr>
        <p:txBody>
          <a:bodyPr anchorCtr="0" anchor="t" bIns="45700" lIns="91425" spcFirstLastPara="1" rIns="91425" wrap="square" tIns="45700">
            <a:normAutofit/>
          </a:bodyPr>
          <a:lstStyle>
            <a:lvl1pPr indent="-406400" lvl="0" marL="457200" algn="l">
              <a:lnSpc>
                <a:spcPct val="100000"/>
              </a:lnSpc>
              <a:spcBef>
                <a:spcPts val="0"/>
              </a:spcBef>
              <a:spcAft>
                <a:spcPts val="0"/>
              </a:spcAft>
              <a:buClr>
                <a:schemeClr val="dk1"/>
              </a:buClr>
              <a:buSzPts val="2800"/>
              <a:buChar char="•"/>
              <a:defRPr>
                <a:latin typeface="Arial"/>
                <a:ea typeface="Arial"/>
                <a:cs typeface="Arial"/>
                <a:sym typeface="Arial"/>
              </a:defRPr>
            </a:lvl1pPr>
            <a:lvl2pPr indent="-381000" lvl="1" marL="914400" algn="l">
              <a:lnSpc>
                <a:spcPct val="100000"/>
              </a:lnSpc>
              <a:spcBef>
                <a:spcPts val="600"/>
              </a:spcBef>
              <a:spcAft>
                <a:spcPts val="0"/>
              </a:spcAft>
              <a:buClr>
                <a:schemeClr val="dk1"/>
              </a:buClr>
              <a:buSzPts val="2400"/>
              <a:buChar char="•"/>
              <a:defRPr>
                <a:latin typeface="Arial"/>
                <a:ea typeface="Arial"/>
                <a:cs typeface="Arial"/>
                <a:sym typeface="Arial"/>
              </a:defRPr>
            </a:lvl2pPr>
            <a:lvl3pPr indent="-355600" lvl="2" marL="1371600" algn="l">
              <a:lnSpc>
                <a:spcPct val="100000"/>
              </a:lnSpc>
              <a:spcBef>
                <a:spcPts val="600"/>
              </a:spcBef>
              <a:spcAft>
                <a:spcPts val="0"/>
              </a:spcAft>
              <a:buClr>
                <a:schemeClr val="dk1"/>
              </a:buClr>
              <a:buSzPts val="2000"/>
              <a:buChar char="•"/>
              <a:defRPr>
                <a:latin typeface="Arial"/>
                <a:ea typeface="Arial"/>
                <a:cs typeface="Arial"/>
                <a:sym typeface="Arial"/>
              </a:defRPr>
            </a:lvl3pPr>
            <a:lvl4pPr indent="-342900" lvl="3" marL="1828800" algn="l">
              <a:lnSpc>
                <a:spcPct val="100000"/>
              </a:lnSpc>
              <a:spcBef>
                <a:spcPts val="600"/>
              </a:spcBef>
              <a:spcAft>
                <a:spcPts val="0"/>
              </a:spcAft>
              <a:buClr>
                <a:schemeClr val="dk1"/>
              </a:buClr>
              <a:buSzPts val="1800"/>
              <a:buChar char="•"/>
              <a:defRPr>
                <a:latin typeface="Arial"/>
                <a:ea typeface="Arial"/>
                <a:cs typeface="Arial"/>
                <a:sym typeface="Arial"/>
              </a:defRPr>
            </a:lvl4pPr>
            <a:lvl5pPr indent="-342900" lvl="4" marL="2286000" algn="l">
              <a:lnSpc>
                <a:spcPct val="100000"/>
              </a:lnSpc>
              <a:spcBef>
                <a:spcPts val="600"/>
              </a:spcBef>
              <a:spcAft>
                <a:spcPts val="0"/>
              </a:spcAft>
              <a:buClr>
                <a:schemeClr val="dk1"/>
              </a:buClr>
              <a:buSzPts val="1800"/>
              <a:buChar char="•"/>
              <a:defRPr>
                <a:latin typeface="Arial"/>
                <a:ea typeface="Arial"/>
                <a:cs typeface="Arial"/>
                <a:sym typeface="Arial"/>
              </a:defRPr>
            </a:lvl5pPr>
            <a:lvl6pPr indent="-342900" lvl="5" marL="2743200" algn="l">
              <a:lnSpc>
                <a:spcPct val="90000"/>
              </a:lnSpc>
              <a:spcBef>
                <a:spcPts val="6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9" name="Google Shape;29;p21"/>
          <p:cNvSpPr txBox="1"/>
          <p:nvPr>
            <p:ph idx="12" type="sldNum"/>
          </p:nvPr>
        </p:nvSpPr>
        <p:spPr>
          <a:xfrm>
            <a:off x="11602610" y="6299373"/>
            <a:ext cx="437707" cy="365125"/>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b="1" i="0" sz="1200" u="none" cap="none" strike="noStrike">
                <a:solidFill>
                  <a:schemeClr val="lt1"/>
                </a:solidFill>
                <a:latin typeface="Calibri"/>
                <a:ea typeface="Calibri"/>
                <a:cs typeface="Calibri"/>
                <a:sym typeface="Calibri"/>
              </a:defRPr>
            </a:lvl1pPr>
            <a:lvl2pPr indent="0" lvl="1" marL="0" algn="ctr">
              <a:spcBef>
                <a:spcPts val="0"/>
              </a:spcBef>
              <a:buNone/>
              <a:defRPr b="1" i="0" sz="1200" u="none" cap="none" strike="noStrike">
                <a:solidFill>
                  <a:schemeClr val="lt1"/>
                </a:solidFill>
                <a:latin typeface="Calibri"/>
                <a:ea typeface="Calibri"/>
                <a:cs typeface="Calibri"/>
                <a:sym typeface="Calibri"/>
              </a:defRPr>
            </a:lvl2pPr>
            <a:lvl3pPr indent="0" lvl="2" marL="0" algn="ctr">
              <a:spcBef>
                <a:spcPts val="0"/>
              </a:spcBef>
              <a:buNone/>
              <a:defRPr b="1" i="0" sz="1200" u="none" cap="none" strike="noStrike">
                <a:solidFill>
                  <a:schemeClr val="lt1"/>
                </a:solidFill>
                <a:latin typeface="Calibri"/>
                <a:ea typeface="Calibri"/>
                <a:cs typeface="Calibri"/>
                <a:sym typeface="Calibri"/>
              </a:defRPr>
            </a:lvl3pPr>
            <a:lvl4pPr indent="0" lvl="3" marL="0" algn="ctr">
              <a:spcBef>
                <a:spcPts val="0"/>
              </a:spcBef>
              <a:buNone/>
              <a:defRPr b="1" i="0" sz="1200" u="none" cap="none" strike="noStrike">
                <a:solidFill>
                  <a:schemeClr val="lt1"/>
                </a:solidFill>
                <a:latin typeface="Calibri"/>
                <a:ea typeface="Calibri"/>
                <a:cs typeface="Calibri"/>
                <a:sym typeface="Calibri"/>
              </a:defRPr>
            </a:lvl4pPr>
            <a:lvl5pPr indent="0" lvl="4" marL="0" algn="ctr">
              <a:spcBef>
                <a:spcPts val="0"/>
              </a:spcBef>
              <a:buNone/>
              <a:defRPr b="1" i="0" sz="1200" u="none" cap="none" strike="noStrike">
                <a:solidFill>
                  <a:schemeClr val="lt1"/>
                </a:solidFill>
                <a:latin typeface="Calibri"/>
                <a:ea typeface="Calibri"/>
                <a:cs typeface="Calibri"/>
                <a:sym typeface="Calibri"/>
              </a:defRPr>
            </a:lvl5pPr>
            <a:lvl6pPr indent="0" lvl="5" marL="0" algn="ctr">
              <a:spcBef>
                <a:spcPts val="0"/>
              </a:spcBef>
              <a:buNone/>
              <a:defRPr b="1" i="0" sz="1200" u="none" cap="none" strike="noStrike">
                <a:solidFill>
                  <a:schemeClr val="lt1"/>
                </a:solidFill>
                <a:latin typeface="Calibri"/>
                <a:ea typeface="Calibri"/>
                <a:cs typeface="Calibri"/>
                <a:sym typeface="Calibri"/>
              </a:defRPr>
            </a:lvl6pPr>
            <a:lvl7pPr indent="0" lvl="6" marL="0" algn="ctr">
              <a:spcBef>
                <a:spcPts val="0"/>
              </a:spcBef>
              <a:buNone/>
              <a:defRPr b="1" i="0" sz="1200" u="none" cap="none" strike="noStrike">
                <a:solidFill>
                  <a:schemeClr val="lt1"/>
                </a:solidFill>
                <a:latin typeface="Calibri"/>
                <a:ea typeface="Calibri"/>
                <a:cs typeface="Calibri"/>
                <a:sym typeface="Calibri"/>
              </a:defRPr>
            </a:lvl7pPr>
            <a:lvl8pPr indent="0" lvl="7" marL="0" algn="ctr">
              <a:spcBef>
                <a:spcPts val="0"/>
              </a:spcBef>
              <a:buNone/>
              <a:defRPr b="1" i="0" sz="1200" u="none" cap="none" strike="noStrike">
                <a:solidFill>
                  <a:schemeClr val="lt1"/>
                </a:solidFill>
                <a:latin typeface="Calibri"/>
                <a:ea typeface="Calibri"/>
                <a:cs typeface="Calibri"/>
                <a:sym typeface="Calibri"/>
              </a:defRPr>
            </a:lvl8pPr>
            <a:lvl9pPr indent="0" lvl="8" marL="0" algn="ctr">
              <a:spcBef>
                <a:spcPts val="0"/>
              </a:spcBef>
              <a:buNone/>
              <a:defRPr b="1" i="0" sz="12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BODY Slide TOP 2">
  <p:cSld name="2_BODY Slide TOP 2">
    <p:spTree>
      <p:nvGrpSpPr>
        <p:cNvPr id="30" name="Shape 30"/>
        <p:cNvGrpSpPr/>
        <p:nvPr/>
      </p:nvGrpSpPr>
      <p:grpSpPr>
        <a:xfrm>
          <a:off x="0" y="0"/>
          <a:ext cx="0" cy="0"/>
          <a:chOff x="0" y="0"/>
          <a:chExt cx="0" cy="0"/>
        </a:xfrm>
      </p:grpSpPr>
      <p:pic>
        <p:nvPicPr>
          <p:cNvPr id="31" name="Google Shape;31;p22"/>
          <p:cNvPicPr preferRelativeResize="0"/>
          <p:nvPr/>
        </p:nvPicPr>
        <p:blipFill rotWithShape="1">
          <a:blip r:embed="rId2">
            <a:alphaModFix/>
          </a:blip>
          <a:srcRect b="0" l="0" r="0" t="0"/>
          <a:stretch/>
        </p:blipFill>
        <p:spPr>
          <a:xfrm>
            <a:off x="0" y="0"/>
            <a:ext cx="12192000" cy="6858000"/>
          </a:xfrm>
          <a:prstGeom prst="rect">
            <a:avLst/>
          </a:prstGeom>
          <a:noFill/>
          <a:ln>
            <a:noFill/>
          </a:ln>
        </p:spPr>
      </p:pic>
      <p:sp>
        <p:nvSpPr>
          <p:cNvPr id="32" name="Google Shape;32;p22"/>
          <p:cNvSpPr/>
          <p:nvPr/>
        </p:nvSpPr>
        <p:spPr>
          <a:xfrm>
            <a:off x="11667442" y="6327914"/>
            <a:ext cx="308043" cy="308043"/>
          </a:xfrm>
          <a:prstGeom prst="ellipse">
            <a:avLst/>
          </a:prstGeom>
          <a:solidFill>
            <a:srgbClr val="1EAC4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33" name="Google Shape;33;p22"/>
          <p:cNvSpPr txBox="1"/>
          <p:nvPr>
            <p:ph idx="12" type="sldNum"/>
          </p:nvPr>
        </p:nvSpPr>
        <p:spPr>
          <a:xfrm>
            <a:off x="11602610" y="6299373"/>
            <a:ext cx="437707" cy="365125"/>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b="1" i="0" sz="1200" u="none" cap="none" strike="noStrike">
                <a:solidFill>
                  <a:schemeClr val="lt1"/>
                </a:solidFill>
                <a:latin typeface="Calibri"/>
                <a:ea typeface="Calibri"/>
                <a:cs typeface="Calibri"/>
                <a:sym typeface="Calibri"/>
              </a:defRPr>
            </a:lvl1pPr>
            <a:lvl2pPr indent="0" lvl="1" marL="0" algn="ctr">
              <a:spcBef>
                <a:spcPts val="0"/>
              </a:spcBef>
              <a:buNone/>
              <a:defRPr b="1" i="0" sz="1200" u="none" cap="none" strike="noStrike">
                <a:solidFill>
                  <a:schemeClr val="lt1"/>
                </a:solidFill>
                <a:latin typeface="Calibri"/>
                <a:ea typeface="Calibri"/>
                <a:cs typeface="Calibri"/>
                <a:sym typeface="Calibri"/>
              </a:defRPr>
            </a:lvl2pPr>
            <a:lvl3pPr indent="0" lvl="2" marL="0" algn="ctr">
              <a:spcBef>
                <a:spcPts val="0"/>
              </a:spcBef>
              <a:buNone/>
              <a:defRPr b="1" i="0" sz="1200" u="none" cap="none" strike="noStrike">
                <a:solidFill>
                  <a:schemeClr val="lt1"/>
                </a:solidFill>
                <a:latin typeface="Calibri"/>
                <a:ea typeface="Calibri"/>
                <a:cs typeface="Calibri"/>
                <a:sym typeface="Calibri"/>
              </a:defRPr>
            </a:lvl3pPr>
            <a:lvl4pPr indent="0" lvl="3" marL="0" algn="ctr">
              <a:spcBef>
                <a:spcPts val="0"/>
              </a:spcBef>
              <a:buNone/>
              <a:defRPr b="1" i="0" sz="1200" u="none" cap="none" strike="noStrike">
                <a:solidFill>
                  <a:schemeClr val="lt1"/>
                </a:solidFill>
                <a:latin typeface="Calibri"/>
                <a:ea typeface="Calibri"/>
                <a:cs typeface="Calibri"/>
                <a:sym typeface="Calibri"/>
              </a:defRPr>
            </a:lvl4pPr>
            <a:lvl5pPr indent="0" lvl="4" marL="0" algn="ctr">
              <a:spcBef>
                <a:spcPts val="0"/>
              </a:spcBef>
              <a:buNone/>
              <a:defRPr b="1" i="0" sz="1200" u="none" cap="none" strike="noStrike">
                <a:solidFill>
                  <a:schemeClr val="lt1"/>
                </a:solidFill>
                <a:latin typeface="Calibri"/>
                <a:ea typeface="Calibri"/>
                <a:cs typeface="Calibri"/>
                <a:sym typeface="Calibri"/>
              </a:defRPr>
            </a:lvl5pPr>
            <a:lvl6pPr indent="0" lvl="5" marL="0" algn="ctr">
              <a:spcBef>
                <a:spcPts val="0"/>
              </a:spcBef>
              <a:buNone/>
              <a:defRPr b="1" i="0" sz="1200" u="none" cap="none" strike="noStrike">
                <a:solidFill>
                  <a:schemeClr val="lt1"/>
                </a:solidFill>
                <a:latin typeface="Calibri"/>
                <a:ea typeface="Calibri"/>
                <a:cs typeface="Calibri"/>
                <a:sym typeface="Calibri"/>
              </a:defRPr>
            </a:lvl6pPr>
            <a:lvl7pPr indent="0" lvl="6" marL="0" algn="ctr">
              <a:spcBef>
                <a:spcPts val="0"/>
              </a:spcBef>
              <a:buNone/>
              <a:defRPr b="1" i="0" sz="1200" u="none" cap="none" strike="noStrike">
                <a:solidFill>
                  <a:schemeClr val="lt1"/>
                </a:solidFill>
                <a:latin typeface="Calibri"/>
                <a:ea typeface="Calibri"/>
                <a:cs typeface="Calibri"/>
                <a:sym typeface="Calibri"/>
              </a:defRPr>
            </a:lvl7pPr>
            <a:lvl8pPr indent="0" lvl="7" marL="0" algn="ctr">
              <a:spcBef>
                <a:spcPts val="0"/>
              </a:spcBef>
              <a:buNone/>
              <a:defRPr b="1" i="0" sz="1200" u="none" cap="none" strike="noStrike">
                <a:solidFill>
                  <a:schemeClr val="lt1"/>
                </a:solidFill>
                <a:latin typeface="Calibri"/>
                <a:ea typeface="Calibri"/>
                <a:cs typeface="Calibri"/>
                <a:sym typeface="Calibri"/>
              </a:defRPr>
            </a:lvl8pPr>
            <a:lvl9pPr indent="0" lvl="8" marL="0" algn="ctr">
              <a:spcBef>
                <a:spcPts val="0"/>
              </a:spcBef>
              <a:buNone/>
              <a:defRPr b="1" i="0" sz="12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US"/>
              <a:t>‹#›</a:t>
            </a:fld>
            <a:endParaRPr/>
          </a:p>
        </p:txBody>
      </p:sp>
      <p:sp>
        <p:nvSpPr>
          <p:cNvPr id="34" name="Google Shape;34;p22"/>
          <p:cNvSpPr txBox="1"/>
          <p:nvPr>
            <p:ph type="title"/>
          </p:nvPr>
        </p:nvSpPr>
        <p:spPr>
          <a:xfrm>
            <a:off x="534379" y="958302"/>
            <a:ext cx="11203246" cy="544574"/>
          </a:xfrm>
          <a:prstGeom prst="rect">
            <a:avLst/>
          </a:prstGeom>
          <a:noFill/>
          <a:ln>
            <a:noFill/>
          </a:ln>
        </p:spPr>
        <p:txBody>
          <a:bodyPr anchorCtr="0" anchor="t" bIns="45700" lIns="91425" spcFirstLastPara="1" rIns="91425" wrap="square" tIns="45700">
            <a:normAutofit/>
          </a:bodyPr>
          <a:lstStyle>
            <a:lvl1pPr lvl="0" algn="l">
              <a:lnSpc>
                <a:spcPct val="90000"/>
              </a:lnSpc>
              <a:spcBef>
                <a:spcPts val="0"/>
              </a:spcBef>
              <a:spcAft>
                <a:spcPts val="0"/>
              </a:spcAft>
              <a:buClr>
                <a:schemeClr val="dk1"/>
              </a:buClr>
              <a:buSzPts val="3200"/>
              <a:buFont typeface="Arial"/>
              <a:buNone/>
              <a:defRPr sz="3200">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5" name="Google Shape;35;p22"/>
          <p:cNvSpPr txBox="1"/>
          <p:nvPr>
            <p:ph idx="1" type="body"/>
          </p:nvPr>
        </p:nvSpPr>
        <p:spPr>
          <a:xfrm>
            <a:off x="534378" y="1768474"/>
            <a:ext cx="11203245" cy="4651375"/>
          </a:xfrm>
          <a:prstGeom prst="rect">
            <a:avLst/>
          </a:prstGeom>
          <a:noFill/>
          <a:ln>
            <a:noFill/>
          </a:ln>
        </p:spPr>
        <p:txBody>
          <a:bodyPr anchorCtr="0" anchor="t" bIns="45700" lIns="91425" spcFirstLastPara="1" rIns="91425" wrap="square" tIns="45700">
            <a:normAutofit/>
          </a:bodyPr>
          <a:lstStyle>
            <a:lvl1pPr indent="-406400" lvl="0" marL="457200" algn="l">
              <a:lnSpc>
                <a:spcPct val="100000"/>
              </a:lnSpc>
              <a:spcBef>
                <a:spcPts val="0"/>
              </a:spcBef>
              <a:spcAft>
                <a:spcPts val="0"/>
              </a:spcAft>
              <a:buClr>
                <a:schemeClr val="dk1"/>
              </a:buClr>
              <a:buSzPts val="2800"/>
              <a:buChar char="•"/>
              <a:defRPr>
                <a:latin typeface="Arial"/>
                <a:ea typeface="Arial"/>
                <a:cs typeface="Arial"/>
                <a:sym typeface="Arial"/>
              </a:defRPr>
            </a:lvl1pPr>
            <a:lvl2pPr indent="-381000" lvl="1" marL="914400" algn="l">
              <a:lnSpc>
                <a:spcPct val="100000"/>
              </a:lnSpc>
              <a:spcBef>
                <a:spcPts val="600"/>
              </a:spcBef>
              <a:spcAft>
                <a:spcPts val="0"/>
              </a:spcAft>
              <a:buClr>
                <a:schemeClr val="dk1"/>
              </a:buClr>
              <a:buSzPts val="2400"/>
              <a:buChar char="•"/>
              <a:defRPr>
                <a:latin typeface="Arial"/>
                <a:ea typeface="Arial"/>
                <a:cs typeface="Arial"/>
                <a:sym typeface="Arial"/>
              </a:defRPr>
            </a:lvl2pPr>
            <a:lvl3pPr indent="-355600" lvl="2" marL="1371600" algn="l">
              <a:lnSpc>
                <a:spcPct val="100000"/>
              </a:lnSpc>
              <a:spcBef>
                <a:spcPts val="600"/>
              </a:spcBef>
              <a:spcAft>
                <a:spcPts val="0"/>
              </a:spcAft>
              <a:buClr>
                <a:schemeClr val="dk1"/>
              </a:buClr>
              <a:buSzPts val="2000"/>
              <a:buChar char="•"/>
              <a:defRPr>
                <a:latin typeface="Arial"/>
                <a:ea typeface="Arial"/>
                <a:cs typeface="Arial"/>
                <a:sym typeface="Arial"/>
              </a:defRPr>
            </a:lvl3pPr>
            <a:lvl4pPr indent="-342900" lvl="3" marL="1828800" algn="l">
              <a:lnSpc>
                <a:spcPct val="100000"/>
              </a:lnSpc>
              <a:spcBef>
                <a:spcPts val="600"/>
              </a:spcBef>
              <a:spcAft>
                <a:spcPts val="0"/>
              </a:spcAft>
              <a:buClr>
                <a:schemeClr val="dk1"/>
              </a:buClr>
              <a:buSzPts val="1800"/>
              <a:buChar char="•"/>
              <a:defRPr>
                <a:latin typeface="Arial"/>
                <a:ea typeface="Arial"/>
                <a:cs typeface="Arial"/>
                <a:sym typeface="Arial"/>
              </a:defRPr>
            </a:lvl4pPr>
            <a:lvl5pPr indent="-342900" lvl="4" marL="2286000" algn="l">
              <a:lnSpc>
                <a:spcPct val="100000"/>
              </a:lnSpc>
              <a:spcBef>
                <a:spcPts val="600"/>
              </a:spcBef>
              <a:spcAft>
                <a:spcPts val="0"/>
              </a:spcAft>
              <a:buClr>
                <a:schemeClr val="dk1"/>
              </a:buClr>
              <a:buSzPts val="1800"/>
              <a:buChar char="•"/>
              <a:defRPr>
                <a:latin typeface="Arial"/>
                <a:ea typeface="Arial"/>
                <a:cs typeface="Arial"/>
                <a:sym typeface="Arial"/>
              </a:defRPr>
            </a:lvl5pPr>
            <a:lvl6pPr indent="-342900" lvl="5" marL="2743200" algn="l">
              <a:lnSpc>
                <a:spcPct val="90000"/>
              </a:lnSpc>
              <a:spcBef>
                <a:spcPts val="6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BODY Slide TOP 3">
  <p:cSld name="3_BODY Slide TOP 3">
    <p:spTree>
      <p:nvGrpSpPr>
        <p:cNvPr id="36" name="Shape 36"/>
        <p:cNvGrpSpPr/>
        <p:nvPr/>
      </p:nvGrpSpPr>
      <p:grpSpPr>
        <a:xfrm>
          <a:off x="0" y="0"/>
          <a:ext cx="0" cy="0"/>
          <a:chOff x="0" y="0"/>
          <a:chExt cx="0" cy="0"/>
        </a:xfrm>
      </p:grpSpPr>
      <p:pic>
        <p:nvPicPr>
          <p:cNvPr id="37" name="Google Shape;37;p23"/>
          <p:cNvPicPr preferRelativeResize="0"/>
          <p:nvPr/>
        </p:nvPicPr>
        <p:blipFill rotWithShape="1">
          <a:blip r:embed="rId2">
            <a:alphaModFix/>
          </a:blip>
          <a:srcRect b="0" l="0" r="0" t="0"/>
          <a:stretch/>
        </p:blipFill>
        <p:spPr>
          <a:xfrm>
            <a:off x="0" y="0"/>
            <a:ext cx="12192000" cy="6858000"/>
          </a:xfrm>
          <a:prstGeom prst="rect">
            <a:avLst/>
          </a:prstGeom>
          <a:noFill/>
          <a:ln>
            <a:noFill/>
          </a:ln>
        </p:spPr>
      </p:pic>
      <p:sp>
        <p:nvSpPr>
          <p:cNvPr id="38" name="Google Shape;38;p23"/>
          <p:cNvSpPr/>
          <p:nvPr/>
        </p:nvSpPr>
        <p:spPr>
          <a:xfrm>
            <a:off x="11667442" y="6327914"/>
            <a:ext cx="308043" cy="308043"/>
          </a:xfrm>
          <a:prstGeom prst="ellipse">
            <a:avLst/>
          </a:prstGeom>
          <a:solidFill>
            <a:srgbClr val="1EAC4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39" name="Google Shape;39;p23"/>
          <p:cNvSpPr txBox="1"/>
          <p:nvPr>
            <p:ph idx="12" type="sldNum"/>
          </p:nvPr>
        </p:nvSpPr>
        <p:spPr>
          <a:xfrm>
            <a:off x="11602610" y="6299373"/>
            <a:ext cx="437707" cy="365125"/>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b="1" i="0" sz="1200" u="none" cap="none" strike="noStrike">
                <a:solidFill>
                  <a:schemeClr val="lt1"/>
                </a:solidFill>
                <a:latin typeface="Calibri"/>
                <a:ea typeface="Calibri"/>
                <a:cs typeface="Calibri"/>
                <a:sym typeface="Calibri"/>
              </a:defRPr>
            </a:lvl1pPr>
            <a:lvl2pPr indent="0" lvl="1" marL="0" algn="ctr">
              <a:spcBef>
                <a:spcPts val="0"/>
              </a:spcBef>
              <a:buNone/>
              <a:defRPr b="1" i="0" sz="1200" u="none" cap="none" strike="noStrike">
                <a:solidFill>
                  <a:schemeClr val="lt1"/>
                </a:solidFill>
                <a:latin typeface="Calibri"/>
                <a:ea typeface="Calibri"/>
                <a:cs typeface="Calibri"/>
                <a:sym typeface="Calibri"/>
              </a:defRPr>
            </a:lvl2pPr>
            <a:lvl3pPr indent="0" lvl="2" marL="0" algn="ctr">
              <a:spcBef>
                <a:spcPts val="0"/>
              </a:spcBef>
              <a:buNone/>
              <a:defRPr b="1" i="0" sz="1200" u="none" cap="none" strike="noStrike">
                <a:solidFill>
                  <a:schemeClr val="lt1"/>
                </a:solidFill>
                <a:latin typeface="Calibri"/>
                <a:ea typeface="Calibri"/>
                <a:cs typeface="Calibri"/>
                <a:sym typeface="Calibri"/>
              </a:defRPr>
            </a:lvl3pPr>
            <a:lvl4pPr indent="0" lvl="3" marL="0" algn="ctr">
              <a:spcBef>
                <a:spcPts val="0"/>
              </a:spcBef>
              <a:buNone/>
              <a:defRPr b="1" i="0" sz="1200" u="none" cap="none" strike="noStrike">
                <a:solidFill>
                  <a:schemeClr val="lt1"/>
                </a:solidFill>
                <a:latin typeface="Calibri"/>
                <a:ea typeface="Calibri"/>
                <a:cs typeface="Calibri"/>
                <a:sym typeface="Calibri"/>
              </a:defRPr>
            </a:lvl4pPr>
            <a:lvl5pPr indent="0" lvl="4" marL="0" algn="ctr">
              <a:spcBef>
                <a:spcPts val="0"/>
              </a:spcBef>
              <a:buNone/>
              <a:defRPr b="1" i="0" sz="1200" u="none" cap="none" strike="noStrike">
                <a:solidFill>
                  <a:schemeClr val="lt1"/>
                </a:solidFill>
                <a:latin typeface="Calibri"/>
                <a:ea typeface="Calibri"/>
                <a:cs typeface="Calibri"/>
                <a:sym typeface="Calibri"/>
              </a:defRPr>
            </a:lvl5pPr>
            <a:lvl6pPr indent="0" lvl="5" marL="0" algn="ctr">
              <a:spcBef>
                <a:spcPts val="0"/>
              </a:spcBef>
              <a:buNone/>
              <a:defRPr b="1" i="0" sz="1200" u="none" cap="none" strike="noStrike">
                <a:solidFill>
                  <a:schemeClr val="lt1"/>
                </a:solidFill>
                <a:latin typeface="Calibri"/>
                <a:ea typeface="Calibri"/>
                <a:cs typeface="Calibri"/>
                <a:sym typeface="Calibri"/>
              </a:defRPr>
            </a:lvl6pPr>
            <a:lvl7pPr indent="0" lvl="6" marL="0" algn="ctr">
              <a:spcBef>
                <a:spcPts val="0"/>
              </a:spcBef>
              <a:buNone/>
              <a:defRPr b="1" i="0" sz="1200" u="none" cap="none" strike="noStrike">
                <a:solidFill>
                  <a:schemeClr val="lt1"/>
                </a:solidFill>
                <a:latin typeface="Calibri"/>
                <a:ea typeface="Calibri"/>
                <a:cs typeface="Calibri"/>
                <a:sym typeface="Calibri"/>
              </a:defRPr>
            </a:lvl7pPr>
            <a:lvl8pPr indent="0" lvl="7" marL="0" algn="ctr">
              <a:spcBef>
                <a:spcPts val="0"/>
              </a:spcBef>
              <a:buNone/>
              <a:defRPr b="1" i="0" sz="1200" u="none" cap="none" strike="noStrike">
                <a:solidFill>
                  <a:schemeClr val="lt1"/>
                </a:solidFill>
                <a:latin typeface="Calibri"/>
                <a:ea typeface="Calibri"/>
                <a:cs typeface="Calibri"/>
                <a:sym typeface="Calibri"/>
              </a:defRPr>
            </a:lvl8pPr>
            <a:lvl9pPr indent="0" lvl="8" marL="0" algn="ctr">
              <a:spcBef>
                <a:spcPts val="0"/>
              </a:spcBef>
              <a:buNone/>
              <a:defRPr b="1" i="0" sz="12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US"/>
              <a:t>‹#›</a:t>
            </a:fld>
            <a:endParaRPr/>
          </a:p>
        </p:txBody>
      </p:sp>
      <p:sp>
        <p:nvSpPr>
          <p:cNvPr id="40" name="Google Shape;40;p23"/>
          <p:cNvSpPr txBox="1"/>
          <p:nvPr>
            <p:ph type="title"/>
          </p:nvPr>
        </p:nvSpPr>
        <p:spPr>
          <a:xfrm>
            <a:off x="534379" y="958302"/>
            <a:ext cx="11203246" cy="544574"/>
          </a:xfrm>
          <a:prstGeom prst="rect">
            <a:avLst/>
          </a:prstGeom>
          <a:noFill/>
          <a:ln>
            <a:noFill/>
          </a:ln>
        </p:spPr>
        <p:txBody>
          <a:bodyPr anchorCtr="0" anchor="t" bIns="45700" lIns="91425" spcFirstLastPara="1" rIns="91425" wrap="square" tIns="45700">
            <a:normAutofit/>
          </a:bodyPr>
          <a:lstStyle>
            <a:lvl1pPr lvl="0" algn="l">
              <a:lnSpc>
                <a:spcPct val="90000"/>
              </a:lnSpc>
              <a:spcBef>
                <a:spcPts val="0"/>
              </a:spcBef>
              <a:spcAft>
                <a:spcPts val="0"/>
              </a:spcAft>
              <a:buClr>
                <a:schemeClr val="dk1"/>
              </a:buClr>
              <a:buSzPts val="3200"/>
              <a:buFont typeface="Arial"/>
              <a:buNone/>
              <a:defRPr sz="3200">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1" name="Google Shape;41;p23"/>
          <p:cNvSpPr txBox="1"/>
          <p:nvPr>
            <p:ph idx="1" type="body"/>
          </p:nvPr>
        </p:nvSpPr>
        <p:spPr>
          <a:xfrm>
            <a:off x="534378" y="1768474"/>
            <a:ext cx="11203245" cy="4651375"/>
          </a:xfrm>
          <a:prstGeom prst="rect">
            <a:avLst/>
          </a:prstGeom>
          <a:noFill/>
          <a:ln>
            <a:noFill/>
          </a:ln>
        </p:spPr>
        <p:txBody>
          <a:bodyPr anchorCtr="0" anchor="t" bIns="45700" lIns="91425" spcFirstLastPara="1" rIns="91425" wrap="square" tIns="45700">
            <a:normAutofit/>
          </a:bodyPr>
          <a:lstStyle>
            <a:lvl1pPr indent="-406400" lvl="0" marL="457200" algn="l">
              <a:lnSpc>
                <a:spcPct val="100000"/>
              </a:lnSpc>
              <a:spcBef>
                <a:spcPts val="0"/>
              </a:spcBef>
              <a:spcAft>
                <a:spcPts val="0"/>
              </a:spcAft>
              <a:buClr>
                <a:schemeClr val="dk1"/>
              </a:buClr>
              <a:buSzPts val="2800"/>
              <a:buChar char="•"/>
              <a:defRPr>
                <a:latin typeface="Arial"/>
                <a:ea typeface="Arial"/>
                <a:cs typeface="Arial"/>
                <a:sym typeface="Arial"/>
              </a:defRPr>
            </a:lvl1pPr>
            <a:lvl2pPr indent="-381000" lvl="1" marL="914400" algn="l">
              <a:lnSpc>
                <a:spcPct val="100000"/>
              </a:lnSpc>
              <a:spcBef>
                <a:spcPts val="600"/>
              </a:spcBef>
              <a:spcAft>
                <a:spcPts val="0"/>
              </a:spcAft>
              <a:buClr>
                <a:schemeClr val="dk1"/>
              </a:buClr>
              <a:buSzPts val="2400"/>
              <a:buChar char="•"/>
              <a:defRPr>
                <a:latin typeface="Arial"/>
                <a:ea typeface="Arial"/>
                <a:cs typeface="Arial"/>
                <a:sym typeface="Arial"/>
              </a:defRPr>
            </a:lvl2pPr>
            <a:lvl3pPr indent="-355600" lvl="2" marL="1371600" algn="l">
              <a:lnSpc>
                <a:spcPct val="100000"/>
              </a:lnSpc>
              <a:spcBef>
                <a:spcPts val="600"/>
              </a:spcBef>
              <a:spcAft>
                <a:spcPts val="0"/>
              </a:spcAft>
              <a:buClr>
                <a:schemeClr val="dk1"/>
              </a:buClr>
              <a:buSzPts val="2000"/>
              <a:buChar char="•"/>
              <a:defRPr>
                <a:latin typeface="Arial"/>
                <a:ea typeface="Arial"/>
                <a:cs typeface="Arial"/>
                <a:sym typeface="Arial"/>
              </a:defRPr>
            </a:lvl3pPr>
            <a:lvl4pPr indent="-342900" lvl="3" marL="1828800" algn="l">
              <a:lnSpc>
                <a:spcPct val="100000"/>
              </a:lnSpc>
              <a:spcBef>
                <a:spcPts val="600"/>
              </a:spcBef>
              <a:spcAft>
                <a:spcPts val="0"/>
              </a:spcAft>
              <a:buClr>
                <a:schemeClr val="dk1"/>
              </a:buClr>
              <a:buSzPts val="1800"/>
              <a:buChar char="•"/>
              <a:defRPr>
                <a:latin typeface="Arial"/>
                <a:ea typeface="Arial"/>
                <a:cs typeface="Arial"/>
                <a:sym typeface="Arial"/>
              </a:defRPr>
            </a:lvl4pPr>
            <a:lvl5pPr indent="-342900" lvl="4" marL="2286000" algn="l">
              <a:lnSpc>
                <a:spcPct val="100000"/>
              </a:lnSpc>
              <a:spcBef>
                <a:spcPts val="600"/>
              </a:spcBef>
              <a:spcAft>
                <a:spcPts val="0"/>
              </a:spcAft>
              <a:buClr>
                <a:schemeClr val="dk1"/>
              </a:buClr>
              <a:buSzPts val="1800"/>
              <a:buChar char="•"/>
              <a:defRPr>
                <a:latin typeface="Arial"/>
                <a:ea typeface="Arial"/>
                <a:cs typeface="Arial"/>
                <a:sym typeface="Arial"/>
              </a:defRPr>
            </a:lvl5pPr>
            <a:lvl6pPr indent="-342900" lvl="5" marL="2743200" algn="l">
              <a:lnSpc>
                <a:spcPct val="90000"/>
              </a:lnSpc>
              <a:spcBef>
                <a:spcPts val="6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BODY Slide LEFT 1">
  <p:cSld name="3_BODY Slide LEFT 1">
    <p:spTree>
      <p:nvGrpSpPr>
        <p:cNvPr id="42" name="Shape 42"/>
        <p:cNvGrpSpPr/>
        <p:nvPr/>
      </p:nvGrpSpPr>
      <p:grpSpPr>
        <a:xfrm>
          <a:off x="0" y="0"/>
          <a:ext cx="0" cy="0"/>
          <a:chOff x="0" y="0"/>
          <a:chExt cx="0" cy="0"/>
        </a:xfrm>
      </p:grpSpPr>
      <p:pic>
        <p:nvPicPr>
          <p:cNvPr id="43" name="Google Shape;43;p24"/>
          <p:cNvPicPr preferRelativeResize="0"/>
          <p:nvPr/>
        </p:nvPicPr>
        <p:blipFill rotWithShape="1">
          <a:blip r:embed="rId2">
            <a:alphaModFix/>
          </a:blip>
          <a:srcRect b="0" l="0" r="0" t="0"/>
          <a:stretch/>
        </p:blipFill>
        <p:spPr>
          <a:xfrm>
            <a:off x="0" y="0"/>
            <a:ext cx="12192000" cy="6858000"/>
          </a:xfrm>
          <a:prstGeom prst="rect">
            <a:avLst/>
          </a:prstGeom>
          <a:noFill/>
          <a:ln>
            <a:noFill/>
          </a:ln>
        </p:spPr>
      </p:pic>
      <p:sp>
        <p:nvSpPr>
          <p:cNvPr id="44" name="Google Shape;44;p24"/>
          <p:cNvSpPr txBox="1"/>
          <p:nvPr>
            <p:ph idx="1" type="body"/>
          </p:nvPr>
        </p:nvSpPr>
        <p:spPr>
          <a:xfrm>
            <a:off x="1016192" y="1232420"/>
            <a:ext cx="10581297" cy="5331413"/>
          </a:xfrm>
          <a:prstGeom prst="rect">
            <a:avLst/>
          </a:prstGeom>
          <a:noFill/>
          <a:ln>
            <a:noFill/>
          </a:ln>
        </p:spPr>
        <p:txBody>
          <a:bodyPr anchorCtr="0" anchor="t" bIns="45700" lIns="91425" spcFirstLastPara="1" rIns="91425" wrap="square" tIns="45700">
            <a:normAutofit/>
          </a:bodyPr>
          <a:lstStyle>
            <a:lvl1pPr indent="-406400" lvl="0" marL="457200" algn="l">
              <a:lnSpc>
                <a:spcPct val="100000"/>
              </a:lnSpc>
              <a:spcBef>
                <a:spcPts val="0"/>
              </a:spcBef>
              <a:spcAft>
                <a:spcPts val="0"/>
              </a:spcAft>
              <a:buClr>
                <a:schemeClr val="dk1"/>
              </a:buClr>
              <a:buSzPts val="2800"/>
              <a:buChar char="•"/>
              <a:defRPr>
                <a:latin typeface="Arial"/>
                <a:ea typeface="Arial"/>
                <a:cs typeface="Arial"/>
                <a:sym typeface="Arial"/>
              </a:defRPr>
            </a:lvl1pPr>
            <a:lvl2pPr indent="-381000" lvl="1" marL="914400" algn="l">
              <a:lnSpc>
                <a:spcPct val="100000"/>
              </a:lnSpc>
              <a:spcBef>
                <a:spcPts val="600"/>
              </a:spcBef>
              <a:spcAft>
                <a:spcPts val="0"/>
              </a:spcAft>
              <a:buClr>
                <a:schemeClr val="dk1"/>
              </a:buClr>
              <a:buSzPts val="2400"/>
              <a:buChar char="•"/>
              <a:defRPr>
                <a:latin typeface="Arial"/>
                <a:ea typeface="Arial"/>
                <a:cs typeface="Arial"/>
                <a:sym typeface="Arial"/>
              </a:defRPr>
            </a:lvl2pPr>
            <a:lvl3pPr indent="-355600" lvl="2" marL="1371600" algn="l">
              <a:lnSpc>
                <a:spcPct val="100000"/>
              </a:lnSpc>
              <a:spcBef>
                <a:spcPts val="600"/>
              </a:spcBef>
              <a:spcAft>
                <a:spcPts val="0"/>
              </a:spcAft>
              <a:buClr>
                <a:schemeClr val="dk1"/>
              </a:buClr>
              <a:buSzPts val="2000"/>
              <a:buChar char="•"/>
              <a:defRPr>
                <a:latin typeface="Arial"/>
                <a:ea typeface="Arial"/>
                <a:cs typeface="Arial"/>
                <a:sym typeface="Arial"/>
              </a:defRPr>
            </a:lvl3pPr>
            <a:lvl4pPr indent="-342900" lvl="3" marL="1828800" algn="l">
              <a:lnSpc>
                <a:spcPct val="100000"/>
              </a:lnSpc>
              <a:spcBef>
                <a:spcPts val="600"/>
              </a:spcBef>
              <a:spcAft>
                <a:spcPts val="0"/>
              </a:spcAft>
              <a:buClr>
                <a:schemeClr val="dk1"/>
              </a:buClr>
              <a:buSzPts val="1800"/>
              <a:buChar char="•"/>
              <a:defRPr>
                <a:latin typeface="Arial"/>
                <a:ea typeface="Arial"/>
                <a:cs typeface="Arial"/>
                <a:sym typeface="Arial"/>
              </a:defRPr>
            </a:lvl4pPr>
            <a:lvl5pPr indent="-342900" lvl="4" marL="2286000" algn="l">
              <a:lnSpc>
                <a:spcPct val="100000"/>
              </a:lnSpc>
              <a:spcBef>
                <a:spcPts val="600"/>
              </a:spcBef>
              <a:spcAft>
                <a:spcPts val="0"/>
              </a:spcAft>
              <a:buClr>
                <a:schemeClr val="dk1"/>
              </a:buClr>
              <a:buSzPts val="1800"/>
              <a:buChar char="•"/>
              <a:defRPr>
                <a:latin typeface="Arial"/>
                <a:ea typeface="Arial"/>
                <a:cs typeface="Arial"/>
                <a:sym typeface="Arial"/>
              </a:defRPr>
            </a:lvl5pPr>
            <a:lvl6pPr indent="-342900" lvl="5" marL="2743200" algn="l">
              <a:lnSpc>
                <a:spcPct val="90000"/>
              </a:lnSpc>
              <a:spcBef>
                <a:spcPts val="6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5" name="Google Shape;45;p24"/>
          <p:cNvSpPr/>
          <p:nvPr/>
        </p:nvSpPr>
        <p:spPr>
          <a:xfrm>
            <a:off x="11667442" y="6327914"/>
            <a:ext cx="308043" cy="308043"/>
          </a:xfrm>
          <a:prstGeom prst="ellipse">
            <a:avLst/>
          </a:prstGeom>
          <a:solidFill>
            <a:srgbClr val="1EAC4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46" name="Google Shape;46;p24"/>
          <p:cNvSpPr txBox="1"/>
          <p:nvPr>
            <p:ph idx="12" type="sldNum"/>
          </p:nvPr>
        </p:nvSpPr>
        <p:spPr>
          <a:xfrm>
            <a:off x="11602610" y="6299373"/>
            <a:ext cx="437707" cy="365125"/>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b="1" i="0" sz="1200" u="none" cap="none" strike="noStrike">
                <a:solidFill>
                  <a:schemeClr val="lt1"/>
                </a:solidFill>
                <a:latin typeface="Calibri"/>
                <a:ea typeface="Calibri"/>
                <a:cs typeface="Calibri"/>
                <a:sym typeface="Calibri"/>
              </a:defRPr>
            </a:lvl1pPr>
            <a:lvl2pPr indent="0" lvl="1" marL="0" algn="ctr">
              <a:spcBef>
                <a:spcPts val="0"/>
              </a:spcBef>
              <a:buNone/>
              <a:defRPr b="1" i="0" sz="1200" u="none" cap="none" strike="noStrike">
                <a:solidFill>
                  <a:schemeClr val="lt1"/>
                </a:solidFill>
                <a:latin typeface="Calibri"/>
                <a:ea typeface="Calibri"/>
                <a:cs typeface="Calibri"/>
                <a:sym typeface="Calibri"/>
              </a:defRPr>
            </a:lvl2pPr>
            <a:lvl3pPr indent="0" lvl="2" marL="0" algn="ctr">
              <a:spcBef>
                <a:spcPts val="0"/>
              </a:spcBef>
              <a:buNone/>
              <a:defRPr b="1" i="0" sz="1200" u="none" cap="none" strike="noStrike">
                <a:solidFill>
                  <a:schemeClr val="lt1"/>
                </a:solidFill>
                <a:latin typeface="Calibri"/>
                <a:ea typeface="Calibri"/>
                <a:cs typeface="Calibri"/>
                <a:sym typeface="Calibri"/>
              </a:defRPr>
            </a:lvl3pPr>
            <a:lvl4pPr indent="0" lvl="3" marL="0" algn="ctr">
              <a:spcBef>
                <a:spcPts val="0"/>
              </a:spcBef>
              <a:buNone/>
              <a:defRPr b="1" i="0" sz="1200" u="none" cap="none" strike="noStrike">
                <a:solidFill>
                  <a:schemeClr val="lt1"/>
                </a:solidFill>
                <a:latin typeface="Calibri"/>
                <a:ea typeface="Calibri"/>
                <a:cs typeface="Calibri"/>
                <a:sym typeface="Calibri"/>
              </a:defRPr>
            </a:lvl4pPr>
            <a:lvl5pPr indent="0" lvl="4" marL="0" algn="ctr">
              <a:spcBef>
                <a:spcPts val="0"/>
              </a:spcBef>
              <a:buNone/>
              <a:defRPr b="1" i="0" sz="1200" u="none" cap="none" strike="noStrike">
                <a:solidFill>
                  <a:schemeClr val="lt1"/>
                </a:solidFill>
                <a:latin typeface="Calibri"/>
                <a:ea typeface="Calibri"/>
                <a:cs typeface="Calibri"/>
                <a:sym typeface="Calibri"/>
              </a:defRPr>
            </a:lvl5pPr>
            <a:lvl6pPr indent="0" lvl="5" marL="0" algn="ctr">
              <a:spcBef>
                <a:spcPts val="0"/>
              </a:spcBef>
              <a:buNone/>
              <a:defRPr b="1" i="0" sz="1200" u="none" cap="none" strike="noStrike">
                <a:solidFill>
                  <a:schemeClr val="lt1"/>
                </a:solidFill>
                <a:latin typeface="Calibri"/>
                <a:ea typeface="Calibri"/>
                <a:cs typeface="Calibri"/>
                <a:sym typeface="Calibri"/>
              </a:defRPr>
            </a:lvl6pPr>
            <a:lvl7pPr indent="0" lvl="6" marL="0" algn="ctr">
              <a:spcBef>
                <a:spcPts val="0"/>
              </a:spcBef>
              <a:buNone/>
              <a:defRPr b="1" i="0" sz="1200" u="none" cap="none" strike="noStrike">
                <a:solidFill>
                  <a:schemeClr val="lt1"/>
                </a:solidFill>
                <a:latin typeface="Calibri"/>
                <a:ea typeface="Calibri"/>
                <a:cs typeface="Calibri"/>
                <a:sym typeface="Calibri"/>
              </a:defRPr>
            </a:lvl7pPr>
            <a:lvl8pPr indent="0" lvl="7" marL="0" algn="ctr">
              <a:spcBef>
                <a:spcPts val="0"/>
              </a:spcBef>
              <a:buNone/>
              <a:defRPr b="1" i="0" sz="1200" u="none" cap="none" strike="noStrike">
                <a:solidFill>
                  <a:schemeClr val="lt1"/>
                </a:solidFill>
                <a:latin typeface="Calibri"/>
                <a:ea typeface="Calibri"/>
                <a:cs typeface="Calibri"/>
                <a:sym typeface="Calibri"/>
              </a:defRPr>
            </a:lvl8pPr>
            <a:lvl9pPr indent="0" lvl="8" marL="0" algn="ctr">
              <a:spcBef>
                <a:spcPts val="0"/>
              </a:spcBef>
              <a:buNone/>
              <a:defRPr b="1" i="0" sz="12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US"/>
              <a:t>‹#›</a:t>
            </a:fld>
            <a:endParaRPr/>
          </a:p>
        </p:txBody>
      </p:sp>
      <p:sp>
        <p:nvSpPr>
          <p:cNvPr id="47" name="Google Shape;47;p24"/>
          <p:cNvSpPr txBox="1"/>
          <p:nvPr>
            <p:ph type="title"/>
          </p:nvPr>
        </p:nvSpPr>
        <p:spPr>
          <a:xfrm>
            <a:off x="1016192" y="414134"/>
            <a:ext cx="9178566" cy="544574"/>
          </a:xfrm>
          <a:prstGeom prst="rect">
            <a:avLst/>
          </a:prstGeom>
          <a:noFill/>
          <a:ln>
            <a:noFill/>
          </a:ln>
        </p:spPr>
        <p:txBody>
          <a:bodyPr anchorCtr="0" anchor="t" bIns="45700" lIns="91425" spcFirstLastPara="1" rIns="91425" wrap="square" tIns="45700">
            <a:normAutofit/>
          </a:bodyPr>
          <a:lstStyle>
            <a:lvl1pPr lvl="0" algn="l">
              <a:lnSpc>
                <a:spcPct val="90000"/>
              </a:lnSpc>
              <a:spcBef>
                <a:spcPts val="0"/>
              </a:spcBef>
              <a:spcAft>
                <a:spcPts val="0"/>
              </a:spcAft>
              <a:buClr>
                <a:schemeClr val="dk1"/>
              </a:buClr>
              <a:buSzPts val="3200"/>
              <a:buFont typeface="Arial"/>
              <a:buNone/>
              <a:defRPr sz="3200">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_BODY Slide LEFT 2">
  <p:cSld name="4_BODY Slide LEFT 2">
    <p:spTree>
      <p:nvGrpSpPr>
        <p:cNvPr id="48" name="Shape 48"/>
        <p:cNvGrpSpPr/>
        <p:nvPr/>
      </p:nvGrpSpPr>
      <p:grpSpPr>
        <a:xfrm>
          <a:off x="0" y="0"/>
          <a:ext cx="0" cy="0"/>
          <a:chOff x="0" y="0"/>
          <a:chExt cx="0" cy="0"/>
        </a:xfrm>
      </p:grpSpPr>
      <p:pic>
        <p:nvPicPr>
          <p:cNvPr id="49" name="Google Shape;49;p25"/>
          <p:cNvPicPr preferRelativeResize="0"/>
          <p:nvPr/>
        </p:nvPicPr>
        <p:blipFill rotWithShape="1">
          <a:blip r:embed="rId2">
            <a:alphaModFix/>
          </a:blip>
          <a:srcRect b="0" l="0" r="0" t="0"/>
          <a:stretch/>
        </p:blipFill>
        <p:spPr>
          <a:xfrm>
            <a:off x="0" y="0"/>
            <a:ext cx="12192000" cy="6858000"/>
          </a:xfrm>
          <a:prstGeom prst="rect">
            <a:avLst/>
          </a:prstGeom>
          <a:noFill/>
          <a:ln>
            <a:noFill/>
          </a:ln>
        </p:spPr>
      </p:pic>
      <p:sp>
        <p:nvSpPr>
          <p:cNvPr id="50" name="Google Shape;50;p25"/>
          <p:cNvSpPr/>
          <p:nvPr/>
        </p:nvSpPr>
        <p:spPr>
          <a:xfrm>
            <a:off x="11667442" y="6327914"/>
            <a:ext cx="308043" cy="308043"/>
          </a:xfrm>
          <a:prstGeom prst="ellipse">
            <a:avLst/>
          </a:prstGeom>
          <a:solidFill>
            <a:srgbClr val="1EAC4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51" name="Google Shape;51;p25"/>
          <p:cNvSpPr txBox="1"/>
          <p:nvPr>
            <p:ph idx="12" type="sldNum"/>
          </p:nvPr>
        </p:nvSpPr>
        <p:spPr>
          <a:xfrm>
            <a:off x="11602610" y="6299373"/>
            <a:ext cx="437707" cy="365125"/>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b="1" i="0" sz="1200" u="none" cap="none" strike="noStrike">
                <a:solidFill>
                  <a:schemeClr val="lt1"/>
                </a:solidFill>
                <a:latin typeface="Calibri"/>
                <a:ea typeface="Calibri"/>
                <a:cs typeface="Calibri"/>
                <a:sym typeface="Calibri"/>
              </a:defRPr>
            </a:lvl1pPr>
            <a:lvl2pPr indent="0" lvl="1" marL="0" algn="ctr">
              <a:spcBef>
                <a:spcPts val="0"/>
              </a:spcBef>
              <a:buNone/>
              <a:defRPr b="1" i="0" sz="1200" u="none" cap="none" strike="noStrike">
                <a:solidFill>
                  <a:schemeClr val="lt1"/>
                </a:solidFill>
                <a:latin typeface="Calibri"/>
                <a:ea typeface="Calibri"/>
                <a:cs typeface="Calibri"/>
                <a:sym typeface="Calibri"/>
              </a:defRPr>
            </a:lvl2pPr>
            <a:lvl3pPr indent="0" lvl="2" marL="0" algn="ctr">
              <a:spcBef>
                <a:spcPts val="0"/>
              </a:spcBef>
              <a:buNone/>
              <a:defRPr b="1" i="0" sz="1200" u="none" cap="none" strike="noStrike">
                <a:solidFill>
                  <a:schemeClr val="lt1"/>
                </a:solidFill>
                <a:latin typeface="Calibri"/>
                <a:ea typeface="Calibri"/>
                <a:cs typeface="Calibri"/>
                <a:sym typeface="Calibri"/>
              </a:defRPr>
            </a:lvl3pPr>
            <a:lvl4pPr indent="0" lvl="3" marL="0" algn="ctr">
              <a:spcBef>
                <a:spcPts val="0"/>
              </a:spcBef>
              <a:buNone/>
              <a:defRPr b="1" i="0" sz="1200" u="none" cap="none" strike="noStrike">
                <a:solidFill>
                  <a:schemeClr val="lt1"/>
                </a:solidFill>
                <a:latin typeface="Calibri"/>
                <a:ea typeface="Calibri"/>
                <a:cs typeface="Calibri"/>
                <a:sym typeface="Calibri"/>
              </a:defRPr>
            </a:lvl4pPr>
            <a:lvl5pPr indent="0" lvl="4" marL="0" algn="ctr">
              <a:spcBef>
                <a:spcPts val="0"/>
              </a:spcBef>
              <a:buNone/>
              <a:defRPr b="1" i="0" sz="1200" u="none" cap="none" strike="noStrike">
                <a:solidFill>
                  <a:schemeClr val="lt1"/>
                </a:solidFill>
                <a:latin typeface="Calibri"/>
                <a:ea typeface="Calibri"/>
                <a:cs typeface="Calibri"/>
                <a:sym typeface="Calibri"/>
              </a:defRPr>
            </a:lvl5pPr>
            <a:lvl6pPr indent="0" lvl="5" marL="0" algn="ctr">
              <a:spcBef>
                <a:spcPts val="0"/>
              </a:spcBef>
              <a:buNone/>
              <a:defRPr b="1" i="0" sz="1200" u="none" cap="none" strike="noStrike">
                <a:solidFill>
                  <a:schemeClr val="lt1"/>
                </a:solidFill>
                <a:latin typeface="Calibri"/>
                <a:ea typeface="Calibri"/>
                <a:cs typeface="Calibri"/>
                <a:sym typeface="Calibri"/>
              </a:defRPr>
            </a:lvl6pPr>
            <a:lvl7pPr indent="0" lvl="6" marL="0" algn="ctr">
              <a:spcBef>
                <a:spcPts val="0"/>
              </a:spcBef>
              <a:buNone/>
              <a:defRPr b="1" i="0" sz="1200" u="none" cap="none" strike="noStrike">
                <a:solidFill>
                  <a:schemeClr val="lt1"/>
                </a:solidFill>
                <a:latin typeface="Calibri"/>
                <a:ea typeface="Calibri"/>
                <a:cs typeface="Calibri"/>
                <a:sym typeface="Calibri"/>
              </a:defRPr>
            </a:lvl7pPr>
            <a:lvl8pPr indent="0" lvl="7" marL="0" algn="ctr">
              <a:spcBef>
                <a:spcPts val="0"/>
              </a:spcBef>
              <a:buNone/>
              <a:defRPr b="1" i="0" sz="1200" u="none" cap="none" strike="noStrike">
                <a:solidFill>
                  <a:schemeClr val="lt1"/>
                </a:solidFill>
                <a:latin typeface="Calibri"/>
                <a:ea typeface="Calibri"/>
                <a:cs typeface="Calibri"/>
                <a:sym typeface="Calibri"/>
              </a:defRPr>
            </a:lvl8pPr>
            <a:lvl9pPr indent="0" lvl="8" marL="0" algn="ctr">
              <a:spcBef>
                <a:spcPts val="0"/>
              </a:spcBef>
              <a:buNone/>
              <a:defRPr b="1" i="0" sz="12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US"/>
              <a:t>‹#›</a:t>
            </a:fld>
            <a:endParaRPr/>
          </a:p>
        </p:txBody>
      </p:sp>
      <p:sp>
        <p:nvSpPr>
          <p:cNvPr id="52" name="Google Shape;52;p25"/>
          <p:cNvSpPr txBox="1"/>
          <p:nvPr>
            <p:ph idx="1" type="body"/>
          </p:nvPr>
        </p:nvSpPr>
        <p:spPr>
          <a:xfrm>
            <a:off x="1016192" y="1232420"/>
            <a:ext cx="10581297" cy="5331413"/>
          </a:xfrm>
          <a:prstGeom prst="rect">
            <a:avLst/>
          </a:prstGeom>
          <a:noFill/>
          <a:ln>
            <a:noFill/>
          </a:ln>
        </p:spPr>
        <p:txBody>
          <a:bodyPr anchorCtr="0" anchor="t" bIns="45700" lIns="91425" spcFirstLastPara="1" rIns="91425" wrap="square" tIns="45700">
            <a:normAutofit/>
          </a:bodyPr>
          <a:lstStyle>
            <a:lvl1pPr indent="-406400" lvl="0" marL="457200" algn="l">
              <a:lnSpc>
                <a:spcPct val="100000"/>
              </a:lnSpc>
              <a:spcBef>
                <a:spcPts val="0"/>
              </a:spcBef>
              <a:spcAft>
                <a:spcPts val="0"/>
              </a:spcAft>
              <a:buClr>
                <a:schemeClr val="dk1"/>
              </a:buClr>
              <a:buSzPts val="2800"/>
              <a:buChar char="•"/>
              <a:defRPr>
                <a:latin typeface="Arial"/>
                <a:ea typeface="Arial"/>
                <a:cs typeface="Arial"/>
                <a:sym typeface="Arial"/>
              </a:defRPr>
            </a:lvl1pPr>
            <a:lvl2pPr indent="-381000" lvl="1" marL="914400" algn="l">
              <a:lnSpc>
                <a:spcPct val="100000"/>
              </a:lnSpc>
              <a:spcBef>
                <a:spcPts val="600"/>
              </a:spcBef>
              <a:spcAft>
                <a:spcPts val="0"/>
              </a:spcAft>
              <a:buClr>
                <a:schemeClr val="dk1"/>
              </a:buClr>
              <a:buSzPts val="2400"/>
              <a:buChar char="•"/>
              <a:defRPr>
                <a:latin typeface="Arial"/>
                <a:ea typeface="Arial"/>
                <a:cs typeface="Arial"/>
                <a:sym typeface="Arial"/>
              </a:defRPr>
            </a:lvl2pPr>
            <a:lvl3pPr indent="-355600" lvl="2" marL="1371600" algn="l">
              <a:lnSpc>
                <a:spcPct val="100000"/>
              </a:lnSpc>
              <a:spcBef>
                <a:spcPts val="600"/>
              </a:spcBef>
              <a:spcAft>
                <a:spcPts val="0"/>
              </a:spcAft>
              <a:buClr>
                <a:schemeClr val="dk1"/>
              </a:buClr>
              <a:buSzPts val="2000"/>
              <a:buChar char="•"/>
              <a:defRPr>
                <a:latin typeface="Arial"/>
                <a:ea typeface="Arial"/>
                <a:cs typeface="Arial"/>
                <a:sym typeface="Arial"/>
              </a:defRPr>
            </a:lvl3pPr>
            <a:lvl4pPr indent="-342900" lvl="3" marL="1828800" algn="l">
              <a:lnSpc>
                <a:spcPct val="100000"/>
              </a:lnSpc>
              <a:spcBef>
                <a:spcPts val="600"/>
              </a:spcBef>
              <a:spcAft>
                <a:spcPts val="0"/>
              </a:spcAft>
              <a:buClr>
                <a:schemeClr val="dk1"/>
              </a:buClr>
              <a:buSzPts val="1800"/>
              <a:buChar char="•"/>
              <a:defRPr>
                <a:latin typeface="Arial"/>
                <a:ea typeface="Arial"/>
                <a:cs typeface="Arial"/>
                <a:sym typeface="Arial"/>
              </a:defRPr>
            </a:lvl4pPr>
            <a:lvl5pPr indent="-342900" lvl="4" marL="2286000" algn="l">
              <a:lnSpc>
                <a:spcPct val="100000"/>
              </a:lnSpc>
              <a:spcBef>
                <a:spcPts val="600"/>
              </a:spcBef>
              <a:spcAft>
                <a:spcPts val="0"/>
              </a:spcAft>
              <a:buClr>
                <a:schemeClr val="dk1"/>
              </a:buClr>
              <a:buSzPts val="1800"/>
              <a:buChar char="•"/>
              <a:defRPr>
                <a:latin typeface="Arial"/>
                <a:ea typeface="Arial"/>
                <a:cs typeface="Arial"/>
                <a:sym typeface="Arial"/>
              </a:defRPr>
            </a:lvl5pPr>
            <a:lvl6pPr indent="-342900" lvl="5" marL="2743200" algn="l">
              <a:lnSpc>
                <a:spcPct val="90000"/>
              </a:lnSpc>
              <a:spcBef>
                <a:spcPts val="6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3" name="Google Shape;53;p25"/>
          <p:cNvSpPr txBox="1"/>
          <p:nvPr>
            <p:ph type="title"/>
          </p:nvPr>
        </p:nvSpPr>
        <p:spPr>
          <a:xfrm>
            <a:off x="1016191" y="414134"/>
            <a:ext cx="10581297" cy="544574"/>
          </a:xfrm>
          <a:prstGeom prst="rect">
            <a:avLst/>
          </a:prstGeom>
          <a:noFill/>
          <a:ln>
            <a:noFill/>
          </a:ln>
        </p:spPr>
        <p:txBody>
          <a:bodyPr anchorCtr="0" anchor="t" bIns="45700" lIns="91425" spcFirstLastPara="1" rIns="91425" wrap="square" tIns="45700">
            <a:normAutofit/>
          </a:bodyPr>
          <a:lstStyle>
            <a:lvl1pPr lvl="0" algn="l">
              <a:lnSpc>
                <a:spcPct val="90000"/>
              </a:lnSpc>
              <a:spcBef>
                <a:spcPts val="0"/>
              </a:spcBef>
              <a:spcAft>
                <a:spcPts val="0"/>
              </a:spcAft>
              <a:buClr>
                <a:schemeClr val="dk1"/>
              </a:buClr>
              <a:buSzPts val="3200"/>
              <a:buFont typeface="Arial"/>
              <a:buNone/>
              <a:defRPr sz="3200">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5_BODY Slide LEFT 3">
  <p:cSld name="5_BODY Slide LEFT 3">
    <p:spTree>
      <p:nvGrpSpPr>
        <p:cNvPr id="54" name="Shape 54"/>
        <p:cNvGrpSpPr/>
        <p:nvPr/>
      </p:nvGrpSpPr>
      <p:grpSpPr>
        <a:xfrm>
          <a:off x="0" y="0"/>
          <a:ext cx="0" cy="0"/>
          <a:chOff x="0" y="0"/>
          <a:chExt cx="0" cy="0"/>
        </a:xfrm>
      </p:grpSpPr>
      <p:pic>
        <p:nvPicPr>
          <p:cNvPr id="55" name="Google Shape;55;p26"/>
          <p:cNvPicPr preferRelativeResize="0"/>
          <p:nvPr/>
        </p:nvPicPr>
        <p:blipFill rotWithShape="1">
          <a:blip r:embed="rId2">
            <a:alphaModFix/>
          </a:blip>
          <a:srcRect b="0" l="0" r="0" t="0"/>
          <a:stretch/>
        </p:blipFill>
        <p:spPr>
          <a:xfrm>
            <a:off x="0" y="0"/>
            <a:ext cx="12192000" cy="6858000"/>
          </a:xfrm>
          <a:prstGeom prst="rect">
            <a:avLst/>
          </a:prstGeom>
          <a:noFill/>
          <a:ln>
            <a:noFill/>
          </a:ln>
        </p:spPr>
      </p:pic>
      <p:sp>
        <p:nvSpPr>
          <p:cNvPr id="56" name="Google Shape;56;p26"/>
          <p:cNvSpPr/>
          <p:nvPr/>
        </p:nvSpPr>
        <p:spPr>
          <a:xfrm>
            <a:off x="11667442" y="6327914"/>
            <a:ext cx="308043" cy="308043"/>
          </a:xfrm>
          <a:prstGeom prst="ellipse">
            <a:avLst/>
          </a:prstGeom>
          <a:solidFill>
            <a:srgbClr val="1EAC4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57" name="Google Shape;57;p26"/>
          <p:cNvSpPr txBox="1"/>
          <p:nvPr>
            <p:ph idx="12" type="sldNum"/>
          </p:nvPr>
        </p:nvSpPr>
        <p:spPr>
          <a:xfrm>
            <a:off x="11602610" y="6299373"/>
            <a:ext cx="437707" cy="365125"/>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b="1" i="0" sz="1200" u="none" cap="none" strike="noStrike">
                <a:solidFill>
                  <a:schemeClr val="lt1"/>
                </a:solidFill>
                <a:latin typeface="Calibri"/>
                <a:ea typeface="Calibri"/>
                <a:cs typeface="Calibri"/>
                <a:sym typeface="Calibri"/>
              </a:defRPr>
            </a:lvl1pPr>
            <a:lvl2pPr indent="0" lvl="1" marL="0" algn="ctr">
              <a:spcBef>
                <a:spcPts val="0"/>
              </a:spcBef>
              <a:buNone/>
              <a:defRPr b="1" i="0" sz="1200" u="none" cap="none" strike="noStrike">
                <a:solidFill>
                  <a:schemeClr val="lt1"/>
                </a:solidFill>
                <a:latin typeface="Calibri"/>
                <a:ea typeface="Calibri"/>
                <a:cs typeface="Calibri"/>
                <a:sym typeface="Calibri"/>
              </a:defRPr>
            </a:lvl2pPr>
            <a:lvl3pPr indent="0" lvl="2" marL="0" algn="ctr">
              <a:spcBef>
                <a:spcPts val="0"/>
              </a:spcBef>
              <a:buNone/>
              <a:defRPr b="1" i="0" sz="1200" u="none" cap="none" strike="noStrike">
                <a:solidFill>
                  <a:schemeClr val="lt1"/>
                </a:solidFill>
                <a:latin typeface="Calibri"/>
                <a:ea typeface="Calibri"/>
                <a:cs typeface="Calibri"/>
                <a:sym typeface="Calibri"/>
              </a:defRPr>
            </a:lvl3pPr>
            <a:lvl4pPr indent="0" lvl="3" marL="0" algn="ctr">
              <a:spcBef>
                <a:spcPts val="0"/>
              </a:spcBef>
              <a:buNone/>
              <a:defRPr b="1" i="0" sz="1200" u="none" cap="none" strike="noStrike">
                <a:solidFill>
                  <a:schemeClr val="lt1"/>
                </a:solidFill>
                <a:latin typeface="Calibri"/>
                <a:ea typeface="Calibri"/>
                <a:cs typeface="Calibri"/>
                <a:sym typeface="Calibri"/>
              </a:defRPr>
            </a:lvl4pPr>
            <a:lvl5pPr indent="0" lvl="4" marL="0" algn="ctr">
              <a:spcBef>
                <a:spcPts val="0"/>
              </a:spcBef>
              <a:buNone/>
              <a:defRPr b="1" i="0" sz="1200" u="none" cap="none" strike="noStrike">
                <a:solidFill>
                  <a:schemeClr val="lt1"/>
                </a:solidFill>
                <a:latin typeface="Calibri"/>
                <a:ea typeface="Calibri"/>
                <a:cs typeface="Calibri"/>
                <a:sym typeface="Calibri"/>
              </a:defRPr>
            </a:lvl5pPr>
            <a:lvl6pPr indent="0" lvl="5" marL="0" algn="ctr">
              <a:spcBef>
                <a:spcPts val="0"/>
              </a:spcBef>
              <a:buNone/>
              <a:defRPr b="1" i="0" sz="1200" u="none" cap="none" strike="noStrike">
                <a:solidFill>
                  <a:schemeClr val="lt1"/>
                </a:solidFill>
                <a:latin typeface="Calibri"/>
                <a:ea typeface="Calibri"/>
                <a:cs typeface="Calibri"/>
                <a:sym typeface="Calibri"/>
              </a:defRPr>
            </a:lvl6pPr>
            <a:lvl7pPr indent="0" lvl="6" marL="0" algn="ctr">
              <a:spcBef>
                <a:spcPts val="0"/>
              </a:spcBef>
              <a:buNone/>
              <a:defRPr b="1" i="0" sz="1200" u="none" cap="none" strike="noStrike">
                <a:solidFill>
                  <a:schemeClr val="lt1"/>
                </a:solidFill>
                <a:latin typeface="Calibri"/>
                <a:ea typeface="Calibri"/>
                <a:cs typeface="Calibri"/>
                <a:sym typeface="Calibri"/>
              </a:defRPr>
            </a:lvl7pPr>
            <a:lvl8pPr indent="0" lvl="7" marL="0" algn="ctr">
              <a:spcBef>
                <a:spcPts val="0"/>
              </a:spcBef>
              <a:buNone/>
              <a:defRPr b="1" i="0" sz="1200" u="none" cap="none" strike="noStrike">
                <a:solidFill>
                  <a:schemeClr val="lt1"/>
                </a:solidFill>
                <a:latin typeface="Calibri"/>
                <a:ea typeface="Calibri"/>
                <a:cs typeface="Calibri"/>
                <a:sym typeface="Calibri"/>
              </a:defRPr>
            </a:lvl8pPr>
            <a:lvl9pPr indent="0" lvl="8" marL="0" algn="ctr">
              <a:spcBef>
                <a:spcPts val="0"/>
              </a:spcBef>
              <a:buNone/>
              <a:defRPr b="1" i="0" sz="12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US"/>
              <a:t>‹#›</a:t>
            </a:fld>
            <a:endParaRPr/>
          </a:p>
        </p:txBody>
      </p:sp>
      <p:sp>
        <p:nvSpPr>
          <p:cNvPr id="58" name="Google Shape;58;p26"/>
          <p:cNvSpPr txBox="1"/>
          <p:nvPr>
            <p:ph idx="1" type="body"/>
          </p:nvPr>
        </p:nvSpPr>
        <p:spPr>
          <a:xfrm>
            <a:off x="1016192" y="1232420"/>
            <a:ext cx="10581297" cy="5331413"/>
          </a:xfrm>
          <a:prstGeom prst="rect">
            <a:avLst/>
          </a:prstGeom>
          <a:noFill/>
          <a:ln>
            <a:noFill/>
          </a:ln>
        </p:spPr>
        <p:txBody>
          <a:bodyPr anchorCtr="0" anchor="t" bIns="45700" lIns="91425" spcFirstLastPara="1" rIns="91425" wrap="square" tIns="45700">
            <a:normAutofit/>
          </a:bodyPr>
          <a:lstStyle>
            <a:lvl1pPr indent="-406400" lvl="0" marL="457200" algn="l">
              <a:lnSpc>
                <a:spcPct val="100000"/>
              </a:lnSpc>
              <a:spcBef>
                <a:spcPts val="0"/>
              </a:spcBef>
              <a:spcAft>
                <a:spcPts val="0"/>
              </a:spcAft>
              <a:buClr>
                <a:schemeClr val="dk1"/>
              </a:buClr>
              <a:buSzPts val="2800"/>
              <a:buChar char="•"/>
              <a:defRPr>
                <a:latin typeface="Arial"/>
                <a:ea typeface="Arial"/>
                <a:cs typeface="Arial"/>
                <a:sym typeface="Arial"/>
              </a:defRPr>
            </a:lvl1pPr>
            <a:lvl2pPr indent="-381000" lvl="1" marL="914400" algn="l">
              <a:lnSpc>
                <a:spcPct val="100000"/>
              </a:lnSpc>
              <a:spcBef>
                <a:spcPts val="600"/>
              </a:spcBef>
              <a:spcAft>
                <a:spcPts val="0"/>
              </a:spcAft>
              <a:buClr>
                <a:schemeClr val="dk1"/>
              </a:buClr>
              <a:buSzPts val="2400"/>
              <a:buChar char="•"/>
              <a:defRPr>
                <a:latin typeface="Arial"/>
                <a:ea typeface="Arial"/>
                <a:cs typeface="Arial"/>
                <a:sym typeface="Arial"/>
              </a:defRPr>
            </a:lvl2pPr>
            <a:lvl3pPr indent="-355600" lvl="2" marL="1371600" algn="l">
              <a:lnSpc>
                <a:spcPct val="100000"/>
              </a:lnSpc>
              <a:spcBef>
                <a:spcPts val="600"/>
              </a:spcBef>
              <a:spcAft>
                <a:spcPts val="0"/>
              </a:spcAft>
              <a:buClr>
                <a:schemeClr val="dk1"/>
              </a:buClr>
              <a:buSzPts val="2000"/>
              <a:buChar char="•"/>
              <a:defRPr>
                <a:latin typeface="Arial"/>
                <a:ea typeface="Arial"/>
                <a:cs typeface="Arial"/>
                <a:sym typeface="Arial"/>
              </a:defRPr>
            </a:lvl3pPr>
            <a:lvl4pPr indent="-342900" lvl="3" marL="1828800" algn="l">
              <a:lnSpc>
                <a:spcPct val="100000"/>
              </a:lnSpc>
              <a:spcBef>
                <a:spcPts val="600"/>
              </a:spcBef>
              <a:spcAft>
                <a:spcPts val="0"/>
              </a:spcAft>
              <a:buClr>
                <a:schemeClr val="dk1"/>
              </a:buClr>
              <a:buSzPts val="1800"/>
              <a:buChar char="•"/>
              <a:defRPr>
                <a:latin typeface="Arial"/>
                <a:ea typeface="Arial"/>
                <a:cs typeface="Arial"/>
                <a:sym typeface="Arial"/>
              </a:defRPr>
            </a:lvl4pPr>
            <a:lvl5pPr indent="-342900" lvl="4" marL="2286000" algn="l">
              <a:lnSpc>
                <a:spcPct val="100000"/>
              </a:lnSpc>
              <a:spcBef>
                <a:spcPts val="600"/>
              </a:spcBef>
              <a:spcAft>
                <a:spcPts val="0"/>
              </a:spcAft>
              <a:buClr>
                <a:schemeClr val="dk1"/>
              </a:buClr>
              <a:buSzPts val="1800"/>
              <a:buChar char="•"/>
              <a:defRPr>
                <a:latin typeface="Arial"/>
                <a:ea typeface="Arial"/>
                <a:cs typeface="Arial"/>
                <a:sym typeface="Arial"/>
              </a:defRPr>
            </a:lvl5pPr>
            <a:lvl6pPr indent="-342900" lvl="5" marL="2743200" algn="l">
              <a:lnSpc>
                <a:spcPct val="90000"/>
              </a:lnSpc>
              <a:spcBef>
                <a:spcPts val="6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9" name="Google Shape;59;p26"/>
          <p:cNvSpPr txBox="1"/>
          <p:nvPr>
            <p:ph type="title"/>
          </p:nvPr>
        </p:nvSpPr>
        <p:spPr>
          <a:xfrm>
            <a:off x="1016191" y="414134"/>
            <a:ext cx="10581297" cy="544574"/>
          </a:xfrm>
          <a:prstGeom prst="rect">
            <a:avLst/>
          </a:prstGeom>
          <a:noFill/>
          <a:ln>
            <a:noFill/>
          </a:ln>
        </p:spPr>
        <p:txBody>
          <a:bodyPr anchorCtr="0" anchor="t" bIns="45700" lIns="91425" spcFirstLastPara="1" rIns="91425" wrap="square" tIns="45700">
            <a:normAutofit/>
          </a:bodyPr>
          <a:lstStyle>
            <a:lvl1pPr lvl="0" algn="l">
              <a:lnSpc>
                <a:spcPct val="90000"/>
              </a:lnSpc>
              <a:spcBef>
                <a:spcPts val="0"/>
              </a:spcBef>
              <a:spcAft>
                <a:spcPts val="0"/>
              </a:spcAft>
              <a:buClr>
                <a:schemeClr val="dk1"/>
              </a:buClr>
              <a:buSzPts val="3200"/>
              <a:buFont typeface="Arial"/>
              <a:buNone/>
              <a:defRPr sz="3200">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6_BODY Slide LEFT 4">
  <p:cSld name="6_BODY Slide LEFT 4">
    <p:spTree>
      <p:nvGrpSpPr>
        <p:cNvPr id="60" name="Shape 60"/>
        <p:cNvGrpSpPr/>
        <p:nvPr/>
      </p:nvGrpSpPr>
      <p:grpSpPr>
        <a:xfrm>
          <a:off x="0" y="0"/>
          <a:ext cx="0" cy="0"/>
          <a:chOff x="0" y="0"/>
          <a:chExt cx="0" cy="0"/>
        </a:xfrm>
      </p:grpSpPr>
      <p:pic>
        <p:nvPicPr>
          <p:cNvPr id="61" name="Google Shape;61;p27"/>
          <p:cNvPicPr preferRelativeResize="0"/>
          <p:nvPr/>
        </p:nvPicPr>
        <p:blipFill rotWithShape="1">
          <a:blip r:embed="rId2">
            <a:alphaModFix/>
          </a:blip>
          <a:srcRect b="0" l="0" r="0" t="0"/>
          <a:stretch/>
        </p:blipFill>
        <p:spPr>
          <a:xfrm>
            <a:off x="0" y="0"/>
            <a:ext cx="12192000" cy="6858000"/>
          </a:xfrm>
          <a:prstGeom prst="rect">
            <a:avLst/>
          </a:prstGeom>
          <a:noFill/>
          <a:ln>
            <a:noFill/>
          </a:ln>
        </p:spPr>
      </p:pic>
      <p:sp>
        <p:nvSpPr>
          <p:cNvPr id="62" name="Google Shape;62;p27"/>
          <p:cNvSpPr/>
          <p:nvPr/>
        </p:nvSpPr>
        <p:spPr>
          <a:xfrm>
            <a:off x="11667442" y="6327914"/>
            <a:ext cx="308043" cy="308043"/>
          </a:xfrm>
          <a:prstGeom prst="ellipse">
            <a:avLst/>
          </a:prstGeom>
          <a:solidFill>
            <a:srgbClr val="1EAC4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63" name="Google Shape;63;p27"/>
          <p:cNvSpPr txBox="1"/>
          <p:nvPr>
            <p:ph idx="12" type="sldNum"/>
          </p:nvPr>
        </p:nvSpPr>
        <p:spPr>
          <a:xfrm>
            <a:off x="11602610" y="6299373"/>
            <a:ext cx="437707" cy="365125"/>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b="1" i="0" sz="1200" u="none" cap="none" strike="noStrike">
                <a:solidFill>
                  <a:schemeClr val="lt1"/>
                </a:solidFill>
                <a:latin typeface="Calibri"/>
                <a:ea typeface="Calibri"/>
                <a:cs typeface="Calibri"/>
                <a:sym typeface="Calibri"/>
              </a:defRPr>
            </a:lvl1pPr>
            <a:lvl2pPr indent="0" lvl="1" marL="0" algn="ctr">
              <a:spcBef>
                <a:spcPts val="0"/>
              </a:spcBef>
              <a:buNone/>
              <a:defRPr b="1" i="0" sz="1200" u="none" cap="none" strike="noStrike">
                <a:solidFill>
                  <a:schemeClr val="lt1"/>
                </a:solidFill>
                <a:latin typeface="Calibri"/>
                <a:ea typeface="Calibri"/>
                <a:cs typeface="Calibri"/>
                <a:sym typeface="Calibri"/>
              </a:defRPr>
            </a:lvl2pPr>
            <a:lvl3pPr indent="0" lvl="2" marL="0" algn="ctr">
              <a:spcBef>
                <a:spcPts val="0"/>
              </a:spcBef>
              <a:buNone/>
              <a:defRPr b="1" i="0" sz="1200" u="none" cap="none" strike="noStrike">
                <a:solidFill>
                  <a:schemeClr val="lt1"/>
                </a:solidFill>
                <a:latin typeface="Calibri"/>
                <a:ea typeface="Calibri"/>
                <a:cs typeface="Calibri"/>
                <a:sym typeface="Calibri"/>
              </a:defRPr>
            </a:lvl3pPr>
            <a:lvl4pPr indent="0" lvl="3" marL="0" algn="ctr">
              <a:spcBef>
                <a:spcPts val="0"/>
              </a:spcBef>
              <a:buNone/>
              <a:defRPr b="1" i="0" sz="1200" u="none" cap="none" strike="noStrike">
                <a:solidFill>
                  <a:schemeClr val="lt1"/>
                </a:solidFill>
                <a:latin typeface="Calibri"/>
                <a:ea typeface="Calibri"/>
                <a:cs typeface="Calibri"/>
                <a:sym typeface="Calibri"/>
              </a:defRPr>
            </a:lvl4pPr>
            <a:lvl5pPr indent="0" lvl="4" marL="0" algn="ctr">
              <a:spcBef>
                <a:spcPts val="0"/>
              </a:spcBef>
              <a:buNone/>
              <a:defRPr b="1" i="0" sz="1200" u="none" cap="none" strike="noStrike">
                <a:solidFill>
                  <a:schemeClr val="lt1"/>
                </a:solidFill>
                <a:latin typeface="Calibri"/>
                <a:ea typeface="Calibri"/>
                <a:cs typeface="Calibri"/>
                <a:sym typeface="Calibri"/>
              </a:defRPr>
            </a:lvl5pPr>
            <a:lvl6pPr indent="0" lvl="5" marL="0" algn="ctr">
              <a:spcBef>
                <a:spcPts val="0"/>
              </a:spcBef>
              <a:buNone/>
              <a:defRPr b="1" i="0" sz="1200" u="none" cap="none" strike="noStrike">
                <a:solidFill>
                  <a:schemeClr val="lt1"/>
                </a:solidFill>
                <a:latin typeface="Calibri"/>
                <a:ea typeface="Calibri"/>
                <a:cs typeface="Calibri"/>
                <a:sym typeface="Calibri"/>
              </a:defRPr>
            </a:lvl6pPr>
            <a:lvl7pPr indent="0" lvl="6" marL="0" algn="ctr">
              <a:spcBef>
                <a:spcPts val="0"/>
              </a:spcBef>
              <a:buNone/>
              <a:defRPr b="1" i="0" sz="1200" u="none" cap="none" strike="noStrike">
                <a:solidFill>
                  <a:schemeClr val="lt1"/>
                </a:solidFill>
                <a:latin typeface="Calibri"/>
                <a:ea typeface="Calibri"/>
                <a:cs typeface="Calibri"/>
                <a:sym typeface="Calibri"/>
              </a:defRPr>
            </a:lvl7pPr>
            <a:lvl8pPr indent="0" lvl="7" marL="0" algn="ctr">
              <a:spcBef>
                <a:spcPts val="0"/>
              </a:spcBef>
              <a:buNone/>
              <a:defRPr b="1" i="0" sz="1200" u="none" cap="none" strike="noStrike">
                <a:solidFill>
                  <a:schemeClr val="lt1"/>
                </a:solidFill>
                <a:latin typeface="Calibri"/>
                <a:ea typeface="Calibri"/>
                <a:cs typeface="Calibri"/>
                <a:sym typeface="Calibri"/>
              </a:defRPr>
            </a:lvl8pPr>
            <a:lvl9pPr indent="0" lvl="8" marL="0" algn="ctr">
              <a:spcBef>
                <a:spcPts val="0"/>
              </a:spcBef>
              <a:buNone/>
              <a:defRPr b="1" i="0" sz="12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US"/>
              <a:t>‹#›</a:t>
            </a:fld>
            <a:endParaRPr/>
          </a:p>
        </p:txBody>
      </p:sp>
      <p:sp>
        <p:nvSpPr>
          <p:cNvPr id="64" name="Google Shape;64;p27"/>
          <p:cNvSpPr txBox="1"/>
          <p:nvPr>
            <p:ph idx="1" type="body"/>
          </p:nvPr>
        </p:nvSpPr>
        <p:spPr>
          <a:xfrm>
            <a:off x="1016192" y="1232420"/>
            <a:ext cx="10581297" cy="5331413"/>
          </a:xfrm>
          <a:prstGeom prst="rect">
            <a:avLst/>
          </a:prstGeom>
          <a:noFill/>
          <a:ln>
            <a:noFill/>
          </a:ln>
        </p:spPr>
        <p:txBody>
          <a:bodyPr anchorCtr="0" anchor="t" bIns="45700" lIns="91425" spcFirstLastPara="1" rIns="91425" wrap="square" tIns="45700">
            <a:normAutofit/>
          </a:bodyPr>
          <a:lstStyle>
            <a:lvl1pPr indent="-406400" lvl="0" marL="457200" algn="l">
              <a:lnSpc>
                <a:spcPct val="100000"/>
              </a:lnSpc>
              <a:spcBef>
                <a:spcPts val="0"/>
              </a:spcBef>
              <a:spcAft>
                <a:spcPts val="0"/>
              </a:spcAft>
              <a:buClr>
                <a:schemeClr val="dk1"/>
              </a:buClr>
              <a:buSzPts val="2800"/>
              <a:buChar char="•"/>
              <a:defRPr>
                <a:latin typeface="Arial"/>
                <a:ea typeface="Arial"/>
                <a:cs typeface="Arial"/>
                <a:sym typeface="Arial"/>
              </a:defRPr>
            </a:lvl1pPr>
            <a:lvl2pPr indent="-381000" lvl="1" marL="914400" algn="l">
              <a:lnSpc>
                <a:spcPct val="100000"/>
              </a:lnSpc>
              <a:spcBef>
                <a:spcPts val="600"/>
              </a:spcBef>
              <a:spcAft>
                <a:spcPts val="0"/>
              </a:spcAft>
              <a:buClr>
                <a:schemeClr val="dk1"/>
              </a:buClr>
              <a:buSzPts val="2400"/>
              <a:buChar char="•"/>
              <a:defRPr>
                <a:latin typeface="Arial"/>
                <a:ea typeface="Arial"/>
                <a:cs typeface="Arial"/>
                <a:sym typeface="Arial"/>
              </a:defRPr>
            </a:lvl2pPr>
            <a:lvl3pPr indent="-355600" lvl="2" marL="1371600" algn="l">
              <a:lnSpc>
                <a:spcPct val="100000"/>
              </a:lnSpc>
              <a:spcBef>
                <a:spcPts val="600"/>
              </a:spcBef>
              <a:spcAft>
                <a:spcPts val="0"/>
              </a:spcAft>
              <a:buClr>
                <a:schemeClr val="dk1"/>
              </a:buClr>
              <a:buSzPts val="2000"/>
              <a:buChar char="•"/>
              <a:defRPr>
                <a:latin typeface="Arial"/>
                <a:ea typeface="Arial"/>
                <a:cs typeface="Arial"/>
                <a:sym typeface="Arial"/>
              </a:defRPr>
            </a:lvl3pPr>
            <a:lvl4pPr indent="-342900" lvl="3" marL="1828800" algn="l">
              <a:lnSpc>
                <a:spcPct val="100000"/>
              </a:lnSpc>
              <a:spcBef>
                <a:spcPts val="600"/>
              </a:spcBef>
              <a:spcAft>
                <a:spcPts val="0"/>
              </a:spcAft>
              <a:buClr>
                <a:schemeClr val="dk1"/>
              </a:buClr>
              <a:buSzPts val="1800"/>
              <a:buChar char="•"/>
              <a:defRPr>
                <a:latin typeface="Arial"/>
                <a:ea typeface="Arial"/>
                <a:cs typeface="Arial"/>
                <a:sym typeface="Arial"/>
              </a:defRPr>
            </a:lvl4pPr>
            <a:lvl5pPr indent="-342900" lvl="4" marL="2286000" algn="l">
              <a:lnSpc>
                <a:spcPct val="100000"/>
              </a:lnSpc>
              <a:spcBef>
                <a:spcPts val="600"/>
              </a:spcBef>
              <a:spcAft>
                <a:spcPts val="0"/>
              </a:spcAft>
              <a:buClr>
                <a:schemeClr val="dk1"/>
              </a:buClr>
              <a:buSzPts val="1800"/>
              <a:buChar char="•"/>
              <a:defRPr>
                <a:latin typeface="Arial"/>
                <a:ea typeface="Arial"/>
                <a:cs typeface="Arial"/>
                <a:sym typeface="Arial"/>
              </a:defRPr>
            </a:lvl5pPr>
            <a:lvl6pPr indent="-342900" lvl="5" marL="2743200" algn="l">
              <a:lnSpc>
                <a:spcPct val="90000"/>
              </a:lnSpc>
              <a:spcBef>
                <a:spcPts val="6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5" name="Google Shape;65;p27"/>
          <p:cNvSpPr txBox="1"/>
          <p:nvPr>
            <p:ph type="title"/>
          </p:nvPr>
        </p:nvSpPr>
        <p:spPr>
          <a:xfrm>
            <a:off x="1016191" y="414134"/>
            <a:ext cx="10581297" cy="544574"/>
          </a:xfrm>
          <a:prstGeom prst="rect">
            <a:avLst/>
          </a:prstGeom>
          <a:noFill/>
          <a:ln>
            <a:noFill/>
          </a:ln>
        </p:spPr>
        <p:txBody>
          <a:bodyPr anchorCtr="0" anchor="t" bIns="45700" lIns="91425" spcFirstLastPara="1" rIns="91425" wrap="square" tIns="45700">
            <a:normAutofit/>
          </a:bodyPr>
          <a:lstStyle>
            <a:lvl1pPr lvl="0" algn="l">
              <a:lnSpc>
                <a:spcPct val="90000"/>
              </a:lnSpc>
              <a:spcBef>
                <a:spcPts val="0"/>
              </a:spcBef>
              <a:spcAft>
                <a:spcPts val="0"/>
              </a:spcAft>
              <a:buClr>
                <a:schemeClr val="dk1"/>
              </a:buClr>
              <a:buSzPts val="3200"/>
              <a:buFont typeface="Arial"/>
              <a:buNone/>
              <a:defRPr sz="3200">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7" Type="http://schemas.openxmlformats.org/officeDocument/2006/relationships/slideLayout" Target="../slideLayouts/slideLayout17.xml"/><Relationship Id="rId16" Type="http://schemas.openxmlformats.org/officeDocument/2006/relationships/slideLayout" Target="../slideLayouts/slideLayout16.xml"/><Relationship Id="rId5" Type="http://schemas.openxmlformats.org/officeDocument/2006/relationships/slideLayout" Target="../slideLayouts/slideLayout5.xml"/><Relationship Id="rId6" Type="http://schemas.openxmlformats.org/officeDocument/2006/relationships/slideLayout" Target="../slideLayouts/slideLayout6.xml"/><Relationship Id="rId18" Type="http://schemas.openxmlformats.org/officeDocument/2006/relationships/theme" Target="../theme/theme1.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sp>
        <p:nvSpPr>
          <p:cNvPr id="10" name="Google Shape;10;p18"/>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1" name="Google Shape;11;p18"/>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2" name="Google Shape;12;p1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3" name="Google Shape;13;p1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4" name="Google Shape;14;p1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27.png"/><Relationship Id="rId4" Type="http://schemas.openxmlformats.org/officeDocument/2006/relationships/image" Target="../media/image2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11.xml"/><Relationship Id="rId3" Type="http://schemas.openxmlformats.org/officeDocument/2006/relationships/image" Target="../media/image18.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12.xml"/><Relationship Id="rId3" Type="http://schemas.openxmlformats.org/officeDocument/2006/relationships/image" Target="../media/image36.jp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13.xml"/><Relationship Id="rId3" Type="http://schemas.openxmlformats.org/officeDocument/2006/relationships/image" Target="../media/image23.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14.xml"/><Relationship Id="rId3" Type="http://schemas.openxmlformats.org/officeDocument/2006/relationships/image" Target="../media/image39.jp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15.xml"/><Relationship Id="rId3" Type="http://schemas.openxmlformats.org/officeDocument/2006/relationships/image" Target="../media/image25.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16.xml"/><Relationship Id="rId3" Type="http://schemas.openxmlformats.org/officeDocument/2006/relationships/image" Target="../media/image42.jp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17.xml"/><Relationship Id="rId3" Type="http://schemas.openxmlformats.org/officeDocument/2006/relationships/image" Target="../media/image34.jp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18.xml"/><Relationship Id="rId3" Type="http://schemas.openxmlformats.org/officeDocument/2006/relationships/image" Target="../media/image26.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19.xml"/><Relationship Id="rId3" Type="http://schemas.openxmlformats.org/officeDocument/2006/relationships/image" Target="../media/image46.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xml"/><Relationship Id="rId3" Type="http://schemas.openxmlformats.org/officeDocument/2006/relationships/image" Target="../media/image14.jp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20.xml"/><Relationship Id="rId3" Type="http://schemas.openxmlformats.org/officeDocument/2006/relationships/image" Target="../media/image37.jpg"/><Relationship Id="rId4" Type="http://schemas.openxmlformats.org/officeDocument/2006/relationships/image" Target="../media/image45.jp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21.xml"/><Relationship Id="rId3" Type="http://schemas.openxmlformats.org/officeDocument/2006/relationships/image" Target="../media/image44.jpg"/><Relationship Id="rId4" Type="http://schemas.openxmlformats.org/officeDocument/2006/relationships/image" Target="../media/image41.jpg"/><Relationship Id="rId5" Type="http://schemas.openxmlformats.org/officeDocument/2006/relationships/image" Target="../media/image38.jp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23.xml"/><Relationship Id="rId3" Type="http://schemas.openxmlformats.org/officeDocument/2006/relationships/image" Target="../media/image31.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4.xml"/><Relationship Id="rId3" Type="http://schemas.openxmlformats.org/officeDocument/2006/relationships/image" Target="../media/image29.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25.xml"/><Relationship Id="rId3" Type="http://schemas.openxmlformats.org/officeDocument/2006/relationships/image" Target="../media/image32.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26.xml"/><Relationship Id="rId3" Type="http://schemas.openxmlformats.org/officeDocument/2006/relationships/image" Target="../media/image33.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27.xml"/><Relationship Id="rId3" Type="http://schemas.openxmlformats.org/officeDocument/2006/relationships/image" Target="../media/image30.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32.xml"/><Relationship Id="rId3" Type="http://schemas.openxmlformats.org/officeDocument/2006/relationships/image" Target="../media/image33.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4.xml"/><Relationship Id="rId3" Type="http://schemas.openxmlformats.org/officeDocument/2006/relationships/image" Target="../media/image15.png"/><Relationship Id="rId4" Type="http://schemas.openxmlformats.org/officeDocument/2006/relationships/image" Target="../media/image43.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6.xml"/><Relationship Id="rId3" Type="http://schemas.openxmlformats.org/officeDocument/2006/relationships/image" Target="../media/image19.png"/><Relationship Id="rId4" Type="http://schemas.openxmlformats.org/officeDocument/2006/relationships/image" Target="../media/image16.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7.xml"/><Relationship Id="rId3" Type="http://schemas.openxmlformats.org/officeDocument/2006/relationships/image" Target="../media/image20.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8.xml"/><Relationship Id="rId3" Type="http://schemas.openxmlformats.org/officeDocument/2006/relationships/image" Target="../media/image40.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9.xml"/><Relationship Id="rId3" Type="http://schemas.openxmlformats.org/officeDocument/2006/relationships/image" Target="../media/image35.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00" name="Shape 100"/>
        <p:cNvGrpSpPr/>
        <p:nvPr/>
      </p:nvGrpSpPr>
      <p:grpSpPr>
        <a:xfrm>
          <a:off x="0" y="0"/>
          <a:ext cx="0" cy="0"/>
          <a:chOff x="0" y="0"/>
          <a:chExt cx="0" cy="0"/>
        </a:xfrm>
      </p:grpSpPr>
      <p:sp>
        <p:nvSpPr>
          <p:cNvPr id="101" name="Google Shape;101;p1"/>
          <p:cNvSpPr txBox="1"/>
          <p:nvPr>
            <p:ph type="title"/>
          </p:nvPr>
        </p:nvSpPr>
        <p:spPr>
          <a:xfrm>
            <a:off x="4544851" y="1423050"/>
            <a:ext cx="7300200" cy="2362500"/>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chemeClr val="dk1"/>
              </a:buClr>
              <a:buSzPts val="4800"/>
              <a:buFont typeface="Arial"/>
              <a:buNone/>
            </a:pPr>
            <a:r>
              <a:rPr lang="en-US"/>
              <a:t>Oh Meiosis! Modeling the Processes that Create Genetic Diversity</a:t>
            </a:r>
            <a:endParaRPr/>
          </a:p>
        </p:txBody>
      </p:sp>
      <p:sp>
        <p:nvSpPr>
          <p:cNvPr id="102" name="Google Shape;102;p1"/>
          <p:cNvSpPr txBox="1"/>
          <p:nvPr>
            <p:ph idx="1" type="subTitle"/>
          </p:nvPr>
        </p:nvSpPr>
        <p:spPr>
          <a:xfrm>
            <a:off x="4544849" y="3645700"/>
            <a:ext cx="6462600" cy="1410600"/>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rgbClr val="7F7F7F"/>
              </a:buClr>
              <a:buSzPts val="2400"/>
              <a:buNone/>
            </a:pPr>
            <a:r>
              <a:rPr lang="en-US" sz="3200">
                <a:solidFill>
                  <a:schemeClr val="dk1"/>
                </a:solidFill>
                <a:latin typeface="Arial"/>
                <a:ea typeface="Arial"/>
                <a:cs typeface="Arial"/>
                <a:sym typeface="Arial"/>
              </a:rPr>
              <a:t>Chromosome Connections Kit</a:t>
            </a:r>
            <a:endParaRPr sz="3200">
              <a:solidFill>
                <a:schemeClr val="dk1"/>
              </a:solidFill>
              <a:latin typeface="Arial"/>
              <a:ea typeface="Arial"/>
              <a:cs typeface="Arial"/>
              <a:sym typeface="Arial"/>
            </a:endParaRPr>
          </a:p>
        </p:txBody>
      </p:sp>
      <p:sp>
        <p:nvSpPr>
          <p:cNvPr id="103" name="Google Shape;103;p1"/>
          <p:cNvSpPr txBox="1"/>
          <p:nvPr/>
        </p:nvSpPr>
        <p:spPr>
          <a:xfrm>
            <a:off x="1166351" y="5955559"/>
            <a:ext cx="3127800" cy="497700"/>
          </a:xfrm>
          <a:prstGeom prst="rect">
            <a:avLst/>
          </a:prstGeom>
          <a:noFill/>
          <a:ln>
            <a:noFill/>
          </a:ln>
        </p:spPr>
        <p:txBody>
          <a:bodyPr anchorCtr="0" anchor="ctr" bIns="25400" lIns="25400" spcFirstLastPara="1" rIns="25400" wrap="square" tIns="25400">
            <a:spAutoFit/>
          </a:bodyPr>
          <a:lstStyle/>
          <a:p>
            <a:pPr indent="0" lvl="0" marL="0" marR="0" rtl="0" algn="l">
              <a:spcBef>
                <a:spcPts val="0"/>
              </a:spcBef>
              <a:spcAft>
                <a:spcPts val="0"/>
              </a:spcAft>
              <a:buNone/>
            </a:pPr>
            <a:r>
              <a:rPr lang="en-US" sz="2900">
                <a:solidFill>
                  <a:srgbClr val="073763"/>
                </a:solidFill>
              </a:rPr>
              <a:t>Sue Remshak</a:t>
            </a:r>
            <a:endParaRPr i="0" sz="900" u="none" cap="none" strike="noStrike">
              <a:solidFill>
                <a:srgbClr val="073763"/>
              </a:solidFill>
            </a:endParaRPr>
          </a:p>
        </p:txBody>
      </p:sp>
      <p:sp>
        <p:nvSpPr>
          <p:cNvPr id="104" name="Google Shape;104;p1"/>
          <p:cNvSpPr txBox="1"/>
          <p:nvPr/>
        </p:nvSpPr>
        <p:spPr>
          <a:xfrm>
            <a:off x="7420931" y="5994774"/>
            <a:ext cx="4743000" cy="497700"/>
          </a:xfrm>
          <a:prstGeom prst="rect">
            <a:avLst/>
          </a:prstGeom>
          <a:noFill/>
          <a:ln>
            <a:noFill/>
          </a:ln>
        </p:spPr>
        <p:txBody>
          <a:bodyPr anchorCtr="0" anchor="ctr" bIns="25400" lIns="25400" spcFirstLastPara="1" rIns="25400" wrap="square" tIns="25400">
            <a:spAutoFit/>
          </a:bodyPr>
          <a:lstStyle/>
          <a:p>
            <a:pPr indent="0" lvl="0" marL="0" marR="0" rtl="0" algn="ctr">
              <a:spcBef>
                <a:spcPts val="0"/>
              </a:spcBef>
              <a:spcAft>
                <a:spcPts val="0"/>
              </a:spcAft>
              <a:buNone/>
            </a:pPr>
            <a:r>
              <a:rPr i="0" lang="en-US" sz="2900" u="none" cap="none" strike="noStrike">
                <a:solidFill>
                  <a:srgbClr val="073763"/>
                </a:solidFill>
              </a:rPr>
              <a:t>NABT Baltimore 2023</a:t>
            </a:r>
            <a:endParaRPr i="0" sz="900" u="none" cap="none" strike="noStrike">
              <a:solidFill>
                <a:srgbClr val="073763"/>
              </a:solidFill>
            </a:endParaRPr>
          </a:p>
        </p:txBody>
      </p:sp>
      <p:pic>
        <p:nvPicPr>
          <p:cNvPr id="105" name="Google Shape;105;p1"/>
          <p:cNvPicPr preferRelativeResize="0"/>
          <p:nvPr/>
        </p:nvPicPr>
        <p:blipFill rotWithShape="1">
          <a:blip r:embed="rId3">
            <a:alphaModFix/>
          </a:blip>
          <a:srcRect b="0" l="-10360" r="10360" t="0"/>
          <a:stretch/>
        </p:blipFill>
        <p:spPr>
          <a:xfrm>
            <a:off x="4643025" y="4417776"/>
            <a:ext cx="1792476" cy="1537775"/>
          </a:xfrm>
          <a:prstGeom prst="rect">
            <a:avLst/>
          </a:prstGeom>
          <a:noFill/>
          <a:ln>
            <a:noFill/>
          </a:ln>
        </p:spPr>
      </p:pic>
      <p:pic>
        <p:nvPicPr>
          <p:cNvPr id="106" name="Google Shape;106;p1"/>
          <p:cNvPicPr preferRelativeResize="0"/>
          <p:nvPr/>
        </p:nvPicPr>
        <p:blipFill>
          <a:blip r:embed="rId4">
            <a:alphaModFix/>
          </a:blip>
          <a:stretch>
            <a:fillRect/>
          </a:stretch>
        </p:blipFill>
        <p:spPr>
          <a:xfrm>
            <a:off x="6670900" y="4417769"/>
            <a:ext cx="2179482" cy="1537776"/>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4" name="Shape 174"/>
        <p:cNvGrpSpPr/>
        <p:nvPr/>
      </p:nvGrpSpPr>
      <p:grpSpPr>
        <a:xfrm>
          <a:off x="0" y="0"/>
          <a:ext cx="0" cy="0"/>
          <a:chOff x="0" y="0"/>
          <a:chExt cx="0" cy="0"/>
        </a:xfrm>
      </p:grpSpPr>
      <p:sp>
        <p:nvSpPr>
          <p:cNvPr id="175" name="Google Shape;175;g2944dc60b52_0_38"/>
          <p:cNvSpPr txBox="1"/>
          <p:nvPr>
            <p:ph idx="12" type="sldNum"/>
          </p:nvPr>
        </p:nvSpPr>
        <p:spPr>
          <a:xfrm>
            <a:off x="11602610" y="6299373"/>
            <a:ext cx="437700" cy="365100"/>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fld id="{00000000-1234-1234-1234-123412341234}" type="slidenum">
              <a:rPr lang="en-US"/>
              <a:t>‹#›</a:t>
            </a:fld>
            <a:endParaRPr/>
          </a:p>
        </p:txBody>
      </p:sp>
      <p:sp>
        <p:nvSpPr>
          <p:cNvPr id="176" name="Google Shape;176;g2944dc60b52_0_38"/>
          <p:cNvSpPr txBox="1"/>
          <p:nvPr>
            <p:ph idx="1" type="body"/>
          </p:nvPr>
        </p:nvSpPr>
        <p:spPr>
          <a:xfrm>
            <a:off x="1016200" y="1232425"/>
            <a:ext cx="10581300" cy="5432100"/>
          </a:xfrm>
          <a:prstGeom prst="rect">
            <a:avLst/>
          </a:prstGeom>
          <a:noFill/>
          <a:ln>
            <a:noFill/>
          </a:ln>
        </p:spPr>
        <p:txBody>
          <a:bodyPr anchorCtr="0" anchor="t" bIns="45700" lIns="91425" spcFirstLastPara="1" rIns="91425" wrap="square" tIns="45700">
            <a:normAutofit fontScale="92500" lnSpcReduction="20000"/>
          </a:bodyPr>
          <a:lstStyle/>
          <a:p>
            <a:pPr indent="0" lvl="0" marL="0" rtl="0" algn="l">
              <a:lnSpc>
                <a:spcPct val="115000"/>
              </a:lnSpc>
              <a:spcBef>
                <a:spcPts val="1200"/>
              </a:spcBef>
              <a:spcAft>
                <a:spcPts val="0"/>
              </a:spcAft>
              <a:buClr>
                <a:schemeClr val="dk1"/>
              </a:buClr>
              <a:buSzPct val="39285"/>
              <a:buFont typeface="Arial"/>
              <a:buNone/>
            </a:pPr>
            <a:r>
              <a:rPr lang="en-US" u="sng"/>
              <a:t>Prophase I</a:t>
            </a:r>
            <a:endParaRPr u="sng"/>
          </a:p>
          <a:p>
            <a:pPr indent="-393065" lvl="0" marL="457200" rtl="0" algn="l">
              <a:lnSpc>
                <a:spcPct val="115000"/>
              </a:lnSpc>
              <a:spcBef>
                <a:spcPts val="1200"/>
              </a:spcBef>
              <a:spcAft>
                <a:spcPts val="0"/>
              </a:spcAft>
              <a:buSzPct val="100000"/>
              <a:buAutoNum type="arabicPeriod" startAt="5"/>
            </a:pPr>
            <a:r>
              <a:rPr lang="en-US"/>
              <a:t>In this first stage of meiosis I, the homologous chromosomes will move toward one another and form a </a:t>
            </a:r>
            <a:r>
              <a:rPr b="1" lang="en-US"/>
              <a:t>tetrad</a:t>
            </a:r>
            <a:r>
              <a:rPr lang="en-US"/>
              <a:t>.  Recall that </a:t>
            </a:r>
            <a:r>
              <a:rPr b="1" lang="en-US"/>
              <a:t>homologous chromosomes</a:t>
            </a:r>
            <a:r>
              <a:rPr lang="en-US"/>
              <a:t> are the same length, have the same centromere position, and have genes in the same locations.  Align your homologous chromosomes to form two tetrads inside the nucleus.  The alignment of the homologous chromosomes is known as </a:t>
            </a:r>
            <a:r>
              <a:rPr b="1" lang="en-US"/>
              <a:t>synapsis.</a:t>
            </a:r>
            <a:endParaRPr b="1"/>
          </a:p>
          <a:p>
            <a:pPr indent="-393065" lvl="0" marL="457200" rtl="0" algn="l">
              <a:lnSpc>
                <a:spcPct val="115000"/>
              </a:lnSpc>
              <a:spcBef>
                <a:spcPts val="0"/>
              </a:spcBef>
              <a:spcAft>
                <a:spcPts val="0"/>
              </a:spcAft>
              <a:buSzPct val="100000"/>
              <a:buAutoNum type="arabicPeriod" startAt="5"/>
            </a:pPr>
            <a:r>
              <a:rPr lang="en-US"/>
              <a:t>During synapsis, </a:t>
            </a:r>
            <a:r>
              <a:rPr b="1" lang="en-US"/>
              <a:t>crossing over</a:t>
            </a:r>
            <a:r>
              <a:rPr lang="en-US"/>
              <a:t> may occur.  In </a:t>
            </a:r>
            <a:r>
              <a:rPr lang="en-US" u="sng"/>
              <a:t>each</a:t>
            </a:r>
            <a:r>
              <a:rPr lang="en-US"/>
              <a:t> pair of homologous chromosomes, exchange one segment of a blue paternal chromosome with a red maternal chromosome. </a:t>
            </a:r>
            <a:endParaRPr/>
          </a:p>
          <a:p>
            <a:pPr indent="0" lvl="0" marL="0" rtl="0" algn="l">
              <a:lnSpc>
                <a:spcPct val="115000"/>
              </a:lnSpc>
              <a:spcBef>
                <a:spcPts val="1200"/>
              </a:spcBef>
              <a:spcAft>
                <a:spcPts val="0"/>
              </a:spcAft>
              <a:buNone/>
            </a:pPr>
            <a:r>
              <a:rPr lang="en-US"/>
              <a:t> </a:t>
            </a:r>
            <a:endParaRPr/>
          </a:p>
          <a:p>
            <a:pPr indent="-50800" lvl="0" marL="228600" rtl="0" algn="l">
              <a:lnSpc>
                <a:spcPct val="100000"/>
              </a:lnSpc>
              <a:spcBef>
                <a:spcPts val="1200"/>
              </a:spcBef>
              <a:spcAft>
                <a:spcPts val="0"/>
              </a:spcAft>
              <a:buClr>
                <a:schemeClr val="dk1"/>
              </a:buClr>
              <a:buSzPct val="100000"/>
              <a:buNone/>
            </a:pPr>
            <a:r>
              <a:t/>
            </a:r>
            <a:endParaRPr/>
          </a:p>
        </p:txBody>
      </p:sp>
      <p:sp>
        <p:nvSpPr>
          <p:cNvPr id="177" name="Google Shape;177;g2944dc60b52_0_38"/>
          <p:cNvSpPr txBox="1"/>
          <p:nvPr>
            <p:ph type="title"/>
          </p:nvPr>
        </p:nvSpPr>
        <p:spPr>
          <a:xfrm>
            <a:off x="1016191" y="414134"/>
            <a:ext cx="10581300" cy="5445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chemeClr val="dk1"/>
              </a:buClr>
              <a:buSzPts val="3200"/>
              <a:buFont typeface="Arial"/>
              <a:buNone/>
            </a:pPr>
            <a:r>
              <a:rPr lang="en-US" sz="3600"/>
              <a:t>Modeling Directions</a:t>
            </a:r>
            <a:endParaRPr sz="3600"/>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1" name="Shape 181"/>
        <p:cNvGrpSpPr/>
        <p:nvPr/>
      </p:nvGrpSpPr>
      <p:grpSpPr>
        <a:xfrm>
          <a:off x="0" y="0"/>
          <a:ext cx="0" cy="0"/>
          <a:chOff x="0" y="0"/>
          <a:chExt cx="0" cy="0"/>
        </a:xfrm>
      </p:grpSpPr>
      <p:sp>
        <p:nvSpPr>
          <p:cNvPr id="182" name="Google Shape;182;g2944fb3ac38_0_19"/>
          <p:cNvSpPr txBox="1"/>
          <p:nvPr>
            <p:ph idx="12" type="sldNum"/>
          </p:nvPr>
        </p:nvSpPr>
        <p:spPr>
          <a:xfrm>
            <a:off x="11602610" y="6299373"/>
            <a:ext cx="437700" cy="365100"/>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fld id="{00000000-1234-1234-1234-123412341234}" type="slidenum">
              <a:rPr lang="en-US"/>
              <a:t>‹#›</a:t>
            </a:fld>
            <a:endParaRPr/>
          </a:p>
        </p:txBody>
      </p:sp>
      <p:sp>
        <p:nvSpPr>
          <p:cNvPr id="183" name="Google Shape;183;g2944fb3ac38_0_19"/>
          <p:cNvSpPr txBox="1"/>
          <p:nvPr>
            <p:ph idx="1" type="body"/>
          </p:nvPr>
        </p:nvSpPr>
        <p:spPr>
          <a:xfrm>
            <a:off x="1016200" y="1232425"/>
            <a:ext cx="10581300" cy="5432100"/>
          </a:xfrm>
          <a:prstGeom prst="rect">
            <a:avLst/>
          </a:prstGeom>
          <a:noFill/>
          <a:ln>
            <a:noFill/>
          </a:ln>
        </p:spPr>
        <p:txBody>
          <a:bodyPr anchorCtr="0" anchor="t" bIns="45700" lIns="91425" spcFirstLastPara="1" rIns="91425" wrap="square" tIns="45700">
            <a:normAutofit/>
          </a:bodyPr>
          <a:lstStyle/>
          <a:p>
            <a:pPr indent="0" lvl="0" marL="0" rtl="0" algn="l">
              <a:lnSpc>
                <a:spcPct val="115000"/>
              </a:lnSpc>
              <a:spcBef>
                <a:spcPts val="1200"/>
              </a:spcBef>
              <a:spcAft>
                <a:spcPts val="0"/>
              </a:spcAft>
              <a:buClr>
                <a:schemeClr val="dk1"/>
              </a:buClr>
              <a:buSzPts val="1100"/>
              <a:buFont typeface="Arial"/>
              <a:buNone/>
            </a:pPr>
            <a:r>
              <a:rPr lang="en-US" u="sng"/>
              <a:t>Prophase I</a:t>
            </a:r>
            <a:endParaRPr/>
          </a:p>
          <a:p>
            <a:pPr indent="-406400" lvl="0" marL="457200" rtl="0" algn="l">
              <a:lnSpc>
                <a:spcPct val="115000"/>
              </a:lnSpc>
              <a:spcBef>
                <a:spcPts val="1200"/>
              </a:spcBef>
              <a:spcAft>
                <a:spcPts val="0"/>
              </a:spcAft>
              <a:buSzPts val="2800"/>
              <a:buAutoNum type="arabicPeriod" startAt="7"/>
            </a:pPr>
            <a:r>
              <a:rPr lang="en-US"/>
              <a:t>Towards the end of this stage, the nuclear membrane also breaks apart.  Make your nuclear membrane a dotted line to show this event.</a:t>
            </a:r>
            <a:endParaRPr/>
          </a:p>
          <a:p>
            <a:pPr indent="-406400" lvl="0" marL="457200" rtl="0" algn="l">
              <a:lnSpc>
                <a:spcPct val="115000"/>
              </a:lnSpc>
              <a:spcBef>
                <a:spcPts val="0"/>
              </a:spcBef>
              <a:spcAft>
                <a:spcPts val="0"/>
              </a:spcAft>
              <a:buSzPts val="2800"/>
              <a:buAutoNum type="arabicPeriod" startAt="7"/>
            </a:pPr>
            <a:r>
              <a:rPr lang="en-US"/>
              <a:t>On your data sheet, use colored pencils to draw prophase I.  Make sure that evidence of crossing over is shown in your drawings.  </a:t>
            </a:r>
            <a:endParaRPr/>
          </a:p>
          <a:p>
            <a:pPr indent="-50800" lvl="0" marL="228600" rtl="0" algn="l">
              <a:lnSpc>
                <a:spcPct val="100000"/>
              </a:lnSpc>
              <a:spcBef>
                <a:spcPts val="1200"/>
              </a:spcBef>
              <a:spcAft>
                <a:spcPts val="0"/>
              </a:spcAft>
              <a:buClr>
                <a:schemeClr val="dk1"/>
              </a:buClr>
              <a:buSzPts val="2800"/>
              <a:buNone/>
            </a:pPr>
            <a:r>
              <a:t/>
            </a:r>
            <a:endParaRPr/>
          </a:p>
        </p:txBody>
      </p:sp>
      <p:sp>
        <p:nvSpPr>
          <p:cNvPr id="184" name="Google Shape;184;g2944fb3ac38_0_19"/>
          <p:cNvSpPr txBox="1"/>
          <p:nvPr>
            <p:ph type="title"/>
          </p:nvPr>
        </p:nvSpPr>
        <p:spPr>
          <a:xfrm>
            <a:off x="1016191" y="414134"/>
            <a:ext cx="10581300" cy="5445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chemeClr val="dk1"/>
              </a:buClr>
              <a:buSzPts val="3200"/>
              <a:buFont typeface="Arial"/>
              <a:buNone/>
            </a:pPr>
            <a:r>
              <a:rPr lang="en-US" sz="3600"/>
              <a:t>Modeling Directions</a:t>
            </a:r>
            <a:endParaRPr sz="3600"/>
          </a:p>
        </p:txBody>
      </p:sp>
      <p:pic>
        <p:nvPicPr>
          <p:cNvPr id="185" name="Google Shape;185;g2944fb3ac38_0_19"/>
          <p:cNvPicPr preferRelativeResize="0"/>
          <p:nvPr/>
        </p:nvPicPr>
        <p:blipFill>
          <a:blip r:embed="rId3">
            <a:alphaModFix/>
          </a:blip>
          <a:stretch>
            <a:fillRect/>
          </a:stretch>
        </p:blipFill>
        <p:spPr>
          <a:xfrm>
            <a:off x="711400" y="4892128"/>
            <a:ext cx="11297350" cy="1892694"/>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9" name="Shape 189"/>
        <p:cNvGrpSpPr/>
        <p:nvPr/>
      </p:nvGrpSpPr>
      <p:grpSpPr>
        <a:xfrm>
          <a:off x="0" y="0"/>
          <a:ext cx="0" cy="0"/>
          <a:chOff x="0" y="0"/>
          <a:chExt cx="0" cy="0"/>
        </a:xfrm>
      </p:grpSpPr>
      <p:sp>
        <p:nvSpPr>
          <p:cNvPr id="190" name="Google Shape;190;g25e370146ad_0_1"/>
          <p:cNvSpPr txBox="1"/>
          <p:nvPr>
            <p:ph type="title"/>
          </p:nvPr>
        </p:nvSpPr>
        <p:spPr>
          <a:xfrm>
            <a:off x="389861" y="231303"/>
            <a:ext cx="9144000" cy="5445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chemeClr val="dk1"/>
              </a:buClr>
              <a:buSzPts val="3200"/>
              <a:buFont typeface="Arial"/>
              <a:buNone/>
            </a:pPr>
            <a:r>
              <a:rPr lang="en-US" sz="3600"/>
              <a:t>Prophase I Model</a:t>
            </a:r>
            <a:endParaRPr sz="3600"/>
          </a:p>
        </p:txBody>
      </p:sp>
      <p:sp>
        <p:nvSpPr>
          <p:cNvPr id="191" name="Google Shape;191;g25e370146ad_0_1"/>
          <p:cNvSpPr txBox="1"/>
          <p:nvPr>
            <p:ph idx="12" type="sldNum"/>
          </p:nvPr>
        </p:nvSpPr>
        <p:spPr>
          <a:xfrm>
            <a:off x="11694754" y="6299373"/>
            <a:ext cx="437700" cy="365100"/>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fld id="{00000000-1234-1234-1234-123412341234}" type="slidenum">
              <a:rPr lang="en-US"/>
              <a:t>‹#›</a:t>
            </a:fld>
            <a:endParaRPr/>
          </a:p>
        </p:txBody>
      </p:sp>
      <p:pic>
        <p:nvPicPr>
          <p:cNvPr id="192" name="Google Shape;192;g25e370146ad_0_1"/>
          <p:cNvPicPr preferRelativeResize="0"/>
          <p:nvPr/>
        </p:nvPicPr>
        <p:blipFill>
          <a:blip r:embed="rId3">
            <a:alphaModFix/>
          </a:blip>
          <a:stretch>
            <a:fillRect/>
          </a:stretch>
        </p:blipFill>
        <p:spPr>
          <a:xfrm>
            <a:off x="389850" y="887078"/>
            <a:ext cx="4333048" cy="5777398"/>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6" name="Shape 196"/>
        <p:cNvGrpSpPr/>
        <p:nvPr/>
      </p:nvGrpSpPr>
      <p:grpSpPr>
        <a:xfrm>
          <a:off x="0" y="0"/>
          <a:ext cx="0" cy="0"/>
          <a:chOff x="0" y="0"/>
          <a:chExt cx="0" cy="0"/>
        </a:xfrm>
      </p:grpSpPr>
      <p:sp>
        <p:nvSpPr>
          <p:cNvPr id="197" name="Google Shape;197;g2944dc60b52_0_56"/>
          <p:cNvSpPr txBox="1"/>
          <p:nvPr>
            <p:ph idx="12" type="sldNum"/>
          </p:nvPr>
        </p:nvSpPr>
        <p:spPr>
          <a:xfrm>
            <a:off x="11602610" y="6299373"/>
            <a:ext cx="437700" cy="365100"/>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fld id="{00000000-1234-1234-1234-123412341234}" type="slidenum">
              <a:rPr lang="en-US"/>
              <a:t>‹#›</a:t>
            </a:fld>
            <a:endParaRPr/>
          </a:p>
        </p:txBody>
      </p:sp>
      <p:sp>
        <p:nvSpPr>
          <p:cNvPr id="198" name="Google Shape;198;g2944dc60b52_0_56"/>
          <p:cNvSpPr txBox="1"/>
          <p:nvPr>
            <p:ph idx="1" type="body"/>
          </p:nvPr>
        </p:nvSpPr>
        <p:spPr>
          <a:xfrm>
            <a:off x="1016192" y="1003820"/>
            <a:ext cx="10581300" cy="5331300"/>
          </a:xfrm>
          <a:prstGeom prst="rect">
            <a:avLst/>
          </a:prstGeom>
          <a:noFill/>
          <a:ln>
            <a:noFill/>
          </a:ln>
        </p:spPr>
        <p:txBody>
          <a:bodyPr anchorCtr="0" anchor="t" bIns="45700" lIns="91425" spcFirstLastPara="1" rIns="91425" wrap="square" tIns="45700">
            <a:noAutofit/>
          </a:bodyPr>
          <a:lstStyle/>
          <a:p>
            <a:pPr indent="0" lvl="0" marL="0" rtl="0" algn="l">
              <a:lnSpc>
                <a:spcPct val="115000"/>
              </a:lnSpc>
              <a:spcBef>
                <a:spcPts val="1200"/>
              </a:spcBef>
              <a:spcAft>
                <a:spcPts val="0"/>
              </a:spcAft>
              <a:buClr>
                <a:schemeClr val="dk1"/>
              </a:buClr>
              <a:buSzPts val="1100"/>
              <a:buFont typeface="Arial"/>
              <a:buNone/>
            </a:pPr>
            <a:r>
              <a:rPr lang="en-US" u="sng"/>
              <a:t>Metaphase I</a:t>
            </a:r>
            <a:endParaRPr u="sng"/>
          </a:p>
          <a:p>
            <a:pPr indent="-406400" lvl="0" marL="457200" rtl="0" algn="l">
              <a:lnSpc>
                <a:spcPct val="115000"/>
              </a:lnSpc>
              <a:spcBef>
                <a:spcPts val="1200"/>
              </a:spcBef>
              <a:spcAft>
                <a:spcPts val="0"/>
              </a:spcAft>
              <a:buSzPts val="2800"/>
              <a:buAutoNum type="arabicPeriod" startAt="9"/>
            </a:pPr>
            <a:r>
              <a:rPr lang="en-US"/>
              <a:t>Next, the homologous chromosome pairs line up in the middle of the cell.  Move each tetrad to the middle of your cell on the lab table.  Recall that this is when the homologous chromosomes undergo independent assortment.  In other words, each pair may orient with either its maternal or paternal copy closer to a give pole.</a:t>
            </a:r>
            <a:endParaRPr/>
          </a:p>
          <a:p>
            <a:pPr indent="-406400" lvl="0" marL="457200" rtl="0" algn="l">
              <a:lnSpc>
                <a:spcPct val="115000"/>
              </a:lnSpc>
              <a:spcBef>
                <a:spcPts val="0"/>
              </a:spcBef>
              <a:spcAft>
                <a:spcPts val="0"/>
              </a:spcAft>
              <a:buSzPts val="2800"/>
              <a:buAutoNum type="arabicPeriod" startAt="9"/>
            </a:pPr>
            <a:r>
              <a:rPr lang="en-US"/>
              <a:t>Using colored pencils, draw metaphase I on the data sheet. </a:t>
            </a:r>
            <a:endParaRPr/>
          </a:p>
          <a:p>
            <a:pPr indent="-50800" lvl="0" marL="228600" rtl="0" algn="l">
              <a:lnSpc>
                <a:spcPct val="100000"/>
              </a:lnSpc>
              <a:spcBef>
                <a:spcPts val="1200"/>
              </a:spcBef>
              <a:spcAft>
                <a:spcPts val="0"/>
              </a:spcAft>
              <a:buClr>
                <a:schemeClr val="dk1"/>
              </a:buClr>
              <a:buSzPts val="2800"/>
              <a:buNone/>
            </a:pPr>
            <a:r>
              <a:t/>
            </a:r>
            <a:endParaRPr/>
          </a:p>
        </p:txBody>
      </p:sp>
      <p:sp>
        <p:nvSpPr>
          <p:cNvPr id="199" name="Google Shape;199;g2944dc60b52_0_56"/>
          <p:cNvSpPr txBox="1"/>
          <p:nvPr>
            <p:ph type="title"/>
          </p:nvPr>
        </p:nvSpPr>
        <p:spPr>
          <a:xfrm>
            <a:off x="1016191" y="414134"/>
            <a:ext cx="10581300" cy="5445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chemeClr val="dk1"/>
              </a:buClr>
              <a:buSzPts val="3200"/>
              <a:buFont typeface="Arial"/>
              <a:buNone/>
            </a:pPr>
            <a:r>
              <a:rPr lang="en-US" sz="3600"/>
              <a:t>Modeling Directions</a:t>
            </a:r>
            <a:endParaRPr sz="3600"/>
          </a:p>
        </p:txBody>
      </p:sp>
      <p:pic>
        <p:nvPicPr>
          <p:cNvPr id="200" name="Google Shape;200;g2944dc60b52_0_56"/>
          <p:cNvPicPr preferRelativeResize="0"/>
          <p:nvPr/>
        </p:nvPicPr>
        <p:blipFill>
          <a:blip r:embed="rId3">
            <a:alphaModFix/>
          </a:blip>
          <a:stretch>
            <a:fillRect/>
          </a:stretch>
        </p:blipFill>
        <p:spPr>
          <a:xfrm>
            <a:off x="800100" y="5191113"/>
            <a:ext cx="11201400" cy="1819275"/>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4" name="Shape 204"/>
        <p:cNvGrpSpPr/>
        <p:nvPr/>
      </p:nvGrpSpPr>
      <p:grpSpPr>
        <a:xfrm>
          <a:off x="0" y="0"/>
          <a:ext cx="0" cy="0"/>
          <a:chOff x="0" y="0"/>
          <a:chExt cx="0" cy="0"/>
        </a:xfrm>
      </p:grpSpPr>
      <p:sp>
        <p:nvSpPr>
          <p:cNvPr id="205" name="Google Shape;205;g25e370146ad_0_10"/>
          <p:cNvSpPr txBox="1"/>
          <p:nvPr>
            <p:ph type="title"/>
          </p:nvPr>
        </p:nvSpPr>
        <p:spPr>
          <a:xfrm>
            <a:off x="389861" y="231303"/>
            <a:ext cx="9144000" cy="5445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chemeClr val="dk1"/>
              </a:buClr>
              <a:buSzPts val="3200"/>
              <a:buFont typeface="Arial"/>
              <a:buNone/>
            </a:pPr>
            <a:r>
              <a:rPr lang="en-US" sz="3600"/>
              <a:t>Metaphase</a:t>
            </a:r>
            <a:r>
              <a:rPr lang="en-US" sz="3600"/>
              <a:t> I Model</a:t>
            </a:r>
            <a:endParaRPr sz="3600"/>
          </a:p>
        </p:txBody>
      </p:sp>
      <p:sp>
        <p:nvSpPr>
          <p:cNvPr id="206" name="Google Shape;206;g25e370146ad_0_10"/>
          <p:cNvSpPr txBox="1"/>
          <p:nvPr>
            <p:ph idx="12" type="sldNum"/>
          </p:nvPr>
        </p:nvSpPr>
        <p:spPr>
          <a:xfrm>
            <a:off x="11694754" y="6299373"/>
            <a:ext cx="437700" cy="365100"/>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fld id="{00000000-1234-1234-1234-123412341234}" type="slidenum">
              <a:rPr lang="en-US"/>
              <a:t>‹#›</a:t>
            </a:fld>
            <a:endParaRPr/>
          </a:p>
        </p:txBody>
      </p:sp>
      <p:pic>
        <p:nvPicPr>
          <p:cNvPr id="207" name="Google Shape;207;g25e370146ad_0_10"/>
          <p:cNvPicPr preferRelativeResize="0"/>
          <p:nvPr/>
        </p:nvPicPr>
        <p:blipFill>
          <a:blip r:embed="rId3">
            <a:alphaModFix/>
          </a:blip>
          <a:stretch>
            <a:fillRect/>
          </a:stretch>
        </p:blipFill>
        <p:spPr>
          <a:xfrm>
            <a:off x="389850" y="887078"/>
            <a:ext cx="4333048" cy="5777398"/>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1" name="Shape 211"/>
        <p:cNvGrpSpPr/>
        <p:nvPr/>
      </p:nvGrpSpPr>
      <p:grpSpPr>
        <a:xfrm>
          <a:off x="0" y="0"/>
          <a:ext cx="0" cy="0"/>
          <a:chOff x="0" y="0"/>
          <a:chExt cx="0" cy="0"/>
        </a:xfrm>
      </p:grpSpPr>
      <p:sp>
        <p:nvSpPr>
          <p:cNvPr id="212" name="Google Shape;212;g2944dc60b52_0_44"/>
          <p:cNvSpPr txBox="1"/>
          <p:nvPr>
            <p:ph idx="12" type="sldNum"/>
          </p:nvPr>
        </p:nvSpPr>
        <p:spPr>
          <a:xfrm>
            <a:off x="11602610" y="6299373"/>
            <a:ext cx="437700" cy="365100"/>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fld id="{00000000-1234-1234-1234-123412341234}" type="slidenum">
              <a:rPr lang="en-US"/>
              <a:t>‹#›</a:t>
            </a:fld>
            <a:endParaRPr/>
          </a:p>
        </p:txBody>
      </p:sp>
      <p:sp>
        <p:nvSpPr>
          <p:cNvPr id="213" name="Google Shape;213;g2944dc60b52_0_44"/>
          <p:cNvSpPr txBox="1"/>
          <p:nvPr>
            <p:ph idx="1" type="body"/>
          </p:nvPr>
        </p:nvSpPr>
        <p:spPr>
          <a:xfrm>
            <a:off x="1016192" y="1232420"/>
            <a:ext cx="10581300" cy="5331300"/>
          </a:xfrm>
          <a:prstGeom prst="rect">
            <a:avLst/>
          </a:prstGeom>
          <a:noFill/>
          <a:ln>
            <a:noFill/>
          </a:ln>
        </p:spPr>
        <p:txBody>
          <a:bodyPr anchorCtr="0" anchor="t" bIns="45700" lIns="91425" spcFirstLastPara="1" rIns="91425" wrap="square" tIns="45700">
            <a:normAutofit/>
          </a:bodyPr>
          <a:lstStyle/>
          <a:p>
            <a:pPr indent="0" lvl="0" marL="0" rtl="0" algn="l">
              <a:lnSpc>
                <a:spcPct val="115000"/>
              </a:lnSpc>
              <a:spcBef>
                <a:spcPts val="1200"/>
              </a:spcBef>
              <a:spcAft>
                <a:spcPts val="0"/>
              </a:spcAft>
              <a:buClr>
                <a:schemeClr val="dk1"/>
              </a:buClr>
              <a:buSzPts val="1100"/>
              <a:buFont typeface="Arial"/>
              <a:buNone/>
            </a:pPr>
            <a:r>
              <a:rPr lang="en-US" u="sng"/>
              <a:t>Anaphase I</a:t>
            </a:r>
            <a:endParaRPr u="sng"/>
          </a:p>
          <a:p>
            <a:pPr indent="-406400" lvl="0" marL="457200" rtl="0" algn="l">
              <a:lnSpc>
                <a:spcPct val="115000"/>
              </a:lnSpc>
              <a:spcBef>
                <a:spcPts val="1200"/>
              </a:spcBef>
              <a:spcAft>
                <a:spcPts val="0"/>
              </a:spcAft>
              <a:buSzPts val="2800"/>
              <a:buAutoNum type="arabicPeriod" startAt="11"/>
            </a:pPr>
            <a:r>
              <a:rPr lang="en-US"/>
              <a:t>Now the tetrads separate so that one pair of homologous chromosomes moves to the opposite sides of the cell.  Model this process on your lab table and draw the anaphase I on your data sheet. </a:t>
            </a:r>
            <a:endParaRPr/>
          </a:p>
          <a:p>
            <a:pPr indent="-50800" lvl="0" marL="228600" rtl="0" algn="l">
              <a:lnSpc>
                <a:spcPct val="100000"/>
              </a:lnSpc>
              <a:spcBef>
                <a:spcPts val="1200"/>
              </a:spcBef>
              <a:spcAft>
                <a:spcPts val="0"/>
              </a:spcAft>
              <a:buClr>
                <a:schemeClr val="dk1"/>
              </a:buClr>
              <a:buSzPts val="2800"/>
              <a:buNone/>
            </a:pPr>
            <a:r>
              <a:t/>
            </a:r>
            <a:endParaRPr/>
          </a:p>
        </p:txBody>
      </p:sp>
      <p:sp>
        <p:nvSpPr>
          <p:cNvPr id="214" name="Google Shape;214;g2944dc60b52_0_44"/>
          <p:cNvSpPr txBox="1"/>
          <p:nvPr>
            <p:ph type="title"/>
          </p:nvPr>
        </p:nvSpPr>
        <p:spPr>
          <a:xfrm>
            <a:off x="1016191" y="414134"/>
            <a:ext cx="10581300" cy="5445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chemeClr val="dk1"/>
              </a:buClr>
              <a:buSzPts val="3200"/>
              <a:buFont typeface="Arial"/>
              <a:buNone/>
            </a:pPr>
            <a:r>
              <a:rPr lang="en-US" sz="3600"/>
              <a:t>Modeling Directions</a:t>
            </a:r>
            <a:endParaRPr sz="3600"/>
          </a:p>
        </p:txBody>
      </p:sp>
      <p:pic>
        <p:nvPicPr>
          <p:cNvPr id="215" name="Google Shape;215;g2944dc60b52_0_44"/>
          <p:cNvPicPr preferRelativeResize="0"/>
          <p:nvPr/>
        </p:nvPicPr>
        <p:blipFill>
          <a:blip r:embed="rId3">
            <a:alphaModFix/>
          </a:blip>
          <a:stretch>
            <a:fillRect/>
          </a:stretch>
        </p:blipFill>
        <p:spPr>
          <a:xfrm>
            <a:off x="696463" y="3827588"/>
            <a:ext cx="11287125" cy="1819275"/>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9" name="Shape 219"/>
        <p:cNvGrpSpPr/>
        <p:nvPr/>
      </p:nvGrpSpPr>
      <p:grpSpPr>
        <a:xfrm>
          <a:off x="0" y="0"/>
          <a:ext cx="0" cy="0"/>
          <a:chOff x="0" y="0"/>
          <a:chExt cx="0" cy="0"/>
        </a:xfrm>
      </p:grpSpPr>
      <p:sp>
        <p:nvSpPr>
          <p:cNvPr id="220" name="Google Shape;220;g25e370146ad_0_25"/>
          <p:cNvSpPr txBox="1"/>
          <p:nvPr>
            <p:ph type="title"/>
          </p:nvPr>
        </p:nvSpPr>
        <p:spPr>
          <a:xfrm>
            <a:off x="389861" y="231303"/>
            <a:ext cx="9144000" cy="5445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chemeClr val="dk1"/>
              </a:buClr>
              <a:buSzPts val="3200"/>
              <a:buFont typeface="Arial"/>
              <a:buNone/>
            </a:pPr>
            <a:r>
              <a:rPr lang="en-US" sz="3600"/>
              <a:t>An</a:t>
            </a:r>
            <a:r>
              <a:rPr lang="en-US" sz="3600"/>
              <a:t>aphase I Model</a:t>
            </a:r>
            <a:endParaRPr sz="3600"/>
          </a:p>
        </p:txBody>
      </p:sp>
      <p:sp>
        <p:nvSpPr>
          <p:cNvPr id="221" name="Google Shape;221;g25e370146ad_0_25"/>
          <p:cNvSpPr txBox="1"/>
          <p:nvPr>
            <p:ph idx="12" type="sldNum"/>
          </p:nvPr>
        </p:nvSpPr>
        <p:spPr>
          <a:xfrm>
            <a:off x="11694754" y="6299373"/>
            <a:ext cx="437700" cy="365100"/>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fld id="{00000000-1234-1234-1234-123412341234}" type="slidenum">
              <a:rPr lang="en-US"/>
              <a:t>‹#›</a:t>
            </a:fld>
            <a:endParaRPr/>
          </a:p>
        </p:txBody>
      </p:sp>
      <p:pic>
        <p:nvPicPr>
          <p:cNvPr id="222" name="Google Shape;222;g25e370146ad_0_25"/>
          <p:cNvPicPr preferRelativeResize="0"/>
          <p:nvPr/>
        </p:nvPicPr>
        <p:blipFill>
          <a:blip r:embed="rId3">
            <a:alphaModFix/>
          </a:blip>
          <a:stretch>
            <a:fillRect/>
          </a:stretch>
        </p:blipFill>
        <p:spPr>
          <a:xfrm>
            <a:off x="389850" y="775803"/>
            <a:ext cx="4333048" cy="5777398"/>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6" name="Shape 226"/>
        <p:cNvGrpSpPr/>
        <p:nvPr/>
      </p:nvGrpSpPr>
      <p:grpSpPr>
        <a:xfrm>
          <a:off x="0" y="0"/>
          <a:ext cx="0" cy="0"/>
          <a:chOff x="0" y="0"/>
          <a:chExt cx="0" cy="0"/>
        </a:xfrm>
      </p:grpSpPr>
      <p:sp>
        <p:nvSpPr>
          <p:cNvPr id="227" name="Google Shape;227;g2944fb3ac38_0_2"/>
          <p:cNvSpPr txBox="1"/>
          <p:nvPr>
            <p:ph idx="12" type="sldNum"/>
          </p:nvPr>
        </p:nvSpPr>
        <p:spPr>
          <a:xfrm>
            <a:off x="11602610" y="6299373"/>
            <a:ext cx="437700" cy="365100"/>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fld id="{00000000-1234-1234-1234-123412341234}" type="slidenum">
              <a:rPr lang="en-US"/>
              <a:t>‹#›</a:t>
            </a:fld>
            <a:endParaRPr/>
          </a:p>
        </p:txBody>
      </p:sp>
      <p:sp>
        <p:nvSpPr>
          <p:cNvPr id="228" name="Google Shape;228;g2944fb3ac38_0_2"/>
          <p:cNvSpPr txBox="1"/>
          <p:nvPr>
            <p:ph idx="1" type="body"/>
          </p:nvPr>
        </p:nvSpPr>
        <p:spPr>
          <a:xfrm>
            <a:off x="1016192" y="1232420"/>
            <a:ext cx="10581300" cy="5331300"/>
          </a:xfrm>
          <a:prstGeom prst="rect">
            <a:avLst/>
          </a:prstGeom>
          <a:noFill/>
          <a:ln>
            <a:noFill/>
          </a:ln>
        </p:spPr>
        <p:txBody>
          <a:bodyPr anchorCtr="0" anchor="t" bIns="45700" lIns="91425" spcFirstLastPara="1" rIns="91425" wrap="square" tIns="45700">
            <a:normAutofit/>
          </a:bodyPr>
          <a:lstStyle/>
          <a:p>
            <a:pPr indent="0" lvl="0" marL="0" rtl="0" algn="l">
              <a:lnSpc>
                <a:spcPct val="115000"/>
              </a:lnSpc>
              <a:spcBef>
                <a:spcPts val="1200"/>
              </a:spcBef>
              <a:spcAft>
                <a:spcPts val="0"/>
              </a:spcAft>
              <a:buClr>
                <a:schemeClr val="dk1"/>
              </a:buClr>
              <a:buSzPts val="1100"/>
              <a:buFont typeface="Arial"/>
              <a:buNone/>
            </a:pPr>
            <a:r>
              <a:rPr lang="en-US" u="sng"/>
              <a:t>Telophase I</a:t>
            </a:r>
            <a:endParaRPr u="sng"/>
          </a:p>
          <a:p>
            <a:pPr indent="-406400" lvl="0" marL="457200" rtl="0" algn="l">
              <a:lnSpc>
                <a:spcPct val="115000"/>
              </a:lnSpc>
              <a:spcBef>
                <a:spcPts val="1200"/>
              </a:spcBef>
              <a:spcAft>
                <a:spcPts val="0"/>
              </a:spcAft>
              <a:buSzPts val="2800"/>
              <a:buAutoNum type="arabicPeriod" startAt="12"/>
            </a:pPr>
            <a:r>
              <a:rPr lang="en-US"/>
              <a:t>The nuclear membranes reform around the chromosomes.  Using the table marker/chalk, draw and model this phase and draw telophase I on your data sheet. </a:t>
            </a:r>
            <a:endParaRPr/>
          </a:p>
          <a:p>
            <a:pPr indent="-50800" lvl="0" marL="228600" rtl="0" algn="l">
              <a:lnSpc>
                <a:spcPct val="100000"/>
              </a:lnSpc>
              <a:spcBef>
                <a:spcPts val="1200"/>
              </a:spcBef>
              <a:spcAft>
                <a:spcPts val="0"/>
              </a:spcAft>
              <a:buClr>
                <a:schemeClr val="dk1"/>
              </a:buClr>
              <a:buSzPts val="2800"/>
              <a:buNone/>
            </a:pPr>
            <a:r>
              <a:t/>
            </a:r>
            <a:endParaRPr/>
          </a:p>
        </p:txBody>
      </p:sp>
      <p:sp>
        <p:nvSpPr>
          <p:cNvPr id="229" name="Google Shape;229;g2944fb3ac38_0_2"/>
          <p:cNvSpPr txBox="1"/>
          <p:nvPr>
            <p:ph type="title"/>
          </p:nvPr>
        </p:nvSpPr>
        <p:spPr>
          <a:xfrm>
            <a:off x="1016191" y="414134"/>
            <a:ext cx="10581300" cy="5445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chemeClr val="dk1"/>
              </a:buClr>
              <a:buSzPts val="3200"/>
              <a:buFont typeface="Arial"/>
              <a:buNone/>
            </a:pPr>
            <a:r>
              <a:rPr lang="en-US" sz="3600"/>
              <a:t>Modeling Directions</a:t>
            </a:r>
            <a:endParaRPr sz="3600"/>
          </a:p>
        </p:txBody>
      </p:sp>
      <p:pic>
        <p:nvPicPr>
          <p:cNvPr id="230" name="Google Shape;230;g2944fb3ac38_0_2"/>
          <p:cNvPicPr preferRelativeResize="0"/>
          <p:nvPr/>
        </p:nvPicPr>
        <p:blipFill rotWithShape="1">
          <a:blip r:embed="rId3">
            <a:alphaModFix/>
          </a:blip>
          <a:srcRect b="0" l="0" r="0" t="46486"/>
          <a:stretch/>
        </p:blipFill>
        <p:spPr>
          <a:xfrm>
            <a:off x="4140325" y="3572725"/>
            <a:ext cx="4333048" cy="3091748"/>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4" name="Shape 234"/>
        <p:cNvGrpSpPr/>
        <p:nvPr/>
      </p:nvGrpSpPr>
      <p:grpSpPr>
        <a:xfrm>
          <a:off x="0" y="0"/>
          <a:ext cx="0" cy="0"/>
          <a:chOff x="0" y="0"/>
          <a:chExt cx="0" cy="0"/>
        </a:xfrm>
      </p:grpSpPr>
      <p:sp>
        <p:nvSpPr>
          <p:cNvPr id="235" name="Google Shape;235;g2944fb3ac38_0_8"/>
          <p:cNvSpPr txBox="1"/>
          <p:nvPr>
            <p:ph idx="12" type="sldNum"/>
          </p:nvPr>
        </p:nvSpPr>
        <p:spPr>
          <a:xfrm>
            <a:off x="11602610" y="6299373"/>
            <a:ext cx="437700" cy="365100"/>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fld id="{00000000-1234-1234-1234-123412341234}" type="slidenum">
              <a:rPr lang="en-US"/>
              <a:t>‹#›</a:t>
            </a:fld>
            <a:endParaRPr/>
          </a:p>
        </p:txBody>
      </p:sp>
      <p:sp>
        <p:nvSpPr>
          <p:cNvPr id="236" name="Google Shape;236;g2944fb3ac38_0_8"/>
          <p:cNvSpPr txBox="1"/>
          <p:nvPr>
            <p:ph idx="1" type="body"/>
          </p:nvPr>
        </p:nvSpPr>
        <p:spPr>
          <a:xfrm>
            <a:off x="1016192" y="1232420"/>
            <a:ext cx="10581300" cy="5331300"/>
          </a:xfrm>
          <a:prstGeom prst="rect">
            <a:avLst/>
          </a:prstGeom>
          <a:noFill/>
          <a:ln>
            <a:noFill/>
          </a:ln>
        </p:spPr>
        <p:txBody>
          <a:bodyPr anchorCtr="0" anchor="t" bIns="45700" lIns="91425" spcFirstLastPara="1" rIns="91425" wrap="square" tIns="45700">
            <a:normAutofit/>
          </a:bodyPr>
          <a:lstStyle/>
          <a:p>
            <a:pPr indent="0" lvl="0" marL="0" rtl="0" algn="l">
              <a:lnSpc>
                <a:spcPct val="115000"/>
              </a:lnSpc>
              <a:spcBef>
                <a:spcPts val="1200"/>
              </a:spcBef>
              <a:spcAft>
                <a:spcPts val="0"/>
              </a:spcAft>
              <a:buClr>
                <a:schemeClr val="dk1"/>
              </a:buClr>
              <a:buSzPts val="1100"/>
              <a:buFont typeface="Arial"/>
              <a:buNone/>
            </a:pPr>
            <a:r>
              <a:rPr lang="en-US" u="sng"/>
              <a:t>Cytokinesis I</a:t>
            </a:r>
            <a:endParaRPr u="sng"/>
          </a:p>
          <a:p>
            <a:pPr indent="-406400" lvl="0" marL="457200" rtl="0" algn="l">
              <a:lnSpc>
                <a:spcPct val="115000"/>
              </a:lnSpc>
              <a:spcBef>
                <a:spcPts val="1200"/>
              </a:spcBef>
              <a:spcAft>
                <a:spcPts val="0"/>
              </a:spcAft>
              <a:buSzPts val="2800"/>
              <a:buAutoNum type="arabicPeriod" startAt="13"/>
            </a:pPr>
            <a:r>
              <a:rPr lang="en-US"/>
              <a:t>Draw a model of two cells on your table to show cytokinesis and draw cytokinesis I on your data sheet.</a:t>
            </a:r>
            <a:endParaRPr/>
          </a:p>
          <a:p>
            <a:pPr indent="-406400" lvl="0" marL="457200" rtl="0" algn="l">
              <a:lnSpc>
                <a:spcPct val="115000"/>
              </a:lnSpc>
              <a:spcBef>
                <a:spcPts val="0"/>
              </a:spcBef>
              <a:spcAft>
                <a:spcPts val="0"/>
              </a:spcAft>
              <a:buSzPts val="2800"/>
              <a:buAutoNum type="arabicPeriod" startAt="13"/>
            </a:pPr>
            <a:r>
              <a:rPr lang="en-US"/>
              <a:t>Answer questions 1 – 4 on the data sheet. </a:t>
            </a:r>
            <a:endParaRPr/>
          </a:p>
          <a:p>
            <a:pPr indent="-50800" lvl="0" marL="228600" rtl="0" algn="l">
              <a:lnSpc>
                <a:spcPct val="100000"/>
              </a:lnSpc>
              <a:spcBef>
                <a:spcPts val="1200"/>
              </a:spcBef>
              <a:spcAft>
                <a:spcPts val="0"/>
              </a:spcAft>
              <a:buClr>
                <a:schemeClr val="dk1"/>
              </a:buClr>
              <a:buSzPts val="2800"/>
              <a:buNone/>
            </a:pPr>
            <a:r>
              <a:t/>
            </a:r>
            <a:endParaRPr/>
          </a:p>
        </p:txBody>
      </p:sp>
      <p:sp>
        <p:nvSpPr>
          <p:cNvPr id="237" name="Google Shape;237;g2944fb3ac38_0_8"/>
          <p:cNvSpPr txBox="1"/>
          <p:nvPr>
            <p:ph type="title"/>
          </p:nvPr>
        </p:nvSpPr>
        <p:spPr>
          <a:xfrm>
            <a:off x="1016191" y="414134"/>
            <a:ext cx="10581300" cy="5445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chemeClr val="dk1"/>
              </a:buClr>
              <a:buSzPts val="3200"/>
              <a:buFont typeface="Arial"/>
              <a:buNone/>
            </a:pPr>
            <a:r>
              <a:rPr lang="en-US" sz="3600"/>
              <a:t>Modeling Directions</a:t>
            </a:r>
            <a:endParaRPr sz="3600"/>
          </a:p>
        </p:txBody>
      </p:sp>
      <p:pic>
        <p:nvPicPr>
          <p:cNvPr id="238" name="Google Shape;238;g2944fb3ac38_0_8"/>
          <p:cNvPicPr preferRelativeResize="0"/>
          <p:nvPr/>
        </p:nvPicPr>
        <p:blipFill>
          <a:blip r:embed="rId3">
            <a:alphaModFix/>
          </a:blip>
          <a:stretch>
            <a:fillRect/>
          </a:stretch>
        </p:blipFill>
        <p:spPr>
          <a:xfrm>
            <a:off x="1054925" y="3429000"/>
            <a:ext cx="10082150" cy="3287100"/>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2" name="Shape 242"/>
        <p:cNvGrpSpPr/>
        <p:nvPr/>
      </p:nvGrpSpPr>
      <p:grpSpPr>
        <a:xfrm>
          <a:off x="0" y="0"/>
          <a:ext cx="0" cy="0"/>
          <a:chOff x="0" y="0"/>
          <a:chExt cx="0" cy="0"/>
        </a:xfrm>
      </p:grpSpPr>
      <p:sp>
        <p:nvSpPr>
          <p:cNvPr id="243" name="Google Shape;243;g25e370146ad_0_31"/>
          <p:cNvSpPr txBox="1"/>
          <p:nvPr>
            <p:ph type="title"/>
          </p:nvPr>
        </p:nvSpPr>
        <p:spPr>
          <a:xfrm>
            <a:off x="389861" y="231303"/>
            <a:ext cx="9144000" cy="5445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chemeClr val="dk1"/>
              </a:buClr>
              <a:buSzPts val="3200"/>
              <a:buFont typeface="Arial"/>
              <a:buNone/>
            </a:pPr>
            <a:r>
              <a:rPr lang="en-US" sz="3600"/>
              <a:t>Cytokinesis I</a:t>
            </a:r>
            <a:r>
              <a:rPr lang="en-US" sz="3600"/>
              <a:t> Model</a:t>
            </a:r>
            <a:endParaRPr sz="3600"/>
          </a:p>
        </p:txBody>
      </p:sp>
      <p:sp>
        <p:nvSpPr>
          <p:cNvPr id="244" name="Google Shape;244;g25e370146ad_0_31"/>
          <p:cNvSpPr txBox="1"/>
          <p:nvPr>
            <p:ph idx="12" type="sldNum"/>
          </p:nvPr>
        </p:nvSpPr>
        <p:spPr>
          <a:xfrm>
            <a:off x="11694754" y="6299373"/>
            <a:ext cx="437700" cy="365100"/>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fld id="{00000000-1234-1234-1234-123412341234}" type="slidenum">
              <a:rPr lang="en-US"/>
              <a:t>‹#›</a:t>
            </a:fld>
            <a:endParaRPr/>
          </a:p>
        </p:txBody>
      </p:sp>
      <p:pic>
        <p:nvPicPr>
          <p:cNvPr id="245" name="Google Shape;245;g25e370146ad_0_31"/>
          <p:cNvPicPr preferRelativeResize="0"/>
          <p:nvPr/>
        </p:nvPicPr>
        <p:blipFill rotWithShape="1">
          <a:blip r:embed="rId3">
            <a:alphaModFix/>
          </a:blip>
          <a:srcRect b="0" l="0" r="0" t="45310"/>
          <a:stretch/>
        </p:blipFill>
        <p:spPr>
          <a:xfrm>
            <a:off x="389850" y="920425"/>
            <a:ext cx="6549300" cy="4775726"/>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0" name="Shape 110"/>
        <p:cNvGrpSpPr/>
        <p:nvPr/>
      </p:nvGrpSpPr>
      <p:grpSpPr>
        <a:xfrm>
          <a:off x="0" y="0"/>
          <a:ext cx="0" cy="0"/>
          <a:chOff x="0" y="0"/>
          <a:chExt cx="0" cy="0"/>
        </a:xfrm>
      </p:grpSpPr>
      <p:sp>
        <p:nvSpPr>
          <p:cNvPr id="111" name="Google Shape;111;p3"/>
          <p:cNvSpPr txBox="1"/>
          <p:nvPr>
            <p:ph idx="1" type="body"/>
          </p:nvPr>
        </p:nvSpPr>
        <p:spPr>
          <a:xfrm>
            <a:off x="494375" y="1103298"/>
            <a:ext cx="11203200" cy="5294400"/>
          </a:xfrm>
          <a:prstGeom prst="rect">
            <a:avLst/>
          </a:prstGeom>
          <a:noFill/>
          <a:ln>
            <a:noFill/>
          </a:ln>
        </p:spPr>
        <p:txBody>
          <a:bodyPr anchorCtr="0" anchor="t" bIns="45700" lIns="91425" spcFirstLastPara="1" rIns="91425" wrap="square" tIns="45700">
            <a:normAutofit/>
          </a:bodyPr>
          <a:lstStyle/>
          <a:p>
            <a:pPr indent="-50800" lvl="0" marL="228600" rtl="0" algn="l">
              <a:lnSpc>
                <a:spcPct val="100000"/>
              </a:lnSpc>
              <a:spcBef>
                <a:spcPts val="0"/>
              </a:spcBef>
              <a:spcAft>
                <a:spcPts val="0"/>
              </a:spcAft>
              <a:buClr>
                <a:schemeClr val="dk1"/>
              </a:buClr>
              <a:buSzPts val="2800"/>
              <a:buNone/>
            </a:pPr>
            <a:r>
              <a:rPr lang="en-US" sz="3600"/>
              <a:t>Sue Remshak</a:t>
            </a:r>
            <a:endParaRPr sz="3200"/>
          </a:p>
          <a:p>
            <a:pPr indent="-50800" lvl="0" marL="228600" rtl="0" algn="l">
              <a:lnSpc>
                <a:spcPct val="100000"/>
              </a:lnSpc>
              <a:spcBef>
                <a:spcPts val="0"/>
              </a:spcBef>
              <a:spcAft>
                <a:spcPts val="0"/>
              </a:spcAft>
              <a:buClr>
                <a:schemeClr val="dk1"/>
              </a:buClr>
              <a:buSzPts val="2800"/>
              <a:buNone/>
            </a:pPr>
            <a:r>
              <a:rPr lang="en-US" sz="2000"/>
              <a:t>MA Curriculum &amp; </a:t>
            </a:r>
            <a:r>
              <a:rPr lang="en-US" sz="2000"/>
              <a:t>Instruction</a:t>
            </a:r>
            <a:r>
              <a:rPr lang="en-US" sz="2000"/>
              <a:t>, BA Biology &amp; Secondary Instruction </a:t>
            </a:r>
            <a:endParaRPr sz="2000"/>
          </a:p>
          <a:p>
            <a:pPr indent="-50800" lvl="0" marL="228600" rtl="0" algn="l">
              <a:lnSpc>
                <a:spcPct val="100000"/>
              </a:lnSpc>
              <a:spcBef>
                <a:spcPts val="0"/>
              </a:spcBef>
              <a:spcAft>
                <a:spcPts val="0"/>
              </a:spcAft>
              <a:buClr>
                <a:schemeClr val="dk1"/>
              </a:buClr>
              <a:buSzPts val="2800"/>
              <a:buNone/>
            </a:pPr>
            <a:r>
              <a:t/>
            </a:r>
            <a:endParaRPr sz="2000"/>
          </a:p>
          <a:p>
            <a:pPr indent="-50800" lvl="0" marL="228600" rtl="0" algn="l">
              <a:lnSpc>
                <a:spcPct val="100000"/>
              </a:lnSpc>
              <a:spcBef>
                <a:spcPts val="0"/>
              </a:spcBef>
              <a:spcAft>
                <a:spcPts val="0"/>
              </a:spcAft>
              <a:buClr>
                <a:schemeClr val="dk1"/>
              </a:buClr>
              <a:buSzPts val="2800"/>
              <a:buNone/>
            </a:pPr>
            <a:r>
              <a:rPr lang="en-US" sz="3200">
                <a:solidFill>
                  <a:srgbClr val="BF9000"/>
                </a:solidFill>
              </a:rPr>
              <a:t>Grayslake North High School, Grayslake IL</a:t>
            </a:r>
            <a:endParaRPr sz="3200">
              <a:solidFill>
                <a:srgbClr val="BF9000"/>
              </a:solidFill>
            </a:endParaRPr>
          </a:p>
          <a:p>
            <a:pPr indent="-50800" lvl="0" marL="228600" rtl="0" algn="l">
              <a:lnSpc>
                <a:spcPct val="100000"/>
              </a:lnSpc>
              <a:spcBef>
                <a:spcPts val="0"/>
              </a:spcBef>
              <a:spcAft>
                <a:spcPts val="0"/>
              </a:spcAft>
              <a:buClr>
                <a:schemeClr val="dk1"/>
              </a:buClr>
              <a:buSzPts val="2800"/>
              <a:buNone/>
            </a:pPr>
            <a:r>
              <a:t/>
            </a:r>
            <a:endParaRPr sz="3200"/>
          </a:p>
          <a:p>
            <a:pPr indent="-50800" lvl="0" marL="228600" rtl="0" algn="l">
              <a:lnSpc>
                <a:spcPct val="100000"/>
              </a:lnSpc>
              <a:spcBef>
                <a:spcPts val="0"/>
              </a:spcBef>
              <a:spcAft>
                <a:spcPts val="0"/>
              </a:spcAft>
              <a:buClr>
                <a:schemeClr val="dk1"/>
              </a:buClr>
              <a:buSzPts val="2800"/>
              <a:buNone/>
            </a:pPr>
            <a:r>
              <a:rPr lang="en-US"/>
              <a:t>31 years as a biology educator</a:t>
            </a:r>
            <a:endParaRPr/>
          </a:p>
          <a:p>
            <a:pPr indent="-50800" lvl="0" marL="228600" rtl="0" algn="l">
              <a:lnSpc>
                <a:spcPct val="100000"/>
              </a:lnSpc>
              <a:spcBef>
                <a:spcPts val="0"/>
              </a:spcBef>
              <a:spcAft>
                <a:spcPts val="0"/>
              </a:spcAft>
              <a:buClr>
                <a:schemeClr val="dk1"/>
              </a:buClr>
              <a:buSzPts val="2800"/>
              <a:buNone/>
            </a:pPr>
            <a:r>
              <a:t/>
            </a:r>
            <a:endParaRPr/>
          </a:p>
          <a:p>
            <a:pPr indent="0" lvl="0" marL="177800" rtl="0" algn="l">
              <a:spcBef>
                <a:spcPts val="0"/>
              </a:spcBef>
              <a:spcAft>
                <a:spcPts val="0"/>
              </a:spcAft>
              <a:buClr>
                <a:schemeClr val="dk1"/>
              </a:buClr>
              <a:buSzPts val="2800"/>
              <a:buNone/>
            </a:pPr>
            <a:r>
              <a:rPr lang="en-US"/>
              <a:t>3DMD model teacher</a:t>
            </a:r>
            <a:endParaRPr/>
          </a:p>
          <a:p>
            <a:pPr indent="0" lvl="0" marL="177800" rtl="0" algn="l">
              <a:lnSpc>
                <a:spcPct val="100000"/>
              </a:lnSpc>
              <a:spcBef>
                <a:spcPts val="0"/>
              </a:spcBef>
              <a:spcAft>
                <a:spcPts val="0"/>
              </a:spcAft>
              <a:buClr>
                <a:schemeClr val="dk1"/>
              </a:buClr>
              <a:buSzPts val="2800"/>
              <a:buNone/>
            </a:pPr>
            <a:r>
              <a:rPr lang="en-US"/>
              <a:t>Classes taught:  AP Biology, Biology Honors, Biology, Zoology </a:t>
            </a:r>
            <a:endParaRPr sz="2400"/>
          </a:p>
          <a:p>
            <a:pPr indent="0" lvl="0" marL="177800" rtl="0" algn="l">
              <a:lnSpc>
                <a:spcPct val="100000"/>
              </a:lnSpc>
              <a:spcBef>
                <a:spcPts val="0"/>
              </a:spcBef>
              <a:spcAft>
                <a:spcPts val="0"/>
              </a:spcAft>
              <a:buClr>
                <a:schemeClr val="dk1"/>
              </a:buClr>
              <a:buSzPts val="2800"/>
              <a:buNone/>
            </a:pPr>
            <a:r>
              <a:t/>
            </a:r>
            <a:endParaRPr sz="2400"/>
          </a:p>
          <a:p>
            <a:pPr indent="0" lvl="0" marL="177800" rtl="0" algn="l">
              <a:lnSpc>
                <a:spcPct val="100000"/>
              </a:lnSpc>
              <a:spcBef>
                <a:spcPts val="0"/>
              </a:spcBef>
              <a:spcAft>
                <a:spcPts val="0"/>
              </a:spcAft>
              <a:buClr>
                <a:schemeClr val="dk1"/>
              </a:buClr>
              <a:buSzPts val="2800"/>
              <a:buNone/>
            </a:pPr>
            <a:r>
              <a:rPr lang="en-US" sz="2400"/>
              <a:t>Email:  sremshak@d127.org</a:t>
            </a:r>
            <a:endParaRPr sz="2400"/>
          </a:p>
          <a:p>
            <a:pPr indent="-50800" lvl="0" marL="228600" rtl="0" algn="l">
              <a:lnSpc>
                <a:spcPct val="100000"/>
              </a:lnSpc>
              <a:spcBef>
                <a:spcPts val="0"/>
              </a:spcBef>
              <a:spcAft>
                <a:spcPts val="0"/>
              </a:spcAft>
              <a:buClr>
                <a:schemeClr val="dk1"/>
              </a:buClr>
              <a:buSzPts val="2800"/>
              <a:buNone/>
            </a:pPr>
            <a:r>
              <a:t/>
            </a:r>
            <a:endParaRPr sz="3200"/>
          </a:p>
        </p:txBody>
      </p:sp>
      <p:sp>
        <p:nvSpPr>
          <p:cNvPr id="112" name="Google Shape;112;p3"/>
          <p:cNvSpPr txBox="1"/>
          <p:nvPr>
            <p:ph idx="12" type="sldNum"/>
          </p:nvPr>
        </p:nvSpPr>
        <p:spPr>
          <a:xfrm>
            <a:off x="11602610" y="6299373"/>
            <a:ext cx="437707" cy="365125"/>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fld id="{00000000-1234-1234-1234-123412341234}" type="slidenum">
              <a:rPr lang="en-US"/>
              <a:t>‹#›</a:t>
            </a:fld>
            <a:endParaRPr/>
          </a:p>
        </p:txBody>
      </p:sp>
      <p:pic>
        <p:nvPicPr>
          <p:cNvPr id="113" name="Google Shape;113;p3"/>
          <p:cNvPicPr preferRelativeResize="0"/>
          <p:nvPr/>
        </p:nvPicPr>
        <p:blipFill>
          <a:blip r:embed="rId3">
            <a:alphaModFix/>
          </a:blip>
          <a:stretch>
            <a:fillRect/>
          </a:stretch>
        </p:blipFill>
        <p:spPr>
          <a:xfrm>
            <a:off x="8980513" y="1103300"/>
            <a:ext cx="1971675" cy="1924050"/>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0" name="Shape 250"/>
        <p:cNvGrpSpPr/>
        <p:nvPr/>
      </p:nvGrpSpPr>
      <p:grpSpPr>
        <a:xfrm>
          <a:off x="0" y="0"/>
          <a:ext cx="0" cy="0"/>
          <a:chOff x="0" y="0"/>
          <a:chExt cx="0" cy="0"/>
        </a:xfrm>
      </p:grpSpPr>
      <p:sp>
        <p:nvSpPr>
          <p:cNvPr id="251" name="Google Shape;251;g25e370146ad_0_44"/>
          <p:cNvSpPr txBox="1"/>
          <p:nvPr>
            <p:ph type="title"/>
          </p:nvPr>
        </p:nvSpPr>
        <p:spPr>
          <a:xfrm>
            <a:off x="389861" y="231303"/>
            <a:ext cx="9144000" cy="544500"/>
          </a:xfrm>
          <a:prstGeom prst="rect">
            <a:avLst/>
          </a:prstGeom>
        </p:spPr>
        <p:txBody>
          <a:bodyPr anchorCtr="0" anchor="t" bIns="45700" lIns="91425" spcFirstLastPara="1" rIns="91425" wrap="square" tIns="45700">
            <a:normAutofit/>
          </a:bodyPr>
          <a:lstStyle/>
          <a:p>
            <a:pPr indent="0" lvl="0" marL="0" rtl="0" algn="l">
              <a:spcBef>
                <a:spcPts val="0"/>
              </a:spcBef>
              <a:spcAft>
                <a:spcPts val="0"/>
              </a:spcAft>
              <a:buNone/>
            </a:pPr>
            <a:r>
              <a:rPr lang="en-US"/>
              <a:t>Meiosis II Models</a:t>
            </a:r>
            <a:endParaRPr/>
          </a:p>
        </p:txBody>
      </p:sp>
      <p:sp>
        <p:nvSpPr>
          <p:cNvPr id="252" name="Google Shape;252;g25e370146ad_0_44"/>
          <p:cNvSpPr txBox="1"/>
          <p:nvPr>
            <p:ph idx="12" type="sldNum"/>
          </p:nvPr>
        </p:nvSpPr>
        <p:spPr>
          <a:xfrm>
            <a:off x="11694754" y="6299373"/>
            <a:ext cx="437700" cy="365100"/>
          </a:xfrm>
          <a:prstGeom prst="rect">
            <a:avLst/>
          </a:prstGeom>
        </p:spPr>
        <p:txBody>
          <a:bodyPr anchorCtr="0" anchor="ctr" bIns="45700" lIns="91425" spcFirstLastPara="1" rIns="91425" wrap="square" tIns="45700">
            <a:noAutofit/>
          </a:bodyPr>
          <a:lstStyle/>
          <a:p>
            <a:pPr indent="0" lvl="0" marL="0" rtl="0" algn="ctr">
              <a:spcBef>
                <a:spcPts val="0"/>
              </a:spcBef>
              <a:spcAft>
                <a:spcPts val="0"/>
              </a:spcAft>
              <a:buNone/>
            </a:pPr>
            <a:fld id="{00000000-1234-1234-1234-123412341234}" type="slidenum">
              <a:rPr lang="en-US"/>
              <a:t>‹#›</a:t>
            </a:fld>
            <a:endParaRPr/>
          </a:p>
        </p:txBody>
      </p:sp>
      <p:pic>
        <p:nvPicPr>
          <p:cNvPr id="253" name="Google Shape;253;g25e370146ad_0_44"/>
          <p:cNvPicPr preferRelativeResize="0"/>
          <p:nvPr/>
        </p:nvPicPr>
        <p:blipFill rotWithShape="1">
          <a:blip r:embed="rId3">
            <a:alphaModFix/>
          </a:blip>
          <a:srcRect b="0" l="0" r="0" t="43496"/>
          <a:stretch/>
        </p:blipFill>
        <p:spPr>
          <a:xfrm>
            <a:off x="389850" y="1282575"/>
            <a:ext cx="4987227" cy="3757174"/>
          </a:xfrm>
          <a:prstGeom prst="rect">
            <a:avLst/>
          </a:prstGeom>
          <a:noFill/>
          <a:ln>
            <a:noFill/>
          </a:ln>
        </p:spPr>
      </p:pic>
      <p:pic>
        <p:nvPicPr>
          <p:cNvPr id="254" name="Google Shape;254;g25e370146ad_0_44"/>
          <p:cNvPicPr preferRelativeResize="0"/>
          <p:nvPr/>
        </p:nvPicPr>
        <p:blipFill rotWithShape="1">
          <a:blip r:embed="rId4">
            <a:alphaModFix/>
          </a:blip>
          <a:srcRect b="3519" l="0" r="0" t="46482"/>
          <a:stretch/>
        </p:blipFill>
        <p:spPr>
          <a:xfrm>
            <a:off x="5697526" y="1282575"/>
            <a:ext cx="5636175" cy="3757174"/>
          </a:xfrm>
          <a:prstGeom prst="rect">
            <a:avLst/>
          </a:prstGeom>
          <a:noFill/>
          <a:ln>
            <a:noFill/>
          </a:ln>
        </p:spPr>
      </p:pic>
      <p:sp>
        <p:nvSpPr>
          <p:cNvPr id="255" name="Google Shape;255;g25e370146ad_0_44"/>
          <p:cNvSpPr txBox="1"/>
          <p:nvPr/>
        </p:nvSpPr>
        <p:spPr>
          <a:xfrm>
            <a:off x="407200" y="5288725"/>
            <a:ext cx="4987200" cy="588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US" sz="3200">
                <a:latin typeface="Calibri"/>
                <a:ea typeface="Calibri"/>
                <a:cs typeface="Calibri"/>
                <a:sym typeface="Calibri"/>
              </a:rPr>
              <a:t>Prophase II</a:t>
            </a:r>
            <a:endParaRPr sz="3200">
              <a:latin typeface="Calibri"/>
              <a:ea typeface="Calibri"/>
              <a:cs typeface="Calibri"/>
              <a:sym typeface="Calibri"/>
            </a:endParaRPr>
          </a:p>
        </p:txBody>
      </p:sp>
      <p:sp>
        <p:nvSpPr>
          <p:cNvPr id="256" name="Google Shape;256;g25e370146ad_0_44"/>
          <p:cNvSpPr txBox="1"/>
          <p:nvPr/>
        </p:nvSpPr>
        <p:spPr>
          <a:xfrm>
            <a:off x="5697525" y="5288725"/>
            <a:ext cx="4987200" cy="588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US" sz="3200">
                <a:latin typeface="Calibri"/>
                <a:ea typeface="Calibri"/>
                <a:cs typeface="Calibri"/>
                <a:sym typeface="Calibri"/>
              </a:rPr>
              <a:t>Metaphas</a:t>
            </a:r>
            <a:r>
              <a:rPr lang="en-US" sz="3200">
                <a:latin typeface="Calibri"/>
                <a:ea typeface="Calibri"/>
                <a:cs typeface="Calibri"/>
                <a:sym typeface="Calibri"/>
              </a:rPr>
              <a:t>e II</a:t>
            </a:r>
            <a:endParaRPr sz="3200">
              <a:latin typeface="Calibri"/>
              <a:ea typeface="Calibri"/>
              <a:cs typeface="Calibri"/>
              <a:sym typeface="Calibri"/>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1" name="Shape 261"/>
        <p:cNvGrpSpPr/>
        <p:nvPr/>
      </p:nvGrpSpPr>
      <p:grpSpPr>
        <a:xfrm>
          <a:off x="0" y="0"/>
          <a:ext cx="0" cy="0"/>
          <a:chOff x="0" y="0"/>
          <a:chExt cx="0" cy="0"/>
        </a:xfrm>
      </p:grpSpPr>
      <p:sp>
        <p:nvSpPr>
          <p:cNvPr id="262" name="Google Shape;262;g25e370146ad_0_70"/>
          <p:cNvSpPr txBox="1"/>
          <p:nvPr>
            <p:ph type="title"/>
          </p:nvPr>
        </p:nvSpPr>
        <p:spPr>
          <a:xfrm>
            <a:off x="389861" y="231303"/>
            <a:ext cx="9144000" cy="544500"/>
          </a:xfrm>
          <a:prstGeom prst="rect">
            <a:avLst/>
          </a:prstGeom>
        </p:spPr>
        <p:txBody>
          <a:bodyPr anchorCtr="0" anchor="t" bIns="45700" lIns="91425" spcFirstLastPara="1" rIns="91425" wrap="square" tIns="45700">
            <a:normAutofit/>
          </a:bodyPr>
          <a:lstStyle/>
          <a:p>
            <a:pPr indent="0" lvl="0" marL="0" rtl="0" algn="l">
              <a:spcBef>
                <a:spcPts val="0"/>
              </a:spcBef>
              <a:spcAft>
                <a:spcPts val="0"/>
              </a:spcAft>
              <a:buNone/>
            </a:pPr>
            <a:r>
              <a:rPr lang="en-US"/>
              <a:t>Meiosis II Models Continued</a:t>
            </a:r>
            <a:endParaRPr/>
          </a:p>
        </p:txBody>
      </p:sp>
      <p:sp>
        <p:nvSpPr>
          <p:cNvPr id="263" name="Google Shape;263;g25e370146ad_0_70"/>
          <p:cNvSpPr txBox="1"/>
          <p:nvPr>
            <p:ph idx="12" type="sldNum"/>
          </p:nvPr>
        </p:nvSpPr>
        <p:spPr>
          <a:xfrm>
            <a:off x="11694754" y="6299373"/>
            <a:ext cx="437700" cy="365100"/>
          </a:xfrm>
          <a:prstGeom prst="rect">
            <a:avLst/>
          </a:prstGeom>
        </p:spPr>
        <p:txBody>
          <a:bodyPr anchorCtr="0" anchor="ctr" bIns="45700" lIns="91425" spcFirstLastPara="1" rIns="91425" wrap="square" tIns="45700">
            <a:noAutofit/>
          </a:bodyPr>
          <a:lstStyle/>
          <a:p>
            <a:pPr indent="0" lvl="0" marL="0" rtl="0" algn="ctr">
              <a:spcBef>
                <a:spcPts val="0"/>
              </a:spcBef>
              <a:spcAft>
                <a:spcPts val="0"/>
              </a:spcAft>
              <a:buNone/>
            </a:pPr>
            <a:fld id="{00000000-1234-1234-1234-123412341234}" type="slidenum">
              <a:rPr lang="en-US"/>
              <a:t>‹#›</a:t>
            </a:fld>
            <a:endParaRPr/>
          </a:p>
        </p:txBody>
      </p:sp>
      <p:pic>
        <p:nvPicPr>
          <p:cNvPr id="264" name="Google Shape;264;g25e370146ad_0_70"/>
          <p:cNvPicPr preferRelativeResize="0"/>
          <p:nvPr/>
        </p:nvPicPr>
        <p:blipFill rotWithShape="1">
          <a:blip r:embed="rId3">
            <a:alphaModFix/>
          </a:blip>
          <a:srcRect b="0" l="0" r="0" t="49428"/>
          <a:stretch/>
        </p:blipFill>
        <p:spPr>
          <a:xfrm>
            <a:off x="389850" y="844225"/>
            <a:ext cx="4583201" cy="3090463"/>
          </a:xfrm>
          <a:prstGeom prst="rect">
            <a:avLst/>
          </a:prstGeom>
          <a:noFill/>
          <a:ln>
            <a:noFill/>
          </a:ln>
        </p:spPr>
      </p:pic>
      <p:pic>
        <p:nvPicPr>
          <p:cNvPr id="265" name="Google Shape;265;g25e370146ad_0_70"/>
          <p:cNvPicPr preferRelativeResize="0"/>
          <p:nvPr/>
        </p:nvPicPr>
        <p:blipFill rotWithShape="1">
          <a:blip r:embed="rId4">
            <a:alphaModFix/>
          </a:blip>
          <a:srcRect b="0" l="0" r="0" t="36479"/>
          <a:stretch/>
        </p:blipFill>
        <p:spPr>
          <a:xfrm>
            <a:off x="389850" y="4155524"/>
            <a:ext cx="5511163" cy="2625500"/>
          </a:xfrm>
          <a:prstGeom prst="rect">
            <a:avLst/>
          </a:prstGeom>
          <a:noFill/>
          <a:ln>
            <a:noFill/>
          </a:ln>
        </p:spPr>
      </p:pic>
      <p:pic>
        <p:nvPicPr>
          <p:cNvPr id="266" name="Google Shape;266;g25e370146ad_0_70"/>
          <p:cNvPicPr preferRelativeResize="0"/>
          <p:nvPr/>
        </p:nvPicPr>
        <p:blipFill rotWithShape="1">
          <a:blip r:embed="rId5">
            <a:alphaModFix/>
          </a:blip>
          <a:srcRect b="0" l="0" r="38639" t="0"/>
          <a:stretch/>
        </p:blipFill>
        <p:spPr>
          <a:xfrm rot="-5400000">
            <a:off x="6921750" y="-966025"/>
            <a:ext cx="3086500" cy="6707000"/>
          </a:xfrm>
          <a:prstGeom prst="rect">
            <a:avLst/>
          </a:prstGeom>
          <a:noFill/>
          <a:ln>
            <a:noFill/>
          </a:ln>
        </p:spPr>
      </p:pic>
      <p:sp>
        <p:nvSpPr>
          <p:cNvPr id="267" name="Google Shape;267;g25e370146ad_0_70"/>
          <p:cNvSpPr txBox="1"/>
          <p:nvPr/>
        </p:nvSpPr>
        <p:spPr>
          <a:xfrm>
            <a:off x="276700" y="3319488"/>
            <a:ext cx="4987200" cy="588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US" sz="3200">
                <a:solidFill>
                  <a:schemeClr val="lt1"/>
                </a:solidFill>
                <a:latin typeface="Calibri"/>
                <a:ea typeface="Calibri"/>
                <a:cs typeface="Calibri"/>
                <a:sym typeface="Calibri"/>
              </a:rPr>
              <a:t>Anaphase II</a:t>
            </a:r>
            <a:endParaRPr sz="3200">
              <a:solidFill>
                <a:schemeClr val="lt1"/>
              </a:solidFill>
              <a:latin typeface="Calibri"/>
              <a:ea typeface="Calibri"/>
              <a:cs typeface="Calibri"/>
              <a:sym typeface="Calibri"/>
            </a:endParaRPr>
          </a:p>
        </p:txBody>
      </p:sp>
      <p:sp>
        <p:nvSpPr>
          <p:cNvPr id="268" name="Google Shape;268;g25e370146ad_0_70"/>
          <p:cNvSpPr txBox="1"/>
          <p:nvPr/>
        </p:nvSpPr>
        <p:spPr>
          <a:xfrm>
            <a:off x="5354050" y="3207700"/>
            <a:ext cx="4987200" cy="588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US" sz="3200">
                <a:solidFill>
                  <a:schemeClr val="lt1"/>
                </a:solidFill>
                <a:latin typeface="Calibri"/>
                <a:ea typeface="Calibri"/>
                <a:cs typeface="Calibri"/>
                <a:sym typeface="Calibri"/>
              </a:rPr>
              <a:t>Telophase II</a:t>
            </a:r>
            <a:endParaRPr sz="3200">
              <a:solidFill>
                <a:schemeClr val="lt1"/>
              </a:solidFill>
              <a:latin typeface="Calibri"/>
              <a:ea typeface="Calibri"/>
              <a:cs typeface="Calibri"/>
              <a:sym typeface="Calibri"/>
            </a:endParaRPr>
          </a:p>
        </p:txBody>
      </p:sp>
      <p:sp>
        <p:nvSpPr>
          <p:cNvPr id="269" name="Google Shape;269;g25e370146ad_0_70"/>
          <p:cNvSpPr txBox="1"/>
          <p:nvPr/>
        </p:nvSpPr>
        <p:spPr>
          <a:xfrm>
            <a:off x="389850" y="6223175"/>
            <a:ext cx="4987200" cy="588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US" sz="3200">
                <a:solidFill>
                  <a:schemeClr val="lt1"/>
                </a:solidFill>
                <a:latin typeface="Calibri"/>
                <a:ea typeface="Calibri"/>
                <a:cs typeface="Calibri"/>
                <a:sym typeface="Calibri"/>
              </a:rPr>
              <a:t>Cytokinesis</a:t>
            </a:r>
            <a:r>
              <a:rPr lang="en-US" sz="3200">
                <a:solidFill>
                  <a:schemeClr val="lt1"/>
                </a:solidFill>
                <a:latin typeface="Calibri"/>
                <a:ea typeface="Calibri"/>
                <a:cs typeface="Calibri"/>
                <a:sym typeface="Calibri"/>
              </a:rPr>
              <a:t> II</a:t>
            </a:r>
            <a:endParaRPr sz="3200">
              <a:solidFill>
                <a:schemeClr val="lt1"/>
              </a:solidFill>
              <a:latin typeface="Calibri"/>
              <a:ea typeface="Calibri"/>
              <a:cs typeface="Calibri"/>
              <a:sym typeface="Calibri"/>
            </a:endParaRPr>
          </a:p>
        </p:txBody>
      </p:sp>
      <p:sp>
        <p:nvSpPr>
          <p:cNvPr id="270" name="Google Shape;270;g25e370146ad_0_70"/>
          <p:cNvSpPr txBox="1"/>
          <p:nvPr/>
        </p:nvSpPr>
        <p:spPr>
          <a:xfrm>
            <a:off x="5994350" y="4155525"/>
            <a:ext cx="5511300" cy="2702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US" sz="3000">
                <a:latin typeface="Calibri"/>
                <a:ea typeface="Calibri"/>
                <a:cs typeface="Calibri"/>
                <a:sym typeface="Calibri"/>
              </a:rPr>
              <a:t>Chromosome </a:t>
            </a:r>
            <a:r>
              <a:rPr lang="en-US" sz="3000">
                <a:latin typeface="Calibri"/>
                <a:ea typeface="Calibri"/>
                <a:cs typeface="Calibri"/>
                <a:sym typeface="Calibri"/>
              </a:rPr>
              <a:t>combinations</a:t>
            </a:r>
            <a:r>
              <a:rPr lang="en-US" sz="3000">
                <a:latin typeface="Calibri"/>
                <a:ea typeface="Calibri"/>
                <a:cs typeface="Calibri"/>
                <a:sym typeface="Calibri"/>
              </a:rPr>
              <a:t> due to independent assortment alone</a:t>
            </a:r>
            <a:endParaRPr sz="3000">
              <a:latin typeface="Calibri"/>
              <a:ea typeface="Calibri"/>
              <a:cs typeface="Calibri"/>
              <a:sym typeface="Calibri"/>
            </a:endParaRPr>
          </a:p>
          <a:p>
            <a:pPr indent="-419100" lvl="0" marL="457200" rtl="0" algn="l">
              <a:spcBef>
                <a:spcPts val="0"/>
              </a:spcBef>
              <a:spcAft>
                <a:spcPts val="0"/>
              </a:spcAft>
              <a:buSzPts val="3000"/>
              <a:buFont typeface="Calibri"/>
              <a:buChar char="●"/>
            </a:pPr>
            <a:r>
              <a:rPr lang="en-US" sz="3000">
                <a:latin typeface="Calibri"/>
                <a:ea typeface="Calibri"/>
                <a:cs typeface="Calibri"/>
                <a:sym typeface="Calibri"/>
              </a:rPr>
              <a:t>2</a:t>
            </a:r>
            <a:r>
              <a:rPr baseline="30000" lang="en-US" sz="3000">
                <a:latin typeface="Calibri"/>
                <a:ea typeface="Calibri"/>
                <a:cs typeface="Calibri"/>
                <a:sym typeface="Calibri"/>
              </a:rPr>
              <a:t>n</a:t>
            </a:r>
            <a:r>
              <a:rPr lang="en-US" sz="3000">
                <a:latin typeface="Calibri"/>
                <a:ea typeface="Calibri"/>
                <a:cs typeface="Calibri"/>
                <a:sym typeface="Calibri"/>
              </a:rPr>
              <a:t>  (n = haploid #)</a:t>
            </a:r>
            <a:endParaRPr sz="3000">
              <a:latin typeface="Calibri"/>
              <a:ea typeface="Calibri"/>
              <a:cs typeface="Calibri"/>
              <a:sym typeface="Calibri"/>
            </a:endParaRPr>
          </a:p>
          <a:p>
            <a:pPr indent="-419100" lvl="0" marL="457200" rtl="0" algn="l">
              <a:spcBef>
                <a:spcPts val="0"/>
              </a:spcBef>
              <a:spcAft>
                <a:spcPts val="0"/>
              </a:spcAft>
              <a:buSzPts val="3000"/>
              <a:buFont typeface="Calibri"/>
              <a:buChar char="●"/>
            </a:pPr>
            <a:r>
              <a:rPr lang="en-US" sz="3000">
                <a:latin typeface="Calibri"/>
                <a:ea typeface="Calibri"/>
                <a:cs typeface="Calibri"/>
                <a:sym typeface="Calibri"/>
              </a:rPr>
              <a:t>2</a:t>
            </a:r>
            <a:r>
              <a:rPr baseline="30000" lang="en-US" sz="3000">
                <a:latin typeface="Calibri"/>
                <a:ea typeface="Calibri"/>
                <a:cs typeface="Calibri"/>
                <a:sym typeface="Calibri"/>
              </a:rPr>
              <a:t>2</a:t>
            </a:r>
            <a:r>
              <a:rPr lang="en-US" sz="3000">
                <a:latin typeface="Calibri"/>
                <a:ea typeface="Calibri"/>
                <a:cs typeface="Calibri"/>
                <a:sym typeface="Calibri"/>
              </a:rPr>
              <a:t> = 4 combinations</a:t>
            </a:r>
            <a:endParaRPr sz="3000">
              <a:latin typeface="Calibri"/>
              <a:ea typeface="Calibri"/>
              <a:cs typeface="Calibri"/>
              <a:sym typeface="Calibri"/>
            </a:endParaRPr>
          </a:p>
          <a:p>
            <a:pPr indent="-419100" lvl="0" marL="457200" rtl="0" algn="l">
              <a:spcBef>
                <a:spcPts val="0"/>
              </a:spcBef>
              <a:spcAft>
                <a:spcPts val="0"/>
              </a:spcAft>
              <a:buSzPts val="3000"/>
              <a:buFont typeface="Calibri"/>
              <a:buChar char="●"/>
            </a:pPr>
            <a:r>
              <a:rPr lang="en-US" sz="3000">
                <a:latin typeface="Calibri"/>
                <a:ea typeface="Calibri"/>
                <a:cs typeface="Calibri"/>
                <a:sym typeface="Calibri"/>
              </a:rPr>
              <a:t>Humans 2</a:t>
            </a:r>
            <a:r>
              <a:rPr baseline="30000" lang="en-US" sz="3000">
                <a:latin typeface="Calibri"/>
                <a:ea typeface="Calibri"/>
                <a:cs typeface="Calibri"/>
                <a:sym typeface="Calibri"/>
              </a:rPr>
              <a:t>23</a:t>
            </a:r>
            <a:r>
              <a:rPr lang="en-US" sz="3000">
                <a:latin typeface="Calibri"/>
                <a:ea typeface="Calibri"/>
                <a:cs typeface="Calibri"/>
                <a:sym typeface="Calibri"/>
              </a:rPr>
              <a:t> = 8,388,608</a:t>
            </a:r>
            <a:endParaRPr sz="3000">
              <a:latin typeface="Calibri"/>
              <a:ea typeface="Calibri"/>
              <a:cs typeface="Calibri"/>
              <a:sym typeface="Calibri"/>
            </a:endParaRPr>
          </a:p>
          <a:p>
            <a:pPr indent="0" lvl="0" marL="0" rtl="0" algn="l">
              <a:spcBef>
                <a:spcPts val="0"/>
              </a:spcBef>
              <a:spcAft>
                <a:spcPts val="0"/>
              </a:spcAft>
              <a:buNone/>
            </a:pPr>
            <a:r>
              <a:t/>
            </a:r>
            <a:endParaRPr sz="3000">
              <a:latin typeface="Calibri"/>
              <a:ea typeface="Calibri"/>
              <a:cs typeface="Calibri"/>
              <a:sym typeface="Calibri"/>
            </a:endParaRPr>
          </a:p>
          <a:p>
            <a:pPr indent="0" lvl="0" marL="0" rtl="0" algn="l">
              <a:spcBef>
                <a:spcPts val="0"/>
              </a:spcBef>
              <a:spcAft>
                <a:spcPts val="0"/>
              </a:spcAft>
              <a:buNone/>
            </a:pPr>
            <a:r>
              <a:t/>
            </a:r>
            <a:endParaRPr>
              <a:latin typeface="Calibri"/>
              <a:ea typeface="Calibri"/>
              <a:cs typeface="Calibri"/>
              <a:sym typeface="Calibri"/>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2" presetSubtype="1">
                                  <p:stCondLst>
                                    <p:cond delay="0"/>
                                  </p:stCondLst>
                                  <p:childTnLst>
                                    <p:set>
                                      <p:cBhvr>
                                        <p:cTn dur="1" fill="hold">
                                          <p:stCondLst>
                                            <p:cond delay="0"/>
                                          </p:stCondLst>
                                        </p:cTn>
                                        <p:tgtEl>
                                          <p:spTgt spid="270">
                                            <p:txEl>
                                              <p:pRg end="0" st="0"/>
                                            </p:txEl>
                                          </p:spTgt>
                                        </p:tgtEl>
                                        <p:attrNameLst>
                                          <p:attrName>style.visibility</p:attrName>
                                        </p:attrNameLst>
                                      </p:cBhvr>
                                      <p:to>
                                        <p:strVal val="visible"/>
                                      </p:to>
                                    </p:set>
                                    <p:anim calcmode="lin" valueType="num">
                                      <p:cBhvr additive="base">
                                        <p:cTn dur="1000"/>
                                        <p:tgtEl>
                                          <p:spTgt spid="270">
                                            <p:txEl>
                                              <p:pRg end="0" st="0"/>
                                            </p:txEl>
                                          </p:spTgt>
                                        </p:tgtEl>
                                        <p:attrNameLst>
                                          <p:attrName>ppt_y</p:attrName>
                                        </p:attrNameLst>
                                      </p:cBhvr>
                                      <p:tavLst>
                                        <p:tav fmla="" tm="0">
                                          <p:val>
                                            <p:strVal val="#ppt_y-1"/>
                                          </p:val>
                                        </p:tav>
                                        <p:tav fmla="" tm="100000">
                                          <p:val>
                                            <p:strVal val="#ppt_y"/>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1">
                                  <p:stCondLst>
                                    <p:cond delay="0"/>
                                  </p:stCondLst>
                                  <p:childTnLst>
                                    <p:set>
                                      <p:cBhvr>
                                        <p:cTn dur="1" fill="hold">
                                          <p:stCondLst>
                                            <p:cond delay="0"/>
                                          </p:stCondLst>
                                        </p:cTn>
                                        <p:tgtEl>
                                          <p:spTgt spid="270">
                                            <p:txEl>
                                              <p:pRg end="1" st="1"/>
                                            </p:txEl>
                                          </p:spTgt>
                                        </p:tgtEl>
                                        <p:attrNameLst>
                                          <p:attrName>style.visibility</p:attrName>
                                        </p:attrNameLst>
                                      </p:cBhvr>
                                      <p:to>
                                        <p:strVal val="visible"/>
                                      </p:to>
                                    </p:set>
                                    <p:anim calcmode="lin" valueType="num">
                                      <p:cBhvr additive="base">
                                        <p:cTn dur="1000"/>
                                        <p:tgtEl>
                                          <p:spTgt spid="270">
                                            <p:txEl>
                                              <p:pRg end="1" st="1"/>
                                            </p:txEl>
                                          </p:spTgt>
                                        </p:tgtEl>
                                        <p:attrNameLst>
                                          <p:attrName>ppt_y</p:attrName>
                                        </p:attrNameLst>
                                      </p:cBhvr>
                                      <p:tavLst>
                                        <p:tav fmla="" tm="0">
                                          <p:val>
                                            <p:strVal val="#ppt_y-1"/>
                                          </p:val>
                                        </p:tav>
                                        <p:tav fmla="" tm="100000">
                                          <p:val>
                                            <p:strVal val="#ppt_y"/>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1">
                                  <p:stCondLst>
                                    <p:cond delay="0"/>
                                  </p:stCondLst>
                                  <p:childTnLst>
                                    <p:set>
                                      <p:cBhvr>
                                        <p:cTn dur="1" fill="hold">
                                          <p:stCondLst>
                                            <p:cond delay="0"/>
                                          </p:stCondLst>
                                        </p:cTn>
                                        <p:tgtEl>
                                          <p:spTgt spid="270">
                                            <p:txEl>
                                              <p:pRg end="2" st="2"/>
                                            </p:txEl>
                                          </p:spTgt>
                                        </p:tgtEl>
                                        <p:attrNameLst>
                                          <p:attrName>style.visibility</p:attrName>
                                        </p:attrNameLst>
                                      </p:cBhvr>
                                      <p:to>
                                        <p:strVal val="visible"/>
                                      </p:to>
                                    </p:set>
                                    <p:anim calcmode="lin" valueType="num">
                                      <p:cBhvr additive="base">
                                        <p:cTn dur="1000"/>
                                        <p:tgtEl>
                                          <p:spTgt spid="270">
                                            <p:txEl>
                                              <p:pRg end="2" st="2"/>
                                            </p:txEl>
                                          </p:spTgt>
                                        </p:tgtEl>
                                        <p:attrNameLst>
                                          <p:attrName>ppt_y</p:attrName>
                                        </p:attrNameLst>
                                      </p:cBhvr>
                                      <p:tavLst>
                                        <p:tav fmla="" tm="0">
                                          <p:val>
                                            <p:strVal val="#ppt_y-1"/>
                                          </p:val>
                                        </p:tav>
                                        <p:tav fmla="" tm="100000">
                                          <p:val>
                                            <p:strVal val="#ppt_y"/>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1">
                                  <p:stCondLst>
                                    <p:cond delay="0"/>
                                  </p:stCondLst>
                                  <p:childTnLst>
                                    <p:set>
                                      <p:cBhvr>
                                        <p:cTn dur="1" fill="hold">
                                          <p:stCondLst>
                                            <p:cond delay="0"/>
                                          </p:stCondLst>
                                        </p:cTn>
                                        <p:tgtEl>
                                          <p:spTgt spid="270">
                                            <p:txEl>
                                              <p:pRg end="3" st="3"/>
                                            </p:txEl>
                                          </p:spTgt>
                                        </p:tgtEl>
                                        <p:attrNameLst>
                                          <p:attrName>style.visibility</p:attrName>
                                        </p:attrNameLst>
                                      </p:cBhvr>
                                      <p:to>
                                        <p:strVal val="visible"/>
                                      </p:to>
                                    </p:set>
                                    <p:anim calcmode="lin" valueType="num">
                                      <p:cBhvr additive="base">
                                        <p:cTn dur="1000"/>
                                        <p:tgtEl>
                                          <p:spTgt spid="270">
                                            <p:txEl>
                                              <p:pRg end="3" st="3"/>
                                            </p:txEl>
                                          </p:spTgt>
                                        </p:tgtEl>
                                        <p:attrNameLst>
                                          <p:attrName>ppt_y</p:attrName>
                                        </p:attrNameLst>
                                      </p:cBhvr>
                                      <p:tavLst>
                                        <p:tav fmla="" tm="0">
                                          <p:val>
                                            <p:strVal val="#ppt_y-1"/>
                                          </p:val>
                                        </p:tav>
                                        <p:tav fmla="" tm="100000">
                                          <p:val>
                                            <p:strVal val="#ppt_y"/>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1">
                                  <p:stCondLst>
                                    <p:cond delay="0"/>
                                  </p:stCondLst>
                                  <p:childTnLst>
                                    <p:set>
                                      <p:cBhvr>
                                        <p:cTn dur="1" fill="hold">
                                          <p:stCondLst>
                                            <p:cond delay="0"/>
                                          </p:stCondLst>
                                        </p:cTn>
                                        <p:tgtEl>
                                          <p:spTgt spid="270">
                                            <p:txEl>
                                              <p:pRg end="4" st="4"/>
                                            </p:txEl>
                                          </p:spTgt>
                                        </p:tgtEl>
                                        <p:attrNameLst>
                                          <p:attrName>style.visibility</p:attrName>
                                        </p:attrNameLst>
                                      </p:cBhvr>
                                      <p:to>
                                        <p:strVal val="visible"/>
                                      </p:to>
                                    </p:set>
                                    <p:anim calcmode="lin" valueType="num">
                                      <p:cBhvr additive="base">
                                        <p:cTn dur="1000"/>
                                        <p:tgtEl>
                                          <p:spTgt spid="270">
                                            <p:txEl>
                                              <p:pRg end="4" st="4"/>
                                            </p:txEl>
                                          </p:spTgt>
                                        </p:tgtEl>
                                        <p:attrNameLst>
                                          <p:attrName>ppt_y</p:attrName>
                                        </p:attrNameLst>
                                      </p:cBhvr>
                                      <p:tavLst>
                                        <p:tav fmla="" tm="0">
                                          <p:val>
                                            <p:strVal val="#ppt_y-1"/>
                                          </p:val>
                                        </p:tav>
                                        <p:tav fmla="" tm="100000">
                                          <p:val>
                                            <p:strVal val="#ppt_y"/>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1">
                                  <p:stCondLst>
                                    <p:cond delay="0"/>
                                  </p:stCondLst>
                                  <p:childTnLst>
                                    <p:set>
                                      <p:cBhvr>
                                        <p:cTn dur="1" fill="hold">
                                          <p:stCondLst>
                                            <p:cond delay="0"/>
                                          </p:stCondLst>
                                        </p:cTn>
                                        <p:tgtEl>
                                          <p:spTgt spid="270">
                                            <p:txEl>
                                              <p:pRg end="5" st="5"/>
                                            </p:txEl>
                                          </p:spTgt>
                                        </p:tgtEl>
                                        <p:attrNameLst>
                                          <p:attrName>style.visibility</p:attrName>
                                        </p:attrNameLst>
                                      </p:cBhvr>
                                      <p:to>
                                        <p:strVal val="visible"/>
                                      </p:to>
                                    </p:set>
                                    <p:anim calcmode="lin" valueType="num">
                                      <p:cBhvr additive="base">
                                        <p:cTn dur="1000"/>
                                        <p:tgtEl>
                                          <p:spTgt spid="270">
                                            <p:txEl>
                                              <p:pRg end="5" st="5"/>
                                            </p:txEl>
                                          </p:spTgt>
                                        </p:tgtEl>
                                        <p:attrNameLst>
                                          <p:attrName>ppt_y</p:attrName>
                                        </p:attrNameLst>
                                      </p:cBhvr>
                                      <p:tavLst>
                                        <p:tav fmla="" tm="0">
                                          <p:val>
                                            <p:strVal val="#ppt_y-1"/>
                                          </p:val>
                                        </p:tav>
                                        <p:tav fmla="" tm="100000">
                                          <p:val>
                                            <p:strVal val="#ppt_y"/>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5" name="Shape 275"/>
        <p:cNvGrpSpPr/>
        <p:nvPr/>
      </p:nvGrpSpPr>
      <p:grpSpPr>
        <a:xfrm>
          <a:off x="0" y="0"/>
          <a:ext cx="0" cy="0"/>
          <a:chOff x="0" y="0"/>
          <a:chExt cx="0" cy="0"/>
        </a:xfrm>
      </p:grpSpPr>
      <p:sp>
        <p:nvSpPr>
          <p:cNvPr id="276" name="Google Shape;276;g296e9f1dd11_0_1"/>
          <p:cNvSpPr txBox="1"/>
          <p:nvPr>
            <p:ph type="title"/>
          </p:nvPr>
        </p:nvSpPr>
        <p:spPr>
          <a:xfrm>
            <a:off x="1016192" y="414134"/>
            <a:ext cx="9178500" cy="5445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lang="en-US" sz="3600"/>
              <a:t>Sources</a:t>
            </a:r>
            <a:r>
              <a:rPr lang="en-US" sz="3600"/>
              <a:t> of Genetic Diversity</a:t>
            </a:r>
            <a:endParaRPr sz="3600"/>
          </a:p>
        </p:txBody>
      </p:sp>
      <p:sp>
        <p:nvSpPr>
          <p:cNvPr id="277" name="Google Shape;277;g296e9f1dd11_0_1"/>
          <p:cNvSpPr txBox="1"/>
          <p:nvPr>
            <p:ph idx="12" type="sldNum"/>
          </p:nvPr>
        </p:nvSpPr>
        <p:spPr>
          <a:xfrm>
            <a:off x="11602610" y="6299373"/>
            <a:ext cx="437700" cy="365100"/>
          </a:xfrm>
          <a:prstGeom prst="rect">
            <a:avLst/>
          </a:prstGeom>
        </p:spPr>
        <p:txBody>
          <a:bodyPr anchorCtr="0" anchor="ctr" bIns="45700" lIns="91425" spcFirstLastPara="1" rIns="91425" wrap="square" tIns="45700">
            <a:noAutofit/>
          </a:bodyPr>
          <a:lstStyle/>
          <a:p>
            <a:pPr indent="0" lvl="0" marL="0" rtl="0" algn="ctr">
              <a:spcBef>
                <a:spcPts val="0"/>
              </a:spcBef>
              <a:spcAft>
                <a:spcPts val="0"/>
              </a:spcAft>
              <a:buClr>
                <a:srgbClr val="000000"/>
              </a:buClr>
              <a:buFont typeface="Arial"/>
              <a:buNone/>
            </a:pPr>
            <a:fld id="{00000000-1234-1234-1234-123412341234}" type="slidenum">
              <a:rPr lang="en-US"/>
              <a:t>‹#›</a:t>
            </a:fld>
            <a:endParaRPr/>
          </a:p>
        </p:txBody>
      </p:sp>
      <p:sp>
        <p:nvSpPr>
          <p:cNvPr id="278" name="Google Shape;278;g296e9f1dd11_0_1"/>
          <p:cNvSpPr txBox="1"/>
          <p:nvPr>
            <p:ph idx="1" type="body"/>
          </p:nvPr>
        </p:nvSpPr>
        <p:spPr>
          <a:xfrm>
            <a:off x="1016192" y="1232420"/>
            <a:ext cx="10581300" cy="5331300"/>
          </a:xfrm>
          <a:prstGeom prst="rect">
            <a:avLst/>
          </a:prstGeom>
        </p:spPr>
        <p:txBody>
          <a:bodyPr anchorCtr="0" anchor="t" bIns="45700" lIns="91425" spcFirstLastPara="1" rIns="91425" wrap="square" tIns="45700">
            <a:normAutofit/>
          </a:bodyPr>
          <a:lstStyle/>
          <a:p>
            <a:pPr indent="-431800" lvl="0" marL="457200" rtl="0" algn="l">
              <a:spcBef>
                <a:spcPts val="0"/>
              </a:spcBef>
              <a:spcAft>
                <a:spcPts val="0"/>
              </a:spcAft>
              <a:buSzPts val="3200"/>
              <a:buChar char="•"/>
            </a:pPr>
            <a:r>
              <a:rPr lang="en-US" sz="3200"/>
              <a:t>Crossing over </a:t>
            </a:r>
            <a:endParaRPr sz="3200"/>
          </a:p>
          <a:p>
            <a:pPr indent="0" lvl="0" marL="457200" rtl="0" algn="l">
              <a:spcBef>
                <a:spcPts val="600"/>
              </a:spcBef>
              <a:spcAft>
                <a:spcPts val="0"/>
              </a:spcAft>
              <a:buNone/>
            </a:pPr>
            <a:r>
              <a:t/>
            </a:r>
            <a:endParaRPr sz="3200"/>
          </a:p>
          <a:p>
            <a:pPr indent="-431800" lvl="0" marL="457200" rtl="0" algn="l">
              <a:spcBef>
                <a:spcPts val="600"/>
              </a:spcBef>
              <a:spcAft>
                <a:spcPts val="0"/>
              </a:spcAft>
              <a:buSzPts val="3200"/>
              <a:buChar char="•"/>
            </a:pPr>
            <a:r>
              <a:rPr lang="en-US" sz="3200"/>
              <a:t>Independent assortment </a:t>
            </a:r>
            <a:endParaRPr sz="3200"/>
          </a:p>
          <a:p>
            <a:pPr indent="0" lvl="0" marL="457200" rtl="0" algn="l">
              <a:spcBef>
                <a:spcPts val="600"/>
              </a:spcBef>
              <a:spcAft>
                <a:spcPts val="0"/>
              </a:spcAft>
              <a:buNone/>
            </a:pPr>
            <a:r>
              <a:t/>
            </a:r>
            <a:endParaRPr sz="3200"/>
          </a:p>
          <a:p>
            <a:pPr indent="-431800" lvl="0" marL="457200" rtl="0" algn="l">
              <a:spcBef>
                <a:spcPts val="600"/>
              </a:spcBef>
              <a:spcAft>
                <a:spcPts val="0"/>
              </a:spcAft>
              <a:buSzPts val="3200"/>
              <a:buChar char="•"/>
            </a:pPr>
            <a:r>
              <a:rPr lang="en-US" sz="3200"/>
              <a:t>Random fertilization  </a:t>
            </a:r>
            <a:endParaRPr sz="3200"/>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78">
                                            <p:txEl>
                                              <p:pRg end="0" st="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78">
                                            <p:txEl>
                                              <p:pRg end="1" st="1"/>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78">
                                            <p:txEl>
                                              <p:pRg end="2" st="2"/>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78">
                                            <p:txEl>
                                              <p:pRg end="3" st="3"/>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78">
                                            <p:txEl>
                                              <p:pRg end="4" st="4"/>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2" name="Shape 282"/>
        <p:cNvGrpSpPr/>
        <p:nvPr/>
      </p:nvGrpSpPr>
      <p:grpSpPr>
        <a:xfrm>
          <a:off x="0" y="0"/>
          <a:ext cx="0" cy="0"/>
          <a:chOff x="0" y="0"/>
          <a:chExt cx="0" cy="0"/>
        </a:xfrm>
      </p:grpSpPr>
      <p:sp>
        <p:nvSpPr>
          <p:cNvPr id="283" name="Google Shape;283;p8"/>
          <p:cNvSpPr txBox="1"/>
          <p:nvPr>
            <p:ph idx="12" type="sldNum"/>
          </p:nvPr>
        </p:nvSpPr>
        <p:spPr>
          <a:xfrm>
            <a:off x="11602610" y="6299373"/>
            <a:ext cx="437707" cy="365125"/>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fld id="{00000000-1234-1234-1234-123412341234}" type="slidenum">
              <a:rPr lang="en-US"/>
              <a:t>‹#›</a:t>
            </a:fld>
            <a:endParaRPr/>
          </a:p>
        </p:txBody>
      </p:sp>
      <p:sp>
        <p:nvSpPr>
          <p:cNvPr id="284" name="Google Shape;284;p8"/>
          <p:cNvSpPr txBox="1"/>
          <p:nvPr>
            <p:ph type="title"/>
          </p:nvPr>
        </p:nvSpPr>
        <p:spPr>
          <a:xfrm>
            <a:off x="1016191" y="414134"/>
            <a:ext cx="10581297" cy="544574"/>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chemeClr val="dk1"/>
              </a:buClr>
              <a:buSzPts val="3200"/>
              <a:buFont typeface="Arial"/>
              <a:buNone/>
            </a:pPr>
            <a:r>
              <a:rPr lang="en-US" sz="3600"/>
              <a:t>Modeling Meiosis Directions</a:t>
            </a:r>
            <a:endParaRPr sz="3600"/>
          </a:p>
        </p:txBody>
      </p:sp>
      <p:pic>
        <p:nvPicPr>
          <p:cNvPr id="285" name="Google Shape;285;p8"/>
          <p:cNvPicPr preferRelativeResize="0"/>
          <p:nvPr/>
        </p:nvPicPr>
        <p:blipFill>
          <a:blip r:embed="rId3">
            <a:alphaModFix/>
          </a:blip>
          <a:stretch>
            <a:fillRect/>
          </a:stretch>
        </p:blipFill>
        <p:spPr>
          <a:xfrm>
            <a:off x="1016200" y="1232425"/>
            <a:ext cx="9978374" cy="5631549"/>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9" name="Shape 289"/>
        <p:cNvGrpSpPr/>
        <p:nvPr/>
      </p:nvGrpSpPr>
      <p:grpSpPr>
        <a:xfrm>
          <a:off x="0" y="0"/>
          <a:ext cx="0" cy="0"/>
          <a:chOff x="0" y="0"/>
          <a:chExt cx="0" cy="0"/>
        </a:xfrm>
      </p:grpSpPr>
      <p:sp>
        <p:nvSpPr>
          <p:cNvPr id="290" name="Google Shape;290;p7"/>
          <p:cNvSpPr txBox="1"/>
          <p:nvPr>
            <p:ph idx="12" type="sldNum"/>
          </p:nvPr>
        </p:nvSpPr>
        <p:spPr>
          <a:xfrm>
            <a:off x="11602610" y="6299373"/>
            <a:ext cx="437707" cy="365125"/>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fld id="{00000000-1234-1234-1234-123412341234}" type="slidenum">
              <a:rPr lang="en-US"/>
              <a:t>‹#›</a:t>
            </a:fld>
            <a:endParaRPr/>
          </a:p>
        </p:txBody>
      </p:sp>
      <p:sp>
        <p:nvSpPr>
          <p:cNvPr id="291" name="Google Shape;291;p7"/>
          <p:cNvSpPr txBox="1"/>
          <p:nvPr>
            <p:ph idx="1" type="body"/>
          </p:nvPr>
        </p:nvSpPr>
        <p:spPr>
          <a:xfrm>
            <a:off x="1016192" y="1232420"/>
            <a:ext cx="10581297" cy="5331413"/>
          </a:xfrm>
          <a:prstGeom prst="rect">
            <a:avLst/>
          </a:prstGeom>
          <a:noFill/>
          <a:ln>
            <a:noFill/>
          </a:ln>
        </p:spPr>
        <p:txBody>
          <a:bodyPr anchorCtr="0" anchor="t" bIns="45700" lIns="91425" spcFirstLastPara="1" rIns="91425" wrap="square" tIns="45700">
            <a:normAutofit/>
          </a:bodyPr>
          <a:lstStyle/>
          <a:p>
            <a:pPr indent="-50800" lvl="0" marL="228600" rtl="0" algn="l">
              <a:lnSpc>
                <a:spcPct val="100000"/>
              </a:lnSpc>
              <a:spcBef>
                <a:spcPts val="0"/>
              </a:spcBef>
              <a:spcAft>
                <a:spcPts val="0"/>
              </a:spcAft>
              <a:buClr>
                <a:schemeClr val="dk1"/>
              </a:buClr>
              <a:buSzPts val="2800"/>
              <a:buNone/>
            </a:pPr>
            <a:r>
              <a:t/>
            </a:r>
            <a:endParaRPr/>
          </a:p>
        </p:txBody>
      </p:sp>
      <p:sp>
        <p:nvSpPr>
          <p:cNvPr id="292" name="Google Shape;292;p7"/>
          <p:cNvSpPr txBox="1"/>
          <p:nvPr>
            <p:ph type="title"/>
          </p:nvPr>
        </p:nvSpPr>
        <p:spPr>
          <a:xfrm>
            <a:off x="1016191" y="414134"/>
            <a:ext cx="10581297" cy="544574"/>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chemeClr val="dk1"/>
              </a:buClr>
              <a:buSzPts val="3200"/>
              <a:buFont typeface="Arial"/>
              <a:buNone/>
            </a:pPr>
            <a:r>
              <a:rPr lang="en-US" sz="3600"/>
              <a:t>Student Data Sheet</a:t>
            </a:r>
            <a:endParaRPr sz="3600"/>
          </a:p>
        </p:txBody>
      </p:sp>
      <p:pic>
        <p:nvPicPr>
          <p:cNvPr id="293" name="Google Shape;293;p7"/>
          <p:cNvPicPr preferRelativeResize="0"/>
          <p:nvPr/>
        </p:nvPicPr>
        <p:blipFill>
          <a:blip r:embed="rId3">
            <a:alphaModFix/>
          </a:blip>
          <a:stretch>
            <a:fillRect/>
          </a:stretch>
        </p:blipFill>
        <p:spPr>
          <a:xfrm>
            <a:off x="757825" y="1166650"/>
            <a:ext cx="10830805" cy="5331400"/>
          </a:xfrm>
          <a:prstGeom prst="rect">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7" name="Shape 297"/>
        <p:cNvGrpSpPr/>
        <p:nvPr/>
      </p:nvGrpSpPr>
      <p:grpSpPr>
        <a:xfrm>
          <a:off x="0" y="0"/>
          <a:ext cx="0" cy="0"/>
          <a:chOff x="0" y="0"/>
          <a:chExt cx="0" cy="0"/>
        </a:xfrm>
      </p:grpSpPr>
      <p:sp>
        <p:nvSpPr>
          <p:cNvPr id="298" name="Google Shape;298;p9"/>
          <p:cNvSpPr txBox="1"/>
          <p:nvPr>
            <p:ph idx="12" type="sldNum"/>
          </p:nvPr>
        </p:nvSpPr>
        <p:spPr>
          <a:xfrm>
            <a:off x="11602610" y="6299373"/>
            <a:ext cx="437707" cy="365125"/>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fld id="{00000000-1234-1234-1234-123412341234}" type="slidenum">
              <a:rPr lang="en-US"/>
              <a:t>‹#›</a:t>
            </a:fld>
            <a:endParaRPr/>
          </a:p>
        </p:txBody>
      </p:sp>
      <p:sp>
        <p:nvSpPr>
          <p:cNvPr id="299" name="Google Shape;299;p9"/>
          <p:cNvSpPr txBox="1"/>
          <p:nvPr>
            <p:ph type="title"/>
          </p:nvPr>
        </p:nvSpPr>
        <p:spPr>
          <a:xfrm>
            <a:off x="1016191" y="414134"/>
            <a:ext cx="10581297" cy="544574"/>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chemeClr val="dk1"/>
              </a:buClr>
              <a:buSzPts val="3200"/>
              <a:buFont typeface="Arial"/>
              <a:buNone/>
            </a:pPr>
            <a:r>
              <a:rPr lang="en-US" sz="3600"/>
              <a:t>Student Data Sheet Continued </a:t>
            </a:r>
            <a:endParaRPr sz="3600"/>
          </a:p>
        </p:txBody>
      </p:sp>
      <p:pic>
        <p:nvPicPr>
          <p:cNvPr id="300" name="Google Shape;300;p9"/>
          <p:cNvPicPr preferRelativeResize="0"/>
          <p:nvPr/>
        </p:nvPicPr>
        <p:blipFill>
          <a:blip r:embed="rId3">
            <a:alphaModFix/>
          </a:blip>
          <a:stretch>
            <a:fillRect/>
          </a:stretch>
        </p:blipFill>
        <p:spPr>
          <a:xfrm>
            <a:off x="1016188" y="1003825"/>
            <a:ext cx="6696075" cy="6191250"/>
          </a:xfrm>
          <a:prstGeom prst="rect">
            <a:avLst/>
          </a:prstGeom>
          <a:noFill/>
          <a:ln>
            <a:noFill/>
          </a:ln>
        </p:spPr>
      </p:pic>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4" name="Shape 304"/>
        <p:cNvGrpSpPr/>
        <p:nvPr/>
      </p:nvGrpSpPr>
      <p:grpSpPr>
        <a:xfrm>
          <a:off x="0" y="0"/>
          <a:ext cx="0" cy="0"/>
          <a:chOff x="0" y="0"/>
          <a:chExt cx="0" cy="0"/>
        </a:xfrm>
      </p:grpSpPr>
      <p:sp>
        <p:nvSpPr>
          <p:cNvPr id="305" name="Google Shape;305;g2944dc60b52_0_13"/>
          <p:cNvSpPr txBox="1"/>
          <p:nvPr>
            <p:ph idx="12" type="sldNum"/>
          </p:nvPr>
        </p:nvSpPr>
        <p:spPr>
          <a:xfrm>
            <a:off x="11602610" y="6299373"/>
            <a:ext cx="437700" cy="365100"/>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fld id="{00000000-1234-1234-1234-123412341234}" type="slidenum">
              <a:rPr lang="en-US"/>
              <a:t>‹#›</a:t>
            </a:fld>
            <a:endParaRPr/>
          </a:p>
        </p:txBody>
      </p:sp>
      <p:sp>
        <p:nvSpPr>
          <p:cNvPr id="306" name="Google Shape;306;g2944dc60b52_0_13"/>
          <p:cNvSpPr txBox="1"/>
          <p:nvPr>
            <p:ph idx="1" type="body"/>
          </p:nvPr>
        </p:nvSpPr>
        <p:spPr>
          <a:xfrm>
            <a:off x="1016192" y="1232420"/>
            <a:ext cx="10581300" cy="5331300"/>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chemeClr val="dk1"/>
              </a:buClr>
              <a:buSzPts val="1100"/>
              <a:buFont typeface="Arial"/>
              <a:buNone/>
            </a:pPr>
            <a:r>
              <a:rPr lang="en-US" sz="3000">
                <a:latin typeface="Calibri"/>
                <a:ea typeface="Calibri"/>
                <a:cs typeface="Calibri"/>
                <a:sym typeface="Calibri"/>
              </a:rPr>
              <a:t>Purchase kits at </a:t>
            </a:r>
            <a:r>
              <a:rPr b="1" lang="en-US" sz="3000">
                <a:solidFill>
                  <a:srgbClr val="008000"/>
                </a:solidFill>
                <a:latin typeface="Calibri"/>
                <a:ea typeface="Calibri"/>
                <a:cs typeface="Calibri"/>
                <a:sym typeface="Calibri"/>
              </a:rPr>
              <a:t>3dmoleculardesigns.com</a:t>
            </a:r>
            <a:r>
              <a:rPr lang="en-US" sz="3000">
                <a:latin typeface="Calibri"/>
                <a:ea typeface="Calibri"/>
                <a:cs typeface="Calibri"/>
                <a:sym typeface="Calibri"/>
              </a:rPr>
              <a:t>. </a:t>
            </a:r>
            <a:endParaRPr sz="3000">
              <a:latin typeface="Calibri"/>
              <a:ea typeface="Calibri"/>
              <a:cs typeface="Calibri"/>
              <a:sym typeface="Calibri"/>
            </a:endParaRPr>
          </a:p>
          <a:p>
            <a:pPr indent="0" lvl="0" marL="0" rtl="0" algn="l">
              <a:lnSpc>
                <a:spcPct val="90000"/>
              </a:lnSpc>
              <a:spcBef>
                <a:spcPts val="0"/>
              </a:spcBef>
              <a:spcAft>
                <a:spcPts val="0"/>
              </a:spcAft>
              <a:buClr>
                <a:schemeClr val="dk1"/>
              </a:buClr>
              <a:buSzPts val="1100"/>
              <a:buFont typeface="Arial"/>
              <a:buNone/>
            </a:pPr>
            <a:r>
              <a:rPr lang="en-US" sz="3000">
                <a:latin typeface="Calibri"/>
                <a:ea typeface="Calibri"/>
                <a:cs typeface="Calibri"/>
                <a:sym typeface="Calibri"/>
              </a:rPr>
              <a:t>Use code FC23 &amp; </a:t>
            </a:r>
            <a:r>
              <a:rPr lang="en-US" sz="3000"/>
              <a:t>order by December 31</a:t>
            </a:r>
            <a:r>
              <a:rPr baseline="30000" lang="en-US" sz="3000"/>
              <a:t>st</a:t>
            </a:r>
            <a:r>
              <a:rPr lang="en-US" sz="3000"/>
              <a:t> to receive 20% off most of our kits and models.</a:t>
            </a:r>
            <a:endParaRPr sz="3000">
              <a:latin typeface="Calibri"/>
              <a:ea typeface="Calibri"/>
              <a:cs typeface="Calibri"/>
              <a:sym typeface="Calibri"/>
            </a:endParaRPr>
          </a:p>
          <a:p>
            <a:pPr indent="0" lvl="0" marL="0" rtl="0" algn="l">
              <a:lnSpc>
                <a:spcPct val="90000"/>
              </a:lnSpc>
              <a:spcBef>
                <a:spcPts val="1000"/>
              </a:spcBef>
              <a:spcAft>
                <a:spcPts val="0"/>
              </a:spcAft>
              <a:buClr>
                <a:schemeClr val="dk1"/>
              </a:buClr>
              <a:buSzPts val="1100"/>
              <a:buFont typeface="Arial"/>
              <a:buNone/>
            </a:pPr>
            <a:r>
              <a:rPr lang="en-US">
                <a:latin typeface="Calibri"/>
                <a:ea typeface="Calibri"/>
                <a:cs typeface="Calibri"/>
                <a:sym typeface="Calibri"/>
              </a:rPr>
              <a:t>Scan this QR code to fill out a survey for a chance to win a $50 gift card!</a:t>
            </a:r>
            <a:endParaRPr/>
          </a:p>
        </p:txBody>
      </p:sp>
      <p:sp>
        <p:nvSpPr>
          <p:cNvPr id="307" name="Google Shape;307;g2944dc60b52_0_13"/>
          <p:cNvSpPr txBox="1"/>
          <p:nvPr>
            <p:ph type="title"/>
          </p:nvPr>
        </p:nvSpPr>
        <p:spPr>
          <a:xfrm>
            <a:off x="1016191" y="414134"/>
            <a:ext cx="10581300" cy="544500"/>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chemeClr val="dk1"/>
              </a:buClr>
              <a:buSzPts val="3200"/>
              <a:buFont typeface="Arial"/>
              <a:buNone/>
            </a:pPr>
            <a:r>
              <a:rPr lang="en-US"/>
              <a:t>Survey and Discount </a:t>
            </a:r>
            <a:endParaRPr/>
          </a:p>
        </p:txBody>
      </p:sp>
      <p:pic>
        <p:nvPicPr>
          <p:cNvPr descr="A qr code with a few black squares&#10;&#10;Description automatically generated" id="308" name="Google Shape;308;g2944dc60b52_0_13"/>
          <p:cNvPicPr preferRelativeResize="0"/>
          <p:nvPr/>
        </p:nvPicPr>
        <p:blipFill rotWithShape="1">
          <a:blip r:embed="rId3">
            <a:alphaModFix/>
          </a:blip>
          <a:srcRect b="0" l="0" r="0" t="0"/>
          <a:stretch/>
        </p:blipFill>
        <p:spPr>
          <a:xfrm>
            <a:off x="4675150" y="3058350"/>
            <a:ext cx="3571050" cy="3571050"/>
          </a:xfrm>
          <a:prstGeom prst="rect">
            <a:avLst/>
          </a:prstGeom>
          <a:noFill/>
          <a:ln>
            <a:noFill/>
          </a:ln>
        </p:spPr>
      </p:pic>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2" name="Shape 312"/>
        <p:cNvGrpSpPr/>
        <p:nvPr/>
      </p:nvGrpSpPr>
      <p:grpSpPr>
        <a:xfrm>
          <a:off x="0" y="0"/>
          <a:ext cx="0" cy="0"/>
          <a:chOff x="0" y="0"/>
          <a:chExt cx="0" cy="0"/>
        </a:xfrm>
      </p:grpSpPr>
      <p:sp>
        <p:nvSpPr>
          <p:cNvPr id="313" name="Google Shape;313;p12"/>
          <p:cNvSpPr txBox="1"/>
          <p:nvPr>
            <p:ph type="title"/>
          </p:nvPr>
        </p:nvSpPr>
        <p:spPr>
          <a:xfrm>
            <a:off x="942753" y="289589"/>
            <a:ext cx="10193081" cy="544574"/>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chemeClr val="dk1"/>
              </a:buClr>
              <a:buSzPts val="3200"/>
              <a:buFont typeface="Arial"/>
              <a:buNone/>
            </a:pPr>
            <a:r>
              <a:rPr lang="en-US" sz="3600"/>
              <a:t>Link to Today’s Presentation &amp; Raffle </a:t>
            </a:r>
            <a:endParaRPr sz="3600"/>
          </a:p>
        </p:txBody>
      </p:sp>
      <p:sp>
        <p:nvSpPr>
          <p:cNvPr id="314" name="Google Shape;314;p12"/>
          <p:cNvSpPr txBox="1"/>
          <p:nvPr>
            <p:ph idx="12" type="sldNum"/>
          </p:nvPr>
        </p:nvSpPr>
        <p:spPr>
          <a:xfrm>
            <a:off x="11694754" y="6299373"/>
            <a:ext cx="437707" cy="365125"/>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fld id="{00000000-1234-1234-1234-123412341234}" type="slidenum">
              <a:rPr lang="en-US"/>
              <a:t>‹#›</a:t>
            </a:fld>
            <a:endParaRPr/>
          </a:p>
        </p:txBody>
      </p:sp>
      <p:pic>
        <p:nvPicPr>
          <p:cNvPr id="315" name="Google Shape;315;p12"/>
          <p:cNvPicPr preferRelativeResize="0"/>
          <p:nvPr/>
        </p:nvPicPr>
        <p:blipFill>
          <a:blip r:embed="rId3">
            <a:alphaModFix/>
          </a:blip>
          <a:stretch>
            <a:fillRect/>
          </a:stretch>
        </p:blipFill>
        <p:spPr>
          <a:xfrm>
            <a:off x="4370500" y="2393950"/>
            <a:ext cx="3337576" cy="3337576"/>
          </a:xfrm>
          <a:prstGeom prst="rect">
            <a:avLst/>
          </a:prstGeom>
          <a:noFill/>
          <a:ln>
            <a:noFill/>
          </a:ln>
        </p:spPr>
      </p:pic>
      <p:sp>
        <p:nvSpPr>
          <p:cNvPr id="316" name="Google Shape;316;p12"/>
          <p:cNvSpPr txBox="1"/>
          <p:nvPr/>
        </p:nvSpPr>
        <p:spPr>
          <a:xfrm>
            <a:off x="942750" y="1237325"/>
            <a:ext cx="9030600" cy="14937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US" sz="3200">
                <a:latin typeface="Calibri"/>
                <a:ea typeface="Calibri"/>
                <a:cs typeface="Calibri"/>
                <a:sym typeface="Calibri"/>
              </a:rPr>
              <a:t>Thanks for attending!</a:t>
            </a:r>
            <a:endParaRPr sz="3200">
              <a:latin typeface="Calibri"/>
              <a:ea typeface="Calibri"/>
              <a:cs typeface="Calibri"/>
              <a:sym typeface="Calibri"/>
            </a:endParaRPr>
          </a:p>
        </p:txBody>
      </p: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0" name="Shape 320"/>
        <p:cNvGrpSpPr/>
        <p:nvPr/>
      </p:nvGrpSpPr>
      <p:grpSpPr>
        <a:xfrm>
          <a:off x="0" y="0"/>
          <a:ext cx="0" cy="0"/>
          <a:chOff x="0" y="0"/>
          <a:chExt cx="0" cy="0"/>
        </a:xfrm>
      </p:grpSpPr>
      <p:sp>
        <p:nvSpPr>
          <p:cNvPr id="321" name="Google Shape;321;p13"/>
          <p:cNvSpPr txBox="1"/>
          <p:nvPr>
            <p:ph type="title"/>
          </p:nvPr>
        </p:nvSpPr>
        <p:spPr>
          <a:xfrm>
            <a:off x="942754" y="294463"/>
            <a:ext cx="10200167" cy="544574"/>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chemeClr val="dk1"/>
              </a:buClr>
              <a:buSzPts val="3200"/>
              <a:buFont typeface="Arial"/>
              <a:buNone/>
            </a:pPr>
            <a:r>
              <a:rPr lang="en-US" sz="3600"/>
              <a:t>Join Us For The Next Session</a:t>
            </a:r>
            <a:endParaRPr sz="3600"/>
          </a:p>
        </p:txBody>
      </p:sp>
      <p:sp>
        <p:nvSpPr>
          <p:cNvPr id="322" name="Google Shape;322;p13"/>
          <p:cNvSpPr txBox="1"/>
          <p:nvPr>
            <p:ph idx="12" type="sldNum"/>
          </p:nvPr>
        </p:nvSpPr>
        <p:spPr>
          <a:xfrm>
            <a:off x="11694754" y="6299373"/>
            <a:ext cx="437707" cy="365125"/>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fld id="{00000000-1234-1234-1234-123412341234}" type="slidenum">
              <a:rPr lang="en-US"/>
              <a:t>‹#›</a:t>
            </a:fld>
            <a:endParaRPr/>
          </a:p>
        </p:txBody>
      </p:sp>
      <p:sp>
        <p:nvSpPr>
          <p:cNvPr id="323" name="Google Shape;323;p13"/>
          <p:cNvSpPr txBox="1"/>
          <p:nvPr>
            <p:ph idx="4294967295" type="body"/>
          </p:nvPr>
        </p:nvSpPr>
        <p:spPr>
          <a:xfrm>
            <a:off x="805342" y="1119245"/>
            <a:ext cx="10581300" cy="5331300"/>
          </a:xfrm>
          <a:prstGeom prst="rect">
            <a:avLst/>
          </a:prstGeom>
          <a:noFill/>
          <a:ln>
            <a:noFill/>
          </a:ln>
        </p:spPr>
        <p:txBody>
          <a:bodyPr anchorCtr="0" anchor="t" bIns="45700" lIns="91425" spcFirstLastPara="1" rIns="91425" wrap="square" tIns="45700">
            <a:normAutofit/>
          </a:bodyPr>
          <a:lstStyle/>
          <a:p>
            <a:pPr indent="0" lvl="0" marL="0" rtl="0" algn="l">
              <a:lnSpc>
                <a:spcPct val="115000"/>
              </a:lnSpc>
              <a:spcBef>
                <a:spcPts val="1200"/>
              </a:spcBef>
              <a:spcAft>
                <a:spcPts val="0"/>
              </a:spcAft>
              <a:buClr>
                <a:schemeClr val="dk1"/>
              </a:buClr>
              <a:buSzPts val="1100"/>
              <a:buNone/>
            </a:pPr>
            <a:r>
              <a:rPr lang="en-US" sz="3200"/>
              <a:t>Teaching the Molecular Mechanisms of Addiction with Physical Models with Alan Allmen here in the Grand Ballroom at 11:15 </a:t>
            </a:r>
            <a:endParaRPr sz="3200"/>
          </a:p>
          <a:p>
            <a:pPr indent="0" lvl="0" marL="0" rtl="0" algn="l">
              <a:lnSpc>
                <a:spcPct val="115000"/>
              </a:lnSpc>
              <a:spcBef>
                <a:spcPts val="1200"/>
              </a:spcBef>
              <a:spcAft>
                <a:spcPts val="0"/>
              </a:spcAft>
              <a:buClr>
                <a:schemeClr val="dk1"/>
              </a:buClr>
              <a:buSzPts val="1100"/>
              <a:buNone/>
            </a:pPr>
            <a:r>
              <a:t/>
            </a:r>
            <a:endParaRPr b="1" sz="3200"/>
          </a:p>
          <a:p>
            <a:pPr indent="0" lvl="0" marL="0" rtl="0" algn="l">
              <a:lnSpc>
                <a:spcPct val="107916"/>
              </a:lnSpc>
              <a:spcBef>
                <a:spcPts val="1200"/>
              </a:spcBef>
              <a:spcAft>
                <a:spcPts val="0"/>
              </a:spcAft>
              <a:buNone/>
            </a:pPr>
            <a:r>
              <a:rPr lang="en-US" sz="3200"/>
              <a:t>Modeling the Molecular World in Milwaukee this summer:</a:t>
            </a:r>
            <a:endParaRPr sz="3200"/>
          </a:p>
          <a:p>
            <a:pPr indent="0" lvl="0" marL="0" rtl="0" algn="l">
              <a:lnSpc>
                <a:spcPct val="107916"/>
              </a:lnSpc>
              <a:spcBef>
                <a:spcPts val="0"/>
              </a:spcBef>
              <a:spcAft>
                <a:spcPts val="0"/>
              </a:spcAft>
              <a:buNone/>
            </a:pPr>
            <a:r>
              <a:rPr lang="en-US" sz="3200"/>
              <a:t>July 29 – August 2 OR August 5 – 9 </a:t>
            </a:r>
            <a:endParaRPr b="1" sz="3200"/>
          </a:p>
        </p:txBody>
      </p:sp>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7" name="Shape 327"/>
        <p:cNvGrpSpPr/>
        <p:nvPr/>
      </p:nvGrpSpPr>
      <p:grpSpPr>
        <a:xfrm>
          <a:off x="0" y="0"/>
          <a:ext cx="0" cy="0"/>
          <a:chOff x="0" y="0"/>
          <a:chExt cx="0" cy="0"/>
        </a:xfrm>
      </p:grpSpPr>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7" name="Shape 117"/>
        <p:cNvGrpSpPr/>
        <p:nvPr/>
      </p:nvGrpSpPr>
      <p:grpSpPr>
        <a:xfrm>
          <a:off x="0" y="0"/>
          <a:ext cx="0" cy="0"/>
          <a:chOff x="0" y="0"/>
          <a:chExt cx="0" cy="0"/>
        </a:xfrm>
      </p:grpSpPr>
      <p:sp>
        <p:nvSpPr>
          <p:cNvPr id="118" name="Google Shape;118;p4"/>
          <p:cNvSpPr txBox="1"/>
          <p:nvPr>
            <p:ph idx="12" type="sldNum"/>
          </p:nvPr>
        </p:nvSpPr>
        <p:spPr>
          <a:xfrm>
            <a:off x="11602610" y="6299373"/>
            <a:ext cx="437707" cy="365125"/>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fld id="{00000000-1234-1234-1234-123412341234}" type="slidenum">
              <a:rPr lang="en-US"/>
              <a:t>‹#›</a:t>
            </a:fld>
            <a:endParaRPr/>
          </a:p>
        </p:txBody>
      </p:sp>
      <p:sp>
        <p:nvSpPr>
          <p:cNvPr id="119" name="Google Shape;119;p4"/>
          <p:cNvSpPr txBox="1"/>
          <p:nvPr>
            <p:ph type="title"/>
          </p:nvPr>
        </p:nvSpPr>
        <p:spPr>
          <a:xfrm>
            <a:off x="534379" y="958302"/>
            <a:ext cx="11203246" cy="544574"/>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chemeClr val="dk1"/>
              </a:buClr>
              <a:buSzPts val="3200"/>
              <a:buFont typeface="Arial"/>
              <a:buNone/>
            </a:pPr>
            <a:r>
              <a:rPr lang="en-US" sz="3600"/>
              <a:t>Workshop Goals </a:t>
            </a:r>
            <a:endParaRPr sz="3600"/>
          </a:p>
        </p:txBody>
      </p:sp>
      <p:sp>
        <p:nvSpPr>
          <p:cNvPr id="120" name="Google Shape;120;p4"/>
          <p:cNvSpPr txBox="1"/>
          <p:nvPr>
            <p:ph idx="1" type="body"/>
          </p:nvPr>
        </p:nvSpPr>
        <p:spPr>
          <a:xfrm>
            <a:off x="534378" y="1768474"/>
            <a:ext cx="11203245" cy="4651375"/>
          </a:xfrm>
          <a:prstGeom prst="rect">
            <a:avLst/>
          </a:prstGeom>
          <a:noFill/>
          <a:ln>
            <a:noFill/>
          </a:ln>
        </p:spPr>
        <p:txBody>
          <a:bodyPr anchorCtr="0" anchor="t" bIns="45700" lIns="91425" spcFirstLastPara="1" rIns="91425" wrap="square" tIns="45700">
            <a:normAutofit/>
          </a:bodyPr>
          <a:lstStyle/>
          <a:p>
            <a:pPr indent="-431800" lvl="0" marL="457200" rtl="0" algn="l">
              <a:lnSpc>
                <a:spcPct val="115000"/>
              </a:lnSpc>
              <a:spcBef>
                <a:spcPts val="1200"/>
              </a:spcBef>
              <a:spcAft>
                <a:spcPts val="0"/>
              </a:spcAft>
              <a:buSzPts val="3200"/>
              <a:buChar char="•"/>
            </a:pPr>
            <a:r>
              <a:rPr lang="en-US" sz="3200"/>
              <a:t>M</a:t>
            </a:r>
            <a:r>
              <a:rPr lang="en-US" sz="3200"/>
              <a:t>odel the processes of meiosis that lead to genetic diversity.</a:t>
            </a:r>
            <a:endParaRPr sz="3200"/>
          </a:p>
          <a:p>
            <a:pPr indent="0" lvl="0" marL="0" rtl="0" algn="l">
              <a:lnSpc>
                <a:spcPct val="115000"/>
              </a:lnSpc>
              <a:spcBef>
                <a:spcPts val="1200"/>
              </a:spcBef>
              <a:spcAft>
                <a:spcPts val="0"/>
              </a:spcAft>
              <a:buNone/>
            </a:pPr>
            <a:r>
              <a:t/>
            </a:r>
            <a:endParaRPr sz="3200"/>
          </a:p>
          <a:p>
            <a:pPr indent="-431800" lvl="0" marL="457200" rtl="0" algn="l">
              <a:lnSpc>
                <a:spcPct val="100000"/>
              </a:lnSpc>
              <a:spcBef>
                <a:spcPts val="1200"/>
              </a:spcBef>
              <a:spcAft>
                <a:spcPts val="0"/>
              </a:spcAft>
              <a:buSzPts val="3200"/>
              <a:buChar char="•"/>
            </a:pPr>
            <a:r>
              <a:rPr lang="en-US" sz="3200"/>
              <a:t>Address common student misconceptions</a:t>
            </a:r>
            <a:endParaRPr sz="3200"/>
          </a:p>
        </p:txBody>
      </p:sp>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1" name="Shape 331"/>
        <p:cNvGrpSpPr/>
        <p:nvPr/>
      </p:nvGrpSpPr>
      <p:grpSpPr>
        <a:xfrm>
          <a:off x="0" y="0"/>
          <a:ext cx="0" cy="0"/>
          <a:chOff x="0" y="0"/>
          <a:chExt cx="0" cy="0"/>
        </a:xfrm>
      </p:grpSpPr>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5" name="Shape 335"/>
        <p:cNvGrpSpPr/>
        <p:nvPr/>
      </p:nvGrpSpPr>
      <p:grpSpPr>
        <a:xfrm>
          <a:off x="0" y="0"/>
          <a:ext cx="0" cy="0"/>
          <a:chOff x="0" y="0"/>
          <a:chExt cx="0" cy="0"/>
        </a:xfrm>
      </p:grpSpPr>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9" name="Shape 339"/>
        <p:cNvGrpSpPr/>
        <p:nvPr/>
      </p:nvGrpSpPr>
      <p:grpSpPr>
        <a:xfrm>
          <a:off x="0" y="0"/>
          <a:ext cx="0" cy="0"/>
          <a:chOff x="0" y="0"/>
          <a:chExt cx="0" cy="0"/>
        </a:xfrm>
      </p:grpSpPr>
      <p:pic>
        <p:nvPicPr>
          <p:cNvPr descr="A qr code with a few black squares&#10;&#10;Description automatically generated" id="340" name="Google Shape;340;p15"/>
          <p:cNvPicPr preferRelativeResize="0"/>
          <p:nvPr/>
        </p:nvPicPr>
        <p:blipFill rotWithShape="1">
          <a:blip r:embed="rId3">
            <a:alphaModFix/>
          </a:blip>
          <a:srcRect b="0" l="0" r="0" t="0"/>
          <a:stretch/>
        </p:blipFill>
        <p:spPr>
          <a:xfrm>
            <a:off x="4539343" y="3087913"/>
            <a:ext cx="3719286" cy="3719286"/>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4" name="Shape 124"/>
        <p:cNvGrpSpPr/>
        <p:nvPr/>
      </p:nvGrpSpPr>
      <p:grpSpPr>
        <a:xfrm>
          <a:off x="0" y="0"/>
          <a:ext cx="0" cy="0"/>
          <a:chOff x="0" y="0"/>
          <a:chExt cx="0" cy="0"/>
        </a:xfrm>
      </p:grpSpPr>
      <p:sp>
        <p:nvSpPr>
          <p:cNvPr id="125" name="Google Shape;125;g2944dc60b52_0_3"/>
          <p:cNvSpPr txBox="1"/>
          <p:nvPr>
            <p:ph idx="12" type="sldNum"/>
          </p:nvPr>
        </p:nvSpPr>
        <p:spPr>
          <a:xfrm>
            <a:off x="11602610" y="6299373"/>
            <a:ext cx="437700" cy="365100"/>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fld id="{00000000-1234-1234-1234-123412341234}" type="slidenum">
              <a:rPr lang="en-US"/>
              <a:t>‹#›</a:t>
            </a:fld>
            <a:endParaRPr/>
          </a:p>
        </p:txBody>
      </p:sp>
      <p:sp>
        <p:nvSpPr>
          <p:cNvPr id="126" name="Google Shape;126;g2944dc60b52_0_3"/>
          <p:cNvSpPr txBox="1"/>
          <p:nvPr>
            <p:ph idx="1" type="body"/>
          </p:nvPr>
        </p:nvSpPr>
        <p:spPr>
          <a:xfrm>
            <a:off x="1016200" y="1232425"/>
            <a:ext cx="7614900" cy="5625600"/>
          </a:xfrm>
          <a:prstGeom prst="rect">
            <a:avLst/>
          </a:prstGeom>
          <a:noFill/>
          <a:ln>
            <a:noFill/>
          </a:ln>
        </p:spPr>
        <p:txBody>
          <a:bodyPr anchorCtr="0" anchor="t" bIns="45700" lIns="91425" spcFirstLastPara="1" rIns="91425" wrap="square" tIns="45700">
            <a:normAutofit fontScale="92500" lnSpcReduction="10000"/>
          </a:bodyPr>
          <a:lstStyle/>
          <a:p>
            <a:pPr indent="-393065" lvl="0" marL="596900" rtl="0" algn="l">
              <a:lnSpc>
                <a:spcPct val="115000"/>
              </a:lnSpc>
              <a:spcBef>
                <a:spcPts val="0"/>
              </a:spcBef>
              <a:spcAft>
                <a:spcPts val="0"/>
              </a:spcAft>
              <a:buSzPct val="100000"/>
              <a:buChar char="●"/>
            </a:pPr>
            <a:r>
              <a:rPr lang="en-US">
                <a:highlight>
                  <a:srgbClr val="FFFFFF"/>
                </a:highlight>
              </a:rPr>
              <a:t>Build homologous chromosome pairs and sister chromatids</a:t>
            </a:r>
            <a:endParaRPr>
              <a:highlight>
                <a:srgbClr val="FFFFFF"/>
              </a:highlight>
            </a:endParaRPr>
          </a:p>
          <a:p>
            <a:pPr indent="-393065" lvl="0" marL="596900" rtl="0" algn="l">
              <a:lnSpc>
                <a:spcPct val="115000"/>
              </a:lnSpc>
              <a:spcBef>
                <a:spcPts val="0"/>
              </a:spcBef>
              <a:spcAft>
                <a:spcPts val="0"/>
              </a:spcAft>
              <a:buSzPct val="100000"/>
              <a:buChar char="●"/>
            </a:pPr>
            <a:r>
              <a:rPr lang="en-US">
                <a:highlight>
                  <a:srgbClr val="FFFFFF"/>
                </a:highlight>
              </a:rPr>
              <a:t>Identify chromosome structure and anatomy</a:t>
            </a:r>
            <a:endParaRPr>
              <a:highlight>
                <a:srgbClr val="FFFFFF"/>
              </a:highlight>
            </a:endParaRPr>
          </a:p>
          <a:p>
            <a:pPr indent="-393065" lvl="0" marL="596900" rtl="0" algn="l">
              <a:lnSpc>
                <a:spcPct val="115000"/>
              </a:lnSpc>
              <a:spcBef>
                <a:spcPts val="0"/>
              </a:spcBef>
              <a:spcAft>
                <a:spcPts val="0"/>
              </a:spcAft>
              <a:buSzPct val="100000"/>
              <a:buChar char="●"/>
            </a:pPr>
            <a:r>
              <a:rPr lang="en-US">
                <a:highlight>
                  <a:srgbClr val="FFFFFF"/>
                </a:highlight>
              </a:rPr>
              <a:t>Construct Punnett squares with gene sequences as alleles</a:t>
            </a:r>
            <a:endParaRPr>
              <a:highlight>
                <a:srgbClr val="FFFFFF"/>
              </a:highlight>
            </a:endParaRPr>
          </a:p>
          <a:p>
            <a:pPr indent="-393065" lvl="0" marL="596900" rtl="0" algn="l">
              <a:lnSpc>
                <a:spcPct val="115000"/>
              </a:lnSpc>
              <a:spcBef>
                <a:spcPts val="0"/>
              </a:spcBef>
              <a:spcAft>
                <a:spcPts val="0"/>
              </a:spcAft>
              <a:buSzPct val="100000"/>
              <a:buChar char="●"/>
            </a:pPr>
            <a:r>
              <a:rPr lang="en-US">
                <a:highlight>
                  <a:srgbClr val="FFFFFF"/>
                </a:highlight>
              </a:rPr>
              <a:t>Compare and contrast mitosis and meiosis</a:t>
            </a:r>
            <a:endParaRPr>
              <a:highlight>
                <a:srgbClr val="FFFFFF"/>
              </a:highlight>
            </a:endParaRPr>
          </a:p>
          <a:p>
            <a:pPr indent="-393065" lvl="0" marL="596900" rtl="0" algn="l">
              <a:lnSpc>
                <a:spcPct val="115000"/>
              </a:lnSpc>
              <a:spcBef>
                <a:spcPts val="0"/>
              </a:spcBef>
              <a:spcAft>
                <a:spcPts val="0"/>
              </a:spcAft>
              <a:buSzPct val="100000"/>
              <a:buChar char="●"/>
            </a:pPr>
            <a:r>
              <a:rPr lang="en-US">
                <a:highlight>
                  <a:srgbClr val="FFFFFF"/>
                </a:highlight>
              </a:rPr>
              <a:t>Explore how genes can cross over during prophase</a:t>
            </a:r>
            <a:endParaRPr>
              <a:highlight>
                <a:srgbClr val="FFFFFF"/>
              </a:highlight>
            </a:endParaRPr>
          </a:p>
          <a:p>
            <a:pPr indent="-393065" lvl="0" marL="596900" rtl="0" algn="l">
              <a:lnSpc>
                <a:spcPct val="115000"/>
              </a:lnSpc>
              <a:spcBef>
                <a:spcPts val="0"/>
              </a:spcBef>
              <a:spcAft>
                <a:spcPts val="0"/>
              </a:spcAft>
              <a:buSzPct val="100000"/>
              <a:buChar char="●"/>
            </a:pPr>
            <a:r>
              <a:rPr lang="en-US">
                <a:highlight>
                  <a:srgbClr val="FFFFFF"/>
                </a:highlight>
              </a:rPr>
              <a:t>Investigate chromosomal nondisjunctions, translocations, inversions, deletions and duplications</a:t>
            </a:r>
            <a:endParaRPr>
              <a:highlight>
                <a:srgbClr val="FFFFFF"/>
              </a:highlight>
            </a:endParaRPr>
          </a:p>
          <a:p>
            <a:pPr indent="0" lvl="0" marL="0" rtl="0" algn="l">
              <a:lnSpc>
                <a:spcPct val="100000"/>
              </a:lnSpc>
              <a:spcBef>
                <a:spcPts val="2000"/>
              </a:spcBef>
              <a:spcAft>
                <a:spcPts val="0"/>
              </a:spcAft>
              <a:buClr>
                <a:schemeClr val="dk1"/>
              </a:buClr>
              <a:buSzPct val="100000"/>
              <a:buNone/>
            </a:pPr>
            <a:r>
              <a:t/>
            </a:r>
            <a:endParaRPr/>
          </a:p>
        </p:txBody>
      </p:sp>
      <p:sp>
        <p:nvSpPr>
          <p:cNvPr id="127" name="Google Shape;127;g2944dc60b52_0_3"/>
          <p:cNvSpPr txBox="1"/>
          <p:nvPr>
            <p:ph type="title"/>
          </p:nvPr>
        </p:nvSpPr>
        <p:spPr>
          <a:xfrm>
            <a:off x="1016191" y="414134"/>
            <a:ext cx="10581300" cy="5445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chemeClr val="dk1"/>
              </a:buClr>
              <a:buSzPts val="3200"/>
              <a:buFont typeface="Arial"/>
              <a:buNone/>
            </a:pPr>
            <a:r>
              <a:rPr lang="en-US" sz="3600"/>
              <a:t>Chromosome Connections Kit</a:t>
            </a:r>
            <a:endParaRPr sz="3600"/>
          </a:p>
        </p:txBody>
      </p:sp>
      <p:pic>
        <p:nvPicPr>
          <p:cNvPr id="128" name="Google Shape;128;g2944dc60b52_0_3"/>
          <p:cNvPicPr preferRelativeResize="0"/>
          <p:nvPr/>
        </p:nvPicPr>
        <p:blipFill>
          <a:blip r:embed="rId3">
            <a:alphaModFix/>
          </a:blip>
          <a:stretch>
            <a:fillRect/>
          </a:stretch>
        </p:blipFill>
        <p:spPr>
          <a:xfrm>
            <a:off x="8405100" y="414125"/>
            <a:ext cx="3786900" cy="3786900"/>
          </a:xfrm>
          <a:prstGeom prst="rect">
            <a:avLst/>
          </a:prstGeom>
          <a:noFill/>
          <a:ln>
            <a:noFill/>
          </a:ln>
        </p:spPr>
      </p:pic>
      <p:pic>
        <p:nvPicPr>
          <p:cNvPr id="129" name="Google Shape;129;g2944dc60b52_0_3"/>
          <p:cNvPicPr preferRelativeResize="0"/>
          <p:nvPr/>
        </p:nvPicPr>
        <p:blipFill rotWithShape="1">
          <a:blip r:embed="rId4">
            <a:alphaModFix/>
          </a:blip>
          <a:srcRect b="0" l="0" r="0" t="0"/>
          <a:stretch/>
        </p:blipFill>
        <p:spPr>
          <a:xfrm>
            <a:off x="9008664" y="3629051"/>
            <a:ext cx="2579776" cy="2579776"/>
          </a:xfrm>
          <a:prstGeom prst="rect">
            <a:avLst/>
          </a:prstGeom>
          <a:noFill/>
          <a:ln>
            <a:noFill/>
          </a:ln>
        </p:spPr>
      </p:pic>
      <p:sp>
        <p:nvSpPr>
          <p:cNvPr id="130" name="Google Shape;130;g2944dc60b52_0_3"/>
          <p:cNvSpPr txBox="1"/>
          <p:nvPr/>
        </p:nvSpPr>
        <p:spPr>
          <a:xfrm>
            <a:off x="9196800" y="6510950"/>
            <a:ext cx="2195400" cy="153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a:latin typeface="Calibri"/>
              <a:ea typeface="Calibri"/>
              <a:cs typeface="Calibri"/>
              <a:sym typeface="Calibri"/>
            </a:endParaRPr>
          </a:p>
        </p:txBody>
      </p:sp>
      <p:sp>
        <p:nvSpPr>
          <p:cNvPr id="131" name="Google Shape;131;g2944dc60b52_0_3"/>
          <p:cNvSpPr txBox="1"/>
          <p:nvPr/>
        </p:nvSpPr>
        <p:spPr>
          <a:xfrm>
            <a:off x="9075700" y="6239300"/>
            <a:ext cx="2082300" cy="544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US"/>
              <a:t>Online resources</a:t>
            </a:r>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5" name="Shape 135"/>
        <p:cNvGrpSpPr/>
        <p:nvPr/>
      </p:nvGrpSpPr>
      <p:grpSpPr>
        <a:xfrm>
          <a:off x="0" y="0"/>
          <a:ext cx="0" cy="0"/>
          <a:chOff x="0" y="0"/>
          <a:chExt cx="0" cy="0"/>
        </a:xfrm>
      </p:grpSpPr>
      <p:sp>
        <p:nvSpPr>
          <p:cNvPr id="136" name="Google Shape;136;p5"/>
          <p:cNvSpPr txBox="1"/>
          <p:nvPr>
            <p:ph idx="12" type="sldNum"/>
          </p:nvPr>
        </p:nvSpPr>
        <p:spPr>
          <a:xfrm>
            <a:off x="11602610" y="6299373"/>
            <a:ext cx="437707" cy="365125"/>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fld id="{00000000-1234-1234-1234-123412341234}" type="slidenum">
              <a:rPr lang="en-US"/>
              <a:t>‹#›</a:t>
            </a:fld>
            <a:endParaRPr/>
          </a:p>
        </p:txBody>
      </p:sp>
      <p:sp>
        <p:nvSpPr>
          <p:cNvPr id="137" name="Google Shape;137;p5"/>
          <p:cNvSpPr txBox="1"/>
          <p:nvPr>
            <p:ph type="title"/>
          </p:nvPr>
        </p:nvSpPr>
        <p:spPr>
          <a:xfrm>
            <a:off x="534379" y="958302"/>
            <a:ext cx="11203246" cy="544574"/>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chemeClr val="dk1"/>
              </a:buClr>
              <a:buSzPts val="3200"/>
              <a:buFont typeface="Arial"/>
              <a:buNone/>
            </a:pPr>
            <a:r>
              <a:rPr lang="en-US" sz="3600"/>
              <a:t>General </a:t>
            </a:r>
            <a:r>
              <a:rPr lang="en-US" sz="3600"/>
              <a:t>Misconceptions:  Meiosis</a:t>
            </a:r>
            <a:endParaRPr sz="3600"/>
          </a:p>
        </p:txBody>
      </p:sp>
      <p:sp>
        <p:nvSpPr>
          <p:cNvPr id="138" name="Google Shape;138;p5"/>
          <p:cNvSpPr txBox="1"/>
          <p:nvPr>
            <p:ph idx="1" type="body"/>
          </p:nvPr>
        </p:nvSpPr>
        <p:spPr>
          <a:xfrm>
            <a:off x="534378" y="1768474"/>
            <a:ext cx="11203245" cy="4651375"/>
          </a:xfrm>
          <a:prstGeom prst="rect">
            <a:avLst/>
          </a:prstGeom>
          <a:noFill/>
          <a:ln>
            <a:noFill/>
          </a:ln>
        </p:spPr>
        <p:txBody>
          <a:bodyPr anchorCtr="0" anchor="t" bIns="45700" lIns="91425" spcFirstLastPara="1" rIns="91425" wrap="square" tIns="45700">
            <a:normAutofit lnSpcReduction="10000"/>
          </a:bodyPr>
          <a:lstStyle/>
          <a:p>
            <a:pPr indent="-419100" lvl="0" marL="457200" rtl="0" algn="l">
              <a:lnSpc>
                <a:spcPct val="115000"/>
              </a:lnSpc>
              <a:spcBef>
                <a:spcPts val="1200"/>
              </a:spcBef>
              <a:spcAft>
                <a:spcPts val="0"/>
              </a:spcAft>
              <a:buSzPts val="3000"/>
              <a:buChar char="●"/>
            </a:pPr>
            <a:r>
              <a:rPr lang="en-US" sz="3000"/>
              <a:t>Students remember the names of stages but have difficulties with the events in these stages</a:t>
            </a:r>
            <a:endParaRPr sz="3000"/>
          </a:p>
          <a:p>
            <a:pPr indent="-419100" lvl="0" marL="457200" rtl="0" algn="l">
              <a:lnSpc>
                <a:spcPct val="115000"/>
              </a:lnSpc>
              <a:spcBef>
                <a:spcPts val="0"/>
              </a:spcBef>
              <a:spcAft>
                <a:spcPts val="0"/>
              </a:spcAft>
              <a:buSzPts val="3000"/>
              <a:buChar char="●"/>
            </a:pPr>
            <a:r>
              <a:rPr lang="en-US" sz="3000"/>
              <a:t>They fail to understand the mechanisms of diversity</a:t>
            </a:r>
            <a:endParaRPr sz="3000"/>
          </a:p>
          <a:p>
            <a:pPr indent="-419100" lvl="0" marL="457200" rtl="0" algn="l">
              <a:lnSpc>
                <a:spcPct val="115000"/>
              </a:lnSpc>
              <a:spcBef>
                <a:spcPts val="0"/>
              </a:spcBef>
              <a:spcAft>
                <a:spcPts val="0"/>
              </a:spcAft>
              <a:buSzPts val="3000"/>
              <a:buChar char="●"/>
            </a:pPr>
            <a:r>
              <a:rPr lang="en-US" sz="3000"/>
              <a:t>Understanding of the difference in chromosome numbers at the end of division</a:t>
            </a:r>
            <a:endParaRPr sz="3000"/>
          </a:p>
          <a:p>
            <a:pPr indent="-419100" lvl="0" marL="457200" rtl="0" algn="l">
              <a:lnSpc>
                <a:spcPct val="115000"/>
              </a:lnSpc>
              <a:spcBef>
                <a:spcPts val="0"/>
              </a:spcBef>
              <a:spcAft>
                <a:spcPts val="0"/>
              </a:spcAft>
              <a:buSzPts val="3000"/>
              <a:buChar char="●"/>
            </a:pPr>
            <a:r>
              <a:rPr lang="en-US" sz="3000"/>
              <a:t>Students often remember names of only some concepts—such as </a:t>
            </a:r>
            <a:r>
              <a:rPr i="1" lang="en-US" sz="3000"/>
              <a:t>tetrad</a:t>
            </a:r>
            <a:r>
              <a:rPr lang="en-US" sz="3000"/>
              <a:t>, </a:t>
            </a:r>
            <a:r>
              <a:rPr i="1" lang="en-US" sz="3000"/>
              <a:t>synapsis</a:t>
            </a:r>
            <a:r>
              <a:rPr lang="en-US" sz="3000"/>
              <a:t>, </a:t>
            </a:r>
            <a:r>
              <a:rPr i="1" lang="en-US" sz="3000"/>
              <a:t>chromatid</a:t>
            </a:r>
            <a:r>
              <a:rPr lang="en-US" sz="3000"/>
              <a:t>, and </a:t>
            </a:r>
            <a:r>
              <a:rPr i="1" lang="en-US" sz="3000"/>
              <a:t>chromosome</a:t>
            </a:r>
            <a:r>
              <a:rPr lang="en-US" sz="3000"/>
              <a:t>—but have problems remembering the meanings</a:t>
            </a:r>
            <a:endParaRPr sz="3000"/>
          </a:p>
          <a:p>
            <a:pPr indent="-50800" lvl="0" marL="228600" rtl="0" algn="l">
              <a:lnSpc>
                <a:spcPct val="100000"/>
              </a:lnSpc>
              <a:spcBef>
                <a:spcPts val="1200"/>
              </a:spcBef>
              <a:spcAft>
                <a:spcPts val="0"/>
              </a:spcAft>
              <a:buClr>
                <a:schemeClr val="dk1"/>
              </a:buClr>
              <a:buSzPts val="2800"/>
              <a:buNone/>
            </a:pPr>
            <a:r>
              <a:t/>
            </a:r>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2" name="Shape 142"/>
        <p:cNvGrpSpPr/>
        <p:nvPr/>
      </p:nvGrpSpPr>
      <p:grpSpPr>
        <a:xfrm>
          <a:off x="0" y="0"/>
          <a:ext cx="0" cy="0"/>
          <a:chOff x="0" y="0"/>
          <a:chExt cx="0" cy="0"/>
        </a:xfrm>
      </p:grpSpPr>
      <p:sp>
        <p:nvSpPr>
          <p:cNvPr id="143" name="Google Shape;143;p6"/>
          <p:cNvSpPr txBox="1"/>
          <p:nvPr>
            <p:ph idx="1" type="body"/>
          </p:nvPr>
        </p:nvSpPr>
        <p:spPr>
          <a:xfrm>
            <a:off x="1016192" y="1232420"/>
            <a:ext cx="10581300" cy="5331300"/>
          </a:xfrm>
          <a:prstGeom prst="rect">
            <a:avLst/>
          </a:prstGeom>
          <a:noFill/>
          <a:ln>
            <a:noFill/>
          </a:ln>
        </p:spPr>
        <p:txBody>
          <a:bodyPr anchorCtr="0" anchor="t" bIns="45700" lIns="91425" spcFirstLastPara="1" rIns="91425" wrap="square" tIns="45700">
            <a:normAutofit fontScale="92500" lnSpcReduction="20000"/>
          </a:bodyPr>
          <a:lstStyle/>
          <a:p>
            <a:pPr indent="0" lvl="0" marL="0" rtl="0" algn="l">
              <a:lnSpc>
                <a:spcPct val="115000"/>
              </a:lnSpc>
              <a:spcBef>
                <a:spcPts val="1200"/>
              </a:spcBef>
              <a:spcAft>
                <a:spcPts val="0"/>
              </a:spcAft>
              <a:buNone/>
            </a:pPr>
            <a:r>
              <a:rPr b="1" lang="en-US" sz="2400" u="sng">
                <a:solidFill>
                  <a:srgbClr val="000000"/>
                </a:solidFill>
              </a:rPr>
              <a:t>Materials:</a:t>
            </a:r>
            <a:endParaRPr b="1" sz="2400" u="sng">
              <a:solidFill>
                <a:srgbClr val="000000"/>
              </a:solidFill>
            </a:endParaRPr>
          </a:p>
          <a:p>
            <a:pPr indent="0" lvl="0" marL="0" rtl="0" algn="l">
              <a:lnSpc>
                <a:spcPct val="115000"/>
              </a:lnSpc>
              <a:spcBef>
                <a:spcPts val="1200"/>
              </a:spcBef>
              <a:spcAft>
                <a:spcPts val="0"/>
              </a:spcAft>
              <a:buNone/>
            </a:pPr>
            <a:r>
              <a:rPr lang="en-US">
                <a:solidFill>
                  <a:srgbClr val="000000"/>
                </a:solidFill>
              </a:rPr>
              <a:t>Blue long paternal chromosome (2)</a:t>
            </a:r>
            <a:endParaRPr>
              <a:solidFill>
                <a:srgbClr val="000000"/>
              </a:solidFill>
            </a:endParaRPr>
          </a:p>
          <a:p>
            <a:pPr indent="0" lvl="0" marL="0" rtl="0" algn="l">
              <a:lnSpc>
                <a:spcPct val="115000"/>
              </a:lnSpc>
              <a:spcBef>
                <a:spcPts val="1200"/>
              </a:spcBef>
              <a:spcAft>
                <a:spcPts val="0"/>
              </a:spcAft>
              <a:buNone/>
            </a:pPr>
            <a:r>
              <a:rPr lang="en-US">
                <a:solidFill>
                  <a:srgbClr val="000000"/>
                </a:solidFill>
              </a:rPr>
              <a:t>Red long maternal chromosome (2)</a:t>
            </a:r>
            <a:endParaRPr>
              <a:solidFill>
                <a:srgbClr val="000000"/>
              </a:solidFill>
            </a:endParaRPr>
          </a:p>
          <a:p>
            <a:pPr indent="0" lvl="0" marL="0" rtl="0" algn="l">
              <a:lnSpc>
                <a:spcPct val="115000"/>
              </a:lnSpc>
              <a:spcBef>
                <a:spcPts val="1200"/>
              </a:spcBef>
              <a:spcAft>
                <a:spcPts val="0"/>
              </a:spcAft>
              <a:buNone/>
            </a:pPr>
            <a:r>
              <a:rPr lang="en-US">
                <a:solidFill>
                  <a:srgbClr val="000000"/>
                </a:solidFill>
              </a:rPr>
              <a:t>Blue short paternal chromosome (2)</a:t>
            </a:r>
            <a:endParaRPr>
              <a:solidFill>
                <a:srgbClr val="000000"/>
              </a:solidFill>
            </a:endParaRPr>
          </a:p>
          <a:p>
            <a:pPr indent="0" lvl="0" marL="0" rtl="0" algn="l">
              <a:lnSpc>
                <a:spcPct val="115000"/>
              </a:lnSpc>
              <a:spcBef>
                <a:spcPts val="1200"/>
              </a:spcBef>
              <a:spcAft>
                <a:spcPts val="0"/>
              </a:spcAft>
              <a:buNone/>
            </a:pPr>
            <a:r>
              <a:rPr lang="en-US">
                <a:solidFill>
                  <a:srgbClr val="000000"/>
                </a:solidFill>
              </a:rPr>
              <a:t>Red short maternal chromosome (2)</a:t>
            </a:r>
            <a:endParaRPr>
              <a:solidFill>
                <a:srgbClr val="000000"/>
              </a:solidFill>
            </a:endParaRPr>
          </a:p>
          <a:p>
            <a:pPr indent="0" lvl="0" marL="0" rtl="0" algn="l">
              <a:lnSpc>
                <a:spcPct val="115000"/>
              </a:lnSpc>
              <a:spcBef>
                <a:spcPts val="1200"/>
              </a:spcBef>
              <a:spcAft>
                <a:spcPts val="0"/>
              </a:spcAft>
              <a:buNone/>
            </a:pPr>
            <a:r>
              <a:rPr lang="en-US">
                <a:solidFill>
                  <a:srgbClr val="000000"/>
                </a:solidFill>
              </a:rPr>
              <a:t>Kinetochores (8)</a:t>
            </a:r>
            <a:endParaRPr>
              <a:solidFill>
                <a:srgbClr val="000000"/>
              </a:solidFill>
            </a:endParaRPr>
          </a:p>
          <a:p>
            <a:pPr indent="0" lvl="0" marL="0" rtl="0" algn="l">
              <a:lnSpc>
                <a:spcPct val="115000"/>
              </a:lnSpc>
              <a:spcBef>
                <a:spcPts val="1200"/>
              </a:spcBef>
              <a:spcAft>
                <a:spcPts val="0"/>
              </a:spcAft>
              <a:buNone/>
            </a:pPr>
            <a:r>
              <a:rPr lang="en-US">
                <a:solidFill>
                  <a:srgbClr val="000000"/>
                </a:solidFill>
              </a:rPr>
              <a:t>Spindle fibers (8)</a:t>
            </a:r>
            <a:endParaRPr>
              <a:solidFill>
                <a:srgbClr val="000000"/>
              </a:solidFill>
            </a:endParaRPr>
          </a:p>
          <a:p>
            <a:pPr indent="0" lvl="0" marL="0" rtl="0" algn="l">
              <a:lnSpc>
                <a:spcPct val="115000"/>
              </a:lnSpc>
              <a:spcBef>
                <a:spcPts val="1200"/>
              </a:spcBef>
              <a:spcAft>
                <a:spcPts val="0"/>
              </a:spcAft>
              <a:buNone/>
            </a:pPr>
            <a:r>
              <a:rPr lang="en-US">
                <a:solidFill>
                  <a:srgbClr val="000000"/>
                </a:solidFill>
              </a:rPr>
              <a:t>Red and blue colored pencils</a:t>
            </a:r>
            <a:endParaRPr>
              <a:solidFill>
                <a:srgbClr val="000000"/>
              </a:solidFill>
            </a:endParaRPr>
          </a:p>
          <a:p>
            <a:pPr indent="0" lvl="0" marL="0" rtl="0" algn="l">
              <a:lnSpc>
                <a:spcPct val="115000"/>
              </a:lnSpc>
              <a:spcBef>
                <a:spcPts val="1200"/>
              </a:spcBef>
              <a:spcAft>
                <a:spcPts val="0"/>
              </a:spcAft>
              <a:buNone/>
            </a:pPr>
            <a:r>
              <a:rPr lang="en-US">
                <a:solidFill>
                  <a:srgbClr val="000000"/>
                </a:solidFill>
              </a:rPr>
              <a:t>Table marker or chalk </a:t>
            </a:r>
            <a:endParaRPr>
              <a:solidFill>
                <a:srgbClr val="000000"/>
              </a:solidFill>
            </a:endParaRPr>
          </a:p>
          <a:p>
            <a:pPr indent="-50800" lvl="0" marL="228600" rtl="0" algn="l">
              <a:lnSpc>
                <a:spcPct val="100000"/>
              </a:lnSpc>
              <a:spcBef>
                <a:spcPts val="1200"/>
              </a:spcBef>
              <a:spcAft>
                <a:spcPts val="0"/>
              </a:spcAft>
              <a:buClr>
                <a:schemeClr val="dk1"/>
              </a:buClr>
              <a:buSzPct val="100000"/>
              <a:buNone/>
            </a:pPr>
            <a:r>
              <a:t/>
            </a:r>
            <a:endParaRPr/>
          </a:p>
        </p:txBody>
      </p:sp>
      <p:sp>
        <p:nvSpPr>
          <p:cNvPr id="144" name="Google Shape;144;p6"/>
          <p:cNvSpPr txBox="1"/>
          <p:nvPr>
            <p:ph idx="12" type="sldNum"/>
          </p:nvPr>
        </p:nvSpPr>
        <p:spPr>
          <a:xfrm>
            <a:off x="11602610" y="6299373"/>
            <a:ext cx="437707" cy="365125"/>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fld id="{00000000-1234-1234-1234-123412341234}" type="slidenum">
              <a:rPr lang="en-US"/>
              <a:t>‹#›</a:t>
            </a:fld>
            <a:endParaRPr/>
          </a:p>
        </p:txBody>
      </p:sp>
      <p:sp>
        <p:nvSpPr>
          <p:cNvPr id="145" name="Google Shape;145;p6"/>
          <p:cNvSpPr txBox="1"/>
          <p:nvPr>
            <p:ph type="title"/>
          </p:nvPr>
        </p:nvSpPr>
        <p:spPr>
          <a:xfrm>
            <a:off x="1016192" y="414134"/>
            <a:ext cx="9178500" cy="5445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chemeClr val="dk1"/>
              </a:buClr>
              <a:buSzPts val="3200"/>
              <a:buFont typeface="Arial"/>
              <a:buNone/>
            </a:pPr>
            <a:r>
              <a:rPr lang="en-US" sz="3600"/>
              <a:t>Let’s Model!</a:t>
            </a:r>
            <a:endParaRPr sz="3600"/>
          </a:p>
        </p:txBody>
      </p:sp>
      <p:pic>
        <p:nvPicPr>
          <p:cNvPr id="146" name="Google Shape;146;p6"/>
          <p:cNvPicPr preferRelativeResize="0"/>
          <p:nvPr/>
        </p:nvPicPr>
        <p:blipFill>
          <a:blip r:embed="rId3">
            <a:alphaModFix/>
          </a:blip>
          <a:stretch>
            <a:fillRect/>
          </a:stretch>
        </p:blipFill>
        <p:spPr>
          <a:xfrm>
            <a:off x="6701650" y="1341736"/>
            <a:ext cx="4895850" cy="3200089"/>
          </a:xfrm>
          <a:prstGeom prst="rect">
            <a:avLst/>
          </a:prstGeom>
          <a:noFill/>
          <a:ln>
            <a:noFill/>
          </a:ln>
        </p:spPr>
      </p:pic>
      <p:pic>
        <p:nvPicPr>
          <p:cNvPr id="147" name="Google Shape;147;p6"/>
          <p:cNvPicPr preferRelativeResize="0"/>
          <p:nvPr/>
        </p:nvPicPr>
        <p:blipFill>
          <a:blip r:embed="rId4">
            <a:alphaModFix/>
          </a:blip>
          <a:stretch>
            <a:fillRect/>
          </a:stretch>
        </p:blipFill>
        <p:spPr>
          <a:xfrm>
            <a:off x="6701650" y="4654988"/>
            <a:ext cx="4895850" cy="2124075"/>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1" name="Shape 151"/>
        <p:cNvGrpSpPr/>
        <p:nvPr/>
      </p:nvGrpSpPr>
      <p:grpSpPr>
        <a:xfrm>
          <a:off x="0" y="0"/>
          <a:ext cx="0" cy="0"/>
          <a:chOff x="0" y="0"/>
          <a:chExt cx="0" cy="0"/>
        </a:xfrm>
      </p:grpSpPr>
      <p:sp>
        <p:nvSpPr>
          <p:cNvPr id="152" name="Google Shape;152;g2944dc60b52_0_23"/>
          <p:cNvSpPr txBox="1"/>
          <p:nvPr>
            <p:ph idx="12" type="sldNum"/>
          </p:nvPr>
        </p:nvSpPr>
        <p:spPr>
          <a:xfrm>
            <a:off x="11602610" y="6299373"/>
            <a:ext cx="437700" cy="365100"/>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fld id="{00000000-1234-1234-1234-123412341234}" type="slidenum">
              <a:rPr lang="en-US"/>
              <a:t>‹#›</a:t>
            </a:fld>
            <a:endParaRPr/>
          </a:p>
        </p:txBody>
      </p:sp>
      <p:sp>
        <p:nvSpPr>
          <p:cNvPr id="153" name="Google Shape;153;g2944dc60b52_0_23"/>
          <p:cNvSpPr txBox="1"/>
          <p:nvPr>
            <p:ph idx="1" type="body"/>
          </p:nvPr>
        </p:nvSpPr>
        <p:spPr>
          <a:xfrm>
            <a:off x="1016192" y="1232420"/>
            <a:ext cx="10581300" cy="5331300"/>
          </a:xfrm>
          <a:prstGeom prst="rect">
            <a:avLst/>
          </a:prstGeom>
          <a:noFill/>
          <a:ln>
            <a:noFill/>
          </a:ln>
        </p:spPr>
        <p:txBody>
          <a:bodyPr anchorCtr="0" anchor="t" bIns="45700" lIns="91425" spcFirstLastPara="1" rIns="91425" wrap="square" tIns="45700">
            <a:normAutofit/>
          </a:bodyPr>
          <a:lstStyle/>
          <a:p>
            <a:pPr indent="0" lvl="0" marL="0" rtl="0" algn="l">
              <a:lnSpc>
                <a:spcPct val="115000"/>
              </a:lnSpc>
              <a:spcBef>
                <a:spcPts val="1200"/>
              </a:spcBef>
              <a:spcAft>
                <a:spcPts val="0"/>
              </a:spcAft>
              <a:buNone/>
            </a:pPr>
            <a:r>
              <a:rPr lang="en-US" u="sng"/>
              <a:t>Parent Cell</a:t>
            </a:r>
            <a:endParaRPr/>
          </a:p>
          <a:p>
            <a:pPr indent="-406400" lvl="0" marL="457200" rtl="0" algn="l">
              <a:lnSpc>
                <a:spcPct val="115000"/>
              </a:lnSpc>
              <a:spcBef>
                <a:spcPts val="1200"/>
              </a:spcBef>
              <a:spcAft>
                <a:spcPts val="0"/>
              </a:spcAft>
              <a:buSzPts val="2800"/>
              <a:buAutoNum type="arabicPeriod"/>
            </a:pPr>
            <a:r>
              <a:rPr lang="en-US"/>
              <a:t>Draw a circle with the table marker/chalk on the lab table to model the cell membrane.  Draw a nucleus inside the cell.</a:t>
            </a:r>
            <a:endParaRPr/>
          </a:p>
          <a:p>
            <a:pPr indent="-406400" lvl="0" marL="457200" rtl="0" algn="l">
              <a:lnSpc>
                <a:spcPct val="115000"/>
              </a:lnSpc>
              <a:spcBef>
                <a:spcPts val="0"/>
              </a:spcBef>
              <a:spcAft>
                <a:spcPts val="0"/>
              </a:spcAft>
              <a:buSzPts val="2800"/>
              <a:buAutoNum type="arabicPeriod"/>
            </a:pPr>
            <a:r>
              <a:rPr lang="en-US"/>
              <a:t>Place one type of each chromosome inside the nucleus. </a:t>
            </a:r>
            <a:endParaRPr/>
          </a:p>
          <a:p>
            <a:pPr indent="-406400" lvl="0" marL="457200" rtl="0" algn="l">
              <a:lnSpc>
                <a:spcPct val="115000"/>
              </a:lnSpc>
              <a:spcBef>
                <a:spcPts val="0"/>
              </a:spcBef>
              <a:spcAft>
                <a:spcPts val="0"/>
              </a:spcAft>
              <a:buSzPts val="2800"/>
              <a:buAutoNum type="arabicPeriod"/>
            </a:pPr>
            <a:r>
              <a:rPr lang="en-US"/>
              <a:t>On your modeling meiosis data sheet, use colored pencils to draw the parent cell and answer the questions. </a:t>
            </a:r>
            <a:endParaRPr/>
          </a:p>
          <a:p>
            <a:pPr indent="-50800" lvl="0" marL="228600" rtl="0" algn="l">
              <a:lnSpc>
                <a:spcPct val="100000"/>
              </a:lnSpc>
              <a:spcBef>
                <a:spcPts val="1200"/>
              </a:spcBef>
              <a:spcAft>
                <a:spcPts val="0"/>
              </a:spcAft>
              <a:buClr>
                <a:schemeClr val="dk1"/>
              </a:buClr>
              <a:buSzPts val="2800"/>
              <a:buNone/>
            </a:pPr>
            <a:r>
              <a:t/>
            </a:r>
            <a:endParaRPr/>
          </a:p>
        </p:txBody>
      </p:sp>
      <p:sp>
        <p:nvSpPr>
          <p:cNvPr id="154" name="Google Shape;154;g2944dc60b52_0_23"/>
          <p:cNvSpPr txBox="1"/>
          <p:nvPr>
            <p:ph type="title"/>
          </p:nvPr>
        </p:nvSpPr>
        <p:spPr>
          <a:xfrm>
            <a:off x="1016191" y="414134"/>
            <a:ext cx="10581300" cy="5445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chemeClr val="dk1"/>
              </a:buClr>
              <a:buSzPts val="3200"/>
              <a:buFont typeface="Arial"/>
              <a:buNone/>
            </a:pPr>
            <a:r>
              <a:rPr lang="en-US" sz="3600"/>
              <a:t>Modeling Directions</a:t>
            </a:r>
            <a:endParaRPr sz="3600"/>
          </a:p>
        </p:txBody>
      </p:sp>
      <p:pic>
        <p:nvPicPr>
          <p:cNvPr id="155" name="Google Shape;155;g2944dc60b52_0_23"/>
          <p:cNvPicPr preferRelativeResize="0"/>
          <p:nvPr/>
        </p:nvPicPr>
        <p:blipFill>
          <a:blip r:embed="rId3">
            <a:alphaModFix/>
          </a:blip>
          <a:stretch>
            <a:fillRect/>
          </a:stretch>
        </p:blipFill>
        <p:spPr>
          <a:xfrm>
            <a:off x="1123813" y="4527725"/>
            <a:ext cx="9401175" cy="1771650"/>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9" name="Shape 159"/>
        <p:cNvGrpSpPr/>
        <p:nvPr/>
      </p:nvGrpSpPr>
      <p:grpSpPr>
        <a:xfrm>
          <a:off x="0" y="0"/>
          <a:ext cx="0" cy="0"/>
          <a:chOff x="0" y="0"/>
          <a:chExt cx="0" cy="0"/>
        </a:xfrm>
      </p:grpSpPr>
      <p:sp>
        <p:nvSpPr>
          <p:cNvPr id="160" name="Google Shape;160;p10"/>
          <p:cNvSpPr txBox="1"/>
          <p:nvPr>
            <p:ph type="title"/>
          </p:nvPr>
        </p:nvSpPr>
        <p:spPr>
          <a:xfrm>
            <a:off x="389861" y="231303"/>
            <a:ext cx="9144000" cy="544574"/>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chemeClr val="dk1"/>
              </a:buClr>
              <a:buSzPts val="3200"/>
              <a:buFont typeface="Arial"/>
              <a:buNone/>
            </a:pPr>
            <a:r>
              <a:rPr lang="en-US" sz="3600"/>
              <a:t>Parent Cell Model</a:t>
            </a:r>
            <a:endParaRPr sz="3600"/>
          </a:p>
        </p:txBody>
      </p:sp>
      <p:sp>
        <p:nvSpPr>
          <p:cNvPr id="161" name="Google Shape;161;p10"/>
          <p:cNvSpPr txBox="1"/>
          <p:nvPr>
            <p:ph idx="12" type="sldNum"/>
          </p:nvPr>
        </p:nvSpPr>
        <p:spPr>
          <a:xfrm>
            <a:off x="11694754" y="6299373"/>
            <a:ext cx="437707" cy="365125"/>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fld id="{00000000-1234-1234-1234-123412341234}" type="slidenum">
              <a:rPr lang="en-US"/>
              <a:t>‹#›</a:t>
            </a:fld>
            <a:endParaRPr/>
          </a:p>
        </p:txBody>
      </p:sp>
      <p:pic>
        <p:nvPicPr>
          <p:cNvPr id="162" name="Google Shape;162;p10"/>
          <p:cNvPicPr preferRelativeResize="0"/>
          <p:nvPr/>
        </p:nvPicPr>
        <p:blipFill>
          <a:blip r:embed="rId3">
            <a:alphaModFix/>
          </a:blip>
          <a:stretch>
            <a:fillRect/>
          </a:stretch>
        </p:blipFill>
        <p:spPr>
          <a:xfrm>
            <a:off x="389850" y="969900"/>
            <a:ext cx="3997098" cy="5329475"/>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6" name="Shape 166"/>
        <p:cNvGrpSpPr/>
        <p:nvPr/>
      </p:nvGrpSpPr>
      <p:grpSpPr>
        <a:xfrm>
          <a:off x="0" y="0"/>
          <a:ext cx="0" cy="0"/>
          <a:chOff x="0" y="0"/>
          <a:chExt cx="0" cy="0"/>
        </a:xfrm>
      </p:grpSpPr>
      <p:sp>
        <p:nvSpPr>
          <p:cNvPr id="167" name="Google Shape;167;g2944dc60b52_0_32"/>
          <p:cNvSpPr txBox="1"/>
          <p:nvPr>
            <p:ph idx="12" type="sldNum"/>
          </p:nvPr>
        </p:nvSpPr>
        <p:spPr>
          <a:xfrm>
            <a:off x="11602610" y="6299373"/>
            <a:ext cx="437700" cy="365100"/>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fld id="{00000000-1234-1234-1234-123412341234}" type="slidenum">
              <a:rPr lang="en-US"/>
              <a:t>‹#›</a:t>
            </a:fld>
            <a:endParaRPr/>
          </a:p>
        </p:txBody>
      </p:sp>
      <p:sp>
        <p:nvSpPr>
          <p:cNvPr id="168" name="Google Shape;168;g2944dc60b52_0_32"/>
          <p:cNvSpPr txBox="1"/>
          <p:nvPr>
            <p:ph idx="1" type="body"/>
          </p:nvPr>
        </p:nvSpPr>
        <p:spPr>
          <a:xfrm>
            <a:off x="1016200" y="1232425"/>
            <a:ext cx="6075600" cy="5331300"/>
          </a:xfrm>
          <a:prstGeom prst="rect">
            <a:avLst/>
          </a:prstGeom>
          <a:noFill/>
          <a:ln>
            <a:noFill/>
          </a:ln>
        </p:spPr>
        <p:txBody>
          <a:bodyPr anchorCtr="0" anchor="t" bIns="45700" lIns="91425" spcFirstLastPara="1" rIns="91425" wrap="square" tIns="45700">
            <a:normAutofit/>
          </a:bodyPr>
          <a:lstStyle/>
          <a:p>
            <a:pPr indent="0" lvl="0" marL="0" rtl="0" algn="l">
              <a:lnSpc>
                <a:spcPct val="115000"/>
              </a:lnSpc>
              <a:spcBef>
                <a:spcPts val="1200"/>
              </a:spcBef>
              <a:spcAft>
                <a:spcPts val="0"/>
              </a:spcAft>
              <a:buClr>
                <a:schemeClr val="dk1"/>
              </a:buClr>
              <a:buSzPts val="1100"/>
              <a:buFont typeface="Arial"/>
              <a:buNone/>
            </a:pPr>
            <a:r>
              <a:rPr lang="en-US" u="sng"/>
              <a:t>S phase:  DNA Replication</a:t>
            </a:r>
            <a:endParaRPr u="sng"/>
          </a:p>
          <a:p>
            <a:pPr indent="-406400" lvl="0" marL="457200" rtl="0" algn="l">
              <a:lnSpc>
                <a:spcPct val="115000"/>
              </a:lnSpc>
              <a:spcBef>
                <a:spcPts val="1200"/>
              </a:spcBef>
              <a:spcAft>
                <a:spcPts val="0"/>
              </a:spcAft>
              <a:buSzPts val="2800"/>
              <a:buAutoNum type="arabicPeriod" startAt="4"/>
            </a:pPr>
            <a:r>
              <a:rPr lang="en-US"/>
              <a:t>Replicate each chromosome by adding a copy of each one to your table top model. Put the duplicated chromosomes next to each other as shown in the picture above. Meiosis I begins following G</a:t>
            </a:r>
            <a:r>
              <a:rPr baseline="-25000" lang="en-US"/>
              <a:t>2 </a:t>
            </a:r>
            <a:r>
              <a:rPr lang="en-US"/>
              <a:t>phase of the cell cycle. </a:t>
            </a:r>
            <a:endParaRPr/>
          </a:p>
          <a:p>
            <a:pPr indent="-50800" lvl="0" marL="228600" rtl="0" algn="l">
              <a:lnSpc>
                <a:spcPct val="100000"/>
              </a:lnSpc>
              <a:spcBef>
                <a:spcPts val="1200"/>
              </a:spcBef>
              <a:spcAft>
                <a:spcPts val="0"/>
              </a:spcAft>
              <a:buClr>
                <a:schemeClr val="dk1"/>
              </a:buClr>
              <a:buSzPts val="2800"/>
              <a:buNone/>
            </a:pPr>
            <a:r>
              <a:t/>
            </a:r>
            <a:endParaRPr/>
          </a:p>
        </p:txBody>
      </p:sp>
      <p:sp>
        <p:nvSpPr>
          <p:cNvPr id="169" name="Google Shape;169;g2944dc60b52_0_32"/>
          <p:cNvSpPr txBox="1"/>
          <p:nvPr>
            <p:ph type="title"/>
          </p:nvPr>
        </p:nvSpPr>
        <p:spPr>
          <a:xfrm>
            <a:off x="1016191" y="414134"/>
            <a:ext cx="10581300" cy="5445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chemeClr val="dk1"/>
              </a:buClr>
              <a:buSzPts val="3200"/>
              <a:buFont typeface="Arial"/>
              <a:buNone/>
            </a:pPr>
            <a:r>
              <a:rPr lang="en-US" sz="3600"/>
              <a:t>Modeling Directions</a:t>
            </a:r>
            <a:endParaRPr sz="3600"/>
          </a:p>
        </p:txBody>
      </p:sp>
      <p:pic>
        <p:nvPicPr>
          <p:cNvPr id="170" name="Google Shape;170;g2944dc60b52_0_32"/>
          <p:cNvPicPr preferRelativeResize="0"/>
          <p:nvPr/>
        </p:nvPicPr>
        <p:blipFill>
          <a:blip r:embed="rId3">
            <a:alphaModFix/>
          </a:blip>
          <a:stretch>
            <a:fillRect/>
          </a:stretch>
        </p:blipFill>
        <p:spPr>
          <a:xfrm>
            <a:off x="7447150" y="807275"/>
            <a:ext cx="4317350" cy="5756452"/>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2022-09-15T14:16:27Z</dcterms:created>
  <dc:creator>Laura Gronek</dc:creato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0x01010087B964E229AE904C840342B739320C07</vt:lpwstr>
  </property>
  <property fmtid="{D5CDD505-2E9C-101B-9397-08002B2CF9AE}" pid="3" name="MediaServiceImageTags">
    <vt:lpwstr/>
  </property>
</Properties>
</file>