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Lst>
  <p:sldSz cy="6858000" cx="12192000"/>
  <p:notesSz cx="6858000" cy="9144000"/>
  <p:embeddedFontLst>
    <p:embeddedFont>
      <p:font typeface="Roboto"/>
      <p:regular r:id="rId58"/>
      <p:bold r:id="rId59"/>
      <p:italic r:id="rId60"/>
      <p:boldItalic r:id="rId6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62" roundtripDataSignature="AMtx7miVA4aZXmn3JgBx2yvQKKp453hIQ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E528117A-F589-457E-857E-7C3144EB5B1C}">
  <a:tblStyle styleId="{E528117A-F589-457E-857E-7C3144EB5B1C}"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62" Type="http://customschemas.google.com/relationships/presentationmetadata" Target="metadata"/><Relationship Id="rId61" Type="http://schemas.openxmlformats.org/officeDocument/2006/relationships/font" Target="fonts/Roboto-boldItalic.fntdata"/><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60" Type="http://schemas.openxmlformats.org/officeDocument/2006/relationships/font" Target="fonts/Roboto-italic.fntdata"/><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11" Type="http://schemas.openxmlformats.org/officeDocument/2006/relationships/slide" Target="slides/slide5.xml"/><Relationship Id="rId55" Type="http://schemas.openxmlformats.org/officeDocument/2006/relationships/slide" Target="slides/slide49.xml"/><Relationship Id="rId10" Type="http://schemas.openxmlformats.org/officeDocument/2006/relationships/slide" Target="slides/slide4.xml"/><Relationship Id="rId54" Type="http://schemas.openxmlformats.org/officeDocument/2006/relationships/slide" Target="slides/slide48.xml"/><Relationship Id="rId13" Type="http://schemas.openxmlformats.org/officeDocument/2006/relationships/slide" Target="slides/slide7.xml"/><Relationship Id="rId57" Type="http://schemas.openxmlformats.org/officeDocument/2006/relationships/slide" Target="slides/slide51.xml"/><Relationship Id="rId12" Type="http://schemas.openxmlformats.org/officeDocument/2006/relationships/slide" Target="slides/slide6.xml"/><Relationship Id="rId56" Type="http://schemas.openxmlformats.org/officeDocument/2006/relationships/slide" Target="slides/slide50.xml"/><Relationship Id="rId15" Type="http://schemas.openxmlformats.org/officeDocument/2006/relationships/slide" Target="slides/slide9.xml"/><Relationship Id="rId59" Type="http://schemas.openxmlformats.org/officeDocument/2006/relationships/font" Target="fonts/Roboto-bold.fntdata"/><Relationship Id="rId14" Type="http://schemas.openxmlformats.org/officeDocument/2006/relationships/slide" Target="slides/slide8.xml"/><Relationship Id="rId58" Type="http://schemas.openxmlformats.org/officeDocument/2006/relationships/font" Target="fonts/Roboto-regular.fnt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ncbi.nlm.nih.gov/pmc/articles/PMC5054066/" TargetMode="Externa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ncbi.nlm.nih.gov/pmc/articles/PMC5054066/" TargetMode="Externa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researchgate.net/figure/Representative-electropherogram-developed-by-the-DNAscan-Expert-System_fig2_307556395" TargetMode="Externa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researchgate.net/figure/Representative-electropherogram-developed-by-the-DNAscan-Expert-System_fig2_307556395" TargetMode="Externa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5" name="Google Shape;105;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8" name="Google Shape;178;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25e732fbf72_0_6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4" name="Google Shape;194;g25e732fbf72_0_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25e732fbf72_0_9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7" name="Google Shape;207;g25e732fbf72_0_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g25e732fbf72_0_11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Flanking regions are not necessarily G/C rich; these were chosen based upon the student modeling pack and the number of each nucleotide available in case instructor wants students to replicate this sequence.</a:t>
            </a:r>
            <a:endParaRPr/>
          </a:p>
        </p:txBody>
      </p:sp>
      <p:sp>
        <p:nvSpPr>
          <p:cNvPr id="224" name="Google Shape;224;g25e732fbf72_0_1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25e732fbf72_0_7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insert letters for bottom strand</a:t>
            </a:r>
            <a:endParaRPr/>
          </a:p>
        </p:txBody>
      </p:sp>
      <p:sp>
        <p:nvSpPr>
          <p:cNvPr id="240" name="Google Shape;240;g25e732fbf72_0_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g25e732fbf72_0_13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insert animation for each of the 5 boxes</a:t>
            </a:r>
            <a:endParaRPr/>
          </a:p>
        </p:txBody>
      </p:sp>
      <p:sp>
        <p:nvSpPr>
          <p:cNvPr id="253" name="Google Shape;253;g25e732fbf72_0_1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25e732fbf72_0_15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Add 3’ and 5’?</a:t>
            </a:r>
            <a:endParaRPr/>
          </a:p>
        </p:txBody>
      </p:sp>
      <p:sp>
        <p:nvSpPr>
          <p:cNvPr id="271" name="Google Shape;271;g25e732fbf72_0_1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25e732fbf72_0_18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flanking regions are identical; </a:t>
            </a:r>
            <a:r>
              <a:rPr lang="en-US" sz="1100">
                <a:highlight>
                  <a:schemeClr val="lt1"/>
                </a:highlight>
                <a:latin typeface="Arial"/>
                <a:ea typeface="Arial"/>
                <a:cs typeface="Arial"/>
                <a:sym typeface="Arial"/>
              </a:rPr>
              <a:t>are all flanking regions identical? No but many are, which helps scientists design primers to amplify these regions of the genome.</a:t>
            </a:r>
            <a:endParaRPr sz="1100">
              <a:highlight>
                <a:schemeClr val="lt1"/>
              </a:highlight>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highlight>
                  <a:schemeClr val="lt1"/>
                </a:highlight>
                <a:latin typeface="Arial"/>
                <a:ea typeface="Arial"/>
                <a:cs typeface="Arial"/>
                <a:sym typeface="Arial"/>
              </a:rPr>
              <a:t>Larger molecule is 27 bp, smaller is 19 bp</a:t>
            </a:r>
            <a:endParaRPr/>
          </a:p>
        </p:txBody>
      </p:sp>
      <p:sp>
        <p:nvSpPr>
          <p:cNvPr id="289" name="Google Shape;289;g25e732fbf72_0_18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25e732fbf72_0_18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Pub Med Central: </a:t>
            </a:r>
            <a:r>
              <a:rPr lang="en-US" sz="1100" u="sng">
                <a:solidFill>
                  <a:srgbClr val="2200CC"/>
                </a:solidFill>
                <a:latin typeface="Arial"/>
                <a:ea typeface="Arial"/>
                <a:cs typeface="Arial"/>
                <a:sym typeface="Arial"/>
                <a:hlinkClick r:id="rId2">
                  <a:extLst>
                    <a:ext uri="{A12FA001-AC4F-418D-AE19-62706E023703}">
                      <ahyp:hlinkClr val="tx"/>
                    </a:ext>
                  </a:extLst>
                </a:hlinkClick>
              </a:rPr>
              <a:t>https://www.ncbi.nlm.nih.gov/pmc/articles/PMC5054066/</a:t>
            </a:r>
            <a:r>
              <a:rPr lang="en-US" sz="1100">
                <a:latin typeface="Arial"/>
                <a:ea typeface="Arial"/>
                <a:cs typeface="Arial"/>
                <a:sym typeface="Arial"/>
              </a:rPr>
              <a:t> </a:t>
            </a:r>
            <a:endParaRPr/>
          </a:p>
        </p:txBody>
      </p:sp>
      <p:sp>
        <p:nvSpPr>
          <p:cNvPr id="304" name="Google Shape;304;g25e732fbf72_0_1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g296acf7518a_0_8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Blocks</a:t>
            </a:r>
            <a:r>
              <a:rPr lang="en-US" sz="1100">
                <a:latin typeface="Arial"/>
                <a:ea typeface="Arial"/>
                <a:cs typeface="Arial"/>
                <a:sym typeface="Arial"/>
              </a:rPr>
              <a:t> represent STR</a:t>
            </a:r>
            <a:endParaRPr/>
          </a:p>
        </p:txBody>
      </p:sp>
      <p:sp>
        <p:nvSpPr>
          <p:cNvPr id="312" name="Google Shape;312;g296acf7518a_0_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3" name="Google Shape;113;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g296acf7518a_0_11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B</a:t>
            </a:r>
            <a:r>
              <a:rPr lang="en-US" sz="1100">
                <a:latin typeface="Arial"/>
                <a:ea typeface="Arial"/>
                <a:cs typeface="Arial"/>
                <a:sym typeface="Arial"/>
              </a:rPr>
              <a:t>locks represent STR</a:t>
            </a:r>
            <a:endParaRPr/>
          </a:p>
        </p:txBody>
      </p:sp>
      <p:sp>
        <p:nvSpPr>
          <p:cNvPr id="324" name="Google Shape;324;g296acf7518a_0_1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g296acf7518a_0_3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sz="1100">
                <a:latin typeface="Arial"/>
                <a:ea typeface="Arial"/>
                <a:cs typeface="Arial"/>
                <a:sym typeface="Arial"/>
              </a:rPr>
              <a:t>Blocks represent STR</a:t>
            </a:r>
            <a:endParaRPr/>
          </a:p>
        </p:txBody>
      </p:sp>
      <p:sp>
        <p:nvSpPr>
          <p:cNvPr id="339" name="Google Shape;339;g296acf7518a_0_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g25e732fbf72_0_16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3" name="Google Shape;373;g25e732fbf72_0_1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g25e732fbf72_0_27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0" name="Google Shape;380;g25e732fbf72_0_2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g25e732fbf72_0_37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9" name="Google Shape;389;g25e732fbf72_0_3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g25e732fbf72_0_23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lnSpc>
                <a:spcPct val="130000"/>
              </a:lnSpc>
              <a:spcBef>
                <a:spcPts val="0"/>
              </a:spcBef>
              <a:spcAft>
                <a:spcPts val="0"/>
              </a:spcAft>
              <a:buClr>
                <a:schemeClr val="dk1"/>
              </a:buClr>
              <a:buSzPts val="1100"/>
              <a:buFont typeface="Arial"/>
              <a:buNone/>
            </a:pPr>
            <a:r>
              <a:rPr lang="en-US">
                <a:solidFill>
                  <a:srgbClr val="111111"/>
                </a:solidFill>
                <a:highlight>
                  <a:schemeClr val="lt1"/>
                </a:highlight>
                <a:latin typeface="Roboto"/>
                <a:ea typeface="Roboto"/>
                <a:cs typeface="Roboto"/>
                <a:sym typeface="Roboto"/>
              </a:rPr>
              <a:t>Schematic illustration of slipped-strand mispairing or strand slippage. During replication, the DNA sequences are associated, and the DNA polymerase can recognise and bind to the 3’ end of the DNA strand, allowing it to synthesise an identical complementary copy (1). Sometimes the strands will dissociate, the DNA polymerase complex falls off, and replication stops (2). When the two DNA strands pair up again, they will align correct most of the time (1). Sometimes, because of the repeated sequences (GATA), the strand will mispair to create a shorter ’copy’ (3) or more rarely a longer ’copy’ </a:t>
            </a:r>
            <a:endParaRPr>
              <a:solidFill>
                <a:srgbClr val="111111"/>
              </a:solidFill>
              <a:highlight>
                <a:schemeClr val="lt1"/>
              </a:highlight>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None/>
            </a:pPr>
            <a:r>
              <a:t/>
            </a:r>
            <a:endParaRPr/>
          </a:p>
        </p:txBody>
      </p:sp>
      <p:sp>
        <p:nvSpPr>
          <p:cNvPr id="399" name="Google Shape;399;g25e732fbf72_0_2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g25e732fbf72_0_28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6" name="Google Shape;406;g25e732fbf72_0_2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g25e732fbf72_0_28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5" name="Google Shape;415;g25e732fbf72_0_2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g25e732fbf72_0_30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Pub Med Central: https://www.ncbi.nlm.nih.gov/pmc/articles/PMC5054066/</a:t>
            </a:r>
            <a:endParaRPr/>
          </a:p>
        </p:txBody>
      </p:sp>
      <p:sp>
        <p:nvSpPr>
          <p:cNvPr id="429" name="Google Shape;429;g25e732fbf72_0_3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5" name="Shape 435"/>
        <p:cNvGrpSpPr/>
        <p:nvPr/>
      </p:nvGrpSpPr>
      <p:grpSpPr>
        <a:xfrm>
          <a:off x="0" y="0"/>
          <a:ext cx="0" cy="0"/>
          <a:chOff x="0" y="0"/>
          <a:chExt cx="0" cy="0"/>
        </a:xfrm>
      </p:grpSpPr>
      <p:sp>
        <p:nvSpPr>
          <p:cNvPr id="436" name="Google Shape;436;g25e732fbf72_0_29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7" name="Google Shape;437;g25e732fbf72_0_2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9" name="Google Shape;119;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3" name="Shape 443"/>
        <p:cNvGrpSpPr/>
        <p:nvPr/>
      </p:nvGrpSpPr>
      <p:grpSpPr>
        <a:xfrm>
          <a:off x="0" y="0"/>
          <a:ext cx="0" cy="0"/>
          <a:chOff x="0" y="0"/>
          <a:chExt cx="0" cy="0"/>
        </a:xfrm>
      </p:grpSpPr>
      <p:sp>
        <p:nvSpPr>
          <p:cNvPr id="444" name="Google Shape;444;g25e732fbf72_0_33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5" name="Google Shape;445;g25e732fbf72_0_3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g25e732fbf72_0_34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3" name="Google Shape;453;g25e732fbf72_0_3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 name="Shape 460"/>
        <p:cNvGrpSpPr/>
        <p:nvPr/>
      </p:nvGrpSpPr>
      <p:grpSpPr>
        <a:xfrm>
          <a:off x="0" y="0"/>
          <a:ext cx="0" cy="0"/>
          <a:chOff x="0" y="0"/>
          <a:chExt cx="0" cy="0"/>
        </a:xfrm>
      </p:grpSpPr>
      <p:sp>
        <p:nvSpPr>
          <p:cNvPr id="461" name="Google Shape;461;g25e732fbf72_0_34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Pub Med Central: </a:t>
            </a:r>
            <a:r>
              <a:rPr lang="en-US" sz="1100" u="sng">
                <a:solidFill>
                  <a:srgbClr val="2200CC"/>
                </a:solidFill>
                <a:latin typeface="Arial"/>
                <a:ea typeface="Arial"/>
                <a:cs typeface="Arial"/>
                <a:sym typeface="Arial"/>
                <a:hlinkClick r:id="rId2">
                  <a:extLst>
                    <a:ext uri="{A12FA001-AC4F-418D-AE19-62706E023703}">
                      <ahyp:hlinkClr val="tx"/>
                    </a:ext>
                  </a:extLst>
                </a:hlinkClick>
              </a:rPr>
              <a:t>https://www.ncbi.nlm.nih.gov/pmc/articles/PMC5054066/</a:t>
            </a:r>
            <a:r>
              <a:rPr lang="en-US" sz="1100">
                <a:latin typeface="Arial"/>
                <a:ea typeface="Arial"/>
                <a:cs typeface="Arial"/>
                <a:sym typeface="Arial"/>
              </a:rPr>
              <a:t> </a:t>
            </a:r>
            <a:endParaRPr/>
          </a:p>
        </p:txBody>
      </p:sp>
      <p:sp>
        <p:nvSpPr>
          <p:cNvPr id="462" name="Google Shape;462;g25e732fbf72_0_3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g25e732fbf72_0_35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1" name="Google Shape;471;g25e732fbf72_0_3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5" name="Shape 485"/>
        <p:cNvGrpSpPr/>
        <p:nvPr/>
      </p:nvGrpSpPr>
      <p:grpSpPr>
        <a:xfrm>
          <a:off x="0" y="0"/>
          <a:ext cx="0" cy="0"/>
          <a:chOff x="0" y="0"/>
          <a:chExt cx="0" cy="0"/>
        </a:xfrm>
      </p:grpSpPr>
      <p:sp>
        <p:nvSpPr>
          <p:cNvPr id="486" name="Google Shape;486;g25e732fbf72_0_17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https://cen.acs.org/analytical-chemistry/Thirty-years-DNA-forensics-DNA/95/i37</a:t>
            </a:r>
            <a:endParaRPr/>
          </a:p>
        </p:txBody>
      </p:sp>
      <p:sp>
        <p:nvSpPr>
          <p:cNvPr id="487" name="Google Shape;487;g25e732fbf72_0_1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g2966fcf7d3c_0_2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flanking regions serve as primer attachment</a:t>
            </a:r>
            <a:endParaRPr/>
          </a:p>
        </p:txBody>
      </p:sp>
      <p:sp>
        <p:nvSpPr>
          <p:cNvPr id="497" name="Google Shape;497;g2966fcf7d3c_0_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4" name="Shape 504"/>
        <p:cNvGrpSpPr/>
        <p:nvPr/>
      </p:nvGrpSpPr>
      <p:grpSpPr>
        <a:xfrm>
          <a:off x="0" y="0"/>
          <a:ext cx="0" cy="0"/>
          <a:chOff x="0" y="0"/>
          <a:chExt cx="0" cy="0"/>
        </a:xfrm>
      </p:grpSpPr>
      <p:sp>
        <p:nvSpPr>
          <p:cNvPr id="505" name="Google Shape;505;g2966fcf7d3c_0_4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t/>
            </a:r>
            <a:endParaRPr/>
          </a:p>
        </p:txBody>
      </p:sp>
      <p:sp>
        <p:nvSpPr>
          <p:cNvPr id="506" name="Google Shape;506;g2966fcf7d3c_0_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2" name="Shape 512"/>
        <p:cNvGrpSpPr/>
        <p:nvPr/>
      </p:nvGrpSpPr>
      <p:grpSpPr>
        <a:xfrm>
          <a:off x="0" y="0"/>
          <a:ext cx="0" cy="0"/>
          <a:chOff x="0" y="0"/>
          <a:chExt cx="0" cy="0"/>
        </a:xfrm>
      </p:grpSpPr>
      <p:sp>
        <p:nvSpPr>
          <p:cNvPr id="513" name="Google Shape;513;g2966fcf7d3c_0_3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t/>
            </a:r>
            <a:endParaRPr/>
          </a:p>
        </p:txBody>
      </p:sp>
      <p:sp>
        <p:nvSpPr>
          <p:cNvPr id="514" name="Google Shape;514;g2966fcf7d3c_0_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9" name="Shape 519"/>
        <p:cNvGrpSpPr/>
        <p:nvPr/>
      </p:nvGrpSpPr>
      <p:grpSpPr>
        <a:xfrm>
          <a:off x="0" y="0"/>
          <a:ext cx="0" cy="0"/>
          <a:chOff x="0" y="0"/>
          <a:chExt cx="0" cy="0"/>
        </a:xfrm>
      </p:grpSpPr>
      <p:sp>
        <p:nvSpPr>
          <p:cNvPr id="520" name="Google Shape;520;g2966fcf7d3c_0_5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t/>
            </a:r>
            <a:endParaRPr/>
          </a:p>
        </p:txBody>
      </p:sp>
      <p:sp>
        <p:nvSpPr>
          <p:cNvPr id="521" name="Google Shape;521;g2966fcf7d3c_0_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9" name="Shape 529"/>
        <p:cNvGrpSpPr/>
        <p:nvPr/>
      </p:nvGrpSpPr>
      <p:grpSpPr>
        <a:xfrm>
          <a:off x="0" y="0"/>
          <a:ext cx="0" cy="0"/>
          <a:chOff x="0" y="0"/>
          <a:chExt cx="0" cy="0"/>
        </a:xfrm>
      </p:grpSpPr>
      <p:sp>
        <p:nvSpPr>
          <p:cNvPr id="530" name="Google Shape;530;g2966fcf7d3c_0_6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t/>
            </a:r>
            <a:endParaRPr/>
          </a:p>
        </p:txBody>
      </p:sp>
      <p:sp>
        <p:nvSpPr>
          <p:cNvPr id="531" name="Google Shape;531;g2966fcf7d3c_0_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6" name="Google Shape;126;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3" name="Shape 543"/>
        <p:cNvGrpSpPr/>
        <p:nvPr/>
      </p:nvGrpSpPr>
      <p:grpSpPr>
        <a:xfrm>
          <a:off x="0" y="0"/>
          <a:ext cx="0" cy="0"/>
          <a:chOff x="0" y="0"/>
          <a:chExt cx="0" cy="0"/>
        </a:xfrm>
      </p:grpSpPr>
      <p:sp>
        <p:nvSpPr>
          <p:cNvPr id="544" name="Google Shape;544;g2966fcf7d3c_0_1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t/>
            </a:r>
            <a:endParaRPr/>
          </a:p>
        </p:txBody>
      </p:sp>
      <p:sp>
        <p:nvSpPr>
          <p:cNvPr id="545" name="Google Shape;545;g2966fcf7d3c_0_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3" name="Shape 553"/>
        <p:cNvGrpSpPr/>
        <p:nvPr/>
      </p:nvGrpSpPr>
      <p:grpSpPr>
        <a:xfrm>
          <a:off x="0" y="0"/>
          <a:ext cx="0" cy="0"/>
          <a:chOff x="0" y="0"/>
          <a:chExt cx="0" cy="0"/>
        </a:xfrm>
      </p:grpSpPr>
      <p:sp>
        <p:nvSpPr>
          <p:cNvPr id="554" name="Google Shape;554;g2966fcf7d3c_0_13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5" name="Google Shape;555;g2966fcf7d3c_0_1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0" name="Shape 560"/>
        <p:cNvGrpSpPr/>
        <p:nvPr/>
      </p:nvGrpSpPr>
      <p:grpSpPr>
        <a:xfrm>
          <a:off x="0" y="0"/>
          <a:ext cx="0" cy="0"/>
          <a:chOff x="0" y="0"/>
          <a:chExt cx="0" cy="0"/>
        </a:xfrm>
      </p:grpSpPr>
      <p:sp>
        <p:nvSpPr>
          <p:cNvPr id="561" name="Google Shape;561;g2966fcf7d3c_0_17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citation: </a:t>
            </a:r>
            <a:r>
              <a:rPr lang="en-US" sz="1100" u="sng">
                <a:solidFill>
                  <a:srgbClr val="2200CC"/>
                </a:solidFill>
                <a:latin typeface="Arial"/>
                <a:ea typeface="Arial"/>
                <a:cs typeface="Arial"/>
                <a:sym typeface="Arial"/>
                <a:hlinkClick r:id="rId2">
                  <a:extLst>
                    <a:ext uri="{A12FA001-AC4F-418D-AE19-62706E023703}">
                      <ahyp:hlinkClr val="tx"/>
                    </a:ext>
                  </a:extLst>
                </a:hlinkClick>
              </a:rPr>
              <a:t>https://www.researchgate.net/figure/Representative-electropherogram-developed-by-the-DNAscan-Expert-System_fig2_307556395</a:t>
            </a:r>
            <a:endParaRPr/>
          </a:p>
        </p:txBody>
      </p:sp>
      <p:sp>
        <p:nvSpPr>
          <p:cNvPr id="562" name="Google Shape;562;g2966fcf7d3c_0_1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1" name="Shape 571"/>
        <p:cNvGrpSpPr/>
        <p:nvPr/>
      </p:nvGrpSpPr>
      <p:grpSpPr>
        <a:xfrm>
          <a:off x="0" y="0"/>
          <a:ext cx="0" cy="0"/>
          <a:chOff x="0" y="0"/>
          <a:chExt cx="0" cy="0"/>
        </a:xfrm>
      </p:grpSpPr>
      <p:sp>
        <p:nvSpPr>
          <p:cNvPr id="572" name="Google Shape;572;g2966fcf7d3c_0_17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citation: </a:t>
            </a:r>
            <a:r>
              <a:rPr lang="en-US" sz="1100" u="sng">
                <a:solidFill>
                  <a:srgbClr val="2200CC"/>
                </a:solidFill>
                <a:latin typeface="Arial"/>
                <a:ea typeface="Arial"/>
                <a:cs typeface="Arial"/>
                <a:sym typeface="Arial"/>
                <a:hlinkClick r:id="rId2">
                  <a:extLst>
                    <a:ext uri="{A12FA001-AC4F-418D-AE19-62706E023703}">
                      <ahyp:hlinkClr val="tx"/>
                    </a:ext>
                  </a:extLst>
                </a:hlinkClick>
              </a:rPr>
              <a:t>https://www.researchgate.net/figure/Representative-electropherogram-developed-by-the-DNAscan-Expert-System_fig2_307556395</a:t>
            </a:r>
            <a:endParaRPr/>
          </a:p>
        </p:txBody>
      </p:sp>
      <p:sp>
        <p:nvSpPr>
          <p:cNvPr id="573" name="Google Shape;573;g2966fcf7d3c_0_1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2" name="Shape 582"/>
        <p:cNvGrpSpPr/>
        <p:nvPr/>
      </p:nvGrpSpPr>
      <p:grpSpPr>
        <a:xfrm>
          <a:off x="0" y="0"/>
          <a:ext cx="0" cy="0"/>
          <a:chOff x="0" y="0"/>
          <a:chExt cx="0" cy="0"/>
        </a:xfrm>
      </p:grpSpPr>
      <p:sp>
        <p:nvSpPr>
          <p:cNvPr id="583" name="Google Shape;583;g2966fcf7d3c_0_16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4" name="Google Shape;584;g2966fcf7d3c_0_1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9" name="Shape 589"/>
        <p:cNvGrpSpPr/>
        <p:nvPr/>
      </p:nvGrpSpPr>
      <p:grpSpPr>
        <a:xfrm>
          <a:off x="0" y="0"/>
          <a:ext cx="0" cy="0"/>
          <a:chOff x="0" y="0"/>
          <a:chExt cx="0" cy="0"/>
        </a:xfrm>
      </p:grpSpPr>
      <p:sp>
        <p:nvSpPr>
          <p:cNvPr id="590" name="Google Shape;590;g2966fcf7d3c_0_15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1" name="Google Shape;591;g2966fcf7d3c_0_1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6" name="Shape 596"/>
        <p:cNvGrpSpPr/>
        <p:nvPr/>
      </p:nvGrpSpPr>
      <p:grpSpPr>
        <a:xfrm>
          <a:off x="0" y="0"/>
          <a:ext cx="0" cy="0"/>
          <a:chOff x="0" y="0"/>
          <a:chExt cx="0" cy="0"/>
        </a:xfrm>
      </p:grpSpPr>
      <p:sp>
        <p:nvSpPr>
          <p:cNvPr id="597" name="Google Shape;597;g2966fcf7d3c_0_15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8" name="Google Shape;598;g2966fcf7d3c_0_1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3" name="Shape 603"/>
        <p:cNvGrpSpPr/>
        <p:nvPr/>
      </p:nvGrpSpPr>
      <p:grpSpPr>
        <a:xfrm>
          <a:off x="0" y="0"/>
          <a:ext cx="0" cy="0"/>
          <a:chOff x="0" y="0"/>
          <a:chExt cx="0" cy="0"/>
        </a:xfrm>
      </p:grpSpPr>
      <p:sp>
        <p:nvSpPr>
          <p:cNvPr id="604" name="Google Shape;604;g2966fcf7d3c_0_14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5" name="Google Shape;605;g2966fcf7d3c_0_1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1" name="Shape 611"/>
        <p:cNvGrpSpPr/>
        <p:nvPr/>
      </p:nvGrpSpPr>
      <p:grpSpPr>
        <a:xfrm>
          <a:off x="0" y="0"/>
          <a:ext cx="0" cy="0"/>
          <a:chOff x="0" y="0"/>
          <a:chExt cx="0" cy="0"/>
        </a:xfrm>
      </p:grpSpPr>
      <p:sp>
        <p:nvSpPr>
          <p:cNvPr id="612" name="Google Shape;612;g2966fcf7d3c_0_12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t/>
            </a:r>
            <a:endParaRPr/>
          </a:p>
        </p:txBody>
      </p:sp>
      <p:sp>
        <p:nvSpPr>
          <p:cNvPr id="613" name="Google Shape;613;g2966fcf7d3c_0_1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8" name="Shape 618"/>
        <p:cNvGrpSpPr/>
        <p:nvPr/>
      </p:nvGrpSpPr>
      <p:grpSpPr>
        <a:xfrm>
          <a:off x="0" y="0"/>
          <a:ext cx="0" cy="0"/>
          <a:chOff x="0" y="0"/>
          <a:chExt cx="0" cy="0"/>
        </a:xfrm>
      </p:grpSpPr>
      <p:sp>
        <p:nvSpPr>
          <p:cNvPr id="619" name="Google Shape;619;g296aa4fb410_0_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t/>
            </a:r>
            <a:endParaRPr/>
          </a:p>
        </p:txBody>
      </p:sp>
      <p:sp>
        <p:nvSpPr>
          <p:cNvPr id="620" name="Google Shape;620;g296aa4fb410_0_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5" name="Google Shape;135;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5" name="Shape 625"/>
        <p:cNvGrpSpPr/>
        <p:nvPr/>
      </p:nvGrpSpPr>
      <p:grpSpPr>
        <a:xfrm>
          <a:off x="0" y="0"/>
          <a:ext cx="0" cy="0"/>
          <a:chOff x="0" y="0"/>
          <a:chExt cx="0" cy="0"/>
        </a:xfrm>
      </p:grpSpPr>
      <p:sp>
        <p:nvSpPr>
          <p:cNvPr id="626" name="Google Shape;626;g296aa4fb410_0_2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t/>
            </a:r>
            <a:endParaRPr/>
          </a:p>
        </p:txBody>
      </p:sp>
      <p:sp>
        <p:nvSpPr>
          <p:cNvPr id="627" name="Google Shape;627;g296aa4fb410_0_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2" name="Shape 632"/>
        <p:cNvGrpSpPr/>
        <p:nvPr/>
      </p:nvGrpSpPr>
      <p:grpSpPr>
        <a:xfrm>
          <a:off x="0" y="0"/>
          <a:ext cx="0" cy="0"/>
          <a:chOff x="0" y="0"/>
          <a:chExt cx="0" cy="0"/>
        </a:xfrm>
      </p:grpSpPr>
      <p:sp>
        <p:nvSpPr>
          <p:cNvPr id="633" name="Google Shape;633;g2966fcf7d3c_0_10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t/>
            </a:r>
            <a:endParaRPr/>
          </a:p>
        </p:txBody>
      </p:sp>
      <p:sp>
        <p:nvSpPr>
          <p:cNvPr id="634" name="Google Shape;634;g2966fcf7d3c_0_1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4" name="Google Shape;144;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2" name="Google Shape;152;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25e732fbf72_0_2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3" name="Google Shape;163;g25e732fbf72_0_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29681773fc6_0_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0" name="Google Shape;170;g29681773fc6_0_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3.jp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jp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1.jp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jp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7.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4.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 Slide 1">
    <p:spTree>
      <p:nvGrpSpPr>
        <p:cNvPr id="15" name="Shape 15"/>
        <p:cNvGrpSpPr/>
        <p:nvPr/>
      </p:nvGrpSpPr>
      <p:grpSpPr>
        <a:xfrm>
          <a:off x="0" y="0"/>
          <a:ext cx="0" cy="0"/>
          <a:chOff x="0" y="0"/>
          <a:chExt cx="0" cy="0"/>
        </a:xfrm>
      </p:grpSpPr>
      <p:pic>
        <p:nvPicPr>
          <p:cNvPr id="16" name="Google Shape;16;p19"/>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7" name="Google Shape;17;p19"/>
          <p:cNvSpPr txBox="1"/>
          <p:nvPr>
            <p:ph type="title"/>
          </p:nvPr>
        </p:nvSpPr>
        <p:spPr>
          <a:xfrm>
            <a:off x="4544839" y="1727847"/>
            <a:ext cx="6585327" cy="2362478"/>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4800"/>
              <a:buFont typeface="Arial"/>
              <a:buNone/>
              <a:defRPr sz="48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 name="Google Shape;18;p19"/>
          <p:cNvSpPr/>
          <p:nvPr>
            <p:ph idx="2" type="pic"/>
          </p:nvPr>
        </p:nvSpPr>
        <p:spPr>
          <a:xfrm>
            <a:off x="8334986" y="2766382"/>
            <a:ext cx="4671589" cy="4671589"/>
          </a:xfrm>
          <a:prstGeom prst="rect">
            <a:avLst/>
          </a:prstGeom>
          <a:noFill/>
          <a:ln>
            <a:noFill/>
          </a:ln>
        </p:spPr>
      </p:sp>
      <p:sp>
        <p:nvSpPr>
          <p:cNvPr id="19" name="Google Shape;19;p19"/>
          <p:cNvSpPr txBox="1"/>
          <p:nvPr>
            <p:ph idx="1" type="subTitle"/>
          </p:nvPr>
        </p:nvSpPr>
        <p:spPr>
          <a:xfrm>
            <a:off x="4544839" y="4407694"/>
            <a:ext cx="3506168" cy="1410478"/>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rgbClr val="7F7F7F"/>
              </a:buClr>
              <a:buSzPts val="2400"/>
              <a:buNone/>
              <a:defRPr sz="2400">
                <a:solidFill>
                  <a:srgbClr val="7F7F7F"/>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0" name="Google Shape;20;p19"/>
          <p:cNvSpPr txBox="1"/>
          <p:nvPr>
            <p:ph idx="12" type="sldNum"/>
          </p:nvPr>
        </p:nvSpPr>
        <p:spPr>
          <a:xfrm>
            <a:off x="11409045" y="6333134"/>
            <a:ext cx="731700" cy="525000"/>
          </a:xfrm>
          <a:prstGeom prst="rect">
            <a:avLst/>
          </a:prstGeom>
        </p:spPr>
        <p:txBody>
          <a:bodyPr anchorCtr="0" anchor="t" bIns="45700" lIns="91425" spcFirstLastPara="1" rIns="91425" wrap="square" tIns="45700">
            <a:noAutofit/>
          </a:bodyPr>
          <a:lstStyle>
            <a:lvl1pPr lvl="0">
              <a:buNone/>
              <a:defRPr sz="1300">
                <a:solidFill>
                  <a:schemeClr val="dk1"/>
                </a:solidFill>
              </a:defRPr>
            </a:lvl1pPr>
            <a:lvl2pPr lvl="1">
              <a:buNone/>
              <a:defRPr sz="1300">
                <a:solidFill>
                  <a:schemeClr val="dk1"/>
                </a:solidFill>
              </a:defRPr>
            </a:lvl2pPr>
            <a:lvl3pPr lvl="2">
              <a:buNone/>
              <a:defRPr sz="1300">
                <a:solidFill>
                  <a:schemeClr val="dk1"/>
                </a:solidFill>
              </a:defRPr>
            </a:lvl3pPr>
            <a:lvl4pPr lvl="3">
              <a:buNone/>
              <a:defRPr sz="1300">
                <a:solidFill>
                  <a:schemeClr val="dk1"/>
                </a:solidFill>
              </a:defRPr>
            </a:lvl4pPr>
            <a:lvl5pPr lvl="4">
              <a:buNone/>
              <a:defRPr sz="1300">
                <a:solidFill>
                  <a:schemeClr val="dk1"/>
                </a:solidFill>
              </a:defRPr>
            </a:lvl5pPr>
            <a:lvl6pPr lvl="5">
              <a:buNone/>
              <a:defRPr sz="1300">
                <a:solidFill>
                  <a:schemeClr val="dk1"/>
                </a:solidFill>
              </a:defRPr>
            </a:lvl6pPr>
            <a:lvl7pPr lvl="6">
              <a:buNone/>
              <a:defRPr sz="1300">
                <a:solidFill>
                  <a:schemeClr val="dk1"/>
                </a:solidFill>
              </a:defRPr>
            </a:lvl7pPr>
            <a:lvl8pPr lvl="7">
              <a:buNone/>
              <a:defRPr sz="1300">
                <a:solidFill>
                  <a:schemeClr val="dk1"/>
                </a:solidFill>
              </a:defRPr>
            </a:lvl8pPr>
            <a:lvl9pPr lvl="8">
              <a:buNone/>
              <a:defRPr sz="1300">
                <a:solidFill>
                  <a:schemeClr val="dk1"/>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RIGHT 1">
  <p:cSld name="5_BODY Slide RIGHT 1">
    <p:spTree>
      <p:nvGrpSpPr>
        <p:cNvPr id="68" name="Shape 68"/>
        <p:cNvGrpSpPr/>
        <p:nvPr/>
      </p:nvGrpSpPr>
      <p:grpSpPr>
        <a:xfrm>
          <a:off x="0" y="0"/>
          <a:ext cx="0" cy="0"/>
          <a:chOff x="0" y="0"/>
          <a:chExt cx="0" cy="0"/>
        </a:xfrm>
      </p:grpSpPr>
      <p:pic>
        <p:nvPicPr>
          <p:cNvPr id="69" name="Google Shape;69;p28"/>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70" name="Google Shape;70;p28"/>
          <p:cNvSpPr txBox="1"/>
          <p:nvPr>
            <p:ph type="title"/>
          </p:nvPr>
        </p:nvSpPr>
        <p:spPr>
          <a:xfrm>
            <a:off x="389861" y="231303"/>
            <a:ext cx="9144000" cy="544574"/>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 name="Google Shape;71;p28"/>
          <p:cNvSpPr/>
          <p:nvPr/>
        </p:nvSpPr>
        <p:spPr>
          <a:xfrm>
            <a:off x="11759586" y="6327914"/>
            <a:ext cx="308043" cy="308043"/>
          </a:xfrm>
          <a:prstGeom prst="ellipse">
            <a:avLst/>
          </a:prstGeom>
          <a:solidFill>
            <a:srgbClr val="1EAC4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72" name="Google Shape;72;p28"/>
          <p:cNvSpPr txBox="1"/>
          <p:nvPr>
            <p:ph idx="12" type="sldNum"/>
          </p:nvPr>
        </p:nvSpPr>
        <p:spPr>
          <a:xfrm>
            <a:off x="11694754" y="6299373"/>
            <a:ext cx="437707"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1" i="0" sz="1200" u="none" cap="none" strike="noStrike">
                <a:solidFill>
                  <a:schemeClr val="lt1"/>
                </a:solidFill>
                <a:latin typeface="Calibri"/>
                <a:ea typeface="Calibri"/>
                <a:cs typeface="Calibri"/>
                <a:sym typeface="Calibri"/>
              </a:defRPr>
            </a:lvl1pPr>
            <a:lvl2pPr indent="0" lvl="1" marL="0" algn="ctr">
              <a:spcBef>
                <a:spcPts val="0"/>
              </a:spcBef>
              <a:buNone/>
              <a:defRPr b="1" i="0" sz="1200" u="none" cap="none" strike="noStrike">
                <a:solidFill>
                  <a:schemeClr val="lt1"/>
                </a:solidFill>
                <a:latin typeface="Calibri"/>
                <a:ea typeface="Calibri"/>
                <a:cs typeface="Calibri"/>
                <a:sym typeface="Calibri"/>
              </a:defRPr>
            </a:lvl2pPr>
            <a:lvl3pPr indent="0" lvl="2" marL="0" algn="ctr">
              <a:spcBef>
                <a:spcPts val="0"/>
              </a:spcBef>
              <a:buNone/>
              <a:defRPr b="1" i="0" sz="1200" u="none" cap="none" strike="noStrike">
                <a:solidFill>
                  <a:schemeClr val="lt1"/>
                </a:solidFill>
                <a:latin typeface="Calibri"/>
                <a:ea typeface="Calibri"/>
                <a:cs typeface="Calibri"/>
                <a:sym typeface="Calibri"/>
              </a:defRPr>
            </a:lvl3pPr>
            <a:lvl4pPr indent="0" lvl="3" marL="0" algn="ctr">
              <a:spcBef>
                <a:spcPts val="0"/>
              </a:spcBef>
              <a:buNone/>
              <a:defRPr b="1" i="0" sz="1200" u="none" cap="none" strike="noStrike">
                <a:solidFill>
                  <a:schemeClr val="lt1"/>
                </a:solidFill>
                <a:latin typeface="Calibri"/>
                <a:ea typeface="Calibri"/>
                <a:cs typeface="Calibri"/>
                <a:sym typeface="Calibri"/>
              </a:defRPr>
            </a:lvl4pPr>
            <a:lvl5pPr indent="0" lvl="4" marL="0" algn="ctr">
              <a:spcBef>
                <a:spcPts val="0"/>
              </a:spcBef>
              <a:buNone/>
              <a:defRPr b="1" i="0" sz="1200" u="none" cap="none" strike="noStrike">
                <a:solidFill>
                  <a:schemeClr val="lt1"/>
                </a:solidFill>
                <a:latin typeface="Calibri"/>
                <a:ea typeface="Calibri"/>
                <a:cs typeface="Calibri"/>
                <a:sym typeface="Calibri"/>
              </a:defRPr>
            </a:lvl5pPr>
            <a:lvl6pPr indent="0" lvl="5" marL="0" algn="ctr">
              <a:spcBef>
                <a:spcPts val="0"/>
              </a:spcBef>
              <a:buNone/>
              <a:defRPr b="1" i="0" sz="1200" u="none" cap="none" strike="noStrike">
                <a:solidFill>
                  <a:schemeClr val="lt1"/>
                </a:solidFill>
                <a:latin typeface="Calibri"/>
                <a:ea typeface="Calibri"/>
                <a:cs typeface="Calibri"/>
                <a:sym typeface="Calibri"/>
              </a:defRPr>
            </a:lvl6pPr>
            <a:lvl7pPr indent="0" lvl="6" marL="0" algn="ctr">
              <a:spcBef>
                <a:spcPts val="0"/>
              </a:spcBef>
              <a:buNone/>
              <a:defRPr b="1" i="0" sz="1200" u="none" cap="none" strike="noStrike">
                <a:solidFill>
                  <a:schemeClr val="lt1"/>
                </a:solidFill>
                <a:latin typeface="Calibri"/>
                <a:ea typeface="Calibri"/>
                <a:cs typeface="Calibri"/>
                <a:sym typeface="Calibri"/>
              </a:defRPr>
            </a:lvl7pPr>
            <a:lvl8pPr indent="0" lvl="7" marL="0" algn="ctr">
              <a:spcBef>
                <a:spcPts val="0"/>
              </a:spcBef>
              <a:buNone/>
              <a:defRPr b="1" i="0" sz="1200" u="none" cap="none" strike="noStrike">
                <a:solidFill>
                  <a:schemeClr val="lt1"/>
                </a:solidFill>
                <a:latin typeface="Calibri"/>
                <a:ea typeface="Calibri"/>
                <a:cs typeface="Calibri"/>
                <a:sym typeface="Calibri"/>
              </a:defRPr>
            </a:lvl8pPr>
            <a:lvl9pPr indent="0" lvl="8" marL="0" algn="ctr">
              <a:spcBef>
                <a:spcPts val="0"/>
              </a:spcBef>
              <a:buNone/>
              <a:defRPr b="1" i="0" sz="12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2">
  <p:cSld name="7_BODY Slide RIGHT 2">
    <p:spTree>
      <p:nvGrpSpPr>
        <p:cNvPr id="73" name="Shape 73"/>
        <p:cNvGrpSpPr/>
        <p:nvPr/>
      </p:nvGrpSpPr>
      <p:grpSpPr>
        <a:xfrm>
          <a:off x="0" y="0"/>
          <a:ext cx="0" cy="0"/>
          <a:chOff x="0" y="0"/>
          <a:chExt cx="0" cy="0"/>
        </a:xfrm>
      </p:grpSpPr>
      <p:pic>
        <p:nvPicPr>
          <p:cNvPr descr="Background pattern&#10;&#10;Description automatically generated with low confidence" id="74" name="Google Shape;74;p29"/>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75" name="Google Shape;75;p29"/>
          <p:cNvSpPr txBox="1"/>
          <p:nvPr>
            <p:ph type="title"/>
          </p:nvPr>
        </p:nvSpPr>
        <p:spPr>
          <a:xfrm>
            <a:off x="448178" y="251489"/>
            <a:ext cx="10694743" cy="544574"/>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29"/>
          <p:cNvSpPr/>
          <p:nvPr/>
        </p:nvSpPr>
        <p:spPr>
          <a:xfrm>
            <a:off x="140135" y="6406711"/>
            <a:ext cx="308043" cy="308043"/>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77" name="Google Shape;77;p29"/>
          <p:cNvSpPr/>
          <p:nvPr/>
        </p:nvSpPr>
        <p:spPr>
          <a:xfrm>
            <a:off x="11759586" y="6327914"/>
            <a:ext cx="308043" cy="308043"/>
          </a:xfrm>
          <a:prstGeom prst="ellipse">
            <a:avLst/>
          </a:prstGeom>
          <a:solidFill>
            <a:srgbClr val="1EAC4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78" name="Google Shape;78;p29"/>
          <p:cNvSpPr txBox="1"/>
          <p:nvPr>
            <p:ph idx="12" type="sldNum"/>
          </p:nvPr>
        </p:nvSpPr>
        <p:spPr>
          <a:xfrm>
            <a:off x="11694754" y="6299373"/>
            <a:ext cx="437707"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1" i="0" sz="1200" u="none" cap="none" strike="noStrike">
                <a:solidFill>
                  <a:schemeClr val="lt1"/>
                </a:solidFill>
                <a:latin typeface="Calibri"/>
                <a:ea typeface="Calibri"/>
                <a:cs typeface="Calibri"/>
                <a:sym typeface="Calibri"/>
              </a:defRPr>
            </a:lvl1pPr>
            <a:lvl2pPr indent="0" lvl="1" marL="0" algn="ctr">
              <a:spcBef>
                <a:spcPts val="0"/>
              </a:spcBef>
              <a:buNone/>
              <a:defRPr b="1" i="0" sz="1200" u="none" cap="none" strike="noStrike">
                <a:solidFill>
                  <a:schemeClr val="lt1"/>
                </a:solidFill>
                <a:latin typeface="Calibri"/>
                <a:ea typeface="Calibri"/>
                <a:cs typeface="Calibri"/>
                <a:sym typeface="Calibri"/>
              </a:defRPr>
            </a:lvl2pPr>
            <a:lvl3pPr indent="0" lvl="2" marL="0" algn="ctr">
              <a:spcBef>
                <a:spcPts val="0"/>
              </a:spcBef>
              <a:buNone/>
              <a:defRPr b="1" i="0" sz="1200" u="none" cap="none" strike="noStrike">
                <a:solidFill>
                  <a:schemeClr val="lt1"/>
                </a:solidFill>
                <a:latin typeface="Calibri"/>
                <a:ea typeface="Calibri"/>
                <a:cs typeface="Calibri"/>
                <a:sym typeface="Calibri"/>
              </a:defRPr>
            </a:lvl3pPr>
            <a:lvl4pPr indent="0" lvl="3" marL="0" algn="ctr">
              <a:spcBef>
                <a:spcPts val="0"/>
              </a:spcBef>
              <a:buNone/>
              <a:defRPr b="1" i="0" sz="1200" u="none" cap="none" strike="noStrike">
                <a:solidFill>
                  <a:schemeClr val="lt1"/>
                </a:solidFill>
                <a:latin typeface="Calibri"/>
                <a:ea typeface="Calibri"/>
                <a:cs typeface="Calibri"/>
                <a:sym typeface="Calibri"/>
              </a:defRPr>
            </a:lvl4pPr>
            <a:lvl5pPr indent="0" lvl="4" marL="0" algn="ctr">
              <a:spcBef>
                <a:spcPts val="0"/>
              </a:spcBef>
              <a:buNone/>
              <a:defRPr b="1" i="0" sz="1200" u="none" cap="none" strike="noStrike">
                <a:solidFill>
                  <a:schemeClr val="lt1"/>
                </a:solidFill>
                <a:latin typeface="Calibri"/>
                <a:ea typeface="Calibri"/>
                <a:cs typeface="Calibri"/>
                <a:sym typeface="Calibri"/>
              </a:defRPr>
            </a:lvl5pPr>
            <a:lvl6pPr indent="0" lvl="5" marL="0" algn="ctr">
              <a:spcBef>
                <a:spcPts val="0"/>
              </a:spcBef>
              <a:buNone/>
              <a:defRPr b="1" i="0" sz="1200" u="none" cap="none" strike="noStrike">
                <a:solidFill>
                  <a:schemeClr val="lt1"/>
                </a:solidFill>
                <a:latin typeface="Calibri"/>
                <a:ea typeface="Calibri"/>
                <a:cs typeface="Calibri"/>
                <a:sym typeface="Calibri"/>
              </a:defRPr>
            </a:lvl6pPr>
            <a:lvl7pPr indent="0" lvl="6" marL="0" algn="ctr">
              <a:spcBef>
                <a:spcPts val="0"/>
              </a:spcBef>
              <a:buNone/>
              <a:defRPr b="1" i="0" sz="1200" u="none" cap="none" strike="noStrike">
                <a:solidFill>
                  <a:schemeClr val="lt1"/>
                </a:solidFill>
                <a:latin typeface="Calibri"/>
                <a:ea typeface="Calibri"/>
                <a:cs typeface="Calibri"/>
                <a:sym typeface="Calibri"/>
              </a:defRPr>
            </a:lvl7pPr>
            <a:lvl8pPr indent="0" lvl="7" marL="0" algn="ctr">
              <a:spcBef>
                <a:spcPts val="0"/>
              </a:spcBef>
              <a:buNone/>
              <a:defRPr b="1" i="0" sz="1200" u="none" cap="none" strike="noStrike">
                <a:solidFill>
                  <a:schemeClr val="lt1"/>
                </a:solidFill>
                <a:latin typeface="Calibri"/>
                <a:ea typeface="Calibri"/>
                <a:cs typeface="Calibri"/>
                <a:sym typeface="Calibri"/>
              </a:defRPr>
            </a:lvl8pPr>
            <a:lvl9pPr indent="0" lvl="8" marL="0" algn="ctr">
              <a:spcBef>
                <a:spcPts val="0"/>
              </a:spcBef>
              <a:buNone/>
              <a:defRPr b="1" i="0" sz="12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RIGHT 3">
  <p:cSld name="6_BODY Slide RIGHT 3">
    <p:spTree>
      <p:nvGrpSpPr>
        <p:cNvPr id="79" name="Shape 79"/>
        <p:cNvGrpSpPr/>
        <p:nvPr/>
      </p:nvGrpSpPr>
      <p:grpSpPr>
        <a:xfrm>
          <a:off x="0" y="0"/>
          <a:ext cx="0" cy="0"/>
          <a:chOff x="0" y="0"/>
          <a:chExt cx="0" cy="0"/>
        </a:xfrm>
      </p:grpSpPr>
      <p:pic>
        <p:nvPicPr>
          <p:cNvPr id="80" name="Google Shape;80;p30"/>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81" name="Google Shape;81;p30"/>
          <p:cNvSpPr txBox="1"/>
          <p:nvPr>
            <p:ph type="title"/>
          </p:nvPr>
        </p:nvSpPr>
        <p:spPr>
          <a:xfrm>
            <a:off x="942753" y="289589"/>
            <a:ext cx="10193081" cy="544574"/>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 name="Google Shape;82;p30"/>
          <p:cNvSpPr/>
          <p:nvPr/>
        </p:nvSpPr>
        <p:spPr>
          <a:xfrm>
            <a:off x="140135" y="6413380"/>
            <a:ext cx="308043" cy="308043"/>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83" name="Google Shape;83;p30"/>
          <p:cNvSpPr/>
          <p:nvPr/>
        </p:nvSpPr>
        <p:spPr>
          <a:xfrm>
            <a:off x="11759586" y="6327914"/>
            <a:ext cx="308043" cy="308043"/>
          </a:xfrm>
          <a:prstGeom prst="ellipse">
            <a:avLst/>
          </a:prstGeom>
          <a:solidFill>
            <a:srgbClr val="1EAC4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84" name="Google Shape;84;p30"/>
          <p:cNvSpPr txBox="1"/>
          <p:nvPr>
            <p:ph idx="12" type="sldNum"/>
          </p:nvPr>
        </p:nvSpPr>
        <p:spPr>
          <a:xfrm>
            <a:off x="11694754" y="6299373"/>
            <a:ext cx="437707"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1" i="0" sz="1200" u="none" cap="none" strike="noStrike">
                <a:solidFill>
                  <a:schemeClr val="lt1"/>
                </a:solidFill>
                <a:latin typeface="Calibri"/>
                <a:ea typeface="Calibri"/>
                <a:cs typeface="Calibri"/>
                <a:sym typeface="Calibri"/>
              </a:defRPr>
            </a:lvl1pPr>
            <a:lvl2pPr indent="0" lvl="1" marL="0" algn="ctr">
              <a:spcBef>
                <a:spcPts val="0"/>
              </a:spcBef>
              <a:buNone/>
              <a:defRPr b="1" i="0" sz="1200" u="none" cap="none" strike="noStrike">
                <a:solidFill>
                  <a:schemeClr val="lt1"/>
                </a:solidFill>
                <a:latin typeface="Calibri"/>
                <a:ea typeface="Calibri"/>
                <a:cs typeface="Calibri"/>
                <a:sym typeface="Calibri"/>
              </a:defRPr>
            </a:lvl2pPr>
            <a:lvl3pPr indent="0" lvl="2" marL="0" algn="ctr">
              <a:spcBef>
                <a:spcPts val="0"/>
              </a:spcBef>
              <a:buNone/>
              <a:defRPr b="1" i="0" sz="1200" u="none" cap="none" strike="noStrike">
                <a:solidFill>
                  <a:schemeClr val="lt1"/>
                </a:solidFill>
                <a:latin typeface="Calibri"/>
                <a:ea typeface="Calibri"/>
                <a:cs typeface="Calibri"/>
                <a:sym typeface="Calibri"/>
              </a:defRPr>
            </a:lvl3pPr>
            <a:lvl4pPr indent="0" lvl="3" marL="0" algn="ctr">
              <a:spcBef>
                <a:spcPts val="0"/>
              </a:spcBef>
              <a:buNone/>
              <a:defRPr b="1" i="0" sz="1200" u="none" cap="none" strike="noStrike">
                <a:solidFill>
                  <a:schemeClr val="lt1"/>
                </a:solidFill>
                <a:latin typeface="Calibri"/>
                <a:ea typeface="Calibri"/>
                <a:cs typeface="Calibri"/>
                <a:sym typeface="Calibri"/>
              </a:defRPr>
            </a:lvl4pPr>
            <a:lvl5pPr indent="0" lvl="4" marL="0" algn="ctr">
              <a:spcBef>
                <a:spcPts val="0"/>
              </a:spcBef>
              <a:buNone/>
              <a:defRPr b="1" i="0" sz="1200" u="none" cap="none" strike="noStrike">
                <a:solidFill>
                  <a:schemeClr val="lt1"/>
                </a:solidFill>
                <a:latin typeface="Calibri"/>
                <a:ea typeface="Calibri"/>
                <a:cs typeface="Calibri"/>
                <a:sym typeface="Calibri"/>
              </a:defRPr>
            </a:lvl5pPr>
            <a:lvl6pPr indent="0" lvl="5" marL="0" algn="ctr">
              <a:spcBef>
                <a:spcPts val="0"/>
              </a:spcBef>
              <a:buNone/>
              <a:defRPr b="1" i="0" sz="1200" u="none" cap="none" strike="noStrike">
                <a:solidFill>
                  <a:schemeClr val="lt1"/>
                </a:solidFill>
                <a:latin typeface="Calibri"/>
                <a:ea typeface="Calibri"/>
                <a:cs typeface="Calibri"/>
                <a:sym typeface="Calibri"/>
              </a:defRPr>
            </a:lvl6pPr>
            <a:lvl7pPr indent="0" lvl="6" marL="0" algn="ctr">
              <a:spcBef>
                <a:spcPts val="0"/>
              </a:spcBef>
              <a:buNone/>
              <a:defRPr b="1" i="0" sz="1200" u="none" cap="none" strike="noStrike">
                <a:solidFill>
                  <a:schemeClr val="lt1"/>
                </a:solidFill>
                <a:latin typeface="Calibri"/>
                <a:ea typeface="Calibri"/>
                <a:cs typeface="Calibri"/>
                <a:sym typeface="Calibri"/>
              </a:defRPr>
            </a:lvl7pPr>
            <a:lvl8pPr indent="0" lvl="7" marL="0" algn="ctr">
              <a:spcBef>
                <a:spcPts val="0"/>
              </a:spcBef>
              <a:buNone/>
              <a:defRPr b="1" i="0" sz="1200" u="none" cap="none" strike="noStrike">
                <a:solidFill>
                  <a:schemeClr val="lt1"/>
                </a:solidFill>
                <a:latin typeface="Calibri"/>
                <a:ea typeface="Calibri"/>
                <a:cs typeface="Calibri"/>
                <a:sym typeface="Calibri"/>
              </a:defRPr>
            </a:lvl8pPr>
            <a:lvl9pPr indent="0" lvl="8" marL="0" algn="ctr">
              <a:spcBef>
                <a:spcPts val="0"/>
              </a:spcBef>
              <a:buNone/>
              <a:defRPr b="1" i="0" sz="12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4">
  <p:cSld name="7_BODY Slide RIGHT 4">
    <p:spTree>
      <p:nvGrpSpPr>
        <p:cNvPr id="85" name="Shape 85"/>
        <p:cNvGrpSpPr/>
        <p:nvPr/>
      </p:nvGrpSpPr>
      <p:grpSpPr>
        <a:xfrm>
          <a:off x="0" y="0"/>
          <a:ext cx="0" cy="0"/>
          <a:chOff x="0" y="0"/>
          <a:chExt cx="0" cy="0"/>
        </a:xfrm>
      </p:grpSpPr>
      <p:pic>
        <p:nvPicPr>
          <p:cNvPr id="86" name="Google Shape;86;p31"/>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87" name="Google Shape;87;p31"/>
          <p:cNvSpPr txBox="1"/>
          <p:nvPr>
            <p:ph type="title"/>
          </p:nvPr>
        </p:nvSpPr>
        <p:spPr>
          <a:xfrm>
            <a:off x="942754" y="294463"/>
            <a:ext cx="10200167" cy="544574"/>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 name="Google Shape;88;p31"/>
          <p:cNvSpPr/>
          <p:nvPr/>
        </p:nvSpPr>
        <p:spPr>
          <a:xfrm>
            <a:off x="140135" y="6413380"/>
            <a:ext cx="308043" cy="308043"/>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89" name="Google Shape;89;p31"/>
          <p:cNvSpPr/>
          <p:nvPr/>
        </p:nvSpPr>
        <p:spPr>
          <a:xfrm>
            <a:off x="11759586" y="6327914"/>
            <a:ext cx="308043" cy="308043"/>
          </a:xfrm>
          <a:prstGeom prst="ellipse">
            <a:avLst/>
          </a:prstGeom>
          <a:solidFill>
            <a:srgbClr val="1EAC4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0" name="Google Shape;90;p31"/>
          <p:cNvSpPr txBox="1"/>
          <p:nvPr>
            <p:ph idx="12" type="sldNum"/>
          </p:nvPr>
        </p:nvSpPr>
        <p:spPr>
          <a:xfrm>
            <a:off x="11694754" y="6299373"/>
            <a:ext cx="437707"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1" i="0" sz="1200" u="none" cap="none" strike="noStrike">
                <a:solidFill>
                  <a:schemeClr val="lt1"/>
                </a:solidFill>
                <a:latin typeface="Calibri"/>
                <a:ea typeface="Calibri"/>
                <a:cs typeface="Calibri"/>
                <a:sym typeface="Calibri"/>
              </a:defRPr>
            </a:lvl1pPr>
            <a:lvl2pPr indent="0" lvl="1" marL="0" algn="ctr">
              <a:spcBef>
                <a:spcPts val="0"/>
              </a:spcBef>
              <a:buNone/>
              <a:defRPr b="1" i="0" sz="1200" u="none" cap="none" strike="noStrike">
                <a:solidFill>
                  <a:schemeClr val="lt1"/>
                </a:solidFill>
                <a:latin typeface="Calibri"/>
                <a:ea typeface="Calibri"/>
                <a:cs typeface="Calibri"/>
                <a:sym typeface="Calibri"/>
              </a:defRPr>
            </a:lvl2pPr>
            <a:lvl3pPr indent="0" lvl="2" marL="0" algn="ctr">
              <a:spcBef>
                <a:spcPts val="0"/>
              </a:spcBef>
              <a:buNone/>
              <a:defRPr b="1" i="0" sz="1200" u="none" cap="none" strike="noStrike">
                <a:solidFill>
                  <a:schemeClr val="lt1"/>
                </a:solidFill>
                <a:latin typeface="Calibri"/>
                <a:ea typeface="Calibri"/>
                <a:cs typeface="Calibri"/>
                <a:sym typeface="Calibri"/>
              </a:defRPr>
            </a:lvl3pPr>
            <a:lvl4pPr indent="0" lvl="3" marL="0" algn="ctr">
              <a:spcBef>
                <a:spcPts val="0"/>
              </a:spcBef>
              <a:buNone/>
              <a:defRPr b="1" i="0" sz="1200" u="none" cap="none" strike="noStrike">
                <a:solidFill>
                  <a:schemeClr val="lt1"/>
                </a:solidFill>
                <a:latin typeface="Calibri"/>
                <a:ea typeface="Calibri"/>
                <a:cs typeface="Calibri"/>
                <a:sym typeface="Calibri"/>
              </a:defRPr>
            </a:lvl4pPr>
            <a:lvl5pPr indent="0" lvl="4" marL="0" algn="ctr">
              <a:spcBef>
                <a:spcPts val="0"/>
              </a:spcBef>
              <a:buNone/>
              <a:defRPr b="1" i="0" sz="1200" u="none" cap="none" strike="noStrike">
                <a:solidFill>
                  <a:schemeClr val="lt1"/>
                </a:solidFill>
                <a:latin typeface="Calibri"/>
                <a:ea typeface="Calibri"/>
                <a:cs typeface="Calibri"/>
                <a:sym typeface="Calibri"/>
              </a:defRPr>
            </a:lvl5pPr>
            <a:lvl6pPr indent="0" lvl="5" marL="0" algn="ctr">
              <a:spcBef>
                <a:spcPts val="0"/>
              </a:spcBef>
              <a:buNone/>
              <a:defRPr b="1" i="0" sz="1200" u="none" cap="none" strike="noStrike">
                <a:solidFill>
                  <a:schemeClr val="lt1"/>
                </a:solidFill>
                <a:latin typeface="Calibri"/>
                <a:ea typeface="Calibri"/>
                <a:cs typeface="Calibri"/>
                <a:sym typeface="Calibri"/>
              </a:defRPr>
            </a:lvl6pPr>
            <a:lvl7pPr indent="0" lvl="6" marL="0" algn="ctr">
              <a:spcBef>
                <a:spcPts val="0"/>
              </a:spcBef>
              <a:buNone/>
              <a:defRPr b="1" i="0" sz="1200" u="none" cap="none" strike="noStrike">
                <a:solidFill>
                  <a:schemeClr val="lt1"/>
                </a:solidFill>
                <a:latin typeface="Calibri"/>
                <a:ea typeface="Calibri"/>
                <a:cs typeface="Calibri"/>
                <a:sym typeface="Calibri"/>
              </a:defRPr>
            </a:lvl7pPr>
            <a:lvl8pPr indent="0" lvl="7" marL="0" algn="ctr">
              <a:spcBef>
                <a:spcPts val="0"/>
              </a:spcBef>
              <a:buNone/>
              <a:defRPr b="1" i="0" sz="1200" u="none" cap="none" strike="noStrike">
                <a:solidFill>
                  <a:schemeClr val="lt1"/>
                </a:solidFill>
                <a:latin typeface="Calibri"/>
                <a:ea typeface="Calibri"/>
                <a:cs typeface="Calibri"/>
                <a:sym typeface="Calibri"/>
              </a:defRPr>
            </a:lvl8pPr>
            <a:lvl9pPr indent="0" lvl="8" marL="0" algn="ctr">
              <a:spcBef>
                <a:spcPts val="0"/>
              </a:spcBef>
              <a:buNone/>
              <a:defRPr b="1" i="0" sz="12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LOSING Slide 2">
  <p:cSld name="11_CLOSING Slide 2">
    <p:spTree>
      <p:nvGrpSpPr>
        <p:cNvPr id="91" name="Shape 91"/>
        <p:cNvGrpSpPr/>
        <p:nvPr/>
      </p:nvGrpSpPr>
      <p:grpSpPr>
        <a:xfrm>
          <a:off x="0" y="0"/>
          <a:ext cx="0" cy="0"/>
          <a:chOff x="0" y="0"/>
          <a:chExt cx="0" cy="0"/>
        </a:xfrm>
      </p:grpSpPr>
      <p:pic>
        <p:nvPicPr>
          <p:cNvPr id="92" name="Google Shape;92;p32"/>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93" name="Google Shape;93;p32"/>
          <p:cNvSpPr txBox="1"/>
          <p:nvPr>
            <p:ph idx="12" type="sldNum"/>
          </p:nvPr>
        </p:nvSpPr>
        <p:spPr>
          <a:xfrm>
            <a:off x="11409045" y="6333134"/>
            <a:ext cx="731700" cy="525000"/>
          </a:xfrm>
          <a:prstGeom prst="rect">
            <a:avLst/>
          </a:prstGeom>
        </p:spPr>
        <p:txBody>
          <a:bodyPr anchorCtr="0" anchor="t" bIns="45700" lIns="91425" spcFirstLastPara="1" rIns="91425" wrap="square" tIns="45700">
            <a:noAutofit/>
          </a:bodyPr>
          <a:lstStyle>
            <a:lvl1pPr lvl="0">
              <a:buNone/>
              <a:defRPr sz="1300">
                <a:solidFill>
                  <a:schemeClr val="dk1"/>
                </a:solidFill>
              </a:defRPr>
            </a:lvl1pPr>
            <a:lvl2pPr lvl="1">
              <a:buNone/>
              <a:defRPr sz="1300">
                <a:solidFill>
                  <a:schemeClr val="dk1"/>
                </a:solidFill>
              </a:defRPr>
            </a:lvl2pPr>
            <a:lvl3pPr lvl="2">
              <a:buNone/>
              <a:defRPr sz="1300">
                <a:solidFill>
                  <a:schemeClr val="dk1"/>
                </a:solidFill>
              </a:defRPr>
            </a:lvl3pPr>
            <a:lvl4pPr lvl="3">
              <a:buNone/>
              <a:defRPr sz="1300">
                <a:solidFill>
                  <a:schemeClr val="dk1"/>
                </a:solidFill>
              </a:defRPr>
            </a:lvl4pPr>
            <a:lvl5pPr lvl="4">
              <a:buNone/>
              <a:defRPr sz="1300">
                <a:solidFill>
                  <a:schemeClr val="dk1"/>
                </a:solidFill>
              </a:defRPr>
            </a:lvl5pPr>
            <a:lvl6pPr lvl="5">
              <a:buNone/>
              <a:defRPr sz="1300">
                <a:solidFill>
                  <a:schemeClr val="dk1"/>
                </a:solidFill>
              </a:defRPr>
            </a:lvl6pPr>
            <a:lvl7pPr lvl="6">
              <a:buNone/>
              <a:defRPr sz="1300">
                <a:solidFill>
                  <a:schemeClr val="dk1"/>
                </a:solidFill>
              </a:defRPr>
            </a:lvl7pPr>
            <a:lvl8pPr lvl="7">
              <a:buNone/>
              <a:defRPr sz="1300">
                <a:solidFill>
                  <a:schemeClr val="dk1"/>
                </a:solidFill>
              </a:defRPr>
            </a:lvl8pPr>
            <a:lvl9pPr lvl="8">
              <a:buNone/>
              <a:defRPr sz="1300">
                <a:solidFill>
                  <a:schemeClr val="dk1"/>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LOSING Slide 1">
  <p:cSld name="8_CLOSING Slide 1">
    <p:spTree>
      <p:nvGrpSpPr>
        <p:cNvPr id="94" name="Shape 94"/>
        <p:cNvGrpSpPr/>
        <p:nvPr/>
      </p:nvGrpSpPr>
      <p:grpSpPr>
        <a:xfrm>
          <a:off x="0" y="0"/>
          <a:ext cx="0" cy="0"/>
          <a:chOff x="0" y="0"/>
          <a:chExt cx="0" cy="0"/>
        </a:xfrm>
      </p:grpSpPr>
      <p:pic>
        <p:nvPicPr>
          <p:cNvPr id="95" name="Google Shape;95;p33"/>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96" name="Google Shape;96;p33"/>
          <p:cNvSpPr txBox="1"/>
          <p:nvPr>
            <p:ph idx="12" type="sldNum"/>
          </p:nvPr>
        </p:nvSpPr>
        <p:spPr>
          <a:xfrm>
            <a:off x="11409045" y="6333134"/>
            <a:ext cx="731700" cy="525000"/>
          </a:xfrm>
          <a:prstGeom prst="rect">
            <a:avLst/>
          </a:prstGeom>
        </p:spPr>
        <p:txBody>
          <a:bodyPr anchorCtr="0" anchor="t" bIns="45700" lIns="91425" spcFirstLastPara="1" rIns="91425" wrap="square" tIns="45700">
            <a:noAutofit/>
          </a:bodyPr>
          <a:lstStyle>
            <a:lvl1pPr lvl="0">
              <a:buNone/>
              <a:defRPr sz="1300">
                <a:solidFill>
                  <a:schemeClr val="dk1"/>
                </a:solidFill>
              </a:defRPr>
            </a:lvl1pPr>
            <a:lvl2pPr lvl="1">
              <a:buNone/>
              <a:defRPr sz="1300">
                <a:solidFill>
                  <a:schemeClr val="dk1"/>
                </a:solidFill>
              </a:defRPr>
            </a:lvl2pPr>
            <a:lvl3pPr lvl="2">
              <a:buNone/>
              <a:defRPr sz="1300">
                <a:solidFill>
                  <a:schemeClr val="dk1"/>
                </a:solidFill>
              </a:defRPr>
            </a:lvl3pPr>
            <a:lvl4pPr lvl="3">
              <a:buNone/>
              <a:defRPr sz="1300">
                <a:solidFill>
                  <a:schemeClr val="dk1"/>
                </a:solidFill>
              </a:defRPr>
            </a:lvl4pPr>
            <a:lvl5pPr lvl="4">
              <a:buNone/>
              <a:defRPr sz="1300">
                <a:solidFill>
                  <a:schemeClr val="dk1"/>
                </a:solidFill>
              </a:defRPr>
            </a:lvl5pPr>
            <a:lvl6pPr lvl="5">
              <a:buNone/>
              <a:defRPr sz="1300">
                <a:solidFill>
                  <a:schemeClr val="dk1"/>
                </a:solidFill>
              </a:defRPr>
            </a:lvl6pPr>
            <a:lvl7pPr lvl="6">
              <a:buNone/>
              <a:defRPr sz="1300">
                <a:solidFill>
                  <a:schemeClr val="dk1"/>
                </a:solidFill>
              </a:defRPr>
            </a:lvl7pPr>
            <a:lvl8pPr lvl="7">
              <a:buNone/>
              <a:defRPr sz="1300">
                <a:solidFill>
                  <a:schemeClr val="dk1"/>
                </a:solidFill>
              </a:defRPr>
            </a:lvl8pPr>
            <a:lvl9pPr lvl="8">
              <a:buNone/>
              <a:defRPr sz="1300">
                <a:solidFill>
                  <a:schemeClr val="dk1"/>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LOSING Slide 3">
  <p:cSld name="12_CLOSING Slide 3">
    <p:spTree>
      <p:nvGrpSpPr>
        <p:cNvPr id="97" name="Shape 97"/>
        <p:cNvGrpSpPr/>
        <p:nvPr/>
      </p:nvGrpSpPr>
      <p:grpSpPr>
        <a:xfrm>
          <a:off x="0" y="0"/>
          <a:ext cx="0" cy="0"/>
          <a:chOff x="0" y="0"/>
          <a:chExt cx="0" cy="0"/>
        </a:xfrm>
      </p:grpSpPr>
      <p:pic>
        <p:nvPicPr>
          <p:cNvPr id="98" name="Google Shape;98;p34"/>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99" name="Google Shape;99;p34"/>
          <p:cNvSpPr txBox="1"/>
          <p:nvPr>
            <p:ph idx="12" type="sldNum"/>
          </p:nvPr>
        </p:nvSpPr>
        <p:spPr>
          <a:xfrm>
            <a:off x="11409045" y="6333134"/>
            <a:ext cx="731700" cy="525000"/>
          </a:xfrm>
          <a:prstGeom prst="rect">
            <a:avLst/>
          </a:prstGeom>
        </p:spPr>
        <p:txBody>
          <a:bodyPr anchorCtr="0" anchor="t" bIns="45700" lIns="91425" spcFirstLastPara="1" rIns="91425" wrap="square" tIns="45700">
            <a:noAutofit/>
          </a:bodyPr>
          <a:lstStyle>
            <a:lvl1pPr lvl="0">
              <a:buNone/>
              <a:defRPr sz="1300">
                <a:solidFill>
                  <a:schemeClr val="dk1"/>
                </a:solidFill>
              </a:defRPr>
            </a:lvl1pPr>
            <a:lvl2pPr lvl="1">
              <a:buNone/>
              <a:defRPr sz="1300">
                <a:solidFill>
                  <a:schemeClr val="dk1"/>
                </a:solidFill>
              </a:defRPr>
            </a:lvl2pPr>
            <a:lvl3pPr lvl="2">
              <a:buNone/>
              <a:defRPr sz="1300">
                <a:solidFill>
                  <a:schemeClr val="dk1"/>
                </a:solidFill>
              </a:defRPr>
            </a:lvl3pPr>
            <a:lvl4pPr lvl="3">
              <a:buNone/>
              <a:defRPr sz="1300">
                <a:solidFill>
                  <a:schemeClr val="dk1"/>
                </a:solidFill>
              </a:defRPr>
            </a:lvl4pPr>
            <a:lvl5pPr lvl="4">
              <a:buNone/>
              <a:defRPr sz="1300">
                <a:solidFill>
                  <a:schemeClr val="dk1"/>
                </a:solidFill>
              </a:defRPr>
            </a:lvl5pPr>
            <a:lvl6pPr lvl="5">
              <a:buNone/>
              <a:defRPr sz="1300">
                <a:solidFill>
                  <a:schemeClr val="dk1"/>
                </a:solidFill>
              </a:defRPr>
            </a:lvl6pPr>
            <a:lvl7pPr lvl="6">
              <a:buNone/>
              <a:defRPr sz="1300">
                <a:solidFill>
                  <a:schemeClr val="dk1"/>
                </a:solidFill>
              </a:defRPr>
            </a:lvl7pPr>
            <a:lvl8pPr lvl="7">
              <a:buNone/>
              <a:defRPr sz="1300">
                <a:solidFill>
                  <a:schemeClr val="dk1"/>
                </a:solidFill>
              </a:defRPr>
            </a:lvl8pPr>
            <a:lvl9pPr lvl="8">
              <a:buNone/>
              <a:defRPr sz="1300">
                <a:solidFill>
                  <a:schemeClr val="dk1"/>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LOSING Slide 4">
  <p:cSld name="13_CLOSING Slide 4">
    <p:spTree>
      <p:nvGrpSpPr>
        <p:cNvPr id="100" name="Shape 100"/>
        <p:cNvGrpSpPr/>
        <p:nvPr/>
      </p:nvGrpSpPr>
      <p:grpSpPr>
        <a:xfrm>
          <a:off x="0" y="0"/>
          <a:ext cx="0" cy="0"/>
          <a:chOff x="0" y="0"/>
          <a:chExt cx="0" cy="0"/>
        </a:xfrm>
      </p:grpSpPr>
      <p:pic>
        <p:nvPicPr>
          <p:cNvPr id="101" name="Google Shape;101;p35"/>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02" name="Google Shape;102;p35"/>
          <p:cNvSpPr txBox="1"/>
          <p:nvPr>
            <p:ph idx="12" type="sldNum"/>
          </p:nvPr>
        </p:nvSpPr>
        <p:spPr>
          <a:xfrm>
            <a:off x="11409045" y="6333134"/>
            <a:ext cx="731700" cy="525000"/>
          </a:xfrm>
          <a:prstGeom prst="rect">
            <a:avLst/>
          </a:prstGeom>
        </p:spPr>
        <p:txBody>
          <a:bodyPr anchorCtr="0" anchor="t" bIns="45700" lIns="91425" spcFirstLastPara="1" rIns="91425" wrap="square" tIns="45700">
            <a:noAutofit/>
          </a:bodyPr>
          <a:lstStyle>
            <a:lvl1pPr lvl="0">
              <a:buNone/>
              <a:defRPr sz="1300">
                <a:solidFill>
                  <a:schemeClr val="dk1"/>
                </a:solidFill>
              </a:defRPr>
            </a:lvl1pPr>
            <a:lvl2pPr lvl="1">
              <a:buNone/>
              <a:defRPr sz="1300">
                <a:solidFill>
                  <a:schemeClr val="dk1"/>
                </a:solidFill>
              </a:defRPr>
            </a:lvl2pPr>
            <a:lvl3pPr lvl="2">
              <a:buNone/>
              <a:defRPr sz="1300">
                <a:solidFill>
                  <a:schemeClr val="dk1"/>
                </a:solidFill>
              </a:defRPr>
            </a:lvl3pPr>
            <a:lvl4pPr lvl="3">
              <a:buNone/>
              <a:defRPr sz="1300">
                <a:solidFill>
                  <a:schemeClr val="dk1"/>
                </a:solidFill>
              </a:defRPr>
            </a:lvl4pPr>
            <a:lvl5pPr lvl="4">
              <a:buNone/>
              <a:defRPr sz="1300">
                <a:solidFill>
                  <a:schemeClr val="dk1"/>
                </a:solidFill>
              </a:defRPr>
            </a:lvl5pPr>
            <a:lvl6pPr lvl="5">
              <a:buNone/>
              <a:defRPr sz="1300">
                <a:solidFill>
                  <a:schemeClr val="dk1"/>
                </a:solidFill>
              </a:defRPr>
            </a:lvl6pPr>
            <a:lvl7pPr lvl="6">
              <a:buNone/>
              <a:defRPr sz="1300">
                <a:solidFill>
                  <a:schemeClr val="dk1"/>
                </a:solidFill>
              </a:defRPr>
            </a:lvl7pPr>
            <a:lvl8pPr lvl="7">
              <a:buNone/>
              <a:defRPr sz="1300">
                <a:solidFill>
                  <a:schemeClr val="dk1"/>
                </a:solidFill>
              </a:defRPr>
            </a:lvl8pPr>
            <a:lvl9pPr lvl="8">
              <a:buNone/>
              <a:defRPr sz="1300">
                <a:solidFill>
                  <a:schemeClr val="dk1"/>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2">
  <p:cSld name="1_TITLE Slide 2">
    <p:spTree>
      <p:nvGrpSpPr>
        <p:cNvPr id="21" name="Shape 21"/>
        <p:cNvGrpSpPr/>
        <p:nvPr/>
      </p:nvGrpSpPr>
      <p:grpSpPr>
        <a:xfrm>
          <a:off x="0" y="0"/>
          <a:ext cx="0" cy="0"/>
          <a:chOff x="0" y="0"/>
          <a:chExt cx="0" cy="0"/>
        </a:xfrm>
      </p:grpSpPr>
      <p:pic>
        <p:nvPicPr>
          <p:cNvPr id="22" name="Google Shape;22;p20"/>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3" name="Google Shape;23;p20"/>
          <p:cNvSpPr txBox="1"/>
          <p:nvPr>
            <p:ph type="title"/>
          </p:nvPr>
        </p:nvSpPr>
        <p:spPr>
          <a:xfrm>
            <a:off x="4544839" y="1727847"/>
            <a:ext cx="6585327" cy="2362478"/>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4800"/>
              <a:buFont typeface="Arial"/>
              <a:buNone/>
              <a:defRPr sz="48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 name="Google Shape;24;p20"/>
          <p:cNvSpPr txBox="1"/>
          <p:nvPr>
            <p:ph idx="1" type="subTitle"/>
          </p:nvPr>
        </p:nvSpPr>
        <p:spPr>
          <a:xfrm>
            <a:off x="4544839" y="4407694"/>
            <a:ext cx="3506168" cy="1410478"/>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rgbClr val="7F7F7F"/>
              </a:buClr>
              <a:buSzPts val="2400"/>
              <a:buNone/>
              <a:defRPr sz="2400">
                <a:solidFill>
                  <a:srgbClr val="7F7F7F"/>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5" name="Google Shape;25;p20"/>
          <p:cNvSpPr txBox="1"/>
          <p:nvPr>
            <p:ph idx="12" type="sldNum"/>
          </p:nvPr>
        </p:nvSpPr>
        <p:spPr>
          <a:xfrm>
            <a:off x="11409045" y="6333134"/>
            <a:ext cx="731700" cy="525000"/>
          </a:xfrm>
          <a:prstGeom prst="rect">
            <a:avLst/>
          </a:prstGeom>
        </p:spPr>
        <p:txBody>
          <a:bodyPr anchorCtr="0" anchor="t" bIns="45700" lIns="91425" spcFirstLastPara="1" rIns="91425" wrap="square" tIns="45700">
            <a:noAutofit/>
          </a:bodyPr>
          <a:lstStyle>
            <a:lvl1pPr lvl="0">
              <a:buNone/>
              <a:defRPr sz="1300">
                <a:solidFill>
                  <a:schemeClr val="dk1"/>
                </a:solidFill>
              </a:defRPr>
            </a:lvl1pPr>
            <a:lvl2pPr lvl="1">
              <a:buNone/>
              <a:defRPr sz="1300">
                <a:solidFill>
                  <a:schemeClr val="dk1"/>
                </a:solidFill>
              </a:defRPr>
            </a:lvl2pPr>
            <a:lvl3pPr lvl="2">
              <a:buNone/>
              <a:defRPr sz="1300">
                <a:solidFill>
                  <a:schemeClr val="dk1"/>
                </a:solidFill>
              </a:defRPr>
            </a:lvl3pPr>
            <a:lvl4pPr lvl="3">
              <a:buNone/>
              <a:defRPr sz="1300">
                <a:solidFill>
                  <a:schemeClr val="dk1"/>
                </a:solidFill>
              </a:defRPr>
            </a:lvl4pPr>
            <a:lvl5pPr lvl="4">
              <a:buNone/>
              <a:defRPr sz="1300">
                <a:solidFill>
                  <a:schemeClr val="dk1"/>
                </a:solidFill>
              </a:defRPr>
            </a:lvl5pPr>
            <a:lvl6pPr lvl="5">
              <a:buNone/>
              <a:defRPr sz="1300">
                <a:solidFill>
                  <a:schemeClr val="dk1"/>
                </a:solidFill>
              </a:defRPr>
            </a:lvl6pPr>
            <a:lvl7pPr lvl="6">
              <a:buNone/>
              <a:defRPr sz="1300">
                <a:solidFill>
                  <a:schemeClr val="dk1"/>
                </a:solidFill>
              </a:defRPr>
            </a:lvl7pPr>
            <a:lvl8pPr lvl="7">
              <a:buNone/>
              <a:defRPr sz="1300">
                <a:solidFill>
                  <a:schemeClr val="dk1"/>
                </a:solidFill>
              </a:defRPr>
            </a:lvl8pPr>
            <a:lvl9pPr lvl="8">
              <a:buNone/>
              <a:defRPr sz="1300">
                <a:solidFill>
                  <a:schemeClr val="dk1"/>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ODY Slide TOP 1">
  <p:cSld name="1_BODY Slide TOP 1">
    <p:spTree>
      <p:nvGrpSpPr>
        <p:cNvPr id="26" name="Shape 26"/>
        <p:cNvGrpSpPr/>
        <p:nvPr/>
      </p:nvGrpSpPr>
      <p:grpSpPr>
        <a:xfrm>
          <a:off x="0" y="0"/>
          <a:ext cx="0" cy="0"/>
          <a:chOff x="0" y="0"/>
          <a:chExt cx="0" cy="0"/>
        </a:xfrm>
      </p:grpSpPr>
      <p:pic>
        <p:nvPicPr>
          <p:cNvPr id="27" name="Google Shape;27;p21"/>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8" name="Google Shape;28;p21"/>
          <p:cNvSpPr/>
          <p:nvPr/>
        </p:nvSpPr>
        <p:spPr>
          <a:xfrm>
            <a:off x="11667442" y="6327914"/>
            <a:ext cx="308043" cy="308043"/>
          </a:xfrm>
          <a:prstGeom prst="ellipse">
            <a:avLst/>
          </a:prstGeom>
          <a:solidFill>
            <a:srgbClr val="1EAC4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9" name="Google Shape;29;p21"/>
          <p:cNvSpPr txBox="1"/>
          <p:nvPr>
            <p:ph type="title"/>
          </p:nvPr>
        </p:nvSpPr>
        <p:spPr>
          <a:xfrm>
            <a:off x="534379" y="958302"/>
            <a:ext cx="11203246" cy="544574"/>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 name="Google Shape;30;p21"/>
          <p:cNvSpPr txBox="1"/>
          <p:nvPr>
            <p:ph idx="1" type="body"/>
          </p:nvPr>
        </p:nvSpPr>
        <p:spPr>
          <a:xfrm>
            <a:off x="534378" y="1768474"/>
            <a:ext cx="11203245" cy="4651375"/>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0"/>
              </a:spcBef>
              <a:spcAft>
                <a:spcPts val="0"/>
              </a:spcAft>
              <a:buClr>
                <a:schemeClr val="dk1"/>
              </a:buClr>
              <a:buSzPts val="2800"/>
              <a:buChar char="•"/>
              <a:defRPr>
                <a:latin typeface="Arial"/>
                <a:ea typeface="Arial"/>
                <a:cs typeface="Arial"/>
                <a:sym typeface="Arial"/>
              </a:defRPr>
            </a:lvl1pPr>
            <a:lvl2pPr indent="-381000" lvl="1" marL="914400" algn="l">
              <a:lnSpc>
                <a:spcPct val="100000"/>
              </a:lnSpc>
              <a:spcBef>
                <a:spcPts val="600"/>
              </a:spcBef>
              <a:spcAft>
                <a:spcPts val="0"/>
              </a:spcAft>
              <a:buClr>
                <a:schemeClr val="dk1"/>
              </a:buClr>
              <a:buSzPts val="2400"/>
              <a:buChar char="•"/>
              <a:defRPr>
                <a:latin typeface="Arial"/>
                <a:ea typeface="Arial"/>
                <a:cs typeface="Arial"/>
                <a:sym typeface="Arial"/>
              </a:defRPr>
            </a:lvl2pPr>
            <a:lvl3pPr indent="-355600" lvl="2" marL="1371600" algn="l">
              <a:lnSpc>
                <a:spcPct val="100000"/>
              </a:lnSpc>
              <a:spcBef>
                <a:spcPts val="600"/>
              </a:spcBef>
              <a:spcAft>
                <a:spcPts val="0"/>
              </a:spcAft>
              <a:buClr>
                <a:schemeClr val="dk1"/>
              </a:buClr>
              <a:buSzPts val="2000"/>
              <a:buChar char="•"/>
              <a:defRPr>
                <a:latin typeface="Arial"/>
                <a:ea typeface="Arial"/>
                <a:cs typeface="Arial"/>
                <a:sym typeface="Arial"/>
              </a:defRPr>
            </a:lvl3pPr>
            <a:lvl4pPr indent="-342900" lvl="3" marL="1828800" algn="l">
              <a:lnSpc>
                <a:spcPct val="100000"/>
              </a:lnSpc>
              <a:spcBef>
                <a:spcPts val="600"/>
              </a:spcBef>
              <a:spcAft>
                <a:spcPts val="0"/>
              </a:spcAft>
              <a:buClr>
                <a:schemeClr val="dk1"/>
              </a:buClr>
              <a:buSzPts val="1800"/>
              <a:buChar char="•"/>
              <a:defRPr>
                <a:latin typeface="Arial"/>
                <a:ea typeface="Arial"/>
                <a:cs typeface="Arial"/>
                <a:sym typeface="Arial"/>
              </a:defRPr>
            </a:lvl4pPr>
            <a:lvl5pPr indent="-342900" lvl="4" marL="2286000" algn="l">
              <a:lnSpc>
                <a:spcPct val="100000"/>
              </a:lnSpc>
              <a:spcBef>
                <a:spcPts val="600"/>
              </a:spcBef>
              <a:spcAft>
                <a:spcPts val="0"/>
              </a:spcAft>
              <a:buClr>
                <a:schemeClr val="dk1"/>
              </a:buClr>
              <a:buSzPts val="1800"/>
              <a:buChar char="•"/>
              <a:defRPr>
                <a:latin typeface="Arial"/>
                <a:ea typeface="Arial"/>
                <a:cs typeface="Arial"/>
                <a:sym typeface="Arial"/>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 name="Google Shape;31;p21"/>
          <p:cNvSpPr txBox="1"/>
          <p:nvPr>
            <p:ph idx="12" type="sldNum"/>
          </p:nvPr>
        </p:nvSpPr>
        <p:spPr>
          <a:xfrm>
            <a:off x="11602610" y="6299373"/>
            <a:ext cx="437707"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1" i="0" sz="1200" u="none" cap="none" strike="noStrike">
                <a:solidFill>
                  <a:schemeClr val="lt1"/>
                </a:solidFill>
                <a:latin typeface="Calibri"/>
                <a:ea typeface="Calibri"/>
                <a:cs typeface="Calibri"/>
                <a:sym typeface="Calibri"/>
              </a:defRPr>
            </a:lvl1pPr>
            <a:lvl2pPr indent="0" lvl="1" marL="0" algn="ctr">
              <a:spcBef>
                <a:spcPts val="0"/>
              </a:spcBef>
              <a:buNone/>
              <a:defRPr b="1" i="0" sz="1200" u="none" cap="none" strike="noStrike">
                <a:solidFill>
                  <a:schemeClr val="lt1"/>
                </a:solidFill>
                <a:latin typeface="Calibri"/>
                <a:ea typeface="Calibri"/>
                <a:cs typeface="Calibri"/>
                <a:sym typeface="Calibri"/>
              </a:defRPr>
            </a:lvl2pPr>
            <a:lvl3pPr indent="0" lvl="2" marL="0" algn="ctr">
              <a:spcBef>
                <a:spcPts val="0"/>
              </a:spcBef>
              <a:buNone/>
              <a:defRPr b="1" i="0" sz="1200" u="none" cap="none" strike="noStrike">
                <a:solidFill>
                  <a:schemeClr val="lt1"/>
                </a:solidFill>
                <a:latin typeface="Calibri"/>
                <a:ea typeface="Calibri"/>
                <a:cs typeface="Calibri"/>
                <a:sym typeface="Calibri"/>
              </a:defRPr>
            </a:lvl3pPr>
            <a:lvl4pPr indent="0" lvl="3" marL="0" algn="ctr">
              <a:spcBef>
                <a:spcPts val="0"/>
              </a:spcBef>
              <a:buNone/>
              <a:defRPr b="1" i="0" sz="1200" u="none" cap="none" strike="noStrike">
                <a:solidFill>
                  <a:schemeClr val="lt1"/>
                </a:solidFill>
                <a:latin typeface="Calibri"/>
                <a:ea typeface="Calibri"/>
                <a:cs typeface="Calibri"/>
                <a:sym typeface="Calibri"/>
              </a:defRPr>
            </a:lvl4pPr>
            <a:lvl5pPr indent="0" lvl="4" marL="0" algn="ctr">
              <a:spcBef>
                <a:spcPts val="0"/>
              </a:spcBef>
              <a:buNone/>
              <a:defRPr b="1" i="0" sz="1200" u="none" cap="none" strike="noStrike">
                <a:solidFill>
                  <a:schemeClr val="lt1"/>
                </a:solidFill>
                <a:latin typeface="Calibri"/>
                <a:ea typeface="Calibri"/>
                <a:cs typeface="Calibri"/>
                <a:sym typeface="Calibri"/>
              </a:defRPr>
            </a:lvl5pPr>
            <a:lvl6pPr indent="0" lvl="5" marL="0" algn="ctr">
              <a:spcBef>
                <a:spcPts val="0"/>
              </a:spcBef>
              <a:buNone/>
              <a:defRPr b="1" i="0" sz="1200" u="none" cap="none" strike="noStrike">
                <a:solidFill>
                  <a:schemeClr val="lt1"/>
                </a:solidFill>
                <a:latin typeface="Calibri"/>
                <a:ea typeface="Calibri"/>
                <a:cs typeface="Calibri"/>
                <a:sym typeface="Calibri"/>
              </a:defRPr>
            </a:lvl6pPr>
            <a:lvl7pPr indent="0" lvl="6" marL="0" algn="ctr">
              <a:spcBef>
                <a:spcPts val="0"/>
              </a:spcBef>
              <a:buNone/>
              <a:defRPr b="1" i="0" sz="1200" u="none" cap="none" strike="noStrike">
                <a:solidFill>
                  <a:schemeClr val="lt1"/>
                </a:solidFill>
                <a:latin typeface="Calibri"/>
                <a:ea typeface="Calibri"/>
                <a:cs typeface="Calibri"/>
                <a:sym typeface="Calibri"/>
              </a:defRPr>
            </a:lvl7pPr>
            <a:lvl8pPr indent="0" lvl="7" marL="0" algn="ctr">
              <a:spcBef>
                <a:spcPts val="0"/>
              </a:spcBef>
              <a:buNone/>
              <a:defRPr b="1" i="0" sz="1200" u="none" cap="none" strike="noStrike">
                <a:solidFill>
                  <a:schemeClr val="lt1"/>
                </a:solidFill>
                <a:latin typeface="Calibri"/>
                <a:ea typeface="Calibri"/>
                <a:cs typeface="Calibri"/>
                <a:sym typeface="Calibri"/>
              </a:defRPr>
            </a:lvl8pPr>
            <a:lvl9pPr indent="0" lvl="8" marL="0" algn="ctr">
              <a:spcBef>
                <a:spcPts val="0"/>
              </a:spcBef>
              <a:buNone/>
              <a:defRPr b="1" i="0" sz="12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ODY Slide TOP 2">
  <p:cSld name="2_BODY Slide TOP 2">
    <p:spTree>
      <p:nvGrpSpPr>
        <p:cNvPr id="32" name="Shape 32"/>
        <p:cNvGrpSpPr/>
        <p:nvPr/>
      </p:nvGrpSpPr>
      <p:grpSpPr>
        <a:xfrm>
          <a:off x="0" y="0"/>
          <a:ext cx="0" cy="0"/>
          <a:chOff x="0" y="0"/>
          <a:chExt cx="0" cy="0"/>
        </a:xfrm>
      </p:grpSpPr>
      <p:pic>
        <p:nvPicPr>
          <p:cNvPr id="33" name="Google Shape;33;p22"/>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34" name="Google Shape;34;p22"/>
          <p:cNvSpPr/>
          <p:nvPr/>
        </p:nvSpPr>
        <p:spPr>
          <a:xfrm>
            <a:off x="11667442" y="6327914"/>
            <a:ext cx="308043" cy="308043"/>
          </a:xfrm>
          <a:prstGeom prst="ellipse">
            <a:avLst/>
          </a:prstGeom>
          <a:solidFill>
            <a:srgbClr val="1EAC4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5" name="Google Shape;35;p22"/>
          <p:cNvSpPr txBox="1"/>
          <p:nvPr>
            <p:ph idx="12" type="sldNum"/>
          </p:nvPr>
        </p:nvSpPr>
        <p:spPr>
          <a:xfrm>
            <a:off x="11602610" y="6299373"/>
            <a:ext cx="437707"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1" i="0" sz="1200" u="none" cap="none" strike="noStrike">
                <a:solidFill>
                  <a:schemeClr val="lt1"/>
                </a:solidFill>
                <a:latin typeface="Calibri"/>
                <a:ea typeface="Calibri"/>
                <a:cs typeface="Calibri"/>
                <a:sym typeface="Calibri"/>
              </a:defRPr>
            </a:lvl1pPr>
            <a:lvl2pPr indent="0" lvl="1" marL="0" algn="ctr">
              <a:spcBef>
                <a:spcPts val="0"/>
              </a:spcBef>
              <a:buNone/>
              <a:defRPr b="1" i="0" sz="1200" u="none" cap="none" strike="noStrike">
                <a:solidFill>
                  <a:schemeClr val="lt1"/>
                </a:solidFill>
                <a:latin typeface="Calibri"/>
                <a:ea typeface="Calibri"/>
                <a:cs typeface="Calibri"/>
                <a:sym typeface="Calibri"/>
              </a:defRPr>
            </a:lvl2pPr>
            <a:lvl3pPr indent="0" lvl="2" marL="0" algn="ctr">
              <a:spcBef>
                <a:spcPts val="0"/>
              </a:spcBef>
              <a:buNone/>
              <a:defRPr b="1" i="0" sz="1200" u="none" cap="none" strike="noStrike">
                <a:solidFill>
                  <a:schemeClr val="lt1"/>
                </a:solidFill>
                <a:latin typeface="Calibri"/>
                <a:ea typeface="Calibri"/>
                <a:cs typeface="Calibri"/>
                <a:sym typeface="Calibri"/>
              </a:defRPr>
            </a:lvl3pPr>
            <a:lvl4pPr indent="0" lvl="3" marL="0" algn="ctr">
              <a:spcBef>
                <a:spcPts val="0"/>
              </a:spcBef>
              <a:buNone/>
              <a:defRPr b="1" i="0" sz="1200" u="none" cap="none" strike="noStrike">
                <a:solidFill>
                  <a:schemeClr val="lt1"/>
                </a:solidFill>
                <a:latin typeface="Calibri"/>
                <a:ea typeface="Calibri"/>
                <a:cs typeface="Calibri"/>
                <a:sym typeface="Calibri"/>
              </a:defRPr>
            </a:lvl4pPr>
            <a:lvl5pPr indent="0" lvl="4" marL="0" algn="ctr">
              <a:spcBef>
                <a:spcPts val="0"/>
              </a:spcBef>
              <a:buNone/>
              <a:defRPr b="1" i="0" sz="1200" u="none" cap="none" strike="noStrike">
                <a:solidFill>
                  <a:schemeClr val="lt1"/>
                </a:solidFill>
                <a:latin typeface="Calibri"/>
                <a:ea typeface="Calibri"/>
                <a:cs typeface="Calibri"/>
                <a:sym typeface="Calibri"/>
              </a:defRPr>
            </a:lvl5pPr>
            <a:lvl6pPr indent="0" lvl="5" marL="0" algn="ctr">
              <a:spcBef>
                <a:spcPts val="0"/>
              </a:spcBef>
              <a:buNone/>
              <a:defRPr b="1" i="0" sz="1200" u="none" cap="none" strike="noStrike">
                <a:solidFill>
                  <a:schemeClr val="lt1"/>
                </a:solidFill>
                <a:latin typeface="Calibri"/>
                <a:ea typeface="Calibri"/>
                <a:cs typeface="Calibri"/>
                <a:sym typeface="Calibri"/>
              </a:defRPr>
            </a:lvl6pPr>
            <a:lvl7pPr indent="0" lvl="6" marL="0" algn="ctr">
              <a:spcBef>
                <a:spcPts val="0"/>
              </a:spcBef>
              <a:buNone/>
              <a:defRPr b="1" i="0" sz="1200" u="none" cap="none" strike="noStrike">
                <a:solidFill>
                  <a:schemeClr val="lt1"/>
                </a:solidFill>
                <a:latin typeface="Calibri"/>
                <a:ea typeface="Calibri"/>
                <a:cs typeface="Calibri"/>
                <a:sym typeface="Calibri"/>
              </a:defRPr>
            </a:lvl7pPr>
            <a:lvl8pPr indent="0" lvl="7" marL="0" algn="ctr">
              <a:spcBef>
                <a:spcPts val="0"/>
              </a:spcBef>
              <a:buNone/>
              <a:defRPr b="1" i="0" sz="1200" u="none" cap="none" strike="noStrike">
                <a:solidFill>
                  <a:schemeClr val="lt1"/>
                </a:solidFill>
                <a:latin typeface="Calibri"/>
                <a:ea typeface="Calibri"/>
                <a:cs typeface="Calibri"/>
                <a:sym typeface="Calibri"/>
              </a:defRPr>
            </a:lvl8pPr>
            <a:lvl9pPr indent="0" lvl="8" marL="0" algn="ctr">
              <a:spcBef>
                <a:spcPts val="0"/>
              </a:spcBef>
              <a:buNone/>
              <a:defRPr b="1" i="0" sz="12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36" name="Google Shape;36;p22"/>
          <p:cNvSpPr txBox="1"/>
          <p:nvPr>
            <p:ph type="title"/>
          </p:nvPr>
        </p:nvSpPr>
        <p:spPr>
          <a:xfrm>
            <a:off x="534379" y="958302"/>
            <a:ext cx="11203246" cy="544574"/>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 name="Google Shape;37;p22"/>
          <p:cNvSpPr txBox="1"/>
          <p:nvPr>
            <p:ph idx="1" type="body"/>
          </p:nvPr>
        </p:nvSpPr>
        <p:spPr>
          <a:xfrm>
            <a:off x="534378" y="1768474"/>
            <a:ext cx="11203245" cy="4651375"/>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0"/>
              </a:spcBef>
              <a:spcAft>
                <a:spcPts val="0"/>
              </a:spcAft>
              <a:buClr>
                <a:schemeClr val="dk1"/>
              </a:buClr>
              <a:buSzPts val="2800"/>
              <a:buChar char="•"/>
              <a:defRPr>
                <a:latin typeface="Arial"/>
                <a:ea typeface="Arial"/>
                <a:cs typeface="Arial"/>
                <a:sym typeface="Arial"/>
              </a:defRPr>
            </a:lvl1pPr>
            <a:lvl2pPr indent="-381000" lvl="1" marL="914400" algn="l">
              <a:lnSpc>
                <a:spcPct val="100000"/>
              </a:lnSpc>
              <a:spcBef>
                <a:spcPts val="600"/>
              </a:spcBef>
              <a:spcAft>
                <a:spcPts val="0"/>
              </a:spcAft>
              <a:buClr>
                <a:schemeClr val="dk1"/>
              </a:buClr>
              <a:buSzPts val="2400"/>
              <a:buChar char="•"/>
              <a:defRPr>
                <a:latin typeface="Arial"/>
                <a:ea typeface="Arial"/>
                <a:cs typeface="Arial"/>
                <a:sym typeface="Arial"/>
              </a:defRPr>
            </a:lvl2pPr>
            <a:lvl3pPr indent="-355600" lvl="2" marL="1371600" algn="l">
              <a:lnSpc>
                <a:spcPct val="100000"/>
              </a:lnSpc>
              <a:spcBef>
                <a:spcPts val="600"/>
              </a:spcBef>
              <a:spcAft>
                <a:spcPts val="0"/>
              </a:spcAft>
              <a:buClr>
                <a:schemeClr val="dk1"/>
              </a:buClr>
              <a:buSzPts val="2000"/>
              <a:buChar char="•"/>
              <a:defRPr>
                <a:latin typeface="Arial"/>
                <a:ea typeface="Arial"/>
                <a:cs typeface="Arial"/>
                <a:sym typeface="Arial"/>
              </a:defRPr>
            </a:lvl3pPr>
            <a:lvl4pPr indent="-342900" lvl="3" marL="1828800" algn="l">
              <a:lnSpc>
                <a:spcPct val="100000"/>
              </a:lnSpc>
              <a:spcBef>
                <a:spcPts val="600"/>
              </a:spcBef>
              <a:spcAft>
                <a:spcPts val="0"/>
              </a:spcAft>
              <a:buClr>
                <a:schemeClr val="dk1"/>
              </a:buClr>
              <a:buSzPts val="1800"/>
              <a:buChar char="•"/>
              <a:defRPr>
                <a:latin typeface="Arial"/>
                <a:ea typeface="Arial"/>
                <a:cs typeface="Arial"/>
                <a:sym typeface="Arial"/>
              </a:defRPr>
            </a:lvl4pPr>
            <a:lvl5pPr indent="-342900" lvl="4" marL="2286000" algn="l">
              <a:lnSpc>
                <a:spcPct val="100000"/>
              </a:lnSpc>
              <a:spcBef>
                <a:spcPts val="600"/>
              </a:spcBef>
              <a:spcAft>
                <a:spcPts val="0"/>
              </a:spcAft>
              <a:buClr>
                <a:schemeClr val="dk1"/>
              </a:buClr>
              <a:buSzPts val="1800"/>
              <a:buChar char="•"/>
              <a:defRPr>
                <a:latin typeface="Arial"/>
                <a:ea typeface="Arial"/>
                <a:cs typeface="Arial"/>
                <a:sym typeface="Arial"/>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TOP 3">
  <p:cSld name="3_BODY Slide TOP 3">
    <p:spTree>
      <p:nvGrpSpPr>
        <p:cNvPr id="38" name="Shape 38"/>
        <p:cNvGrpSpPr/>
        <p:nvPr/>
      </p:nvGrpSpPr>
      <p:grpSpPr>
        <a:xfrm>
          <a:off x="0" y="0"/>
          <a:ext cx="0" cy="0"/>
          <a:chOff x="0" y="0"/>
          <a:chExt cx="0" cy="0"/>
        </a:xfrm>
      </p:grpSpPr>
      <p:pic>
        <p:nvPicPr>
          <p:cNvPr id="39" name="Google Shape;39;p23"/>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40" name="Google Shape;40;p23"/>
          <p:cNvSpPr/>
          <p:nvPr/>
        </p:nvSpPr>
        <p:spPr>
          <a:xfrm>
            <a:off x="11667442" y="6327914"/>
            <a:ext cx="308043" cy="308043"/>
          </a:xfrm>
          <a:prstGeom prst="ellipse">
            <a:avLst/>
          </a:prstGeom>
          <a:solidFill>
            <a:srgbClr val="1EAC4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41" name="Google Shape;41;p23"/>
          <p:cNvSpPr txBox="1"/>
          <p:nvPr>
            <p:ph idx="12" type="sldNum"/>
          </p:nvPr>
        </p:nvSpPr>
        <p:spPr>
          <a:xfrm>
            <a:off x="11602610" y="6299373"/>
            <a:ext cx="437707"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1" i="0" sz="1200" u="none" cap="none" strike="noStrike">
                <a:solidFill>
                  <a:schemeClr val="lt1"/>
                </a:solidFill>
                <a:latin typeface="Calibri"/>
                <a:ea typeface="Calibri"/>
                <a:cs typeface="Calibri"/>
                <a:sym typeface="Calibri"/>
              </a:defRPr>
            </a:lvl1pPr>
            <a:lvl2pPr indent="0" lvl="1" marL="0" algn="ctr">
              <a:spcBef>
                <a:spcPts val="0"/>
              </a:spcBef>
              <a:buNone/>
              <a:defRPr b="1" i="0" sz="1200" u="none" cap="none" strike="noStrike">
                <a:solidFill>
                  <a:schemeClr val="lt1"/>
                </a:solidFill>
                <a:latin typeface="Calibri"/>
                <a:ea typeface="Calibri"/>
                <a:cs typeface="Calibri"/>
                <a:sym typeface="Calibri"/>
              </a:defRPr>
            </a:lvl2pPr>
            <a:lvl3pPr indent="0" lvl="2" marL="0" algn="ctr">
              <a:spcBef>
                <a:spcPts val="0"/>
              </a:spcBef>
              <a:buNone/>
              <a:defRPr b="1" i="0" sz="1200" u="none" cap="none" strike="noStrike">
                <a:solidFill>
                  <a:schemeClr val="lt1"/>
                </a:solidFill>
                <a:latin typeface="Calibri"/>
                <a:ea typeface="Calibri"/>
                <a:cs typeface="Calibri"/>
                <a:sym typeface="Calibri"/>
              </a:defRPr>
            </a:lvl3pPr>
            <a:lvl4pPr indent="0" lvl="3" marL="0" algn="ctr">
              <a:spcBef>
                <a:spcPts val="0"/>
              </a:spcBef>
              <a:buNone/>
              <a:defRPr b="1" i="0" sz="1200" u="none" cap="none" strike="noStrike">
                <a:solidFill>
                  <a:schemeClr val="lt1"/>
                </a:solidFill>
                <a:latin typeface="Calibri"/>
                <a:ea typeface="Calibri"/>
                <a:cs typeface="Calibri"/>
                <a:sym typeface="Calibri"/>
              </a:defRPr>
            </a:lvl4pPr>
            <a:lvl5pPr indent="0" lvl="4" marL="0" algn="ctr">
              <a:spcBef>
                <a:spcPts val="0"/>
              </a:spcBef>
              <a:buNone/>
              <a:defRPr b="1" i="0" sz="1200" u="none" cap="none" strike="noStrike">
                <a:solidFill>
                  <a:schemeClr val="lt1"/>
                </a:solidFill>
                <a:latin typeface="Calibri"/>
                <a:ea typeface="Calibri"/>
                <a:cs typeface="Calibri"/>
                <a:sym typeface="Calibri"/>
              </a:defRPr>
            </a:lvl5pPr>
            <a:lvl6pPr indent="0" lvl="5" marL="0" algn="ctr">
              <a:spcBef>
                <a:spcPts val="0"/>
              </a:spcBef>
              <a:buNone/>
              <a:defRPr b="1" i="0" sz="1200" u="none" cap="none" strike="noStrike">
                <a:solidFill>
                  <a:schemeClr val="lt1"/>
                </a:solidFill>
                <a:latin typeface="Calibri"/>
                <a:ea typeface="Calibri"/>
                <a:cs typeface="Calibri"/>
                <a:sym typeface="Calibri"/>
              </a:defRPr>
            </a:lvl6pPr>
            <a:lvl7pPr indent="0" lvl="6" marL="0" algn="ctr">
              <a:spcBef>
                <a:spcPts val="0"/>
              </a:spcBef>
              <a:buNone/>
              <a:defRPr b="1" i="0" sz="1200" u="none" cap="none" strike="noStrike">
                <a:solidFill>
                  <a:schemeClr val="lt1"/>
                </a:solidFill>
                <a:latin typeface="Calibri"/>
                <a:ea typeface="Calibri"/>
                <a:cs typeface="Calibri"/>
                <a:sym typeface="Calibri"/>
              </a:defRPr>
            </a:lvl7pPr>
            <a:lvl8pPr indent="0" lvl="7" marL="0" algn="ctr">
              <a:spcBef>
                <a:spcPts val="0"/>
              </a:spcBef>
              <a:buNone/>
              <a:defRPr b="1" i="0" sz="1200" u="none" cap="none" strike="noStrike">
                <a:solidFill>
                  <a:schemeClr val="lt1"/>
                </a:solidFill>
                <a:latin typeface="Calibri"/>
                <a:ea typeface="Calibri"/>
                <a:cs typeface="Calibri"/>
                <a:sym typeface="Calibri"/>
              </a:defRPr>
            </a:lvl8pPr>
            <a:lvl9pPr indent="0" lvl="8" marL="0" algn="ctr">
              <a:spcBef>
                <a:spcPts val="0"/>
              </a:spcBef>
              <a:buNone/>
              <a:defRPr b="1" i="0" sz="12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42" name="Google Shape;42;p23"/>
          <p:cNvSpPr txBox="1"/>
          <p:nvPr>
            <p:ph type="title"/>
          </p:nvPr>
        </p:nvSpPr>
        <p:spPr>
          <a:xfrm>
            <a:off x="534379" y="958302"/>
            <a:ext cx="11203246" cy="544574"/>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23"/>
          <p:cNvSpPr txBox="1"/>
          <p:nvPr>
            <p:ph idx="1" type="body"/>
          </p:nvPr>
        </p:nvSpPr>
        <p:spPr>
          <a:xfrm>
            <a:off x="534378" y="1768474"/>
            <a:ext cx="11203245" cy="4651375"/>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0"/>
              </a:spcBef>
              <a:spcAft>
                <a:spcPts val="0"/>
              </a:spcAft>
              <a:buClr>
                <a:schemeClr val="dk1"/>
              </a:buClr>
              <a:buSzPts val="2800"/>
              <a:buChar char="•"/>
              <a:defRPr>
                <a:latin typeface="Arial"/>
                <a:ea typeface="Arial"/>
                <a:cs typeface="Arial"/>
                <a:sym typeface="Arial"/>
              </a:defRPr>
            </a:lvl1pPr>
            <a:lvl2pPr indent="-381000" lvl="1" marL="914400" algn="l">
              <a:lnSpc>
                <a:spcPct val="100000"/>
              </a:lnSpc>
              <a:spcBef>
                <a:spcPts val="600"/>
              </a:spcBef>
              <a:spcAft>
                <a:spcPts val="0"/>
              </a:spcAft>
              <a:buClr>
                <a:schemeClr val="dk1"/>
              </a:buClr>
              <a:buSzPts val="2400"/>
              <a:buChar char="•"/>
              <a:defRPr>
                <a:latin typeface="Arial"/>
                <a:ea typeface="Arial"/>
                <a:cs typeface="Arial"/>
                <a:sym typeface="Arial"/>
              </a:defRPr>
            </a:lvl2pPr>
            <a:lvl3pPr indent="-355600" lvl="2" marL="1371600" algn="l">
              <a:lnSpc>
                <a:spcPct val="100000"/>
              </a:lnSpc>
              <a:spcBef>
                <a:spcPts val="600"/>
              </a:spcBef>
              <a:spcAft>
                <a:spcPts val="0"/>
              </a:spcAft>
              <a:buClr>
                <a:schemeClr val="dk1"/>
              </a:buClr>
              <a:buSzPts val="2000"/>
              <a:buChar char="•"/>
              <a:defRPr>
                <a:latin typeface="Arial"/>
                <a:ea typeface="Arial"/>
                <a:cs typeface="Arial"/>
                <a:sym typeface="Arial"/>
              </a:defRPr>
            </a:lvl3pPr>
            <a:lvl4pPr indent="-342900" lvl="3" marL="1828800" algn="l">
              <a:lnSpc>
                <a:spcPct val="100000"/>
              </a:lnSpc>
              <a:spcBef>
                <a:spcPts val="600"/>
              </a:spcBef>
              <a:spcAft>
                <a:spcPts val="0"/>
              </a:spcAft>
              <a:buClr>
                <a:schemeClr val="dk1"/>
              </a:buClr>
              <a:buSzPts val="1800"/>
              <a:buChar char="•"/>
              <a:defRPr>
                <a:latin typeface="Arial"/>
                <a:ea typeface="Arial"/>
                <a:cs typeface="Arial"/>
                <a:sym typeface="Arial"/>
              </a:defRPr>
            </a:lvl4pPr>
            <a:lvl5pPr indent="-342900" lvl="4" marL="2286000" algn="l">
              <a:lnSpc>
                <a:spcPct val="100000"/>
              </a:lnSpc>
              <a:spcBef>
                <a:spcPts val="600"/>
              </a:spcBef>
              <a:spcAft>
                <a:spcPts val="0"/>
              </a:spcAft>
              <a:buClr>
                <a:schemeClr val="dk1"/>
              </a:buClr>
              <a:buSzPts val="1800"/>
              <a:buChar char="•"/>
              <a:defRPr>
                <a:latin typeface="Arial"/>
                <a:ea typeface="Arial"/>
                <a:cs typeface="Arial"/>
                <a:sym typeface="Arial"/>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LEFT 1">
  <p:cSld name="3_BODY Slide LEFT 1">
    <p:spTree>
      <p:nvGrpSpPr>
        <p:cNvPr id="44" name="Shape 44"/>
        <p:cNvGrpSpPr/>
        <p:nvPr/>
      </p:nvGrpSpPr>
      <p:grpSpPr>
        <a:xfrm>
          <a:off x="0" y="0"/>
          <a:ext cx="0" cy="0"/>
          <a:chOff x="0" y="0"/>
          <a:chExt cx="0" cy="0"/>
        </a:xfrm>
      </p:grpSpPr>
      <p:pic>
        <p:nvPicPr>
          <p:cNvPr id="45" name="Google Shape;45;p24"/>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46" name="Google Shape;46;p24"/>
          <p:cNvSpPr txBox="1"/>
          <p:nvPr>
            <p:ph idx="1" type="body"/>
          </p:nvPr>
        </p:nvSpPr>
        <p:spPr>
          <a:xfrm>
            <a:off x="1016192" y="1232420"/>
            <a:ext cx="10581297" cy="533141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0"/>
              </a:spcBef>
              <a:spcAft>
                <a:spcPts val="0"/>
              </a:spcAft>
              <a:buClr>
                <a:schemeClr val="dk1"/>
              </a:buClr>
              <a:buSzPts val="2800"/>
              <a:buChar char="•"/>
              <a:defRPr>
                <a:latin typeface="Arial"/>
                <a:ea typeface="Arial"/>
                <a:cs typeface="Arial"/>
                <a:sym typeface="Arial"/>
              </a:defRPr>
            </a:lvl1pPr>
            <a:lvl2pPr indent="-381000" lvl="1" marL="914400" algn="l">
              <a:lnSpc>
                <a:spcPct val="100000"/>
              </a:lnSpc>
              <a:spcBef>
                <a:spcPts val="600"/>
              </a:spcBef>
              <a:spcAft>
                <a:spcPts val="0"/>
              </a:spcAft>
              <a:buClr>
                <a:schemeClr val="dk1"/>
              </a:buClr>
              <a:buSzPts val="2400"/>
              <a:buChar char="•"/>
              <a:defRPr>
                <a:latin typeface="Arial"/>
                <a:ea typeface="Arial"/>
                <a:cs typeface="Arial"/>
                <a:sym typeface="Arial"/>
              </a:defRPr>
            </a:lvl2pPr>
            <a:lvl3pPr indent="-355600" lvl="2" marL="1371600" algn="l">
              <a:lnSpc>
                <a:spcPct val="100000"/>
              </a:lnSpc>
              <a:spcBef>
                <a:spcPts val="600"/>
              </a:spcBef>
              <a:spcAft>
                <a:spcPts val="0"/>
              </a:spcAft>
              <a:buClr>
                <a:schemeClr val="dk1"/>
              </a:buClr>
              <a:buSzPts val="2000"/>
              <a:buChar char="•"/>
              <a:defRPr>
                <a:latin typeface="Arial"/>
                <a:ea typeface="Arial"/>
                <a:cs typeface="Arial"/>
                <a:sym typeface="Arial"/>
              </a:defRPr>
            </a:lvl3pPr>
            <a:lvl4pPr indent="-342900" lvl="3" marL="1828800" algn="l">
              <a:lnSpc>
                <a:spcPct val="100000"/>
              </a:lnSpc>
              <a:spcBef>
                <a:spcPts val="600"/>
              </a:spcBef>
              <a:spcAft>
                <a:spcPts val="0"/>
              </a:spcAft>
              <a:buClr>
                <a:schemeClr val="dk1"/>
              </a:buClr>
              <a:buSzPts val="1800"/>
              <a:buChar char="•"/>
              <a:defRPr>
                <a:latin typeface="Arial"/>
                <a:ea typeface="Arial"/>
                <a:cs typeface="Arial"/>
                <a:sym typeface="Arial"/>
              </a:defRPr>
            </a:lvl4pPr>
            <a:lvl5pPr indent="-342900" lvl="4" marL="2286000" algn="l">
              <a:lnSpc>
                <a:spcPct val="100000"/>
              </a:lnSpc>
              <a:spcBef>
                <a:spcPts val="600"/>
              </a:spcBef>
              <a:spcAft>
                <a:spcPts val="0"/>
              </a:spcAft>
              <a:buClr>
                <a:schemeClr val="dk1"/>
              </a:buClr>
              <a:buSzPts val="1800"/>
              <a:buChar char="•"/>
              <a:defRPr>
                <a:latin typeface="Arial"/>
                <a:ea typeface="Arial"/>
                <a:cs typeface="Arial"/>
                <a:sym typeface="Arial"/>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 name="Google Shape;47;p24"/>
          <p:cNvSpPr/>
          <p:nvPr/>
        </p:nvSpPr>
        <p:spPr>
          <a:xfrm>
            <a:off x="11667442" y="6327914"/>
            <a:ext cx="308043" cy="308043"/>
          </a:xfrm>
          <a:prstGeom prst="ellipse">
            <a:avLst/>
          </a:prstGeom>
          <a:solidFill>
            <a:srgbClr val="1EAC4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48" name="Google Shape;48;p24"/>
          <p:cNvSpPr txBox="1"/>
          <p:nvPr>
            <p:ph idx="12" type="sldNum"/>
          </p:nvPr>
        </p:nvSpPr>
        <p:spPr>
          <a:xfrm>
            <a:off x="11602610" y="6299373"/>
            <a:ext cx="437707"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1" i="0" sz="1200" u="none" cap="none" strike="noStrike">
                <a:solidFill>
                  <a:schemeClr val="lt1"/>
                </a:solidFill>
                <a:latin typeface="Calibri"/>
                <a:ea typeface="Calibri"/>
                <a:cs typeface="Calibri"/>
                <a:sym typeface="Calibri"/>
              </a:defRPr>
            </a:lvl1pPr>
            <a:lvl2pPr indent="0" lvl="1" marL="0" algn="ctr">
              <a:spcBef>
                <a:spcPts val="0"/>
              </a:spcBef>
              <a:buNone/>
              <a:defRPr b="1" i="0" sz="1200" u="none" cap="none" strike="noStrike">
                <a:solidFill>
                  <a:schemeClr val="lt1"/>
                </a:solidFill>
                <a:latin typeface="Calibri"/>
                <a:ea typeface="Calibri"/>
                <a:cs typeface="Calibri"/>
                <a:sym typeface="Calibri"/>
              </a:defRPr>
            </a:lvl2pPr>
            <a:lvl3pPr indent="0" lvl="2" marL="0" algn="ctr">
              <a:spcBef>
                <a:spcPts val="0"/>
              </a:spcBef>
              <a:buNone/>
              <a:defRPr b="1" i="0" sz="1200" u="none" cap="none" strike="noStrike">
                <a:solidFill>
                  <a:schemeClr val="lt1"/>
                </a:solidFill>
                <a:latin typeface="Calibri"/>
                <a:ea typeface="Calibri"/>
                <a:cs typeface="Calibri"/>
                <a:sym typeface="Calibri"/>
              </a:defRPr>
            </a:lvl3pPr>
            <a:lvl4pPr indent="0" lvl="3" marL="0" algn="ctr">
              <a:spcBef>
                <a:spcPts val="0"/>
              </a:spcBef>
              <a:buNone/>
              <a:defRPr b="1" i="0" sz="1200" u="none" cap="none" strike="noStrike">
                <a:solidFill>
                  <a:schemeClr val="lt1"/>
                </a:solidFill>
                <a:latin typeface="Calibri"/>
                <a:ea typeface="Calibri"/>
                <a:cs typeface="Calibri"/>
                <a:sym typeface="Calibri"/>
              </a:defRPr>
            </a:lvl4pPr>
            <a:lvl5pPr indent="0" lvl="4" marL="0" algn="ctr">
              <a:spcBef>
                <a:spcPts val="0"/>
              </a:spcBef>
              <a:buNone/>
              <a:defRPr b="1" i="0" sz="1200" u="none" cap="none" strike="noStrike">
                <a:solidFill>
                  <a:schemeClr val="lt1"/>
                </a:solidFill>
                <a:latin typeface="Calibri"/>
                <a:ea typeface="Calibri"/>
                <a:cs typeface="Calibri"/>
                <a:sym typeface="Calibri"/>
              </a:defRPr>
            </a:lvl5pPr>
            <a:lvl6pPr indent="0" lvl="5" marL="0" algn="ctr">
              <a:spcBef>
                <a:spcPts val="0"/>
              </a:spcBef>
              <a:buNone/>
              <a:defRPr b="1" i="0" sz="1200" u="none" cap="none" strike="noStrike">
                <a:solidFill>
                  <a:schemeClr val="lt1"/>
                </a:solidFill>
                <a:latin typeface="Calibri"/>
                <a:ea typeface="Calibri"/>
                <a:cs typeface="Calibri"/>
                <a:sym typeface="Calibri"/>
              </a:defRPr>
            </a:lvl6pPr>
            <a:lvl7pPr indent="0" lvl="6" marL="0" algn="ctr">
              <a:spcBef>
                <a:spcPts val="0"/>
              </a:spcBef>
              <a:buNone/>
              <a:defRPr b="1" i="0" sz="1200" u="none" cap="none" strike="noStrike">
                <a:solidFill>
                  <a:schemeClr val="lt1"/>
                </a:solidFill>
                <a:latin typeface="Calibri"/>
                <a:ea typeface="Calibri"/>
                <a:cs typeface="Calibri"/>
                <a:sym typeface="Calibri"/>
              </a:defRPr>
            </a:lvl7pPr>
            <a:lvl8pPr indent="0" lvl="7" marL="0" algn="ctr">
              <a:spcBef>
                <a:spcPts val="0"/>
              </a:spcBef>
              <a:buNone/>
              <a:defRPr b="1" i="0" sz="1200" u="none" cap="none" strike="noStrike">
                <a:solidFill>
                  <a:schemeClr val="lt1"/>
                </a:solidFill>
                <a:latin typeface="Calibri"/>
                <a:ea typeface="Calibri"/>
                <a:cs typeface="Calibri"/>
                <a:sym typeface="Calibri"/>
              </a:defRPr>
            </a:lvl8pPr>
            <a:lvl9pPr indent="0" lvl="8" marL="0" algn="ctr">
              <a:spcBef>
                <a:spcPts val="0"/>
              </a:spcBef>
              <a:buNone/>
              <a:defRPr b="1" i="0" sz="12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49" name="Google Shape;49;p24"/>
          <p:cNvSpPr txBox="1"/>
          <p:nvPr>
            <p:ph type="title"/>
          </p:nvPr>
        </p:nvSpPr>
        <p:spPr>
          <a:xfrm>
            <a:off x="1016192" y="414134"/>
            <a:ext cx="9178566" cy="544574"/>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ODY Slide LEFT 2">
  <p:cSld name="4_BODY Slide LEFT 2">
    <p:spTree>
      <p:nvGrpSpPr>
        <p:cNvPr id="50" name="Shape 50"/>
        <p:cNvGrpSpPr/>
        <p:nvPr/>
      </p:nvGrpSpPr>
      <p:grpSpPr>
        <a:xfrm>
          <a:off x="0" y="0"/>
          <a:ext cx="0" cy="0"/>
          <a:chOff x="0" y="0"/>
          <a:chExt cx="0" cy="0"/>
        </a:xfrm>
      </p:grpSpPr>
      <p:pic>
        <p:nvPicPr>
          <p:cNvPr id="51" name="Google Shape;51;p25"/>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52" name="Google Shape;52;p25"/>
          <p:cNvSpPr/>
          <p:nvPr/>
        </p:nvSpPr>
        <p:spPr>
          <a:xfrm>
            <a:off x="11667442" y="6327914"/>
            <a:ext cx="308043" cy="308043"/>
          </a:xfrm>
          <a:prstGeom prst="ellipse">
            <a:avLst/>
          </a:prstGeom>
          <a:solidFill>
            <a:srgbClr val="1EAC4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3" name="Google Shape;53;p25"/>
          <p:cNvSpPr txBox="1"/>
          <p:nvPr>
            <p:ph idx="12" type="sldNum"/>
          </p:nvPr>
        </p:nvSpPr>
        <p:spPr>
          <a:xfrm>
            <a:off x="11602610" y="6299373"/>
            <a:ext cx="437707"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1" i="0" sz="1200" u="none" cap="none" strike="noStrike">
                <a:solidFill>
                  <a:schemeClr val="lt1"/>
                </a:solidFill>
                <a:latin typeface="Calibri"/>
                <a:ea typeface="Calibri"/>
                <a:cs typeface="Calibri"/>
                <a:sym typeface="Calibri"/>
              </a:defRPr>
            </a:lvl1pPr>
            <a:lvl2pPr indent="0" lvl="1" marL="0" algn="ctr">
              <a:spcBef>
                <a:spcPts val="0"/>
              </a:spcBef>
              <a:buNone/>
              <a:defRPr b="1" i="0" sz="1200" u="none" cap="none" strike="noStrike">
                <a:solidFill>
                  <a:schemeClr val="lt1"/>
                </a:solidFill>
                <a:latin typeface="Calibri"/>
                <a:ea typeface="Calibri"/>
                <a:cs typeface="Calibri"/>
                <a:sym typeface="Calibri"/>
              </a:defRPr>
            </a:lvl2pPr>
            <a:lvl3pPr indent="0" lvl="2" marL="0" algn="ctr">
              <a:spcBef>
                <a:spcPts val="0"/>
              </a:spcBef>
              <a:buNone/>
              <a:defRPr b="1" i="0" sz="1200" u="none" cap="none" strike="noStrike">
                <a:solidFill>
                  <a:schemeClr val="lt1"/>
                </a:solidFill>
                <a:latin typeface="Calibri"/>
                <a:ea typeface="Calibri"/>
                <a:cs typeface="Calibri"/>
                <a:sym typeface="Calibri"/>
              </a:defRPr>
            </a:lvl3pPr>
            <a:lvl4pPr indent="0" lvl="3" marL="0" algn="ctr">
              <a:spcBef>
                <a:spcPts val="0"/>
              </a:spcBef>
              <a:buNone/>
              <a:defRPr b="1" i="0" sz="1200" u="none" cap="none" strike="noStrike">
                <a:solidFill>
                  <a:schemeClr val="lt1"/>
                </a:solidFill>
                <a:latin typeface="Calibri"/>
                <a:ea typeface="Calibri"/>
                <a:cs typeface="Calibri"/>
                <a:sym typeface="Calibri"/>
              </a:defRPr>
            </a:lvl4pPr>
            <a:lvl5pPr indent="0" lvl="4" marL="0" algn="ctr">
              <a:spcBef>
                <a:spcPts val="0"/>
              </a:spcBef>
              <a:buNone/>
              <a:defRPr b="1" i="0" sz="1200" u="none" cap="none" strike="noStrike">
                <a:solidFill>
                  <a:schemeClr val="lt1"/>
                </a:solidFill>
                <a:latin typeface="Calibri"/>
                <a:ea typeface="Calibri"/>
                <a:cs typeface="Calibri"/>
                <a:sym typeface="Calibri"/>
              </a:defRPr>
            </a:lvl5pPr>
            <a:lvl6pPr indent="0" lvl="5" marL="0" algn="ctr">
              <a:spcBef>
                <a:spcPts val="0"/>
              </a:spcBef>
              <a:buNone/>
              <a:defRPr b="1" i="0" sz="1200" u="none" cap="none" strike="noStrike">
                <a:solidFill>
                  <a:schemeClr val="lt1"/>
                </a:solidFill>
                <a:latin typeface="Calibri"/>
                <a:ea typeface="Calibri"/>
                <a:cs typeface="Calibri"/>
                <a:sym typeface="Calibri"/>
              </a:defRPr>
            </a:lvl6pPr>
            <a:lvl7pPr indent="0" lvl="6" marL="0" algn="ctr">
              <a:spcBef>
                <a:spcPts val="0"/>
              </a:spcBef>
              <a:buNone/>
              <a:defRPr b="1" i="0" sz="1200" u="none" cap="none" strike="noStrike">
                <a:solidFill>
                  <a:schemeClr val="lt1"/>
                </a:solidFill>
                <a:latin typeface="Calibri"/>
                <a:ea typeface="Calibri"/>
                <a:cs typeface="Calibri"/>
                <a:sym typeface="Calibri"/>
              </a:defRPr>
            </a:lvl7pPr>
            <a:lvl8pPr indent="0" lvl="7" marL="0" algn="ctr">
              <a:spcBef>
                <a:spcPts val="0"/>
              </a:spcBef>
              <a:buNone/>
              <a:defRPr b="1" i="0" sz="1200" u="none" cap="none" strike="noStrike">
                <a:solidFill>
                  <a:schemeClr val="lt1"/>
                </a:solidFill>
                <a:latin typeface="Calibri"/>
                <a:ea typeface="Calibri"/>
                <a:cs typeface="Calibri"/>
                <a:sym typeface="Calibri"/>
              </a:defRPr>
            </a:lvl8pPr>
            <a:lvl9pPr indent="0" lvl="8" marL="0" algn="ctr">
              <a:spcBef>
                <a:spcPts val="0"/>
              </a:spcBef>
              <a:buNone/>
              <a:defRPr b="1" i="0" sz="12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54" name="Google Shape;54;p25"/>
          <p:cNvSpPr txBox="1"/>
          <p:nvPr>
            <p:ph idx="1" type="body"/>
          </p:nvPr>
        </p:nvSpPr>
        <p:spPr>
          <a:xfrm>
            <a:off x="1016192" y="1232420"/>
            <a:ext cx="10581297" cy="533141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0"/>
              </a:spcBef>
              <a:spcAft>
                <a:spcPts val="0"/>
              </a:spcAft>
              <a:buClr>
                <a:schemeClr val="dk1"/>
              </a:buClr>
              <a:buSzPts val="2800"/>
              <a:buChar char="•"/>
              <a:defRPr>
                <a:latin typeface="Arial"/>
                <a:ea typeface="Arial"/>
                <a:cs typeface="Arial"/>
                <a:sym typeface="Arial"/>
              </a:defRPr>
            </a:lvl1pPr>
            <a:lvl2pPr indent="-381000" lvl="1" marL="914400" algn="l">
              <a:lnSpc>
                <a:spcPct val="100000"/>
              </a:lnSpc>
              <a:spcBef>
                <a:spcPts val="600"/>
              </a:spcBef>
              <a:spcAft>
                <a:spcPts val="0"/>
              </a:spcAft>
              <a:buClr>
                <a:schemeClr val="dk1"/>
              </a:buClr>
              <a:buSzPts val="2400"/>
              <a:buChar char="•"/>
              <a:defRPr>
                <a:latin typeface="Arial"/>
                <a:ea typeface="Arial"/>
                <a:cs typeface="Arial"/>
                <a:sym typeface="Arial"/>
              </a:defRPr>
            </a:lvl2pPr>
            <a:lvl3pPr indent="-355600" lvl="2" marL="1371600" algn="l">
              <a:lnSpc>
                <a:spcPct val="100000"/>
              </a:lnSpc>
              <a:spcBef>
                <a:spcPts val="600"/>
              </a:spcBef>
              <a:spcAft>
                <a:spcPts val="0"/>
              </a:spcAft>
              <a:buClr>
                <a:schemeClr val="dk1"/>
              </a:buClr>
              <a:buSzPts val="2000"/>
              <a:buChar char="•"/>
              <a:defRPr>
                <a:latin typeface="Arial"/>
                <a:ea typeface="Arial"/>
                <a:cs typeface="Arial"/>
                <a:sym typeface="Arial"/>
              </a:defRPr>
            </a:lvl3pPr>
            <a:lvl4pPr indent="-342900" lvl="3" marL="1828800" algn="l">
              <a:lnSpc>
                <a:spcPct val="100000"/>
              </a:lnSpc>
              <a:spcBef>
                <a:spcPts val="600"/>
              </a:spcBef>
              <a:spcAft>
                <a:spcPts val="0"/>
              </a:spcAft>
              <a:buClr>
                <a:schemeClr val="dk1"/>
              </a:buClr>
              <a:buSzPts val="1800"/>
              <a:buChar char="•"/>
              <a:defRPr>
                <a:latin typeface="Arial"/>
                <a:ea typeface="Arial"/>
                <a:cs typeface="Arial"/>
                <a:sym typeface="Arial"/>
              </a:defRPr>
            </a:lvl4pPr>
            <a:lvl5pPr indent="-342900" lvl="4" marL="2286000" algn="l">
              <a:lnSpc>
                <a:spcPct val="100000"/>
              </a:lnSpc>
              <a:spcBef>
                <a:spcPts val="600"/>
              </a:spcBef>
              <a:spcAft>
                <a:spcPts val="0"/>
              </a:spcAft>
              <a:buClr>
                <a:schemeClr val="dk1"/>
              </a:buClr>
              <a:buSzPts val="1800"/>
              <a:buChar char="•"/>
              <a:defRPr>
                <a:latin typeface="Arial"/>
                <a:ea typeface="Arial"/>
                <a:cs typeface="Arial"/>
                <a:sym typeface="Arial"/>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 name="Google Shape;55;p25"/>
          <p:cNvSpPr txBox="1"/>
          <p:nvPr>
            <p:ph type="title"/>
          </p:nvPr>
        </p:nvSpPr>
        <p:spPr>
          <a:xfrm>
            <a:off x="1016191" y="414134"/>
            <a:ext cx="10581297" cy="544574"/>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LEFT 3">
  <p:cSld name="5_BODY Slide LEFT 3">
    <p:spTree>
      <p:nvGrpSpPr>
        <p:cNvPr id="56" name="Shape 56"/>
        <p:cNvGrpSpPr/>
        <p:nvPr/>
      </p:nvGrpSpPr>
      <p:grpSpPr>
        <a:xfrm>
          <a:off x="0" y="0"/>
          <a:ext cx="0" cy="0"/>
          <a:chOff x="0" y="0"/>
          <a:chExt cx="0" cy="0"/>
        </a:xfrm>
      </p:grpSpPr>
      <p:pic>
        <p:nvPicPr>
          <p:cNvPr id="57" name="Google Shape;57;p26"/>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58" name="Google Shape;58;p26"/>
          <p:cNvSpPr/>
          <p:nvPr/>
        </p:nvSpPr>
        <p:spPr>
          <a:xfrm>
            <a:off x="11667442" y="6327914"/>
            <a:ext cx="308043" cy="308043"/>
          </a:xfrm>
          <a:prstGeom prst="ellipse">
            <a:avLst/>
          </a:prstGeom>
          <a:solidFill>
            <a:srgbClr val="1EAC4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9" name="Google Shape;59;p26"/>
          <p:cNvSpPr txBox="1"/>
          <p:nvPr>
            <p:ph idx="12" type="sldNum"/>
          </p:nvPr>
        </p:nvSpPr>
        <p:spPr>
          <a:xfrm>
            <a:off x="11602610" y="6299373"/>
            <a:ext cx="437707"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1" i="0" sz="1200" u="none" cap="none" strike="noStrike">
                <a:solidFill>
                  <a:schemeClr val="lt1"/>
                </a:solidFill>
                <a:latin typeface="Calibri"/>
                <a:ea typeface="Calibri"/>
                <a:cs typeface="Calibri"/>
                <a:sym typeface="Calibri"/>
              </a:defRPr>
            </a:lvl1pPr>
            <a:lvl2pPr indent="0" lvl="1" marL="0" algn="ctr">
              <a:spcBef>
                <a:spcPts val="0"/>
              </a:spcBef>
              <a:buNone/>
              <a:defRPr b="1" i="0" sz="1200" u="none" cap="none" strike="noStrike">
                <a:solidFill>
                  <a:schemeClr val="lt1"/>
                </a:solidFill>
                <a:latin typeface="Calibri"/>
                <a:ea typeface="Calibri"/>
                <a:cs typeface="Calibri"/>
                <a:sym typeface="Calibri"/>
              </a:defRPr>
            </a:lvl2pPr>
            <a:lvl3pPr indent="0" lvl="2" marL="0" algn="ctr">
              <a:spcBef>
                <a:spcPts val="0"/>
              </a:spcBef>
              <a:buNone/>
              <a:defRPr b="1" i="0" sz="1200" u="none" cap="none" strike="noStrike">
                <a:solidFill>
                  <a:schemeClr val="lt1"/>
                </a:solidFill>
                <a:latin typeface="Calibri"/>
                <a:ea typeface="Calibri"/>
                <a:cs typeface="Calibri"/>
                <a:sym typeface="Calibri"/>
              </a:defRPr>
            </a:lvl3pPr>
            <a:lvl4pPr indent="0" lvl="3" marL="0" algn="ctr">
              <a:spcBef>
                <a:spcPts val="0"/>
              </a:spcBef>
              <a:buNone/>
              <a:defRPr b="1" i="0" sz="1200" u="none" cap="none" strike="noStrike">
                <a:solidFill>
                  <a:schemeClr val="lt1"/>
                </a:solidFill>
                <a:latin typeface="Calibri"/>
                <a:ea typeface="Calibri"/>
                <a:cs typeface="Calibri"/>
                <a:sym typeface="Calibri"/>
              </a:defRPr>
            </a:lvl4pPr>
            <a:lvl5pPr indent="0" lvl="4" marL="0" algn="ctr">
              <a:spcBef>
                <a:spcPts val="0"/>
              </a:spcBef>
              <a:buNone/>
              <a:defRPr b="1" i="0" sz="1200" u="none" cap="none" strike="noStrike">
                <a:solidFill>
                  <a:schemeClr val="lt1"/>
                </a:solidFill>
                <a:latin typeface="Calibri"/>
                <a:ea typeface="Calibri"/>
                <a:cs typeface="Calibri"/>
                <a:sym typeface="Calibri"/>
              </a:defRPr>
            </a:lvl5pPr>
            <a:lvl6pPr indent="0" lvl="5" marL="0" algn="ctr">
              <a:spcBef>
                <a:spcPts val="0"/>
              </a:spcBef>
              <a:buNone/>
              <a:defRPr b="1" i="0" sz="1200" u="none" cap="none" strike="noStrike">
                <a:solidFill>
                  <a:schemeClr val="lt1"/>
                </a:solidFill>
                <a:latin typeface="Calibri"/>
                <a:ea typeface="Calibri"/>
                <a:cs typeface="Calibri"/>
                <a:sym typeface="Calibri"/>
              </a:defRPr>
            </a:lvl6pPr>
            <a:lvl7pPr indent="0" lvl="6" marL="0" algn="ctr">
              <a:spcBef>
                <a:spcPts val="0"/>
              </a:spcBef>
              <a:buNone/>
              <a:defRPr b="1" i="0" sz="1200" u="none" cap="none" strike="noStrike">
                <a:solidFill>
                  <a:schemeClr val="lt1"/>
                </a:solidFill>
                <a:latin typeface="Calibri"/>
                <a:ea typeface="Calibri"/>
                <a:cs typeface="Calibri"/>
                <a:sym typeface="Calibri"/>
              </a:defRPr>
            </a:lvl7pPr>
            <a:lvl8pPr indent="0" lvl="7" marL="0" algn="ctr">
              <a:spcBef>
                <a:spcPts val="0"/>
              </a:spcBef>
              <a:buNone/>
              <a:defRPr b="1" i="0" sz="1200" u="none" cap="none" strike="noStrike">
                <a:solidFill>
                  <a:schemeClr val="lt1"/>
                </a:solidFill>
                <a:latin typeface="Calibri"/>
                <a:ea typeface="Calibri"/>
                <a:cs typeface="Calibri"/>
                <a:sym typeface="Calibri"/>
              </a:defRPr>
            </a:lvl8pPr>
            <a:lvl9pPr indent="0" lvl="8" marL="0" algn="ctr">
              <a:spcBef>
                <a:spcPts val="0"/>
              </a:spcBef>
              <a:buNone/>
              <a:defRPr b="1" i="0" sz="12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60" name="Google Shape;60;p26"/>
          <p:cNvSpPr txBox="1"/>
          <p:nvPr>
            <p:ph idx="1" type="body"/>
          </p:nvPr>
        </p:nvSpPr>
        <p:spPr>
          <a:xfrm>
            <a:off x="1016192" y="1232420"/>
            <a:ext cx="10581297" cy="533141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0"/>
              </a:spcBef>
              <a:spcAft>
                <a:spcPts val="0"/>
              </a:spcAft>
              <a:buClr>
                <a:schemeClr val="dk1"/>
              </a:buClr>
              <a:buSzPts val="2800"/>
              <a:buChar char="•"/>
              <a:defRPr>
                <a:latin typeface="Arial"/>
                <a:ea typeface="Arial"/>
                <a:cs typeface="Arial"/>
                <a:sym typeface="Arial"/>
              </a:defRPr>
            </a:lvl1pPr>
            <a:lvl2pPr indent="-381000" lvl="1" marL="914400" algn="l">
              <a:lnSpc>
                <a:spcPct val="100000"/>
              </a:lnSpc>
              <a:spcBef>
                <a:spcPts val="600"/>
              </a:spcBef>
              <a:spcAft>
                <a:spcPts val="0"/>
              </a:spcAft>
              <a:buClr>
                <a:schemeClr val="dk1"/>
              </a:buClr>
              <a:buSzPts val="2400"/>
              <a:buChar char="•"/>
              <a:defRPr>
                <a:latin typeface="Arial"/>
                <a:ea typeface="Arial"/>
                <a:cs typeface="Arial"/>
                <a:sym typeface="Arial"/>
              </a:defRPr>
            </a:lvl2pPr>
            <a:lvl3pPr indent="-355600" lvl="2" marL="1371600" algn="l">
              <a:lnSpc>
                <a:spcPct val="100000"/>
              </a:lnSpc>
              <a:spcBef>
                <a:spcPts val="600"/>
              </a:spcBef>
              <a:spcAft>
                <a:spcPts val="0"/>
              </a:spcAft>
              <a:buClr>
                <a:schemeClr val="dk1"/>
              </a:buClr>
              <a:buSzPts val="2000"/>
              <a:buChar char="•"/>
              <a:defRPr>
                <a:latin typeface="Arial"/>
                <a:ea typeface="Arial"/>
                <a:cs typeface="Arial"/>
                <a:sym typeface="Arial"/>
              </a:defRPr>
            </a:lvl3pPr>
            <a:lvl4pPr indent="-342900" lvl="3" marL="1828800" algn="l">
              <a:lnSpc>
                <a:spcPct val="100000"/>
              </a:lnSpc>
              <a:spcBef>
                <a:spcPts val="600"/>
              </a:spcBef>
              <a:spcAft>
                <a:spcPts val="0"/>
              </a:spcAft>
              <a:buClr>
                <a:schemeClr val="dk1"/>
              </a:buClr>
              <a:buSzPts val="1800"/>
              <a:buChar char="•"/>
              <a:defRPr>
                <a:latin typeface="Arial"/>
                <a:ea typeface="Arial"/>
                <a:cs typeface="Arial"/>
                <a:sym typeface="Arial"/>
              </a:defRPr>
            </a:lvl4pPr>
            <a:lvl5pPr indent="-342900" lvl="4" marL="2286000" algn="l">
              <a:lnSpc>
                <a:spcPct val="100000"/>
              </a:lnSpc>
              <a:spcBef>
                <a:spcPts val="600"/>
              </a:spcBef>
              <a:spcAft>
                <a:spcPts val="0"/>
              </a:spcAft>
              <a:buClr>
                <a:schemeClr val="dk1"/>
              </a:buClr>
              <a:buSzPts val="1800"/>
              <a:buChar char="•"/>
              <a:defRPr>
                <a:latin typeface="Arial"/>
                <a:ea typeface="Arial"/>
                <a:cs typeface="Arial"/>
                <a:sym typeface="Arial"/>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 name="Google Shape;61;p26"/>
          <p:cNvSpPr txBox="1"/>
          <p:nvPr>
            <p:ph type="title"/>
          </p:nvPr>
        </p:nvSpPr>
        <p:spPr>
          <a:xfrm>
            <a:off x="1016191" y="414134"/>
            <a:ext cx="10581297" cy="544574"/>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LEFT 4">
  <p:cSld name="6_BODY Slide LEFT 4">
    <p:spTree>
      <p:nvGrpSpPr>
        <p:cNvPr id="62" name="Shape 62"/>
        <p:cNvGrpSpPr/>
        <p:nvPr/>
      </p:nvGrpSpPr>
      <p:grpSpPr>
        <a:xfrm>
          <a:off x="0" y="0"/>
          <a:ext cx="0" cy="0"/>
          <a:chOff x="0" y="0"/>
          <a:chExt cx="0" cy="0"/>
        </a:xfrm>
      </p:grpSpPr>
      <p:pic>
        <p:nvPicPr>
          <p:cNvPr id="63" name="Google Shape;63;p27"/>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64" name="Google Shape;64;p27"/>
          <p:cNvSpPr/>
          <p:nvPr/>
        </p:nvSpPr>
        <p:spPr>
          <a:xfrm>
            <a:off x="11667442" y="6327914"/>
            <a:ext cx="308043" cy="308043"/>
          </a:xfrm>
          <a:prstGeom prst="ellipse">
            <a:avLst/>
          </a:prstGeom>
          <a:solidFill>
            <a:srgbClr val="1EAC4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5" name="Google Shape;65;p27"/>
          <p:cNvSpPr txBox="1"/>
          <p:nvPr>
            <p:ph idx="12" type="sldNum"/>
          </p:nvPr>
        </p:nvSpPr>
        <p:spPr>
          <a:xfrm>
            <a:off x="11602610" y="6299373"/>
            <a:ext cx="437707"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1" i="0" sz="1200" u="none" cap="none" strike="noStrike">
                <a:solidFill>
                  <a:schemeClr val="lt1"/>
                </a:solidFill>
                <a:latin typeface="Calibri"/>
                <a:ea typeface="Calibri"/>
                <a:cs typeface="Calibri"/>
                <a:sym typeface="Calibri"/>
              </a:defRPr>
            </a:lvl1pPr>
            <a:lvl2pPr indent="0" lvl="1" marL="0" algn="ctr">
              <a:spcBef>
                <a:spcPts val="0"/>
              </a:spcBef>
              <a:buNone/>
              <a:defRPr b="1" i="0" sz="1200" u="none" cap="none" strike="noStrike">
                <a:solidFill>
                  <a:schemeClr val="lt1"/>
                </a:solidFill>
                <a:latin typeface="Calibri"/>
                <a:ea typeface="Calibri"/>
                <a:cs typeface="Calibri"/>
                <a:sym typeface="Calibri"/>
              </a:defRPr>
            </a:lvl2pPr>
            <a:lvl3pPr indent="0" lvl="2" marL="0" algn="ctr">
              <a:spcBef>
                <a:spcPts val="0"/>
              </a:spcBef>
              <a:buNone/>
              <a:defRPr b="1" i="0" sz="1200" u="none" cap="none" strike="noStrike">
                <a:solidFill>
                  <a:schemeClr val="lt1"/>
                </a:solidFill>
                <a:latin typeface="Calibri"/>
                <a:ea typeface="Calibri"/>
                <a:cs typeface="Calibri"/>
                <a:sym typeface="Calibri"/>
              </a:defRPr>
            </a:lvl3pPr>
            <a:lvl4pPr indent="0" lvl="3" marL="0" algn="ctr">
              <a:spcBef>
                <a:spcPts val="0"/>
              </a:spcBef>
              <a:buNone/>
              <a:defRPr b="1" i="0" sz="1200" u="none" cap="none" strike="noStrike">
                <a:solidFill>
                  <a:schemeClr val="lt1"/>
                </a:solidFill>
                <a:latin typeface="Calibri"/>
                <a:ea typeface="Calibri"/>
                <a:cs typeface="Calibri"/>
                <a:sym typeface="Calibri"/>
              </a:defRPr>
            </a:lvl4pPr>
            <a:lvl5pPr indent="0" lvl="4" marL="0" algn="ctr">
              <a:spcBef>
                <a:spcPts val="0"/>
              </a:spcBef>
              <a:buNone/>
              <a:defRPr b="1" i="0" sz="1200" u="none" cap="none" strike="noStrike">
                <a:solidFill>
                  <a:schemeClr val="lt1"/>
                </a:solidFill>
                <a:latin typeface="Calibri"/>
                <a:ea typeface="Calibri"/>
                <a:cs typeface="Calibri"/>
                <a:sym typeface="Calibri"/>
              </a:defRPr>
            </a:lvl5pPr>
            <a:lvl6pPr indent="0" lvl="5" marL="0" algn="ctr">
              <a:spcBef>
                <a:spcPts val="0"/>
              </a:spcBef>
              <a:buNone/>
              <a:defRPr b="1" i="0" sz="1200" u="none" cap="none" strike="noStrike">
                <a:solidFill>
                  <a:schemeClr val="lt1"/>
                </a:solidFill>
                <a:latin typeface="Calibri"/>
                <a:ea typeface="Calibri"/>
                <a:cs typeface="Calibri"/>
                <a:sym typeface="Calibri"/>
              </a:defRPr>
            </a:lvl6pPr>
            <a:lvl7pPr indent="0" lvl="6" marL="0" algn="ctr">
              <a:spcBef>
                <a:spcPts val="0"/>
              </a:spcBef>
              <a:buNone/>
              <a:defRPr b="1" i="0" sz="1200" u="none" cap="none" strike="noStrike">
                <a:solidFill>
                  <a:schemeClr val="lt1"/>
                </a:solidFill>
                <a:latin typeface="Calibri"/>
                <a:ea typeface="Calibri"/>
                <a:cs typeface="Calibri"/>
                <a:sym typeface="Calibri"/>
              </a:defRPr>
            </a:lvl7pPr>
            <a:lvl8pPr indent="0" lvl="7" marL="0" algn="ctr">
              <a:spcBef>
                <a:spcPts val="0"/>
              </a:spcBef>
              <a:buNone/>
              <a:defRPr b="1" i="0" sz="1200" u="none" cap="none" strike="noStrike">
                <a:solidFill>
                  <a:schemeClr val="lt1"/>
                </a:solidFill>
                <a:latin typeface="Calibri"/>
                <a:ea typeface="Calibri"/>
                <a:cs typeface="Calibri"/>
                <a:sym typeface="Calibri"/>
              </a:defRPr>
            </a:lvl8pPr>
            <a:lvl9pPr indent="0" lvl="8" marL="0" algn="ctr">
              <a:spcBef>
                <a:spcPts val="0"/>
              </a:spcBef>
              <a:buNone/>
              <a:defRPr b="1" i="0" sz="12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66" name="Google Shape;66;p27"/>
          <p:cNvSpPr txBox="1"/>
          <p:nvPr>
            <p:ph idx="1" type="body"/>
          </p:nvPr>
        </p:nvSpPr>
        <p:spPr>
          <a:xfrm>
            <a:off x="1016192" y="1232420"/>
            <a:ext cx="10581297" cy="533141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0"/>
              </a:spcBef>
              <a:spcAft>
                <a:spcPts val="0"/>
              </a:spcAft>
              <a:buClr>
                <a:schemeClr val="dk1"/>
              </a:buClr>
              <a:buSzPts val="2800"/>
              <a:buChar char="•"/>
              <a:defRPr>
                <a:latin typeface="Arial"/>
                <a:ea typeface="Arial"/>
                <a:cs typeface="Arial"/>
                <a:sym typeface="Arial"/>
              </a:defRPr>
            </a:lvl1pPr>
            <a:lvl2pPr indent="-381000" lvl="1" marL="914400" algn="l">
              <a:lnSpc>
                <a:spcPct val="100000"/>
              </a:lnSpc>
              <a:spcBef>
                <a:spcPts val="600"/>
              </a:spcBef>
              <a:spcAft>
                <a:spcPts val="0"/>
              </a:spcAft>
              <a:buClr>
                <a:schemeClr val="dk1"/>
              </a:buClr>
              <a:buSzPts val="2400"/>
              <a:buChar char="•"/>
              <a:defRPr>
                <a:latin typeface="Arial"/>
                <a:ea typeface="Arial"/>
                <a:cs typeface="Arial"/>
                <a:sym typeface="Arial"/>
              </a:defRPr>
            </a:lvl2pPr>
            <a:lvl3pPr indent="-355600" lvl="2" marL="1371600" algn="l">
              <a:lnSpc>
                <a:spcPct val="100000"/>
              </a:lnSpc>
              <a:spcBef>
                <a:spcPts val="600"/>
              </a:spcBef>
              <a:spcAft>
                <a:spcPts val="0"/>
              </a:spcAft>
              <a:buClr>
                <a:schemeClr val="dk1"/>
              </a:buClr>
              <a:buSzPts val="2000"/>
              <a:buChar char="•"/>
              <a:defRPr>
                <a:latin typeface="Arial"/>
                <a:ea typeface="Arial"/>
                <a:cs typeface="Arial"/>
                <a:sym typeface="Arial"/>
              </a:defRPr>
            </a:lvl3pPr>
            <a:lvl4pPr indent="-342900" lvl="3" marL="1828800" algn="l">
              <a:lnSpc>
                <a:spcPct val="100000"/>
              </a:lnSpc>
              <a:spcBef>
                <a:spcPts val="600"/>
              </a:spcBef>
              <a:spcAft>
                <a:spcPts val="0"/>
              </a:spcAft>
              <a:buClr>
                <a:schemeClr val="dk1"/>
              </a:buClr>
              <a:buSzPts val="1800"/>
              <a:buChar char="•"/>
              <a:defRPr>
                <a:latin typeface="Arial"/>
                <a:ea typeface="Arial"/>
                <a:cs typeface="Arial"/>
                <a:sym typeface="Arial"/>
              </a:defRPr>
            </a:lvl4pPr>
            <a:lvl5pPr indent="-342900" lvl="4" marL="2286000" algn="l">
              <a:lnSpc>
                <a:spcPct val="100000"/>
              </a:lnSpc>
              <a:spcBef>
                <a:spcPts val="600"/>
              </a:spcBef>
              <a:spcAft>
                <a:spcPts val="0"/>
              </a:spcAft>
              <a:buClr>
                <a:schemeClr val="dk1"/>
              </a:buClr>
              <a:buSzPts val="1800"/>
              <a:buChar char="•"/>
              <a:defRPr>
                <a:latin typeface="Arial"/>
                <a:ea typeface="Arial"/>
                <a:cs typeface="Arial"/>
                <a:sym typeface="Arial"/>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27"/>
          <p:cNvSpPr txBox="1"/>
          <p:nvPr>
            <p:ph type="title"/>
          </p:nvPr>
        </p:nvSpPr>
        <p:spPr>
          <a:xfrm>
            <a:off x="1016191" y="414134"/>
            <a:ext cx="10581297" cy="544574"/>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18" Type="http://schemas.openxmlformats.org/officeDocument/2006/relationships/theme" Target="../theme/theme1.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 Id="rId3" Type="http://schemas.openxmlformats.org/officeDocument/2006/relationships/image" Target="../media/image25.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 Id="rId3" Type="http://schemas.openxmlformats.org/officeDocument/2006/relationships/image" Target="../media/image2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 Id="rId3" Type="http://schemas.openxmlformats.org/officeDocument/2006/relationships/image" Target="../media/image2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 Id="rId3" Type="http://schemas.openxmlformats.org/officeDocument/2006/relationships/image" Target="../media/image2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 Id="rId3" Type="http://schemas.openxmlformats.org/officeDocument/2006/relationships/image" Target="../media/image2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5.xml"/><Relationship Id="rId3" Type="http://schemas.openxmlformats.org/officeDocument/2006/relationships/image" Target="../media/image2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6.xml"/><Relationship Id="rId3" Type="http://schemas.openxmlformats.org/officeDocument/2006/relationships/image" Target="../media/image26.png"/><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7.xml"/><Relationship Id="rId3" Type="http://schemas.openxmlformats.org/officeDocument/2006/relationships/image" Target="../media/image26.png"/><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8.xml"/><Relationship Id="rId3" Type="http://schemas.openxmlformats.org/officeDocument/2006/relationships/image" Target="../media/image63.png"/><Relationship Id="rId4" Type="http://schemas.openxmlformats.org/officeDocument/2006/relationships/hyperlink" Target="https://www.ncbi.nlm.nih.gov/pmc/articles/PMC5054066/"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9.xml"/><Relationship Id="rId3" Type="http://schemas.openxmlformats.org/officeDocument/2006/relationships/image" Target="../media/image3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61.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0.xml"/><Relationship Id="rId3" Type="http://schemas.openxmlformats.org/officeDocument/2006/relationships/image" Target="../media/image30.png"/><Relationship Id="rId4" Type="http://schemas.openxmlformats.org/officeDocument/2006/relationships/image" Target="../media/image2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2.xml"/><Relationship Id="rId3" Type="http://schemas.openxmlformats.org/officeDocument/2006/relationships/image" Target="../media/image3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3.xml"/><Relationship Id="rId3" Type="http://schemas.openxmlformats.org/officeDocument/2006/relationships/image" Target="../media/image34.png"/><Relationship Id="rId4" Type="http://schemas.openxmlformats.org/officeDocument/2006/relationships/image" Target="../media/image3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4.xml"/><Relationship Id="rId3" Type="http://schemas.openxmlformats.org/officeDocument/2006/relationships/image" Target="../media/image3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5.xml"/><Relationship Id="rId3" Type="http://schemas.openxmlformats.org/officeDocument/2006/relationships/image" Target="../media/image3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6.xml"/><Relationship Id="rId3" Type="http://schemas.openxmlformats.org/officeDocument/2006/relationships/image" Target="../media/image8.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7.xml"/><Relationship Id="rId3" Type="http://schemas.openxmlformats.org/officeDocument/2006/relationships/image" Target="../media/image29.png"/><Relationship Id="rId4" Type="http://schemas.openxmlformats.org/officeDocument/2006/relationships/image" Target="../media/image31.png"/><Relationship Id="rId5" Type="http://schemas.openxmlformats.org/officeDocument/2006/relationships/image" Target="../media/image4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8.xml"/><Relationship Id="rId3" Type="http://schemas.openxmlformats.org/officeDocument/2006/relationships/image" Target="../media/image4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9.xml"/><Relationship Id="rId3" Type="http://schemas.openxmlformats.org/officeDocument/2006/relationships/image" Target="../media/image5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0.xml"/><Relationship Id="rId3" Type="http://schemas.openxmlformats.org/officeDocument/2006/relationships/image" Target="../media/image52.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1.xml"/><Relationship Id="rId3" Type="http://schemas.openxmlformats.org/officeDocument/2006/relationships/image" Target="../media/image4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3.xml"/><Relationship Id="rId3" Type="http://schemas.openxmlformats.org/officeDocument/2006/relationships/image" Target="../media/image37.png"/><Relationship Id="rId4" Type="http://schemas.openxmlformats.org/officeDocument/2006/relationships/image" Target="../media/image26.png"/><Relationship Id="rId5" Type="http://schemas.openxmlformats.org/officeDocument/2006/relationships/image" Target="../media/image25.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4.xml"/><Relationship Id="rId3" Type="http://schemas.openxmlformats.org/officeDocument/2006/relationships/image" Target="../media/image46.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5.xml"/><Relationship Id="rId3" Type="http://schemas.openxmlformats.org/officeDocument/2006/relationships/hyperlink" Target="http://www.youtube.com/watch?v=2KoLnIwoZKU" TargetMode="External"/><Relationship Id="rId4" Type="http://schemas.openxmlformats.org/officeDocument/2006/relationships/image" Target="../media/image41.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6.xml"/><Relationship Id="rId3" Type="http://schemas.openxmlformats.org/officeDocument/2006/relationships/image" Target="../media/image48.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7.xml"/><Relationship Id="rId3" Type="http://schemas.openxmlformats.org/officeDocument/2006/relationships/image" Target="../media/image36.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8.xml"/><Relationship Id="rId3" Type="http://schemas.openxmlformats.org/officeDocument/2006/relationships/image" Target="../media/image42.png"/><Relationship Id="rId4" Type="http://schemas.openxmlformats.org/officeDocument/2006/relationships/image" Target="../media/image35.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9.xml"/><Relationship Id="rId3" Type="http://schemas.openxmlformats.org/officeDocument/2006/relationships/image" Target="../media/image37.png"/><Relationship Id="rId4" Type="http://schemas.openxmlformats.org/officeDocument/2006/relationships/image" Target="../media/image50.png"/><Relationship Id="rId5" Type="http://schemas.openxmlformats.org/officeDocument/2006/relationships/image" Target="../media/image60.png"/><Relationship Id="rId6" Type="http://schemas.openxmlformats.org/officeDocument/2006/relationships/image" Target="../media/image55.png"/><Relationship Id="rId7" Type="http://schemas.openxmlformats.org/officeDocument/2006/relationships/image" Target="../media/image4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 Id="rId3" Type="http://schemas.openxmlformats.org/officeDocument/2006/relationships/image" Target="../media/image14.png"/><Relationship Id="rId4" Type="http://schemas.openxmlformats.org/officeDocument/2006/relationships/image" Target="../media/image18.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0.xml"/><Relationship Id="rId3" Type="http://schemas.openxmlformats.org/officeDocument/2006/relationships/image" Target="../media/image58.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1.xml"/><Relationship Id="rId3" Type="http://schemas.openxmlformats.org/officeDocument/2006/relationships/image" Target="../media/image15.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2.xml"/><Relationship Id="rId3" Type="http://schemas.openxmlformats.org/officeDocument/2006/relationships/image" Target="../media/image56.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3.xml"/><Relationship Id="rId3" Type="http://schemas.openxmlformats.org/officeDocument/2006/relationships/image" Target="../media/image56.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7.xml"/><Relationship Id="rId3" Type="http://schemas.openxmlformats.org/officeDocument/2006/relationships/image" Target="../media/image45.png"/><Relationship Id="rId4" Type="http://schemas.openxmlformats.org/officeDocument/2006/relationships/image" Target="../media/image59.png"/><Relationship Id="rId5" Type="http://schemas.openxmlformats.org/officeDocument/2006/relationships/image" Target="../media/image62.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9.xml"/><Relationship Id="rId3" Type="http://schemas.openxmlformats.org/officeDocument/2006/relationships/image" Target="../media/image5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openxmlformats.org/officeDocument/2006/relationships/image" Target="../media/image22.png"/><Relationship Id="rId4" Type="http://schemas.openxmlformats.org/officeDocument/2006/relationships/image" Target="../media/image18.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0.xml"/><Relationship Id="rId3" Type="http://schemas.openxmlformats.org/officeDocument/2006/relationships/image" Target="../media/image54.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1.xml"/><Relationship Id="rId3" Type="http://schemas.openxmlformats.org/officeDocument/2006/relationships/image" Target="../media/image5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xml"/><Relationship Id="rId3" Type="http://schemas.openxmlformats.org/officeDocument/2006/relationships/image" Target="../media/image14.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xml"/><Relationship Id="rId3" Type="http://schemas.openxmlformats.org/officeDocument/2006/relationships/image" Target="../media/image1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xml"/><Relationship Id="rId3" Type="http://schemas.openxmlformats.org/officeDocument/2006/relationships/hyperlink" Target="http://www.youtube.com/watch?v=kfT_DuRv5s0" TargetMode="External"/><Relationship Id="rId4" Type="http://schemas.openxmlformats.org/officeDocument/2006/relationships/image" Target="../media/image17.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06" name="Shape 106"/>
        <p:cNvGrpSpPr/>
        <p:nvPr/>
      </p:nvGrpSpPr>
      <p:grpSpPr>
        <a:xfrm>
          <a:off x="0" y="0"/>
          <a:ext cx="0" cy="0"/>
          <a:chOff x="0" y="0"/>
          <a:chExt cx="0" cy="0"/>
        </a:xfrm>
      </p:grpSpPr>
      <p:sp>
        <p:nvSpPr>
          <p:cNvPr id="107" name="Google Shape;107;p1"/>
          <p:cNvSpPr txBox="1"/>
          <p:nvPr>
            <p:ph type="title"/>
          </p:nvPr>
        </p:nvSpPr>
        <p:spPr>
          <a:xfrm>
            <a:off x="4544839" y="1118247"/>
            <a:ext cx="6585300" cy="2362500"/>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dk1"/>
              </a:buClr>
              <a:buSzPts val="4800"/>
              <a:buFont typeface="Arial"/>
              <a:buNone/>
            </a:pPr>
            <a:r>
              <a:rPr lang="en-US"/>
              <a:t>Uncovering the Truth:</a:t>
            </a:r>
            <a:endParaRPr/>
          </a:p>
          <a:p>
            <a:pPr indent="0" lvl="0" marL="0" rtl="0" algn="ctr">
              <a:lnSpc>
                <a:spcPct val="90000"/>
              </a:lnSpc>
              <a:spcBef>
                <a:spcPts val="0"/>
              </a:spcBef>
              <a:spcAft>
                <a:spcPts val="0"/>
              </a:spcAft>
              <a:buClr>
                <a:schemeClr val="dk1"/>
              </a:buClr>
              <a:buSzPts val="4800"/>
              <a:buFont typeface="Arial"/>
              <a:buNone/>
            </a:pPr>
            <a:r>
              <a:rPr lang="en-US"/>
              <a:t>Modeling a </a:t>
            </a:r>
            <a:endParaRPr/>
          </a:p>
          <a:p>
            <a:pPr indent="0" lvl="0" marL="0" rtl="0" algn="ctr">
              <a:lnSpc>
                <a:spcPct val="90000"/>
              </a:lnSpc>
              <a:spcBef>
                <a:spcPts val="0"/>
              </a:spcBef>
              <a:spcAft>
                <a:spcPts val="0"/>
              </a:spcAft>
              <a:buClr>
                <a:schemeClr val="dk1"/>
              </a:buClr>
              <a:buSzPts val="4800"/>
              <a:buFont typeface="Arial"/>
              <a:buNone/>
            </a:pPr>
            <a:r>
              <a:rPr lang="en-US"/>
              <a:t>DNA Replication Error</a:t>
            </a:r>
            <a:endParaRPr/>
          </a:p>
        </p:txBody>
      </p:sp>
      <p:sp>
        <p:nvSpPr>
          <p:cNvPr id="108" name="Google Shape;108;p1"/>
          <p:cNvSpPr txBox="1"/>
          <p:nvPr/>
        </p:nvSpPr>
        <p:spPr>
          <a:xfrm>
            <a:off x="213625" y="5553525"/>
            <a:ext cx="11818800" cy="522300"/>
          </a:xfrm>
          <a:prstGeom prst="rect">
            <a:avLst/>
          </a:prstGeom>
          <a:noFill/>
          <a:ln>
            <a:noFill/>
          </a:ln>
        </p:spPr>
        <p:txBody>
          <a:bodyPr anchorCtr="0" anchor="t" bIns="91425" lIns="91425" spcFirstLastPara="1" rIns="91425" wrap="square" tIns="91425">
            <a:noAutofit/>
          </a:bodyPr>
          <a:lstStyle/>
          <a:p>
            <a:pPr indent="457200" lvl="0" marL="0" rtl="0" algn="l">
              <a:spcBef>
                <a:spcPts val="0"/>
              </a:spcBef>
              <a:spcAft>
                <a:spcPts val="0"/>
              </a:spcAft>
              <a:buNone/>
            </a:pPr>
            <a:r>
              <a:rPr lang="en-US" sz="2300">
                <a:latin typeface="Calibri"/>
                <a:ea typeface="Calibri"/>
                <a:cs typeface="Calibri"/>
                <a:sym typeface="Calibri"/>
              </a:rPr>
              <a:t>Sherry Annee:  sannee@brebeuf.org												NABT 2023</a:t>
            </a:r>
            <a:endParaRPr sz="2300">
              <a:latin typeface="Calibri"/>
              <a:ea typeface="Calibri"/>
              <a:cs typeface="Calibri"/>
              <a:sym typeface="Calibri"/>
            </a:endParaRPr>
          </a:p>
          <a:p>
            <a:pPr indent="457200" lvl="0" marL="0" rtl="0" algn="l">
              <a:spcBef>
                <a:spcPts val="0"/>
              </a:spcBef>
              <a:spcAft>
                <a:spcPts val="0"/>
              </a:spcAft>
              <a:buNone/>
            </a:pPr>
            <a:r>
              <a:rPr lang="en-US" sz="2300">
                <a:latin typeface="Calibri"/>
                <a:ea typeface="Calibri"/>
                <a:cs typeface="Calibri"/>
                <a:sym typeface="Calibri"/>
              </a:rPr>
              <a:t>Brebeuf Jesuit Preparatory School													Baltimore </a:t>
            </a:r>
            <a:endParaRPr sz="2300">
              <a:latin typeface="Calibri"/>
              <a:ea typeface="Calibri"/>
              <a:cs typeface="Calibri"/>
              <a:sym typeface="Calibri"/>
            </a:endParaRPr>
          </a:p>
        </p:txBody>
      </p:sp>
      <p:pic>
        <p:nvPicPr>
          <p:cNvPr id="109" name="Google Shape;109;p1"/>
          <p:cNvPicPr preferRelativeResize="0"/>
          <p:nvPr/>
        </p:nvPicPr>
        <p:blipFill>
          <a:blip r:embed="rId3">
            <a:alphaModFix/>
          </a:blip>
          <a:stretch>
            <a:fillRect/>
          </a:stretch>
        </p:blipFill>
        <p:spPr>
          <a:xfrm>
            <a:off x="4083222" y="2712675"/>
            <a:ext cx="7748250" cy="3868650"/>
          </a:xfrm>
          <a:prstGeom prst="rect">
            <a:avLst/>
          </a:prstGeom>
          <a:noFill/>
          <a:ln>
            <a:noFill/>
          </a:ln>
        </p:spPr>
      </p:pic>
      <p:sp>
        <p:nvSpPr>
          <p:cNvPr id="110" name="Google Shape;110;p1"/>
          <p:cNvSpPr txBox="1"/>
          <p:nvPr>
            <p:ph idx="12" type="sldNum"/>
          </p:nvPr>
        </p:nvSpPr>
        <p:spPr>
          <a:xfrm>
            <a:off x="11409045" y="6333134"/>
            <a:ext cx="731700" cy="525000"/>
          </a:xfrm>
          <a:prstGeom prst="rect">
            <a:avLst/>
          </a:prstGeom>
        </p:spPr>
        <p:txBody>
          <a:bodyPr anchorCtr="0" anchor="t"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pic>
        <p:nvPicPr>
          <p:cNvPr id="180" name="Google Shape;180;p5"/>
          <p:cNvPicPr preferRelativeResize="0"/>
          <p:nvPr/>
        </p:nvPicPr>
        <p:blipFill>
          <a:blip r:embed="rId3">
            <a:alphaModFix/>
          </a:blip>
          <a:stretch>
            <a:fillRect/>
          </a:stretch>
        </p:blipFill>
        <p:spPr>
          <a:xfrm>
            <a:off x="0" y="1227602"/>
            <a:ext cx="12192000" cy="4470797"/>
          </a:xfrm>
          <a:prstGeom prst="rect">
            <a:avLst/>
          </a:prstGeom>
          <a:noFill/>
          <a:ln>
            <a:noFill/>
          </a:ln>
        </p:spPr>
      </p:pic>
      <p:sp>
        <p:nvSpPr>
          <p:cNvPr id="181" name="Google Shape;181;p5"/>
          <p:cNvSpPr txBox="1"/>
          <p:nvPr/>
        </p:nvSpPr>
        <p:spPr>
          <a:xfrm>
            <a:off x="1514825" y="2380975"/>
            <a:ext cx="9747300" cy="26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800">
                <a:latin typeface="Calibri"/>
                <a:ea typeface="Calibri"/>
                <a:cs typeface="Calibri"/>
                <a:sym typeface="Calibri"/>
              </a:rPr>
              <a:t>  </a:t>
            </a:r>
            <a:r>
              <a:rPr lang="en-US" sz="2200">
                <a:latin typeface="Calibri"/>
                <a:ea typeface="Calibri"/>
                <a:cs typeface="Calibri"/>
                <a:sym typeface="Calibri"/>
              </a:rPr>
              <a:t>A     C      G     T      T      A     C      T      T      A     C      T     T      A     C      G     C     C      G</a:t>
            </a:r>
            <a:endParaRPr sz="2200">
              <a:latin typeface="Calibri"/>
              <a:ea typeface="Calibri"/>
              <a:cs typeface="Calibri"/>
              <a:sym typeface="Calibri"/>
            </a:endParaRPr>
          </a:p>
        </p:txBody>
      </p:sp>
      <p:sp>
        <p:nvSpPr>
          <p:cNvPr id="182" name="Google Shape;182;p5"/>
          <p:cNvSpPr txBox="1"/>
          <p:nvPr/>
        </p:nvSpPr>
        <p:spPr>
          <a:xfrm>
            <a:off x="1514825" y="4285975"/>
            <a:ext cx="9747300" cy="26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800">
                <a:latin typeface="Calibri"/>
                <a:ea typeface="Calibri"/>
                <a:cs typeface="Calibri"/>
                <a:sym typeface="Calibri"/>
              </a:rPr>
              <a:t>  </a:t>
            </a:r>
            <a:r>
              <a:rPr lang="en-US" sz="2200">
                <a:latin typeface="Calibri"/>
                <a:ea typeface="Calibri"/>
                <a:cs typeface="Calibri"/>
                <a:sym typeface="Calibri"/>
              </a:rPr>
              <a:t>T</a:t>
            </a:r>
            <a:r>
              <a:rPr lang="en-US" sz="2200">
                <a:latin typeface="Calibri"/>
                <a:ea typeface="Calibri"/>
                <a:cs typeface="Calibri"/>
                <a:sym typeface="Calibri"/>
              </a:rPr>
              <a:t>      G     C      A     A      T      G     A     A      T     G      A     A     T      G     C      G     G     C</a:t>
            </a:r>
            <a:endParaRPr sz="2200">
              <a:latin typeface="Calibri"/>
              <a:ea typeface="Calibri"/>
              <a:cs typeface="Calibri"/>
              <a:sym typeface="Calibri"/>
            </a:endParaRPr>
          </a:p>
        </p:txBody>
      </p:sp>
      <p:pic>
        <p:nvPicPr>
          <p:cNvPr id="183" name="Google Shape;183;p5"/>
          <p:cNvPicPr preferRelativeResize="0"/>
          <p:nvPr/>
        </p:nvPicPr>
        <p:blipFill>
          <a:blip r:embed="rId4">
            <a:alphaModFix/>
          </a:blip>
          <a:stretch>
            <a:fillRect/>
          </a:stretch>
        </p:blipFill>
        <p:spPr>
          <a:xfrm>
            <a:off x="1376363" y="4919663"/>
            <a:ext cx="1819275" cy="1590675"/>
          </a:xfrm>
          <a:prstGeom prst="rect">
            <a:avLst/>
          </a:prstGeom>
          <a:noFill/>
          <a:ln>
            <a:noFill/>
          </a:ln>
        </p:spPr>
      </p:pic>
      <p:sp>
        <p:nvSpPr>
          <p:cNvPr id="184" name="Google Shape;184;p5"/>
          <p:cNvSpPr txBox="1"/>
          <p:nvPr/>
        </p:nvSpPr>
        <p:spPr>
          <a:xfrm>
            <a:off x="3270900" y="1048800"/>
            <a:ext cx="7274100" cy="8415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None/>
            </a:pPr>
            <a:r>
              <a:rPr lang="en-US" sz="4400">
                <a:latin typeface="Calibri"/>
                <a:ea typeface="Calibri"/>
                <a:cs typeface="Calibri"/>
                <a:sym typeface="Calibri"/>
              </a:rPr>
              <a:t>   Let’s Make a DNA Model!</a:t>
            </a:r>
            <a:endParaRPr sz="4400">
              <a:solidFill>
                <a:srgbClr val="000000"/>
              </a:solidFill>
              <a:latin typeface="Calibri"/>
              <a:ea typeface="Calibri"/>
              <a:cs typeface="Calibri"/>
              <a:sym typeface="Calibri"/>
            </a:endParaRPr>
          </a:p>
        </p:txBody>
      </p:sp>
      <p:sp>
        <p:nvSpPr>
          <p:cNvPr id="185" name="Google Shape;185;p5"/>
          <p:cNvSpPr txBox="1"/>
          <p:nvPr/>
        </p:nvSpPr>
        <p:spPr>
          <a:xfrm>
            <a:off x="9335950" y="4981050"/>
            <a:ext cx="1209000" cy="11658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US" sz="1600">
                <a:latin typeface="Calibri"/>
                <a:ea typeface="Calibri"/>
                <a:cs typeface="Calibri"/>
                <a:sym typeface="Calibri"/>
              </a:rPr>
              <a:t>A = Red</a:t>
            </a:r>
            <a:endParaRPr sz="1600">
              <a:latin typeface="Calibri"/>
              <a:ea typeface="Calibri"/>
              <a:cs typeface="Calibri"/>
              <a:sym typeface="Calibri"/>
            </a:endParaRPr>
          </a:p>
          <a:p>
            <a:pPr indent="0" lvl="0" marL="0" rtl="0" algn="l">
              <a:spcBef>
                <a:spcPts val="0"/>
              </a:spcBef>
              <a:spcAft>
                <a:spcPts val="0"/>
              </a:spcAft>
              <a:buNone/>
            </a:pPr>
            <a:r>
              <a:rPr lang="en-US" sz="1600">
                <a:latin typeface="Calibri"/>
                <a:ea typeface="Calibri"/>
                <a:cs typeface="Calibri"/>
                <a:sym typeface="Calibri"/>
              </a:rPr>
              <a:t>T = Yellow</a:t>
            </a:r>
            <a:endParaRPr sz="1600">
              <a:latin typeface="Calibri"/>
              <a:ea typeface="Calibri"/>
              <a:cs typeface="Calibri"/>
              <a:sym typeface="Calibri"/>
            </a:endParaRPr>
          </a:p>
          <a:p>
            <a:pPr indent="0" lvl="0" marL="0" rtl="0" algn="l">
              <a:spcBef>
                <a:spcPts val="0"/>
              </a:spcBef>
              <a:spcAft>
                <a:spcPts val="0"/>
              </a:spcAft>
              <a:buNone/>
            </a:pPr>
            <a:r>
              <a:rPr lang="en-US" sz="1600">
                <a:latin typeface="Calibri"/>
                <a:ea typeface="Calibri"/>
                <a:cs typeface="Calibri"/>
                <a:sym typeface="Calibri"/>
              </a:rPr>
              <a:t>C = Blue</a:t>
            </a:r>
            <a:endParaRPr sz="1600">
              <a:latin typeface="Calibri"/>
              <a:ea typeface="Calibri"/>
              <a:cs typeface="Calibri"/>
              <a:sym typeface="Calibri"/>
            </a:endParaRPr>
          </a:p>
          <a:p>
            <a:pPr indent="0" lvl="0" marL="0" rtl="0" algn="l">
              <a:spcBef>
                <a:spcPts val="0"/>
              </a:spcBef>
              <a:spcAft>
                <a:spcPts val="0"/>
              </a:spcAft>
              <a:buNone/>
            </a:pPr>
            <a:r>
              <a:rPr lang="en-US" sz="1600">
                <a:latin typeface="Calibri"/>
                <a:ea typeface="Calibri"/>
                <a:cs typeface="Calibri"/>
                <a:sym typeface="Calibri"/>
              </a:rPr>
              <a:t>G = Green</a:t>
            </a:r>
            <a:endParaRPr sz="1600">
              <a:latin typeface="Calibri"/>
              <a:ea typeface="Calibri"/>
              <a:cs typeface="Calibri"/>
              <a:sym typeface="Calibri"/>
            </a:endParaRPr>
          </a:p>
        </p:txBody>
      </p:sp>
      <p:sp>
        <p:nvSpPr>
          <p:cNvPr id="186" name="Google Shape;186;p5"/>
          <p:cNvSpPr txBox="1"/>
          <p:nvPr>
            <p:ph idx="12" type="sldNum"/>
          </p:nvPr>
        </p:nvSpPr>
        <p:spPr>
          <a:xfrm>
            <a:off x="11602610" y="6299373"/>
            <a:ext cx="4377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en-US"/>
              <a:t>‹#›</a:t>
            </a:fld>
            <a:endParaRPr/>
          </a:p>
        </p:txBody>
      </p:sp>
      <p:sp>
        <p:nvSpPr>
          <p:cNvPr id="187" name="Google Shape;187;p5"/>
          <p:cNvSpPr/>
          <p:nvPr/>
        </p:nvSpPr>
        <p:spPr>
          <a:xfrm>
            <a:off x="2476400" y="5318350"/>
            <a:ext cx="870300" cy="1253400"/>
          </a:xfrm>
          <a:prstGeom prst="ellipse">
            <a:avLst/>
          </a:prstGeom>
          <a:noFill/>
          <a:ln cap="flat" cmpd="sng" w="28575">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88" name="Google Shape;188;p5"/>
          <p:cNvSpPr txBox="1"/>
          <p:nvPr/>
        </p:nvSpPr>
        <p:spPr>
          <a:xfrm>
            <a:off x="701000" y="2362200"/>
            <a:ext cx="609300" cy="646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US" sz="3000">
                <a:solidFill>
                  <a:schemeClr val="dk1"/>
                </a:solidFill>
                <a:latin typeface="Calibri"/>
                <a:ea typeface="Calibri"/>
                <a:cs typeface="Calibri"/>
                <a:sym typeface="Calibri"/>
              </a:rPr>
              <a:t>3′</a:t>
            </a:r>
            <a:endParaRPr/>
          </a:p>
        </p:txBody>
      </p:sp>
      <p:sp>
        <p:nvSpPr>
          <p:cNvPr id="189" name="Google Shape;189;p5"/>
          <p:cNvSpPr txBox="1"/>
          <p:nvPr/>
        </p:nvSpPr>
        <p:spPr>
          <a:xfrm>
            <a:off x="701000" y="4191000"/>
            <a:ext cx="609300" cy="646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US" sz="3000">
                <a:solidFill>
                  <a:schemeClr val="dk1"/>
                </a:solidFill>
                <a:latin typeface="Calibri"/>
                <a:ea typeface="Calibri"/>
                <a:cs typeface="Calibri"/>
                <a:sym typeface="Calibri"/>
              </a:rPr>
              <a:t>5′</a:t>
            </a:r>
            <a:endParaRPr/>
          </a:p>
        </p:txBody>
      </p:sp>
      <p:sp>
        <p:nvSpPr>
          <p:cNvPr id="190" name="Google Shape;190;p5"/>
          <p:cNvSpPr txBox="1"/>
          <p:nvPr/>
        </p:nvSpPr>
        <p:spPr>
          <a:xfrm>
            <a:off x="11292800" y="2362200"/>
            <a:ext cx="609300" cy="646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US" sz="3000">
                <a:solidFill>
                  <a:schemeClr val="dk1"/>
                </a:solidFill>
                <a:latin typeface="Calibri"/>
                <a:ea typeface="Calibri"/>
                <a:cs typeface="Calibri"/>
                <a:sym typeface="Calibri"/>
              </a:rPr>
              <a:t>5′</a:t>
            </a:r>
            <a:endParaRPr/>
          </a:p>
        </p:txBody>
      </p:sp>
      <p:sp>
        <p:nvSpPr>
          <p:cNvPr id="191" name="Google Shape;191;p5"/>
          <p:cNvSpPr txBox="1"/>
          <p:nvPr/>
        </p:nvSpPr>
        <p:spPr>
          <a:xfrm>
            <a:off x="11292800" y="4191000"/>
            <a:ext cx="609300" cy="646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US" sz="3000">
                <a:solidFill>
                  <a:schemeClr val="dk1"/>
                </a:solidFill>
                <a:latin typeface="Calibri"/>
                <a:ea typeface="Calibri"/>
                <a:cs typeface="Calibri"/>
                <a:sym typeface="Calibri"/>
              </a:rPr>
              <a:t>3′</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pic>
        <p:nvPicPr>
          <p:cNvPr id="196" name="Google Shape;196;g25e732fbf72_0_68"/>
          <p:cNvPicPr preferRelativeResize="0"/>
          <p:nvPr/>
        </p:nvPicPr>
        <p:blipFill>
          <a:blip r:embed="rId3">
            <a:alphaModFix/>
          </a:blip>
          <a:stretch>
            <a:fillRect/>
          </a:stretch>
        </p:blipFill>
        <p:spPr>
          <a:xfrm>
            <a:off x="0" y="1227602"/>
            <a:ext cx="12192000" cy="4470797"/>
          </a:xfrm>
          <a:prstGeom prst="rect">
            <a:avLst/>
          </a:prstGeom>
          <a:noFill/>
          <a:ln>
            <a:noFill/>
          </a:ln>
        </p:spPr>
      </p:pic>
      <p:sp>
        <p:nvSpPr>
          <p:cNvPr id="197" name="Google Shape;197;g25e732fbf72_0_68"/>
          <p:cNvSpPr txBox="1"/>
          <p:nvPr/>
        </p:nvSpPr>
        <p:spPr>
          <a:xfrm>
            <a:off x="1514825" y="2380975"/>
            <a:ext cx="9747300" cy="26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800">
                <a:latin typeface="Calibri"/>
                <a:ea typeface="Calibri"/>
                <a:cs typeface="Calibri"/>
                <a:sym typeface="Calibri"/>
              </a:rPr>
              <a:t>  </a:t>
            </a:r>
            <a:r>
              <a:rPr lang="en-US" sz="2200">
                <a:latin typeface="Calibri"/>
                <a:ea typeface="Calibri"/>
                <a:cs typeface="Calibri"/>
                <a:sym typeface="Calibri"/>
              </a:rPr>
              <a:t>A     C      G     T      T      A     C      T      T      A     C      T     T      A     C      G     C     C      G</a:t>
            </a:r>
            <a:endParaRPr sz="2200">
              <a:latin typeface="Calibri"/>
              <a:ea typeface="Calibri"/>
              <a:cs typeface="Calibri"/>
              <a:sym typeface="Calibri"/>
            </a:endParaRPr>
          </a:p>
        </p:txBody>
      </p:sp>
      <p:sp>
        <p:nvSpPr>
          <p:cNvPr id="198" name="Google Shape;198;g25e732fbf72_0_68"/>
          <p:cNvSpPr txBox="1"/>
          <p:nvPr/>
        </p:nvSpPr>
        <p:spPr>
          <a:xfrm>
            <a:off x="1514825" y="4285975"/>
            <a:ext cx="9747300" cy="26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800">
                <a:latin typeface="Calibri"/>
                <a:ea typeface="Calibri"/>
                <a:cs typeface="Calibri"/>
                <a:sym typeface="Calibri"/>
              </a:rPr>
              <a:t>  </a:t>
            </a:r>
            <a:r>
              <a:rPr lang="en-US" sz="2200">
                <a:latin typeface="Calibri"/>
                <a:ea typeface="Calibri"/>
                <a:cs typeface="Calibri"/>
                <a:sym typeface="Calibri"/>
              </a:rPr>
              <a:t>T      G     C      A     A      T      G     A     A      T     G      A     A     T      G     C      G     G     C</a:t>
            </a:r>
            <a:endParaRPr sz="2200">
              <a:latin typeface="Calibri"/>
              <a:ea typeface="Calibri"/>
              <a:cs typeface="Calibri"/>
              <a:sym typeface="Calibri"/>
            </a:endParaRPr>
          </a:p>
        </p:txBody>
      </p:sp>
      <p:sp>
        <p:nvSpPr>
          <p:cNvPr id="199" name="Google Shape;199;g25e732fbf72_0_68"/>
          <p:cNvSpPr txBox="1"/>
          <p:nvPr/>
        </p:nvSpPr>
        <p:spPr>
          <a:xfrm>
            <a:off x="1681175" y="1048800"/>
            <a:ext cx="9168600" cy="841500"/>
          </a:xfrm>
          <a:prstGeom prst="rect">
            <a:avLst/>
          </a:prstGeom>
          <a:noFill/>
          <a:ln>
            <a:noFill/>
          </a:ln>
        </p:spPr>
        <p:txBody>
          <a:bodyPr anchorCtr="0" anchor="ctr" bIns="45700" lIns="91425" spcFirstLastPara="1" rIns="91425" wrap="square" tIns="45700">
            <a:normAutofit fontScale="77500"/>
          </a:bodyPr>
          <a:lstStyle/>
          <a:p>
            <a:pPr indent="0" lvl="0" marL="0" rtl="0" algn="l">
              <a:lnSpc>
                <a:spcPct val="90000"/>
              </a:lnSpc>
              <a:spcBef>
                <a:spcPts val="0"/>
              </a:spcBef>
              <a:spcAft>
                <a:spcPts val="0"/>
              </a:spcAft>
              <a:buNone/>
            </a:pPr>
            <a:r>
              <a:rPr lang="en-US" sz="4400">
                <a:latin typeface="Calibri"/>
                <a:ea typeface="Calibri"/>
                <a:cs typeface="Calibri"/>
                <a:sym typeface="Calibri"/>
              </a:rPr>
              <a:t>  Observe your DNA model. What do you notice?</a:t>
            </a:r>
            <a:endParaRPr sz="4400">
              <a:solidFill>
                <a:srgbClr val="000000"/>
              </a:solidFill>
              <a:latin typeface="Calibri"/>
              <a:ea typeface="Calibri"/>
              <a:cs typeface="Calibri"/>
              <a:sym typeface="Calibri"/>
            </a:endParaRPr>
          </a:p>
        </p:txBody>
      </p:sp>
      <p:sp>
        <p:nvSpPr>
          <p:cNvPr id="200" name="Google Shape;200;g25e732fbf72_0_68"/>
          <p:cNvSpPr txBox="1"/>
          <p:nvPr>
            <p:ph idx="12" type="sldNum"/>
          </p:nvPr>
        </p:nvSpPr>
        <p:spPr>
          <a:xfrm>
            <a:off x="11602610" y="6299373"/>
            <a:ext cx="4377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201" name="Google Shape;201;g25e732fbf72_0_68"/>
          <p:cNvSpPr txBox="1"/>
          <p:nvPr/>
        </p:nvSpPr>
        <p:spPr>
          <a:xfrm>
            <a:off x="701000" y="2362200"/>
            <a:ext cx="609300" cy="646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US" sz="3000">
                <a:solidFill>
                  <a:schemeClr val="dk1"/>
                </a:solidFill>
                <a:latin typeface="Calibri"/>
                <a:ea typeface="Calibri"/>
                <a:cs typeface="Calibri"/>
                <a:sym typeface="Calibri"/>
              </a:rPr>
              <a:t>3′</a:t>
            </a:r>
            <a:endParaRPr/>
          </a:p>
        </p:txBody>
      </p:sp>
      <p:sp>
        <p:nvSpPr>
          <p:cNvPr id="202" name="Google Shape;202;g25e732fbf72_0_68"/>
          <p:cNvSpPr txBox="1"/>
          <p:nvPr/>
        </p:nvSpPr>
        <p:spPr>
          <a:xfrm>
            <a:off x="701000" y="4191000"/>
            <a:ext cx="609300" cy="646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US" sz="3000">
                <a:solidFill>
                  <a:schemeClr val="dk1"/>
                </a:solidFill>
                <a:latin typeface="Calibri"/>
                <a:ea typeface="Calibri"/>
                <a:cs typeface="Calibri"/>
                <a:sym typeface="Calibri"/>
              </a:rPr>
              <a:t>5</a:t>
            </a:r>
            <a:r>
              <a:rPr b="1" lang="en-US" sz="3000">
                <a:solidFill>
                  <a:schemeClr val="dk1"/>
                </a:solidFill>
                <a:latin typeface="Calibri"/>
                <a:ea typeface="Calibri"/>
                <a:cs typeface="Calibri"/>
                <a:sym typeface="Calibri"/>
              </a:rPr>
              <a:t>′</a:t>
            </a:r>
            <a:endParaRPr/>
          </a:p>
        </p:txBody>
      </p:sp>
      <p:sp>
        <p:nvSpPr>
          <p:cNvPr id="203" name="Google Shape;203;g25e732fbf72_0_68"/>
          <p:cNvSpPr txBox="1"/>
          <p:nvPr/>
        </p:nvSpPr>
        <p:spPr>
          <a:xfrm>
            <a:off x="11292800" y="2362200"/>
            <a:ext cx="609300" cy="646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US" sz="3000">
                <a:solidFill>
                  <a:schemeClr val="dk1"/>
                </a:solidFill>
                <a:latin typeface="Calibri"/>
                <a:ea typeface="Calibri"/>
                <a:cs typeface="Calibri"/>
                <a:sym typeface="Calibri"/>
              </a:rPr>
              <a:t>5</a:t>
            </a:r>
            <a:r>
              <a:rPr b="1" lang="en-US" sz="3000">
                <a:solidFill>
                  <a:schemeClr val="dk1"/>
                </a:solidFill>
                <a:latin typeface="Calibri"/>
                <a:ea typeface="Calibri"/>
                <a:cs typeface="Calibri"/>
                <a:sym typeface="Calibri"/>
              </a:rPr>
              <a:t>′</a:t>
            </a:r>
            <a:endParaRPr/>
          </a:p>
        </p:txBody>
      </p:sp>
      <p:sp>
        <p:nvSpPr>
          <p:cNvPr id="204" name="Google Shape;204;g25e732fbf72_0_68"/>
          <p:cNvSpPr txBox="1"/>
          <p:nvPr/>
        </p:nvSpPr>
        <p:spPr>
          <a:xfrm>
            <a:off x="11292800" y="4191000"/>
            <a:ext cx="609300" cy="646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US" sz="3000">
                <a:solidFill>
                  <a:schemeClr val="dk1"/>
                </a:solidFill>
                <a:latin typeface="Calibri"/>
                <a:ea typeface="Calibri"/>
                <a:cs typeface="Calibri"/>
                <a:sym typeface="Calibri"/>
              </a:rPr>
              <a:t>3′</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pic>
        <p:nvPicPr>
          <p:cNvPr id="209" name="Google Shape;209;g25e732fbf72_0_96"/>
          <p:cNvPicPr preferRelativeResize="0"/>
          <p:nvPr/>
        </p:nvPicPr>
        <p:blipFill>
          <a:blip r:embed="rId3">
            <a:alphaModFix/>
          </a:blip>
          <a:stretch>
            <a:fillRect/>
          </a:stretch>
        </p:blipFill>
        <p:spPr>
          <a:xfrm>
            <a:off x="0" y="1227602"/>
            <a:ext cx="12192000" cy="4470797"/>
          </a:xfrm>
          <a:prstGeom prst="rect">
            <a:avLst/>
          </a:prstGeom>
          <a:noFill/>
          <a:ln>
            <a:noFill/>
          </a:ln>
        </p:spPr>
      </p:pic>
      <p:sp>
        <p:nvSpPr>
          <p:cNvPr id="210" name="Google Shape;210;g25e732fbf72_0_96"/>
          <p:cNvSpPr txBox="1"/>
          <p:nvPr/>
        </p:nvSpPr>
        <p:spPr>
          <a:xfrm>
            <a:off x="1514825" y="2380975"/>
            <a:ext cx="9747300" cy="26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800">
                <a:latin typeface="Calibri"/>
                <a:ea typeface="Calibri"/>
                <a:cs typeface="Calibri"/>
                <a:sym typeface="Calibri"/>
              </a:rPr>
              <a:t>  </a:t>
            </a:r>
            <a:r>
              <a:rPr lang="en-US" sz="2200">
                <a:latin typeface="Calibri"/>
                <a:ea typeface="Calibri"/>
                <a:cs typeface="Calibri"/>
                <a:sym typeface="Calibri"/>
              </a:rPr>
              <a:t>A     C      G     T      T      A     C      T      T      A     C      T     T      A     C      G     C     C      G</a:t>
            </a:r>
            <a:endParaRPr sz="2200">
              <a:latin typeface="Calibri"/>
              <a:ea typeface="Calibri"/>
              <a:cs typeface="Calibri"/>
              <a:sym typeface="Calibri"/>
            </a:endParaRPr>
          </a:p>
        </p:txBody>
      </p:sp>
      <p:sp>
        <p:nvSpPr>
          <p:cNvPr id="211" name="Google Shape;211;g25e732fbf72_0_96"/>
          <p:cNvSpPr txBox="1"/>
          <p:nvPr/>
        </p:nvSpPr>
        <p:spPr>
          <a:xfrm>
            <a:off x="1514825" y="4285975"/>
            <a:ext cx="9747300" cy="26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800">
                <a:latin typeface="Calibri"/>
                <a:ea typeface="Calibri"/>
                <a:cs typeface="Calibri"/>
                <a:sym typeface="Calibri"/>
              </a:rPr>
              <a:t>  </a:t>
            </a:r>
            <a:r>
              <a:rPr lang="en-US" sz="2200">
                <a:latin typeface="Calibri"/>
                <a:ea typeface="Calibri"/>
                <a:cs typeface="Calibri"/>
                <a:sym typeface="Calibri"/>
              </a:rPr>
              <a:t>T      G     C      A     A      T      G     A     A      T     G      A     A     T      G     C      G     G     C</a:t>
            </a:r>
            <a:endParaRPr sz="2200">
              <a:latin typeface="Calibri"/>
              <a:ea typeface="Calibri"/>
              <a:cs typeface="Calibri"/>
              <a:sym typeface="Calibri"/>
            </a:endParaRPr>
          </a:p>
        </p:txBody>
      </p:sp>
      <p:sp>
        <p:nvSpPr>
          <p:cNvPr id="212" name="Google Shape;212;g25e732fbf72_0_96"/>
          <p:cNvSpPr txBox="1"/>
          <p:nvPr/>
        </p:nvSpPr>
        <p:spPr>
          <a:xfrm>
            <a:off x="1681175" y="1048800"/>
            <a:ext cx="9168600" cy="841500"/>
          </a:xfrm>
          <a:prstGeom prst="rect">
            <a:avLst/>
          </a:prstGeom>
          <a:noFill/>
          <a:ln>
            <a:noFill/>
          </a:ln>
        </p:spPr>
        <p:txBody>
          <a:bodyPr anchorCtr="0" anchor="ctr" bIns="45700" lIns="91425" spcFirstLastPara="1" rIns="91425" wrap="square" tIns="45700">
            <a:normAutofit fontScale="77500"/>
          </a:bodyPr>
          <a:lstStyle/>
          <a:p>
            <a:pPr indent="0" lvl="0" marL="0" rtl="0" algn="l">
              <a:lnSpc>
                <a:spcPct val="90000"/>
              </a:lnSpc>
              <a:spcBef>
                <a:spcPts val="0"/>
              </a:spcBef>
              <a:spcAft>
                <a:spcPts val="0"/>
              </a:spcAft>
              <a:buNone/>
            </a:pPr>
            <a:r>
              <a:rPr lang="en-US" sz="4400">
                <a:latin typeface="Calibri"/>
                <a:ea typeface="Calibri"/>
                <a:cs typeface="Calibri"/>
                <a:sym typeface="Calibri"/>
              </a:rPr>
              <a:t>  Observe your DNA model. What do you notice?</a:t>
            </a:r>
            <a:endParaRPr sz="4400">
              <a:solidFill>
                <a:srgbClr val="000000"/>
              </a:solidFill>
              <a:latin typeface="Calibri"/>
              <a:ea typeface="Calibri"/>
              <a:cs typeface="Calibri"/>
              <a:sym typeface="Calibri"/>
            </a:endParaRPr>
          </a:p>
        </p:txBody>
      </p:sp>
      <p:sp>
        <p:nvSpPr>
          <p:cNvPr id="213" name="Google Shape;213;g25e732fbf72_0_96"/>
          <p:cNvSpPr txBox="1"/>
          <p:nvPr>
            <p:ph idx="12" type="sldNum"/>
          </p:nvPr>
        </p:nvSpPr>
        <p:spPr>
          <a:xfrm>
            <a:off x="11602610" y="6299373"/>
            <a:ext cx="4377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214" name="Google Shape;214;g25e732fbf72_0_96"/>
          <p:cNvSpPr txBox="1"/>
          <p:nvPr/>
        </p:nvSpPr>
        <p:spPr>
          <a:xfrm>
            <a:off x="701000" y="2362200"/>
            <a:ext cx="609300" cy="646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US" sz="3000">
                <a:solidFill>
                  <a:schemeClr val="dk1"/>
                </a:solidFill>
                <a:latin typeface="Calibri"/>
                <a:ea typeface="Calibri"/>
                <a:cs typeface="Calibri"/>
                <a:sym typeface="Calibri"/>
              </a:rPr>
              <a:t>3′</a:t>
            </a:r>
            <a:endParaRPr/>
          </a:p>
        </p:txBody>
      </p:sp>
      <p:sp>
        <p:nvSpPr>
          <p:cNvPr id="215" name="Google Shape;215;g25e732fbf72_0_96"/>
          <p:cNvSpPr txBox="1"/>
          <p:nvPr/>
        </p:nvSpPr>
        <p:spPr>
          <a:xfrm>
            <a:off x="701000" y="4191000"/>
            <a:ext cx="609300" cy="646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US" sz="3000">
                <a:solidFill>
                  <a:schemeClr val="dk1"/>
                </a:solidFill>
                <a:latin typeface="Calibri"/>
                <a:ea typeface="Calibri"/>
                <a:cs typeface="Calibri"/>
                <a:sym typeface="Calibri"/>
              </a:rPr>
              <a:t>5′</a:t>
            </a:r>
            <a:endParaRPr/>
          </a:p>
        </p:txBody>
      </p:sp>
      <p:sp>
        <p:nvSpPr>
          <p:cNvPr id="216" name="Google Shape;216;g25e732fbf72_0_96"/>
          <p:cNvSpPr txBox="1"/>
          <p:nvPr/>
        </p:nvSpPr>
        <p:spPr>
          <a:xfrm>
            <a:off x="11292800" y="2362200"/>
            <a:ext cx="609300" cy="646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US" sz="3000">
                <a:solidFill>
                  <a:schemeClr val="dk1"/>
                </a:solidFill>
                <a:latin typeface="Calibri"/>
                <a:ea typeface="Calibri"/>
                <a:cs typeface="Calibri"/>
                <a:sym typeface="Calibri"/>
              </a:rPr>
              <a:t>5′</a:t>
            </a:r>
            <a:endParaRPr/>
          </a:p>
        </p:txBody>
      </p:sp>
      <p:sp>
        <p:nvSpPr>
          <p:cNvPr id="217" name="Google Shape;217;g25e732fbf72_0_96"/>
          <p:cNvSpPr txBox="1"/>
          <p:nvPr/>
        </p:nvSpPr>
        <p:spPr>
          <a:xfrm>
            <a:off x="11292800" y="4191000"/>
            <a:ext cx="609300" cy="646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US" sz="3000">
                <a:solidFill>
                  <a:schemeClr val="dk1"/>
                </a:solidFill>
                <a:latin typeface="Calibri"/>
                <a:ea typeface="Calibri"/>
                <a:cs typeface="Calibri"/>
                <a:sym typeface="Calibri"/>
              </a:rPr>
              <a:t>3′</a:t>
            </a:r>
            <a:endParaRPr/>
          </a:p>
        </p:txBody>
      </p:sp>
      <p:sp>
        <p:nvSpPr>
          <p:cNvPr id="218" name="Google Shape;218;g25e732fbf72_0_96"/>
          <p:cNvSpPr/>
          <p:nvPr/>
        </p:nvSpPr>
        <p:spPr>
          <a:xfrm>
            <a:off x="3022725" y="2895600"/>
            <a:ext cx="2080200" cy="1431300"/>
          </a:xfrm>
          <a:prstGeom prst="rect">
            <a:avLst/>
          </a:prstGeom>
          <a:no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g25e732fbf72_0_96"/>
          <p:cNvSpPr txBox="1"/>
          <p:nvPr/>
        </p:nvSpPr>
        <p:spPr>
          <a:xfrm>
            <a:off x="1527600" y="5313050"/>
            <a:ext cx="9669300" cy="954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500">
                <a:latin typeface="Calibri"/>
                <a:ea typeface="Calibri"/>
                <a:cs typeface="Calibri"/>
                <a:sym typeface="Calibri"/>
              </a:rPr>
              <a:t>The unit of bases, AATG, is repeated three times along the bottom strand.</a:t>
            </a:r>
            <a:endParaRPr sz="2500">
              <a:latin typeface="Calibri"/>
              <a:ea typeface="Calibri"/>
              <a:cs typeface="Calibri"/>
              <a:sym typeface="Calibri"/>
            </a:endParaRPr>
          </a:p>
          <a:p>
            <a:pPr indent="0" lvl="0" marL="0" rtl="0" algn="l">
              <a:spcBef>
                <a:spcPts val="0"/>
              </a:spcBef>
              <a:spcAft>
                <a:spcPts val="0"/>
              </a:spcAft>
              <a:buNone/>
            </a:pPr>
            <a:r>
              <a:rPr lang="en-US" sz="2500">
                <a:latin typeface="Calibri"/>
                <a:ea typeface="Calibri"/>
                <a:cs typeface="Calibri"/>
                <a:sym typeface="Calibri"/>
              </a:rPr>
              <a:t>Genetic shorthand: </a:t>
            </a:r>
            <a:r>
              <a:rPr lang="en-US" sz="2500">
                <a:solidFill>
                  <a:srgbClr val="000000"/>
                </a:solidFill>
                <a:latin typeface="Calibri"/>
                <a:ea typeface="Calibri"/>
                <a:cs typeface="Calibri"/>
                <a:sym typeface="Calibri"/>
              </a:rPr>
              <a:t>[AATG]</a:t>
            </a:r>
            <a:r>
              <a:rPr baseline="-25000" lang="en-US" sz="2500">
                <a:solidFill>
                  <a:srgbClr val="000000"/>
                </a:solidFill>
                <a:latin typeface="Calibri"/>
                <a:ea typeface="Calibri"/>
                <a:cs typeface="Calibri"/>
                <a:sym typeface="Calibri"/>
              </a:rPr>
              <a:t>3</a:t>
            </a:r>
            <a:endParaRPr sz="2500">
              <a:latin typeface="Calibri"/>
              <a:ea typeface="Calibri"/>
              <a:cs typeface="Calibri"/>
              <a:sym typeface="Calibri"/>
            </a:endParaRPr>
          </a:p>
        </p:txBody>
      </p:sp>
      <p:sp>
        <p:nvSpPr>
          <p:cNvPr id="220" name="Google Shape;220;g25e732fbf72_0_96"/>
          <p:cNvSpPr/>
          <p:nvPr/>
        </p:nvSpPr>
        <p:spPr>
          <a:xfrm>
            <a:off x="5080125" y="2895600"/>
            <a:ext cx="2080200" cy="1431300"/>
          </a:xfrm>
          <a:prstGeom prst="rect">
            <a:avLst/>
          </a:prstGeom>
          <a:no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g25e732fbf72_0_96"/>
          <p:cNvSpPr/>
          <p:nvPr/>
        </p:nvSpPr>
        <p:spPr>
          <a:xfrm>
            <a:off x="7137525" y="2895600"/>
            <a:ext cx="2080200" cy="1431300"/>
          </a:xfrm>
          <a:prstGeom prst="rect">
            <a:avLst/>
          </a:prstGeom>
          <a:no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pic>
        <p:nvPicPr>
          <p:cNvPr id="226" name="Google Shape;226;g25e732fbf72_0_110"/>
          <p:cNvPicPr preferRelativeResize="0"/>
          <p:nvPr/>
        </p:nvPicPr>
        <p:blipFill>
          <a:blip r:embed="rId3">
            <a:alphaModFix/>
          </a:blip>
          <a:stretch>
            <a:fillRect/>
          </a:stretch>
        </p:blipFill>
        <p:spPr>
          <a:xfrm>
            <a:off x="0" y="1227602"/>
            <a:ext cx="12192000" cy="4470797"/>
          </a:xfrm>
          <a:prstGeom prst="rect">
            <a:avLst/>
          </a:prstGeom>
          <a:noFill/>
          <a:ln>
            <a:noFill/>
          </a:ln>
        </p:spPr>
      </p:pic>
      <p:sp>
        <p:nvSpPr>
          <p:cNvPr id="227" name="Google Shape;227;g25e732fbf72_0_110"/>
          <p:cNvSpPr txBox="1"/>
          <p:nvPr/>
        </p:nvSpPr>
        <p:spPr>
          <a:xfrm>
            <a:off x="1514825" y="2380975"/>
            <a:ext cx="9747300" cy="26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800">
                <a:latin typeface="Calibri"/>
                <a:ea typeface="Calibri"/>
                <a:cs typeface="Calibri"/>
                <a:sym typeface="Calibri"/>
              </a:rPr>
              <a:t>  </a:t>
            </a:r>
            <a:r>
              <a:rPr lang="en-US" sz="2200">
                <a:latin typeface="Calibri"/>
                <a:ea typeface="Calibri"/>
                <a:cs typeface="Calibri"/>
                <a:sym typeface="Calibri"/>
              </a:rPr>
              <a:t>A     C      G     T      T      A     C      T      T      A     C      T     T      A     C      G     C     C      G</a:t>
            </a:r>
            <a:endParaRPr sz="2200">
              <a:latin typeface="Calibri"/>
              <a:ea typeface="Calibri"/>
              <a:cs typeface="Calibri"/>
              <a:sym typeface="Calibri"/>
            </a:endParaRPr>
          </a:p>
        </p:txBody>
      </p:sp>
      <p:sp>
        <p:nvSpPr>
          <p:cNvPr id="228" name="Google Shape;228;g25e732fbf72_0_110"/>
          <p:cNvSpPr txBox="1"/>
          <p:nvPr/>
        </p:nvSpPr>
        <p:spPr>
          <a:xfrm>
            <a:off x="1514825" y="4285975"/>
            <a:ext cx="9747300" cy="26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800">
                <a:latin typeface="Calibri"/>
                <a:ea typeface="Calibri"/>
                <a:cs typeface="Calibri"/>
                <a:sym typeface="Calibri"/>
              </a:rPr>
              <a:t>  </a:t>
            </a:r>
            <a:r>
              <a:rPr lang="en-US" sz="2200">
                <a:latin typeface="Calibri"/>
                <a:ea typeface="Calibri"/>
                <a:cs typeface="Calibri"/>
                <a:sym typeface="Calibri"/>
              </a:rPr>
              <a:t>T      G     C      A     A      T      G     A     A      T     G      A     A     T      G     C      G     G     C</a:t>
            </a:r>
            <a:endParaRPr sz="2200">
              <a:latin typeface="Calibri"/>
              <a:ea typeface="Calibri"/>
              <a:cs typeface="Calibri"/>
              <a:sym typeface="Calibri"/>
            </a:endParaRPr>
          </a:p>
        </p:txBody>
      </p:sp>
      <p:sp>
        <p:nvSpPr>
          <p:cNvPr id="229" name="Google Shape;229;g25e732fbf72_0_110"/>
          <p:cNvSpPr txBox="1"/>
          <p:nvPr/>
        </p:nvSpPr>
        <p:spPr>
          <a:xfrm>
            <a:off x="1681175" y="1048800"/>
            <a:ext cx="9168600" cy="8415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None/>
            </a:pPr>
            <a:r>
              <a:rPr lang="en-US" sz="4400">
                <a:latin typeface="Calibri"/>
                <a:ea typeface="Calibri"/>
                <a:cs typeface="Calibri"/>
                <a:sym typeface="Calibri"/>
              </a:rPr>
              <a:t>                 Flanking Regions</a:t>
            </a:r>
            <a:endParaRPr sz="4400">
              <a:solidFill>
                <a:srgbClr val="000000"/>
              </a:solidFill>
              <a:latin typeface="Calibri"/>
              <a:ea typeface="Calibri"/>
              <a:cs typeface="Calibri"/>
              <a:sym typeface="Calibri"/>
            </a:endParaRPr>
          </a:p>
        </p:txBody>
      </p:sp>
      <p:sp>
        <p:nvSpPr>
          <p:cNvPr id="230" name="Google Shape;230;g25e732fbf72_0_110"/>
          <p:cNvSpPr txBox="1"/>
          <p:nvPr>
            <p:ph idx="12" type="sldNum"/>
          </p:nvPr>
        </p:nvSpPr>
        <p:spPr>
          <a:xfrm>
            <a:off x="11602610" y="6299373"/>
            <a:ext cx="4377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231" name="Google Shape;231;g25e732fbf72_0_110"/>
          <p:cNvSpPr txBox="1"/>
          <p:nvPr/>
        </p:nvSpPr>
        <p:spPr>
          <a:xfrm>
            <a:off x="701000" y="2362200"/>
            <a:ext cx="609300" cy="646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US" sz="3000">
                <a:solidFill>
                  <a:schemeClr val="dk1"/>
                </a:solidFill>
                <a:latin typeface="Calibri"/>
                <a:ea typeface="Calibri"/>
                <a:cs typeface="Calibri"/>
                <a:sym typeface="Calibri"/>
              </a:rPr>
              <a:t>3′</a:t>
            </a:r>
            <a:endParaRPr/>
          </a:p>
        </p:txBody>
      </p:sp>
      <p:sp>
        <p:nvSpPr>
          <p:cNvPr id="232" name="Google Shape;232;g25e732fbf72_0_110"/>
          <p:cNvSpPr txBox="1"/>
          <p:nvPr/>
        </p:nvSpPr>
        <p:spPr>
          <a:xfrm>
            <a:off x="701000" y="4191000"/>
            <a:ext cx="609300" cy="646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US" sz="3000">
                <a:solidFill>
                  <a:schemeClr val="dk1"/>
                </a:solidFill>
                <a:latin typeface="Calibri"/>
                <a:ea typeface="Calibri"/>
                <a:cs typeface="Calibri"/>
                <a:sym typeface="Calibri"/>
              </a:rPr>
              <a:t>5′</a:t>
            </a:r>
            <a:endParaRPr/>
          </a:p>
        </p:txBody>
      </p:sp>
      <p:sp>
        <p:nvSpPr>
          <p:cNvPr id="233" name="Google Shape;233;g25e732fbf72_0_110"/>
          <p:cNvSpPr txBox="1"/>
          <p:nvPr/>
        </p:nvSpPr>
        <p:spPr>
          <a:xfrm>
            <a:off x="11292800" y="2362200"/>
            <a:ext cx="609300" cy="646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US" sz="3000">
                <a:solidFill>
                  <a:schemeClr val="dk1"/>
                </a:solidFill>
                <a:latin typeface="Calibri"/>
                <a:ea typeface="Calibri"/>
                <a:cs typeface="Calibri"/>
                <a:sym typeface="Calibri"/>
              </a:rPr>
              <a:t>5′</a:t>
            </a:r>
            <a:endParaRPr/>
          </a:p>
        </p:txBody>
      </p:sp>
      <p:sp>
        <p:nvSpPr>
          <p:cNvPr id="234" name="Google Shape;234;g25e732fbf72_0_110"/>
          <p:cNvSpPr txBox="1"/>
          <p:nvPr/>
        </p:nvSpPr>
        <p:spPr>
          <a:xfrm>
            <a:off x="11292800" y="4191000"/>
            <a:ext cx="609300" cy="646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US" sz="3000">
                <a:solidFill>
                  <a:schemeClr val="dk1"/>
                </a:solidFill>
                <a:latin typeface="Calibri"/>
                <a:ea typeface="Calibri"/>
                <a:cs typeface="Calibri"/>
                <a:sym typeface="Calibri"/>
              </a:rPr>
              <a:t>3′</a:t>
            </a:r>
            <a:endParaRPr/>
          </a:p>
        </p:txBody>
      </p:sp>
      <p:sp>
        <p:nvSpPr>
          <p:cNvPr id="235" name="Google Shape;235;g25e732fbf72_0_110"/>
          <p:cNvSpPr txBox="1"/>
          <p:nvPr/>
        </p:nvSpPr>
        <p:spPr>
          <a:xfrm>
            <a:off x="1527600" y="5313050"/>
            <a:ext cx="9669300" cy="954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500">
                <a:latin typeface="Calibri"/>
                <a:ea typeface="Calibri"/>
                <a:cs typeface="Calibri"/>
                <a:sym typeface="Calibri"/>
              </a:rPr>
              <a:t>The unit of bases, AATG, is repeated three times along the bottom strand.</a:t>
            </a:r>
            <a:endParaRPr sz="2500">
              <a:latin typeface="Calibri"/>
              <a:ea typeface="Calibri"/>
              <a:cs typeface="Calibri"/>
              <a:sym typeface="Calibri"/>
            </a:endParaRPr>
          </a:p>
          <a:p>
            <a:pPr indent="0" lvl="0" marL="0" rtl="0" algn="l">
              <a:spcBef>
                <a:spcPts val="0"/>
              </a:spcBef>
              <a:spcAft>
                <a:spcPts val="0"/>
              </a:spcAft>
              <a:buNone/>
            </a:pPr>
            <a:r>
              <a:rPr lang="en-US" sz="2500">
                <a:latin typeface="Calibri"/>
                <a:ea typeface="Calibri"/>
                <a:cs typeface="Calibri"/>
                <a:sym typeface="Calibri"/>
              </a:rPr>
              <a:t>Genetic shorthand: </a:t>
            </a:r>
            <a:r>
              <a:rPr lang="en-US" sz="2500">
                <a:solidFill>
                  <a:srgbClr val="000000"/>
                </a:solidFill>
                <a:latin typeface="Calibri"/>
                <a:ea typeface="Calibri"/>
                <a:cs typeface="Calibri"/>
                <a:sym typeface="Calibri"/>
              </a:rPr>
              <a:t>[AATG]</a:t>
            </a:r>
            <a:r>
              <a:rPr baseline="-25000" lang="en-US" sz="2500">
                <a:solidFill>
                  <a:srgbClr val="000000"/>
                </a:solidFill>
                <a:latin typeface="Calibri"/>
                <a:ea typeface="Calibri"/>
                <a:cs typeface="Calibri"/>
                <a:sym typeface="Calibri"/>
              </a:rPr>
              <a:t>3</a:t>
            </a:r>
            <a:endParaRPr sz="2500">
              <a:latin typeface="Calibri"/>
              <a:ea typeface="Calibri"/>
              <a:cs typeface="Calibri"/>
              <a:sym typeface="Calibri"/>
            </a:endParaRPr>
          </a:p>
        </p:txBody>
      </p:sp>
      <p:sp>
        <p:nvSpPr>
          <p:cNvPr id="236" name="Google Shape;236;g25e732fbf72_0_110"/>
          <p:cNvSpPr/>
          <p:nvPr/>
        </p:nvSpPr>
        <p:spPr>
          <a:xfrm>
            <a:off x="9160350" y="2811550"/>
            <a:ext cx="2245500" cy="1543800"/>
          </a:xfrm>
          <a:prstGeom prst="rect">
            <a:avLst/>
          </a:prstGeom>
          <a:no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g25e732fbf72_0_110"/>
          <p:cNvSpPr/>
          <p:nvPr/>
        </p:nvSpPr>
        <p:spPr>
          <a:xfrm>
            <a:off x="1181275" y="2819400"/>
            <a:ext cx="1917600" cy="1543800"/>
          </a:xfrm>
          <a:prstGeom prst="rect">
            <a:avLst/>
          </a:prstGeom>
          <a:no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g25e732fbf72_0_78"/>
          <p:cNvSpPr txBox="1"/>
          <p:nvPr/>
        </p:nvSpPr>
        <p:spPr>
          <a:xfrm>
            <a:off x="1681175" y="1048800"/>
            <a:ext cx="9168600" cy="841500"/>
          </a:xfrm>
          <a:prstGeom prst="rect">
            <a:avLst/>
          </a:prstGeom>
          <a:noFill/>
          <a:ln>
            <a:noFill/>
          </a:ln>
        </p:spPr>
        <p:txBody>
          <a:bodyPr anchorCtr="0" anchor="ctr" bIns="45700" lIns="91425" spcFirstLastPara="1" rIns="91425" wrap="square" tIns="45700">
            <a:normAutofit fontScale="77500"/>
          </a:bodyPr>
          <a:lstStyle/>
          <a:p>
            <a:pPr indent="0" lvl="0" marL="0" rtl="0" algn="l">
              <a:lnSpc>
                <a:spcPct val="90000"/>
              </a:lnSpc>
              <a:spcBef>
                <a:spcPts val="0"/>
              </a:spcBef>
              <a:spcAft>
                <a:spcPts val="0"/>
              </a:spcAft>
              <a:buNone/>
            </a:pPr>
            <a:r>
              <a:rPr lang="en-US" sz="4400">
                <a:latin typeface="Calibri"/>
                <a:ea typeface="Calibri"/>
                <a:cs typeface="Calibri"/>
                <a:sym typeface="Calibri"/>
              </a:rPr>
              <a:t>  Observe this DNA model. What do you notice?</a:t>
            </a:r>
            <a:endParaRPr sz="4400">
              <a:solidFill>
                <a:srgbClr val="000000"/>
              </a:solidFill>
              <a:latin typeface="Calibri"/>
              <a:ea typeface="Calibri"/>
              <a:cs typeface="Calibri"/>
              <a:sym typeface="Calibri"/>
            </a:endParaRPr>
          </a:p>
        </p:txBody>
      </p:sp>
      <p:sp>
        <p:nvSpPr>
          <p:cNvPr id="243" name="Google Shape;243;g25e732fbf72_0_78"/>
          <p:cNvSpPr txBox="1"/>
          <p:nvPr>
            <p:ph idx="12" type="sldNum"/>
          </p:nvPr>
        </p:nvSpPr>
        <p:spPr>
          <a:xfrm>
            <a:off x="11602610" y="6299373"/>
            <a:ext cx="4377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pic>
        <p:nvPicPr>
          <p:cNvPr id="244" name="Google Shape;244;g25e732fbf72_0_78"/>
          <p:cNvPicPr preferRelativeResize="0"/>
          <p:nvPr/>
        </p:nvPicPr>
        <p:blipFill>
          <a:blip r:embed="rId3">
            <a:alphaModFix/>
          </a:blip>
          <a:stretch>
            <a:fillRect/>
          </a:stretch>
        </p:blipFill>
        <p:spPr>
          <a:xfrm>
            <a:off x="42363" y="1814825"/>
            <a:ext cx="12107276" cy="3285900"/>
          </a:xfrm>
          <a:prstGeom prst="rect">
            <a:avLst/>
          </a:prstGeom>
          <a:noFill/>
          <a:ln>
            <a:noFill/>
          </a:ln>
        </p:spPr>
      </p:pic>
      <p:sp>
        <p:nvSpPr>
          <p:cNvPr id="245" name="Google Shape;245;g25e732fbf72_0_78"/>
          <p:cNvSpPr txBox="1"/>
          <p:nvPr/>
        </p:nvSpPr>
        <p:spPr>
          <a:xfrm>
            <a:off x="167600" y="2971800"/>
            <a:ext cx="609300" cy="646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US" sz="3000">
                <a:solidFill>
                  <a:schemeClr val="dk1"/>
                </a:solidFill>
                <a:latin typeface="Calibri"/>
                <a:ea typeface="Calibri"/>
                <a:cs typeface="Calibri"/>
                <a:sym typeface="Calibri"/>
              </a:rPr>
              <a:t>3′</a:t>
            </a:r>
            <a:endParaRPr/>
          </a:p>
        </p:txBody>
      </p:sp>
      <p:sp>
        <p:nvSpPr>
          <p:cNvPr id="246" name="Google Shape;246;g25e732fbf72_0_78"/>
          <p:cNvSpPr txBox="1"/>
          <p:nvPr/>
        </p:nvSpPr>
        <p:spPr>
          <a:xfrm>
            <a:off x="167600" y="3733800"/>
            <a:ext cx="609300" cy="646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US" sz="3000">
                <a:solidFill>
                  <a:schemeClr val="dk1"/>
                </a:solidFill>
                <a:latin typeface="Calibri"/>
                <a:ea typeface="Calibri"/>
                <a:cs typeface="Calibri"/>
                <a:sym typeface="Calibri"/>
              </a:rPr>
              <a:t>5</a:t>
            </a:r>
            <a:r>
              <a:rPr b="1" lang="en-US" sz="3000">
                <a:solidFill>
                  <a:schemeClr val="dk1"/>
                </a:solidFill>
                <a:latin typeface="Calibri"/>
                <a:ea typeface="Calibri"/>
                <a:cs typeface="Calibri"/>
                <a:sym typeface="Calibri"/>
              </a:rPr>
              <a:t>′</a:t>
            </a:r>
            <a:endParaRPr/>
          </a:p>
        </p:txBody>
      </p:sp>
      <p:sp>
        <p:nvSpPr>
          <p:cNvPr id="247" name="Google Shape;247;g25e732fbf72_0_78"/>
          <p:cNvSpPr txBox="1"/>
          <p:nvPr/>
        </p:nvSpPr>
        <p:spPr>
          <a:xfrm>
            <a:off x="11673800" y="3657600"/>
            <a:ext cx="609300" cy="646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US" sz="3000">
                <a:solidFill>
                  <a:schemeClr val="dk1"/>
                </a:solidFill>
                <a:latin typeface="Calibri"/>
                <a:ea typeface="Calibri"/>
                <a:cs typeface="Calibri"/>
                <a:sym typeface="Calibri"/>
              </a:rPr>
              <a:t>3′</a:t>
            </a:r>
            <a:endParaRPr/>
          </a:p>
        </p:txBody>
      </p:sp>
      <p:sp>
        <p:nvSpPr>
          <p:cNvPr id="248" name="Google Shape;248;g25e732fbf72_0_78"/>
          <p:cNvSpPr txBox="1"/>
          <p:nvPr/>
        </p:nvSpPr>
        <p:spPr>
          <a:xfrm>
            <a:off x="11673800" y="2971800"/>
            <a:ext cx="609300" cy="646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US" sz="3000">
                <a:solidFill>
                  <a:schemeClr val="dk1"/>
                </a:solidFill>
                <a:latin typeface="Calibri"/>
                <a:ea typeface="Calibri"/>
                <a:cs typeface="Calibri"/>
                <a:sym typeface="Calibri"/>
              </a:rPr>
              <a:t>5</a:t>
            </a:r>
            <a:r>
              <a:rPr b="1" lang="en-US" sz="3000">
                <a:solidFill>
                  <a:schemeClr val="dk1"/>
                </a:solidFill>
                <a:latin typeface="Calibri"/>
                <a:ea typeface="Calibri"/>
                <a:cs typeface="Calibri"/>
                <a:sym typeface="Calibri"/>
              </a:rPr>
              <a:t>′</a:t>
            </a:r>
            <a:endParaRPr/>
          </a:p>
        </p:txBody>
      </p:sp>
      <p:sp>
        <p:nvSpPr>
          <p:cNvPr id="249" name="Google Shape;249;g25e732fbf72_0_78"/>
          <p:cNvSpPr txBox="1"/>
          <p:nvPr/>
        </p:nvSpPr>
        <p:spPr>
          <a:xfrm>
            <a:off x="829025" y="2609575"/>
            <a:ext cx="10844700" cy="26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800">
                <a:latin typeface="Calibri"/>
                <a:ea typeface="Calibri"/>
                <a:cs typeface="Calibri"/>
                <a:sym typeface="Calibri"/>
              </a:rPr>
              <a:t>  </a:t>
            </a:r>
            <a:r>
              <a:rPr lang="en-US" sz="2200">
                <a:latin typeface="Calibri"/>
                <a:ea typeface="Calibri"/>
                <a:cs typeface="Calibri"/>
                <a:sym typeface="Calibri"/>
              </a:rPr>
              <a:t>A    C   G    T    T    A    C    T    T    A   C    T    T    A   C    T    T    A   C    T    T    A    C   G   C    C    G</a:t>
            </a:r>
            <a:endParaRPr sz="2200">
              <a:latin typeface="Calibri"/>
              <a:ea typeface="Calibri"/>
              <a:cs typeface="Calibri"/>
              <a:sym typeface="Calibri"/>
            </a:endParaRPr>
          </a:p>
        </p:txBody>
      </p:sp>
      <p:sp>
        <p:nvSpPr>
          <p:cNvPr id="250" name="Google Shape;250;g25e732fbf72_0_78"/>
          <p:cNvSpPr txBox="1"/>
          <p:nvPr/>
        </p:nvSpPr>
        <p:spPr>
          <a:xfrm>
            <a:off x="905225" y="4133575"/>
            <a:ext cx="10465800" cy="26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800">
                <a:latin typeface="Calibri"/>
                <a:ea typeface="Calibri"/>
                <a:cs typeface="Calibri"/>
                <a:sym typeface="Calibri"/>
              </a:rPr>
              <a:t>  </a:t>
            </a:r>
            <a:r>
              <a:rPr lang="en-US" sz="2200">
                <a:latin typeface="Calibri"/>
                <a:ea typeface="Calibri"/>
                <a:cs typeface="Calibri"/>
                <a:sym typeface="Calibri"/>
              </a:rPr>
              <a:t>T   G   C    A    A    T    G    A   A    T   G    A    A   T    G   A    A    T   G    A   A    T    G   C   G    G   C     </a:t>
            </a:r>
            <a:endParaRPr sz="2200">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g25e732fbf72_0_135"/>
          <p:cNvSpPr txBox="1"/>
          <p:nvPr/>
        </p:nvSpPr>
        <p:spPr>
          <a:xfrm>
            <a:off x="1757375" y="1201200"/>
            <a:ext cx="9168600" cy="841500"/>
          </a:xfrm>
          <a:prstGeom prst="rect">
            <a:avLst/>
          </a:prstGeom>
          <a:noFill/>
          <a:ln>
            <a:noFill/>
          </a:ln>
        </p:spPr>
        <p:txBody>
          <a:bodyPr anchorCtr="0" anchor="ctr" bIns="45700" lIns="91425" spcFirstLastPara="1" rIns="91425" wrap="square" tIns="45700">
            <a:noAutofit/>
          </a:bodyPr>
          <a:lstStyle/>
          <a:p>
            <a:pPr indent="0" lvl="0" marL="0" rtl="0" algn="l">
              <a:lnSpc>
                <a:spcPct val="70000"/>
              </a:lnSpc>
              <a:spcBef>
                <a:spcPts val="0"/>
              </a:spcBef>
              <a:spcAft>
                <a:spcPts val="0"/>
              </a:spcAft>
              <a:buSzPts val="852"/>
              <a:buNone/>
            </a:pPr>
            <a:r>
              <a:rPr lang="en-US" sz="4710">
                <a:latin typeface="Calibri"/>
                <a:ea typeface="Calibri"/>
                <a:cs typeface="Calibri"/>
                <a:sym typeface="Calibri"/>
              </a:rPr>
              <a:t> </a:t>
            </a:r>
            <a:r>
              <a:rPr lang="en-US" sz="4400">
                <a:solidFill>
                  <a:schemeClr val="dk1"/>
                </a:solidFill>
                <a:latin typeface="Calibri"/>
                <a:ea typeface="Calibri"/>
                <a:cs typeface="Calibri"/>
                <a:sym typeface="Calibri"/>
              </a:rPr>
              <a:t> Five repeated AATG units: [AATG]</a:t>
            </a:r>
            <a:r>
              <a:rPr baseline="-25000" lang="en-US" sz="4400">
                <a:solidFill>
                  <a:schemeClr val="dk1"/>
                </a:solidFill>
                <a:latin typeface="Calibri"/>
                <a:ea typeface="Calibri"/>
                <a:cs typeface="Calibri"/>
                <a:sym typeface="Calibri"/>
              </a:rPr>
              <a:t>5</a:t>
            </a:r>
            <a:endParaRPr sz="4400">
              <a:solidFill>
                <a:schemeClr val="dk1"/>
              </a:solidFill>
              <a:latin typeface="Calibri"/>
              <a:ea typeface="Calibri"/>
              <a:cs typeface="Calibri"/>
              <a:sym typeface="Calibri"/>
            </a:endParaRPr>
          </a:p>
          <a:p>
            <a:pPr indent="0" lvl="0" marL="0" rtl="0" algn="l">
              <a:lnSpc>
                <a:spcPct val="70000"/>
              </a:lnSpc>
              <a:spcBef>
                <a:spcPts val="0"/>
              </a:spcBef>
              <a:spcAft>
                <a:spcPts val="0"/>
              </a:spcAft>
              <a:buSzPts val="852"/>
              <a:buNone/>
            </a:pPr>
            <a:r>
              <a:t/>
            </a:r>
            <a:endParaRPr sz="3409">
              <a:latin typeface="Calibri"/>
              <a:ea typeface="Calibri"/>
              <a:cs typeface="Calibri"/>
              <a:sym typeface="Calibri"/>
            </a:endParaRPr>
          </a:p>
        </p:txBody>
      </p:sp>
      <p:sp>
        <p:nvSpPr>
          <p:cNvPr id="256" name="Google Shape;256;g25e732fbf72_0_135"/>
          <p:cNvSpPr txBox="1"/>
          <p:nvPr>
            <p:ph idx="12" type="sldNum"/>
          </p:nvPr>
        </p:nvSpPr>
        <p:spPr>
          <a:xfrm>
            <a:off x="11602610" y="6299373"/>
            <a:ext cx="4377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pic>
        <p:nvPicPr>
          <p:cNvPr id="257" name="Google Shape;257;g25e732fbf72_0_135"/>
          <p:cNvPicPr preferRelativeResize="0"/>
          <p:nvPr/>
        </p:nvPicPr>
        <p:blipFill>
          <a:blip r:embed="rId3">
            <a:alphaModFix/>
          </a:blip>
          <a:stretch>
            <a:fillRect/>
          </a:stretch>
        </p:blipFill>
        <p:spPr>
          <a:xfrm>
            <a:off x="42363" y="1814825"/>
            <a:ext cx="12107276" cy="3285900"/>
          </a:xfrm>
          <a:prstGeom prst="rect">
            <a:avLst/>
          </a:prstGeom>
          <a:noFill/>
          <a:ln>
            <a:noFill/>
          </a:ln>
        </p:spPr>
      </p:pic>
      <p:sp>
        <p:nvSpPr>
          <p:cNvPr id="258" name="Google Shape;258;g25e732fbf72_0_135"/>
          <p:cNvSpPr txBox="1"/>
          <p:nvPr/>
        </p:nvSpPr>
        <p:spPr>
          <a:xfrm>
            <a:off x="167600" y="2971800"/>
            <a:ext cx="609300" cy="646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US" sz="3000">
                <a:solidFill>
                  <a:schemeClr val="dk1"/>
                </a:solidFill>
                <a:latin typeface="Calibri"/>
                <a:ea typeface="Calibri"/>
                <a:cs typeface="Calibri"/>
                <a:sym typeface="Calibri"/>
              </a:rPr>
              <a:t>3′</a:t>
            </a:r>
            <a:endParaRPr/>
          </a:p>
        </p:txBody>
      </p:sp>
      <p:sp>
        <p:nvSpPr>
          <p:cNvPr id="259" name="Google Shape;259;g25e732fbf72_0_135"/>
          <p:cNvSpPr txBox="1"/>
          <p:nvPr/>
        </p:nvSpPr>
        <p:spPr>
          <a:xfrm>
            <a:off x="167600" y="3733800"/>
            <a:ext cx="609300" cy="646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US" sz="3000">
                <a:solidFill>
                  <a:schemeClr val="dk1"/>
                </a:solidFill>
                <a:latin typeface="Calibri"/>
                <a:ea typeface="Calibri"/>
                <a:cs typeface="Calibri"/>
                <a:sym typeface="Calibri"/>
              </a:rPr>
              <a:t>5′</a:t>
            </a:r>
            <a:endParaRPr/>
          </a:p>
        </p:txBody>
      </p:sp>
      <p:sp>
        <p:nvSpPr>
          <p:cNvPr id="260" name="Google Shape;260;g25e732fbf72_0_135"/>
          <p:cNvSpPr txBox="1"/>
          <p:nvPr/>
        </p:nvSpPr>
        <p:spPr>
          <a:xfrm>
            <a:off x="11673800" y="3657600"/>
            <a:ext cx="609300" cy="646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US" sz="3000">
                <a:solidFill>
                  <a:schemeClr val="dk1"/>
                </a:solidFill>
                <a:latin typeface="Calibri"/>
                <a:ea typeface="Calibri"/>
                <a:cs typeface="Calibri"/>
                <a:sym typeface="Calibri"/>
              </a:rPr>
              <a:t>3′</a:t>
            </a:r>
            <a:endParaRPr/>
          </a:p>
        </p:txBody>
      </p:sp>
      <p:sp>
        <p:nvSpPr>
          <p:cNvPr id="261" name="Google Shape;261;g25e732fbf72_0_135"/>
          <p:cNvSpPr txBox="1"/>
          <p:nvPr/>
        </p:nvSpPr>
        <p:spPr>
          <a:xfrm>
            <a:off x="11673800" y="2971800"/>
            <a:ext cx="609300" cy="646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US" sz="3000">
                <a:solidFill>
                  <a:schemeClr val="dk1"/>
                </a:solidFill>
                <a:latin typeface="Calibri"/>
                <a:ea typeface="Calibri"/>
                <a:cs typeface="Calibri"/>
                <a:sym typeface="Calibri"/>
              </a:rPr>
              <a:t>5′</a:t>
            </a:r>
            <a:endParaRPr/>
          </a:p>
        </p:txBody>
      </p:sp>
      <p:sp>
        <p:nvSpPr>
          <p:cNvPr id="262" name="Google Shape;262;g25e732fbf72_0_135"/>
          <p:cNvSpPr txBox="1"/>
          <p:nvPr/>
        </p:nvSpPr>
        <p:spPr>
          <a:xfrm>
            <a:off x="829025" y="2609575"/>
            <a:ext cx="10844700" cy="26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800">
                <a:latin typeface="Calibri"/>
                <a:ea typeface="Calibri"/>
                <a:cs typeface="Calibri"/>
                <a:sym typeface="Calibri"/>
              </a:rPr>
              <a:t>  </a:t>
            </a:r>
            <a:r>
              <a:rPr lang="en-US" sz="2200">
                <a:latin typeface="Calibri"/>
                <a:ea typeface="Calibri"/>
                <a:cs typeface="Calibri"/>
                <a:sym typeface="Calibri"/>
              </a:rPr>
              <a:t>A    C   G    T    T    A    C    T    T    A   C    T    T    A   C    T    T    A   C    T    T    A    C   G   C    C    G</a:t>
            </a:r>
            <a:endParaRPr sz="2200">
              <a:latin typeface="Calibri"/>
              <a:ea typeface="Calibri"/>
              <a:cs typeface="Calibri"/>
              <a:sym typeface="Calibri"/>
            </a:endParaRPr>
          </a:p>
        </p:txBody>
      </p:sp>
      <p:sp>
        <p:nvSpPr>
          <p:cNvPr id="263" name="Google Shape;263;g25e732fbf72_0_135"/>
          <p:cNvSpPr txBox="1"/>
          <p:nvPr/>
        </p:nvSpPr>
        <p:spPr>
          <a:xfrm>
            <a:off x="905225" y="4133575"/>
            <a:ext cx="10465800" cy="26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800">
                <a:latin typeface="Calibri"/>
                <a:ea typeface="Calibri"/>
                <a:cs typeface="Calibri"/>
                <a:sym typeface="Calibri"/>
              </a:rPr>
              <a:t>  </a:t>
            </a:r>
            <a:r>
              <a:rPr lang="en-US" sz="2200">
                <a:latin typeface="Calibri"/>
                <a:ea typeface="Calibri"/>
                <a:cs typeface="Calibri"/>
                <a:sym typeface="Calibri"/>
              </a:rPr>
              <a:t>T   G   C    A    A    T    G    A   A    T   G    A    A   T    G   A    A    T   G    A   A    T    G   C   G    G   C     </a:t>
            </a:r>
            <a:endParaRPr sz="2200">
              <a:latin typeface="Calibri"/>
              <a:ea typeface="Calibri"/>
              <a:cs typeface="Calibri"/>
              <a:sym typeface="Calibri"/>
            </a:endParaRPr>
          </a:p>
        </p:txBody>
      </p:sp>
      <p:sp>
        <p:nvSpPr>
          <p:cNvPr id="264" name="Google Shape;264;g25e732fbf72_0_135"/>
          <p:cNvSpPr/>
          <p:nvPr/>
        </p:nvSpPr>
        <p:spPr>
          <a:xfrm>
            <a:off x="2080150" y="3090375"/>
            <a:ext cx="1641300" cy="1113900"/>
          </a:xfrm>
          <a:prstGeom prst="rect">
            <a:avLst/>
          </a:prstGeom>
          <a:no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g25e732fbf72_0_135"/>
          <p:cNvSpPr/>
          <p:nvPr/>
        </p:nvSpPr>
        <p:spPr>
          <a:xfrm>
            <a:off x="3756550" y="3090375"/>
            <a:ext cx="1539600" cy="1113900"/>
          </a:xfrm>
          <a:prstGeom prst="rect">
            <a:avLst/>
          </a:prstGeom>
          <a:no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g25e732fbf72_0_135"/>
          <p:cNvSpPr/>
          <p:nvPr/>
        </p:nvSpPr>
        <p:spPr>
          <a:xfrm>
            <a:off x="5280550" y="3090375"/>
            <a:ext cx="1539600" cy="1113900"/>
          </a:xfrm>
          <a:prstGeom prst="rect">
            <a:avLst/>
          </a:prstGeom>
          <a:no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g25e732fbf72_0_135"/>
          <p:cNvSpPr/>
          <p:nvPr/>
        </p:nvSpPr>
        <p:spPr>
          <a:xfrm>
            <a:off x="6804550" y="3090375"/>
            <a:ext cx="1539600" cy="1113900"/>
          </a:xfrm>
          <a:prstGeom prst="rect">
            <a:avLst/>
          </a:prstGeom>
          <a:no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25e732fbf72_0_135"/>
          <p:cNvSpPr/>
          <p:nvPr/>
        </p:nvSpPr>
        <p:spPr>
          <a:xfrm>
            <a:off x="8328550" y="3090375"/>
            <a:ext cx="1539600" cy="1113900"/>
          </a:xfrm>
          <a:prstGeom prst="rect">
            <a:avLst/>
          </a:prstGeom>
          <a:no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g25e732fbf72_0_152"/>
          <p:cNvSpPr txBox="1"/>
          <p:nvPr>
            <p:ph idx="12" type="sldNum"/>
          </p:nvPr>
        </p:nvSpPr>
        <p:spPr>
          <a:xfrm>
            <a:off x="11602610" y="6299373"/>
            <a:ext cx="4377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274" name="Google Shape;274;g25e732fbf72_0_152"/>
          <p:cNvSpPr txBox="1"/>
          <p:nvPr/>
        </p:nvSpPr>
        <p:spPr>
          <a:xfrm>
            <a:off x="624775" y="1397600"/>
            <a:ext cx="11368500" cy="45978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1000"/>
              </a:spcBef>
              <a:spcAft>
                <a:spcPts val="0"/>
              </a:spcAft>
              <a:buNone/>
            </a:pPr>
            <a:r>
              <a:rPr b="1" lang="en-US" sz="3500">
                <a:solidFill>
                  <a:srgbClr val="000000"/>
                </a:solidFill>
                <a:latin typeface="Calibri"/>
                <a:ea typeface="Calibri"/>
                <a:cs typeface="Calibri"/>
                <a:sym typeface="Calibri"/>
              </a:rPr>
              <a:t>Short Tandem Repeats (STRs)</a:t>
            </a:r>
            <a:r>
              <a:rPr lang="en-US" sz="3500">
                <a:solidFill>
                  <a:srgbClr val="000000"/>
                </a:solidFill>
                <a:latin typeface="Calibri"/>
                <a:ea typeface="Calibri"/>
                <a:cs typeface="Calibri"/>
                <a:sym typeface="Calibri"/>
              </a:rPr>
              <a:t> = short repetitive units of nucleotides.  The number of “repeats” can vary at a particular locus in the genome.  For example, TPOX on Chromosome 2:</a:t>
            </a:r>
            <a:endParaRPr sz="3500">
              <a:solidFill>
                <a:srgbClr val="000000"/>
              </a:solidFill>
              <a:latin typeface="Calibri"/>
              <a:ea typeface="Calibri"/>
              <a:cs typeface="Calibri"/>
              <a:sym typeface="Calibri"/>
            </a:endParaRPr>
          </a:p>
          <a:p>
            <a:pPr indent="0" lvl="0" marL="0" rtl="0" algn="l">
              <a:lnSpc>
                <a:spcPct val="90000"/>
              </a:lnSpc>
              <a:spcBef>
                <a:spcPts val="1000"/>
              </a:spcBef>
              <a:spcAft>
                <a:spcPts val="0"/>
              </a:spcAft>
              <a:buNone/>
            </a:pPr>
            <a:r>
              <a:rPr lang="en-US" sz="2800">
                <a:solidFill>
                  <a:srgbClr val="000000"/>
                </a:solidFill>
                <a:latin typeface="Calibri"/>
                <a:ea typeface="Calibri"/>
                <a:cs typeface="Calibri"/>
                <a:sym typeface="Calibri"/>
              </a:rPr>
              <a:t> </a:t>
            </a:r>
            <a:endParaRPr sz="2800">
              <a:solidFill>
                <a:srgbClr val="000000"/>
              </a:solidFill>
              <a:latin typeface="Calibri"/>
              <a:ea typeface="Calibri"/>
              <a:cs typeface="Calibri"/>
              <a:sym typeface="Calibri"/>
            </a:endParaRPr>
          </a:p>
          <a:p>
            <a:pPr indent="0" lvl="0" marL="0" rtl="0" algn="l">
              <a:lnSpc>
                <a:spcPct val="90000"/>
              </a:lnSpc>
              <a:spcBef>
                <a:spcPts val="1000"/>
              </a:spcBef>
              <a:spcAft>
                <a:spcPts val="0"/>
              </a:spcAft>
              <a:buNone/>
            </a:pPr>
            <a:r>
              <a:t/>
            </a:r>
            <a:endParaRPr sz="2800">
              <a:solidFill>
                <a:srgbClr val="000000"/>
              </a:solidFill>
              <a:latin typeface="Calibri"/>
              <a:ea typeface="Calibri"/>
              <a:cs typeface="Calibri"/>
              <a:sym typeface="Calibri"/>
            </a:endParaRPr>
          </a:p>
        </p:txBody>
      </p:sp>
      <p:pic>
        <p:nvPicPr>
          <p:cNvPr id="275" name="Google Shape;275;g25e732fbf72_0_152"/>
          <p:cNvPicPr preferRelativeResize="0"/>
          <p:nvPr/>
        </p:nvPicPr>
        <p:blipFill>
          <a:blip r:embed="rId3">
            <a:alphaModFix/>
          </a:blip>
          <a:stretch>
            <a:fillRect/>
          </a:stretch>
        </p:blipFill>
        <p:spPr>
          <a:xfrm>
            <a:off x="243775" y="2183550"/>
            <a:ext cx="12067399" cy="3275075"/>
          </a:xfrm>
          <a:prstGeom prst="rect">
            <a:avLst/>
          </a:prstGeom>
          <a:noFill/>
          <a:ln>
            <a:noFill/>
          </a:ln>
        </p:spPr>
      </p:pic>
      <p:pic>
        <p:nvPicPr>
          <p:cNvPr id="276" name="Google Shape;276;g25e732fbf72_0_152"/>
          <p:cNvPicPr preferRelativeResize="0"/>
          <p:nvPr/>
        </p:nvPicPr>
        <p:blipFill>
          <a:blip r:embed="rId4">
            <a:alphaModFix/>
          </a:blip>
          <a:stretch>
            <a:fillRect/>
          </a:stretch>
        </p:blipFill>
        <p:spPr>
          <a:xfrm>
            <a:off x="2918000" y="3575400"/>
            <a:ext cx="9539451" cy="3498124"/>
          </a:xfrm>
          <a:prstGeom prst="rect">
            <a:avLst/>
          </a:prstGeom>
          <a:noFill/>
          <a:ln>
            <a:noFill/>
          </a:ln>
        </p:spPr>
      </p:pic>
      <p:sp>
        <p:nvSpPr>
          <p:cNvPr id="277" name="Google Shape;277;g25e732fbf72_0_152"/>
          <p:cNvSpPr txBox="1"/>
          <p:nvPr/>
        </p:nvSpPr>
        <p:spPr>
          <a:xfrm>
            <a:off x="1054125" y="4565273"/>
            <a:ext cx="9588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latin typeface="Calibri"/>
              <a:ea typeface="Calibri"/>
              <a:cs typeface="Calibri"/>
              <a:sym typeface="Calibri"/>
            </a:endParaRPr>
          </a:p>
          <a:p>
            <a:pPr indent="0" lvl="0" marL="0" rtl="0" algn="l">
              <a:spcBef>
                <a:spcPts val="0"/>
              </a:spcBef>
              <a:spcAft>
                <a:spcPts val="0"/>
              </a:spcAft>
              <a:buNone/>
            </a:pPr>
            <a:r>
              <a:rPr lang="en-US" sz="1800">
                <a:solidFill>
                  <a:srgbClr val="000000"/>
                </a:solidFill>
                <a:latin typeface="Calibri"/>
                <a:ea typeface="Calibri"/>
                <a:cs typeface="Calibri"/>
                <a:sym typeface="Calibri"/>
              </a:rPr>
              <a:t>[AATG]</a:t>
            </a:r>
            <a:r>
              <a:rPr baseline="-25000" lang="en-US" sz="1800">
                <a:solidFill>
                  <a:srgbClr val="000000"/>
                </a:solidFill>
                <a:latin typeface="Calibri"/>
                <a:ea typeface="Calibri"/>
                <a:cs typeface="Calibri"/>
                <a:sym typeface="Calibri"/>
              </a:rPr>
              <a:t>5</a:t>
            </a:r>
            <a:endParaRPr sz="1800">
              <a:latin typeface="Calibri"/>
              <a:ea typeface="Calibri"/>
              <a:cs typeface="Calibri"/>
              <a:sym typeface="Calibri"/>
            </a:endParaRPr>
          </a:p>
        </p:txBody>
      </p:sp>
      <p:sp>
        <p:nvSpPr>
          <p:cNvPr id="278" name="Google Shape;278;g25e732fbf72_0_152"/>
          <p:cNvSpPr txBox="1"/>
          <p:nvPr/>
        </p:nvSpPr>
        <p:spPr>
          <a:xfrm>
            <a:off x="4036300" y="6222925"/>
            <a:ext cx="12675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800">
                <a:latin typeface="Calibri"/>
                <a:ea typeface="Calibri"/>
                <a:cs typeface="Calibri"/>
                <a:sym typeface="Calibri"/>
              </a:rPr>
              <a:t>[AATG]</a:t>
            </a:r>
            <a:r>
              <a:rPr baseline="-25000" lang="en-US" sz="1800">
                <a:latin typeface="Calibri"/>
                <a:ea typeface="Calibri"/>
                <a:cs typeface="Calibri"/>
                <a:sym typeface="Calibri"/>
              </a:rPr>
              <a:t>3</a:t>
            </a:r>
            <a:endParaRPr baseline="-25000" sz="1800">
              <a:latin typeface="Calibri"/>
              <a:ea typeface="Calibri"/>
              <a:cs typeface="Calibri"/>
              <a:sym typeface="Calibri"/>
            </a:endParaRPr>
          </a:p>
        </p:txBody>
      </p:sp>
      <p:sp>
        <p:nvSpPr>
          <p:cNvPr id="279" name="Google Shape;279;g25e732fbf72_0_152"/>
          <p:cNvSpPr/>
          <p:nvPr/>
        </p:nvSpPr>
        <p:spPr>
          <a:xfrm>
            <a:off x="5280550" y="4842975"/>
            <a:ext cx="1641300" cy="1113900"/>
          </a:xfrm>
          <a:prstGeom prst="rect">
            <a:avLst/>
          </a:prstGeom>
          <a:no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g25e732fbf72_0_152"/>
          <p:cNvSpPr/>
          <p:nvPr/>
        </p:nvSpPr>
        <p:spPr>
          <a:xfrm>
            <a:off x="3832750" y="3395175"/>
            <a:ext cx="1641300" cy="1113900"/>
          </a:xfrm>
          <a:prstGeom prst="rect">
            <a:avLst/>
          </a:prstGeom>
          <a:no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25e732fbf72_0_152"/>
          <p:cNvSpPr/>
          <p:nvPr/>
        </p:nvSpPr>
        <p:spPr>
          <a:xfrm>
            <a:off x="5432950" y="3395175"/>
            <a:ext cx="1499400" cy="1113900"/>
          </a:xfrm>
          <a:prstGeom prst="rect">
            <a:avLst/>
          </a:prstGeom>
          <a:no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25e732fbf72_0_152"/>
          <p:cNvSpPr/>
          <p:nvPr/>
        </p:nvSpPr>
        <p:spPr>
          <a:xfrm>
            <a:off x="6956950" y="3395175"/>
            <a:ext cx="1499400" cy="1113900"/>
          </a:xfrm>
          <a:prstGeom prst="rect">
            <a:avLst/>
          </a:prstGeom>
          <a:no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25e732fbf72_0_152"/>
          <p:cNvSpPr/>
          <p:nvPr/>
        </p:nvSpPr>
        <p:spPr>
          <a:xfrm>
            <a:off x="8480950" y="3395175"/>
            <a:ext cx="1499400" cy="1113900"/>
          </a:xfrm>
          <a:prstGeom prst="rect">
            <a:avLst/>
          </a:prstGeom>
          <a:no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25e732fbf72_0_152"/>
          <p:cNvSpPr/>
          <p:nvPr/>
        </p:nvSpPr>
        <p:spPr>
          <a:xfrm>
            <a:off x="6956950" y="4842975"/>
            <a:ext cx="1499400" cy="1113900"/>
          </a:xfrm>
          <a:prstGeom prst="rect">
            <a:avLst/>
          </a:prstGeom>
          <a:no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g25e732fbf72_0_152"/>
          <p:cNvSpPr/>
          <p:nvPr/>
        </p:nvSpPr>
        <p:spPr>
          <a:xfrm>
            <a:off x="8480950" y="4842975"/>
            <a:ext cx="1499400" cy="1113900"/>
          </a:xfrm>
          <a:prstGeom prst="rect">
            <a:avLst/>
          </a:prstGeom>
          <a:no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25e732fbf72_0_152"/>
          <p:cNvSpPr/>
          <p:nvPr/>
        </p:nvSpPr>
        <p:spPr>
          <a:xfrm>
            <a:off x="2298250" y="3395175"/>
            <a:ext cx="1499400" cy="1113900"/>
          </a:xfrm>
          <a:prstGeom prst="rect">
            <a:avLst/>
          </a:prstGeom>
          <a:no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8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8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8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8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8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8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g25e732fbf72_0_189"/>
          <p:cNvSpPr txBox="1"/>
          <p:nvPr>
            <p:ph idx="12" type="sldNum"/>
          </p:nvPr>
        </p:nvSpPr>
        <p:spPr>
          <a:xfrm>
            <a:off x="11602610" y="6299373"/>
            <a:ext cx="4377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pic>
        <p:nvPicPr>
          <p:cNvPr id="292" name="Google Shape;292;g25e732fbf72_0_189"/>
          <p:cNvPicPr preferRelativeResize="0"/>
          <p:nvPr/>
        </p:nvPicPr>
        <p:blipFill>
          <a:blip r:embed="rId3">
            <a:alphaModFix/>
          </a:blip>
          <a:stretch>
            <a:fillRect/>
          </a:stretch>
        </p:blipFill>
        <p:spPr>
          <a:xfrm>
            <a:off x="243775" y="964350"/>
            <a:ext cx="12067399" cy="3275075"/>
          </a:xfrm>
          <a:prstGeom prst="rect">
            <a:avLst/>
          </a:prstGeom>
          <a:noFill/>
          <a:ln>
            <a:noFill/>
          </a:ln>
        </p:spPr>
      </p:pic>
      <p:pic>
        <p:nvPicPr>
          <p:cNvPr id="293" name="Google Shape;293;g25e732fbf72_0_189"/>
          <p:cNvPicPr preferRelativeResize="0"/>
          <p:nvPr/>
        </p:nvPicPr>
        <p:blipFill>
          <a:blip r:embed="rId4">
            <a:alphaModFix/>
          </a:blip>
          <a:stretch>
            <a:fillRect/>
          </a:stretch>
        </p:blipFill>
        <p:spPr>
          <a:xfrm>
            <a:off x="2918000" y="2356200"/>
            <a:ext cx="9539451" cy="3498124"/>
          </a:xfrm>
          <a:prstGeom prst="rect">
            <a:avLst/>
          </a:prstGeom>
          <a:noFill/>
          <a:ln>
            <a:noFill/>
          </a:ln>
        </p:spPr>
      </p:pic>
      <p:sp>
        <p:nvSpPr>
          <p:cNvPr id="294" name="Google Shape;294;g25e732fbf72_0_189"/>
          <p:cNvSpPr txBox="1"/>
          <p:nvPr/>
        </p:nvSpPr>
        <p:spPr>
          <a:xfrm>
            <a:off x="1054125" y="3269873"/>
            <a:ext cx="9588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latin typeface="Calibri"/>
              <a:ea typeface="Calibri"/>
              <a:cs typeface="Calibri"/>
              <a:sym typeface="Calibri"/>
            </a:endParaRPr>
          </a:p>
          <a:p>
            <a:pPr indent="0" lvl="0" marL="0" rtl="0" algn="l">
              <a:spcBef>
                <a:spcPts val="0"/>
              </a:spcBef>
              <a:spcAft>
                <a:spcPts val="0"/>
              </a:spcAft>
              <a:buNone/>
            </a:pPr>
            <a:r>
              <a:rPr lang="en-US" sz="1800">
                <a:solidFill>
                  <a:srgbClr val="000000"/>
                </a:solidFill>
                <a:latin typeface="Calibri"/>
                <a:ea typeface="Calibri"/>
                <a:cs typeface="Calibri"/>
                <a:sym typeface="Calibri"/>
              </a:rPr>
              <a:t>[AATG]</a:t>
            </a:r>
            <a:r>
              <a:rPr baseline="-25000" lang="en-US" sz="1800">
                <a:solidFill>
                  <a:srgbClr val="000000"/>
                </a:solidFill>
                <a:latin typeface="Calibri"/>
                <a:ea typeface="Calibri"/>
                <a:cs typeface="Calibri"/>
                <a:sym typeface="Calibri"/>
              </a:rPr>
              <a:t>5</a:t>
            </a:r>
            <a:endParaRPr sz="1800">
              <a:latin typeface="Calibri"/>
              <a:ea typeface="Calibri"/>
              <a:cs typeface="Calibri"/>
              <a:sym typeface="Calibri"/>
            </a:endParaRPr>
          </a:p>
        </p:txBody>
      </p:sp>
      <p:sp>
        <p:nvSpPr>
          <p:cNvPr id="295" name="Google Shape;295;g25e732fbf72_0_189"/>
          <p:cNvSpPr txBox="1"/>
          <p:nvPr/>
        </p:nvSpPr>
        <p:spPr>
          <a:xfrm>
            <a:off x="4036300" y="5079925"/>
            <a:ext cx="12675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800">
                <a:latin typeface="Calibri"/>
                <a:ea typeface="Calibri"/>
                <a:cs typeface="Calibri"/>
                <a:sym typeface="Calibri"/>
              </a:rPr>
              <a:t>[AATG]</a:t>
            </a:r>
            <a:r>
              <a:rPr baseline="-25000" lang="en-US" sz="1800">
                <a:latin typeface="Calibri"/>
                <a:ea typeface="Calibri"/>
                <a:cs typeface="Calibri"/>
                <a:sym typeface="Calibri"/>
              </a:rPr>
              <a:t>3</a:t>
            </a:r>
            <a:endParaRPr baseline="-25000" sz="1800">
              <a:latin typeface="Calibri"/>
              <a:ea typeface="Calibri"/>
              <a:cs typeface="Calibri"/>
              <a:sym typeface="Calibri"/>
            </a:endParaRPr>
          </a:p>
        </p:txBody>
      </p:sp>
      <p:sp>
        <p:nvSpPr>
          <p:cNvPr id="296" name="Google Shape;296;g25e732fbf72_0_189"/>
          <p:cNvSpPr txBox="1"/>
          <p:nvPr/>
        </p:nvSpPr>
        <p:spPr>
          <a:xfrm>
            <a:off x="838200" y="1066800"/>
            <a:ext cx="11092500" cy="7389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1000"/>
              </a:spcBef>
              <a:spcAft>
                <a:spcPts val="0"/>
              </a:spcAft>
              <a:buNone/>
            </a:pPr>
            <a:r>
              <a:rPr lang="en-US" sz="4000">
                <a:solidFill>
                  <a:schemeClr val="dk1"/>
                </a:solidFill>
                <a:latin typeface="Calibri"/>
                <a:ea typeface="Calibri"/>
                <a:cs typeface="Calibri"/>
                <a:sym typeface="Calibri"/>
              </a:rPr>
              <a:t>Compare both DNA molecules.  What do you notice?</a:t>
            </a:r>
            <a:endParaRPr/>
          </a:p>
        </p:txBody>
      </p:sp>
      <p:sp>
        <p:nvSpPr>
          <p:cNvPr id="297" name="Google Shape;297;g25e732fbf72_0_189"/>
          <p:cNvSpPr txBox="1"/>
          <p:nvPr/>
        </p:nvSpPr>
        <p:spPr>
          <a:xfrm>
            <a:off x="3120225" y="5902175"/>
            <a:ext cx="6191700" cy="708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3400">
                <a:latin typeface="Calibri"/>
                <a:ea typeface="Calibri"/>
                <a:cs typeface="Calibri"/>
                <a:sym typeface="Calibri"/>
              </a:rPr>
              <a:t>The flanking regions are identical</a:t>
            </a:r>
            <a:endParaRPr sz="3400">
              <a:latin typeface="Calibri"/>
              <a:ea typeface="Calibri"/>
              <a:cs typeface="Calibri"/>
              <a:sym typeface="Calibri"/>
            </a:endParaRPr>
          </a:p>
        </p:txBody>
      </p:sp>
      <p:sp>
        <p:nvSpPr>
          <p:cNvPr id="298" name="Google Shape;298;g25e732fbf72_0_189"/>
          <p:cNvSpPr/>
          <p:nvPr/>
        </p:nvSpPr>
        <p:spPr>
          <a:xfrm>
            <a:off x="838200" y="2203800"/>
            <a:ext cx="1429500" cy="1237200"/>
          </a:xfrm>
          <a:prstGeom prst="rect">
            <a:avLst/>
          </a:prstGeom>
          <a:no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25e732fbf72_0_189"/>
          <p:cNvSpPr/>
          <p:nvPr/>
        </p:nvSpPr>
        <p:spPr>
          <a:xfrm>
            <a:off x="3868900" y="3651600"/>
            <a:ext cx="1446900" cy="1237200"/>
          </a:xfrm>
          <a:prstGeom prst="rect">
            <a:avLst/>
          </a:prstGeom>
          <a:no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g25e732fbf72_0_189"/>
          <p:cNvSpPr/>
          <p:nvPr/>
        </p:nvSpPr>
        <p:spPr>
          <a:xfrm>
            <a:off x="10037325" y="2179500"/>
            <a:ext cx="1803600" cy="1237200"/>
          </a:xfrm>
          <a:prstGeom prst="rect">
            <a:avLst/>
          </a:prstGeom>
          <a:no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g25e732fbf72_0_189"/>
          <p:cNvSpPr/>
          <p:nvPr/>
        </p:nvSpPr>
        <p:spPr>
          <a:xfrm>
            <a:off x="10037325" y="3474900"/>
            <a:ext cx="1803600" cy="1237200"/>
          </a:xfrm>
          <a:prstGeom prst="rect">
            <a:avLst/>
          </a:prstGeom>
          <a:no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0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g25e732fbf72_0_182"/>
          <p:cNvSpPr txBox="1"/>
          <p:nvPr>
            <p:ph idx="12" type="sldNum"/>
          </p:nvPr>
        </p:nvSpPr>
        <p:spPr>
          <a:xfrm>
            <a:off x="11602610" y="6299373"/>
            <a:ext cx="4377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307" name="Google Shape;307;g25e732fbf72_0_182"/>
          <p:cNvSpPr txBox="1"/>
          <p:nvPr/>
        </p:nvSpPr>
        <p:spPr>
          <a:xfrm>
            <a:off x="2567675" y="1226450"/>
            <a:ext cx="7491900" cy="1325700"/>
          </a:xfrm>
          <a:prstGeom prst="rect">
            <a:avLst/>
          </a:prstGeom>
          <a:noFill/>
          <a:ln>
            <a:noFill/>
          </a:ln>
        </p:spPr>
        <p:txBody>
          <a:bodyPr anchorCtr="0" anchor="ctr" bIns="45700" lIns="91425" spcFirstLastPara="1" rIns="91425" wrap="square" tIns="45700">
            <a:normAutofit fontScale="92500"/>
          </a:bodyPr>
          <a:lstStyle/>
          <a:p>
            <a:pPr indent="0" lvl="0" marL="0" rtl="0" algn="ctr">
              <a:lnSpc>
                <a:spcPct val="90000"/>
              </a:lnSpc>
              <a:spcBef>
                <a:spcPts val="0"/>
              </a:spcBef>
              <a:spcAft>
                <a:spcPts val="0"/>
              </a:spcAft>
              <a:buNone/>
            </a:pPr>
            <a:r>
              <a:rPr lang="en-US" sz="4400">
                <a:solidFill>
                  <a:srgbClr val="000000"/>
                </a:solidFill>
                <a:latin typeface="Calibri"/>
                <a:ea typeface="Calibri"/>
                <a:cs typeface="Calibri"/>
                <a:sym typeface="Calibri"/>
              </a:rPr>
              <a:t>What Causes a Different Number of Repeated Nucleotide Units?</a:t>
            </a:r>
            <a:endParaRPr sz="4400">
              <a:solidFill>
                <a:srgbClr val="000000"/>
              </a:solidFill>
              <a:latin typeface="Calibri"/>
              <a:ea typeface="Calibri"/>
              <a:cs typeface="Calibri"/>
              <a:sym typeface="Calibri"/>
            </a:endParaRPr>
          </a:p>
        </p:txBody>
      </p:sp>
      <p:pic>
        <p:nvPicPr>
          <p:cNvPr id="308" name="Google Shape;308;g25e732fbf72_0_182"/>
          <p:cNvPicPr preferRelativeResize="0"/>
          <p:nvPr/>
        </p:nvPicPr>
        <p:blipFill>
          <a:blip r:embed="rId3">
            <a:alphaModFix/>
          </a:blip>
          <a:stretch>
            <a:fillRect/>
          </a:stretch>
        </p:blipFill>
        <p:spPr>
          <a:xfrm>
            <a:off x="5034550" y="3087650"/>
            <a:ext cx="2122900" cy="2122900"/>
          </a:xfrm>
          <a:prstGeom prst="rect">
            <a:avLst/>
          </a:prstGeom>
          <a:noFill/>
          <a:ln>
            <a:noFill/>
          </a:ln>
        </p:spPr>
      </p:pic>
      <p:sp>
        <p:nvSpPr>
          <p:cNvPr id="309" name="Google Shape;309;g25e732fbf72_0_182"/>
          <p:cNvSpPr txBox="1"/>
          <p:nvPr/>
        </p:nvSpPr>
        <p:spPr>
          <a:xfrm>
            <a:off x="152400" y="152400"/>
            <a:ext cx="3000000" cy="692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100">
                <a:solidFill>
                  <a:schemeClr val="dk1"/>
                </a:solidFill>
              </a:rPr>
              <a:t>Pub Med Central: </a:t>
            </a:r>
            <a:r>
              <a:rPr lang="en-US" sz="1100" u="sng">
                <a:solidFill>
                  <a:srgbClr val="2200CC"/>
                </a:solidFill>
                <a:hlinkClick r:id="rId4">
                  <a:extLst>
                    <a:ext uri="{A12FA001-AC4F-418D-AE19-62706E023703}">
                      <ahyp:hlinkClr val="tx"/>
                    </a:ext>
                  </a:extLst>
                </a:hlinkClick>
              </a:rPr>
              <a:t>https://www.ncbi.nlm.nih.gov/pmc/articles/PMC5054066/</a:t>
            </a:r>
            <a:r>
              <a:rPr lang="en-US" sz="1100">
                <a:solidFill>
                  <a:schemeClr val="dk1"/>
                </a:solidFill>
              </a:rPr>
              <a:t>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sp>
        <p:nvSpPr>
          <p:cNvPr id="314" name="Google Shape;314;g296acf7518a_0_87"/>
          <p:cNvSpPr txBox="1"/>
          <p:nvPr>
            <p:ph idx="12" type="sldNum"/>
          </p:nvPr>
        </p:nvSpPr>
        <p:spPr>
          <a:xfrm>
            <a:off x="11602610" y="6299373"/>
            <a:ext cx="4377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315" name="Google Shape;315;g296acf7518a_0_87"/>
          <p:cNvSpPr txBox="1"/>
          <p:nvPr/>
        </p:nvSpPr>
        <p:spPr>
          <a:xfrm>
            <a:off x="422525" y="784125"/>
            <a:ext cx="11691900" cy="13257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None/>
            </a:pPr>
            <a:r>
              <a:rPr lang="en-US" sz="4400">
                <a:solidFill>
                  <a:srgbClr val="000000"/>
                </a:solidFill>
                <a:latin typeface="Calibri"/>
                <a:ea typeface="Calibri"/>
                <a:cs typeface="Calibri"/>
                <a:sym typeface="Calibri"/>
              </a:rPr>
              <a:t>Typical Replication </a:t>
            </a:r>
            <a:endParaRPr sz="4400">
              <a:solidFill>
                <a:srgbClr val="000000"/>
              </a:solidFill>
              <a:latin typeface="Calibri"/>
              <a:ea typeface="Calibri"/>
              <a:cs typeface="Calibri"/>
              <a:sym typeface="Calibri"/>
            </a:endParaRPr>
          </a:p>
        </p:txBody>
      </p:sp>
      <p:sp>
        <p:nvSpPr>
          <p:cNvPr id="316" name="Google Shape;316;g296acf7518a_0_87"/>
          <p:cNvSpPr txBox="1"/>
          <p:nvPr/>
        </p:nvSpPr>
        <p:spPr>
          <a:xfrm>
            <a:off x="6930225" y="2614975"/>
            <a:ext cx="3309300" cy="954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500">
                <a:latin typeface="Calibri"/>
                <a:ea typeface="Calibri"/>
                <a:cs typeface="Calibri"/>
                <a:sym typeface="Calibri"/>
              </a:rPr>
              <a:t>6 Repeat Units on Template Strand (Gray)</a:t>
            </a:r>
            <a:endParaRPr baseline="-25000" sz="2500">
              <a:latin typeface="Calibri"/>
              <a:ea typeface="Calibri"/>
              <a:cs typeface="Calibri"/>
              <a:sym typeface="Calibri"/>
            </a:endParaRPr>
          </a:p>
        </p:txBody>
      </p:sp>
      <p:sp>
        <p:nvSpPr>
          <p:cNvPr id="317" name="Google Shape;317;g296acf7518a_0_87"/>
          <p:cNvSpPr txBox="1"/>
          <p:nvPr/>
        </p:nvSpPr>
        <p:spPr>
          <a:xfrm>
            <a:off x="1516425" y="4629425"/>
            <a:ext cx="2631000" cy="769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1900">
                <a:latin typeface="Calibri"/>
                <a:ea typeface="Calibri"/>
                <a:cs typeface="Calibri"/>
                <a:sym typeface="Calibri"/>
              </a:rPr>
              <a:t>Newly synthesized strand is orange</a:t>
            </a:r>
            <a:endParaRPr sz="1900">
              <a:latin typeface="Calibri"/>
              <a:ea typeface="Calibri"/>
              <a:cs typeface="Calibri"/>
              <a:sym typeface="Calibri"/>
            </a:endParaRPr>
          </a:p>
        </p:txBody>
      </p:sp>
      <p:pic>
        <p:nvPicPr>
          <p:cNvPr id="318" name="Google Shape;318;g296acf7518a_0_87"/>
          <p:cNvPicPr preferRelativeResize="0"/>
          <p:nvPr/>
        </p:nvPicPr>
        <p:blipFill>
          <a:blip r:embed="rId3">
            <a:alphaModFix/>
          </a:blip>
          <a:stretch>
            <a:fillRect/>
          </a:stretch>
        </p:blipFill>
        <p:spPr>
          <a:xfrm>
            <a:off x="233375" y="2277664"/>
            <a:ext cx="5427900" cy="1578586"/>
          </a:xfrm>
          <a:prstGeom prst="rect">
            <a:avLst/>
          </a:prstGeom>
          <a:noFill/>
          <a:ln>
            <a:noFill/>
          </a:ln>
        </p:spPr>
      </p:pic>
      <p:sp>
        <p:nvSpPr>
          <p:cNvPr id="319" name="Google Shape;319;g296acf7518a_0_87"/>
          <p:cNvSpPr/>
          <p:nvPr/>
        </p:nvSpPr>
        <p:spPr>
          <a:xfrm>
            <a:off x="1272675" y="3768825"/>
            <a:ext cx="559800" cy="492900"/>
          </a:xfrm>
          <a:prstGeom prst="ellipse">
            <a:avLst/>
          </a:prstGeom>
          <a:solidFill>
            <a:srgbClr val="00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US" sz="2200">
                <a:latin typeface="Calibri"/>
                <a:ea typeface="Calibri"/>
                <a:cs typeface="Calibri"/>
                <a:sym typeface="Calibri"/>
              </a:rPr>
              <a:t>1</a:t>
            </a:r>
            <a:endParaRPr b="1" sz="2200">
              <a:latin typeface="Calibri"/>
              <a:ea typeface="Calibri"/>
              <a:cs typeface="Calibri"/>
              <a:sym typeface="Calibri"/>
            </a:endParaRPr>
          </a:p>
        </p:txBody>
      </p:sp>
      <p:sp>
        <p:nvSpPr>
          <p:cNvPr id="320" name="Google Shape;320;g296acf7518a_0_87"/>
          <p:cNvSpPr txBox="1"/>
          <p:nvPr/>
        </p:nvSpPr>
        <p:spPr>
          <a:xfrm>
            <a:off x="2093475" y="3736725"/>
            <a:ext cx="1885200" cy="492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2600">
                <a:latin typeface="Calibri"/>
                <a:ea typeface="Calibri"/>
                <a:cs typeface="Calibri"/>
                <a:sym typeface="Calibri"/>
              </a:rPr>
              <a:t>Replication</a:t>
            </a:r>
            <a:endParaRPr b="1" sz="2600">
              <a:latin typeface="Calibri"/>
              <a:ea typeface="Calibri"/>
              <a:cs typeface="Calibri"/>
              <a:sym typeface="Calibri"/>
            </a:endParaRPr>
          </a:p>
        </p:txBody>
      </p:sp>
      <p:sp>
        <p:nvSpPr>
          <p:cNvPr id="321" name="Google Shape;321;g296acf7518a_0_87"/>
          <p:cNvSpPr/>
          <p:nvPr/>
        </p:nvSpPr>
        <p:spPr>
          <a:xfrm>
            <a:off x="5707375" y="2835850"/>
            <a:ext cx="950700" cy="383100"/>
          </a:xfrm>
          <a:prstGeom prst="rightArrow">
            <a:avLst>
              <a:gd fmla="val 50000" name="adj1"/>
              <a:gd fmla="val 50000" name="adj2"/>
            </a:avLst>
          </a:prstGeom>
          <a:solidFill>
            <a:srgbClr val="0000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1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2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pic>
        <p:nvPicPr>
          <p:cNvPr id="115" name="Google Shape;115;p3"/>
          <p:cNvPicPr preferRelativeResize="0"/>
          <p:nvPr/>
        </p:nvPicPr>
        <p:blipFill rotWithShape="1">
          <a:blip r:embed="rId3">
            <a:alphaModFix/>
          </a:blip>
          <a:srcRect b="0" l="0" r="0" t="20992"/>
          <a:stretch/>
        </p:blipFill>
        <p:spPr>
          <a:xfrm>
            <a:off x="612100" y="996700"/>
            <a:ext cx="11476623" cy="5104925"/>
          </a:xfrm>
          <a:prstGeom prst="rect">
            <a:avLst/>
          </a:prstGeom>
          <a:noFill/>
          <a:ln>
            <a:noFill/>
          </a:ln>
        </p:spPr>
      </p:pic>
      <p:sp>
        <p:nvSpPr>
          <p:cNvPr id="116" name="Google Shape;116;p3"/>
          <p:cNvSpPr txBox="1"/>
          <p:nvPr>
            <p:ph idx="12" type="sldNum"/>
          </p:nvPr>
        </p:nvSpPr>
        <p:spPr>
          <a:xfrm>
            <a:off x="11602610" y="6299373"/>
            <a:ext cx="4377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sp>
        <p:nvSpPr>
          <p:cNvPr id="326" name="Google Shape;326;g296acf7518a_0_112"/>
          <p:cNvSpPr txBox="1"/>
          <p:nvPr>
            <p:ph idx="12" type="sldNum"/>
          </p:nvPr>
        </p:nvSpPr>
        <p:spPr>
          <a:xfrm>
            <a:off x="11602610" y="6299373"/>
            <a:ext cx="4377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327" name="Google Shape;327;g296acf7518a_0_112"/>
          <p:cNvSpPr txBox="1"/>
          <p:nvPr/>
        </p:nvSpPr>
        <p:spPr>
          <a:xfrm>
            <a:off x="422525" y="784125"/>
            <a:ext cx="11691900" cy="13257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None/>
            </a:pPr>
            <a:r>
              <a:rPr lang="en-US" sz="4400">
                <a:solidFill>
                  <a:srgbClr val="000000"/>
                </a:solidFill>
                <a:latin typeface="Calibri"/>
                <a:ea typeface="Calibri"/>
                <a:cs typeface="Calibri"/>
                <a:sym typeface="Calibri"/>
              </a:rPr>
              <a:t>Typical Repli</a:t>
            </a:r>
            <a:r>
              <a:rPr lang="en-US" sz="4400">
                <a:latin typeface="Calibri"/>
                <a:ea typeface="Calibri"/>
                <a:cs typeface="Calibri"/>
                <a:sym typeface="Calibri"/>
              </a:rPr>
              <a:t>cation…</a:t>
            </a:r>
            <a:r>
              <a:rPr lang="en-US" sz="4400">
                <a:solidFill>
                  <a:srgbClr val="000000"/>
                </a:solidFill>
                <a:latin typeface="Calibri"/>
                <a:ea typeface="Calibri"/>
                <a:cs typeface="Calibri"/>
                <a:sym typeface="Calibri"/>
              </a:rPr>
              <a:t> </a:t>
            </a:r>
            <a:endParaRPr sz="4400">
              <a:solidFill>
                <a:srgbClr val="000000"/>
              </a:solidFill>
              <a:latin typeface="Calibri"/>
              <a:ea typeface="Calibri"/>
              <a:cs typeface="Calibri"/>
              <a:sym typeface="Calibri"/>
            </a:endParaRPr>
          </a:p>
        </p:txBody>
      </p:sp>
      <p:sp>
        <p:nvSpPr>
          <p:cNvPr id="328" name="Google Shape;328;g296acf7518a_0_112"/>
          <p:cNvSpPr txBox="1"/>
          <p:nvPr/>
        </p:nvSpPr>
        <p:spPr>
          <a:xfrm>
            <a:off x="1516425" y="4629425"/>
            <a:ext cx="2631000" cy="769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1900">
                <a:latin typeface="Calibri"/>
                <a:ea typeface="Calibri"/>
                <a:cs typeface="Calibri"/>
                <a:sym typeface="Calibri"/>
              </a:rPr>
              <a:t>Newly synthesized strand is orange</a:t>
            </a:r>
            <a:endParaRPr sz="1900">
              <a:latin typeface="Calibri"/>
              <a:ea typeface="Calibri"/>
              <a:cs typeface="Calibri"/>
              <a:sym typeface="Calibri"/>
            </a:endParaRPr>
          </a:p>
        </p:txBody>
      </p:sp>
      <p:pic>
        <p:nvPicPr>
          <p:cNvPr id="329" name="Google Shape;329;g296acf7518a_0_112"/>
          <p:cNvPicPr preferRelativeResize="0"/>
          <p:nvPr/>
        </p:nvPicPr>
        <p:blipFill>
          <a:blip r:embed="rId3">
            <a:alphaModFix/>
          </a:blip>
          <a:stretch>
            <a:fillRect/>
          </a:stretch>
        </p:blipFill>
        <p:spPr>
          <a:xfrm>
            <a:off x="233375" y="2277664"/>
            <a:ext cx="5427900" cy="1578586"/>
          </a:xfrm>
          <a:prstGeom prst="rect">
            <a:avLst/>
          </a:prstGeom>
          <a:noFill/>
          <a:ln>
            <a:noFill/>
          </a:ln>
        </p:spPr>
      </p:pic>
      <p:sp>
        <p:nvSpPr>
          <p:cNvPr id="330" name="Google Shape;330;g296acf7518a_0_112"/>
          <p:cNvSpPr/>
          <p:nvPr/>
        </p:nvSpPr>
        <p:spPr>
          <a:xfrm>
            <a:off x="1272675" y="3768825"/>
            <a:ext cx="559800" cy="492900"/>
          </a:xfrm>
          <a:prstGeom prst="ellipse">
            <a:avLst/>
          </a:prstGeom>
          <a:solidFill>
            <a:srgbClr val="00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US" sz="2200">
                <a:latin typeface="Calibri"/>
                <a:ea typeface="Calibri"/>
                <a:cs typeface="Calibri"/>
                <a:sym typeface="Calibri"/>
              </a:rPr>
              <a:t>1</a:t>
            </a:r>
            <a:endParaRPr b="1" sz="2200">
              <a:latin typeface="Calibri"/>
              <a:ea typeface="Calibri"/>
              <a:cs typeface="Calibri"/>
              <a:sym typeface="Calibri"/>
            </a:endParaRPr>
          </a:p>
        </p:txBody>
      </p:sp>
      <p:sp>
        <p:nvSpPr>
          <p:cNvPr id="331" name="Google Shape;331;g296acf7518a_0_112"/>
          <p:cNvSpPr txBox="1"/>
          <p:nvPr/>
        </p:nvSpPr>
        <p:spPr>
          <a:xfrm>
            <a:off x="2093475" y="3736725"/>
            <a:ext cx="1885200" cy="492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2600">
                <a:latin typeface="Calibri"/>
                <a:ea typeface="Calibri"/>
                <a:cs typeface="Calibri"/>
                <a:sym typeface="Calibri"/>
              </a:rPr>
              <a:t>Replication</a:t>
            </a:r>
            <a:endParaRPr b="1" sz="2600">
              <a:latin typeface="Calibri"/>
              <a:ea typeface="Calibri"/>
              <a:cs typeface="Calibri"/>
              <a:sym typeface="Calibri"/>
            </a:endParaRPr>
          </a:p>
        </p:txBody>
      </p:sp>
      <p:sp>
        <p:nvSpPr>
          <p:cNvPr id="332" name="Google Shape;332;g296acf7518a_0_112"/>
          <p:cNvSpPr/>
          <p:nvPr/>
        </p:nvSpPr>
        <p:spPr>
          <a:xfrm>
            <a:off x="5707375" y="2835850"/>
            <a:ext cx="950700" cy="383100"/>
          </a:xfrm>
          <a:prstGeom prst="rightArrow">
            <a:avLst>
              <a:gd fmla="val 50000" name="adj1"/>
              <a:gd fmla="val 50000" name="adj2"/>
            </a:avLst>
          </a:prstGeom>
          <a:solidFill>
            <a:srgbClr val="0000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pic>
        <p:nvPicPr>
          <p:cNvPr id="333" name="Google Shape;333;g296acf7518a_0_112"/>
          <p:cNvPicPr preferRelativeResize="0"/>
          <p:nvPr/>
        </p:nvPicPr>
        <p:blipFill>
          <a:blip r:embed="rId4">
            <a:alphaModFix/>
          </a:blip>
          <a:stretch>
            <a:fillRect/>
          </a:stretch>
        </p:blipFill>
        <p:spPr>
          <a:xfrm>
            <a:off x="6708100" y="2002158"/>
            <a:ext cx="5427900" cy="1765843"/>
          </a:xfrm>
          <a:prstGeom prst="rect">
            <a:avLst/>
          </a:prstGeom>
          <a:noFill/>
          <a:ln>
            <a:noFill/>
          </a:ln>
        </p:spPr>
      </p:pic>
      <p:sp>
        <p:nvSpPr>
          <p:cNvPr id="334" name="Google Shape;334;g296acf7518a_0_112"/>
          <p:cNvSpPr/>
          <p:nvPr/>
        </p:nvSpPr>
        <p:spPr>
          <a:xfrm>
            <a:off x="7597275" y="3768825"/>
            <a:ext cx="559800" cy="492900"/>
          </a:xfrm>
          <a:prstGeom prst="ellipse">
            <a:avLst/>
          </a:prstGeom>
          <a:solidFill>
            <a:srgbClr val="00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US" sz="2200">
                <a:latin typeface="Calibri"/>
                <a:ea typeface="Calibri"/>
                <a:cs typeface="Calibri"/>
                <a:sym typeface="Calibri"/>
              </a:rPr>
              <a:t>2</a:t>
            </a:r>
            <a:endParaRPr b="1" sz="2200">
              <a:latin typeface="Calibri"/>
              <a:ea typeface="Calibri"/>
              <a:cs typeface="Calibri"/>
              <a:sym typeface="Calibri"/>
            </a:endParaRPr>
          </a:p>
        </p:txBody>
      </p:sp>
      <p:sp>
        <p:nvSpPr>
          <p:cNvPr id="335" name="Google Shape;335;g296acf7518a_0_112"/>
          <p:cNvSpPr txBox="1"/>
          <p:nvPr/>
        </p:nvSpPr>
        <p:spPr>
          <a:xfrm>
            <a:off x="8418075" y="3736725"/>
            <a:ext cx="3622200" cy="492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2600">
                <a:latin typeface="Calibri"/>
                <a:ea typeface="Calibri"/>
                <a:cs typeface="Calibri"/>
                <a:sym typeface="Calibri"/>
              </a:rPr>
              <a:t>Strand </a:t>
            </a:r>
            <a:r>
              <a:rPr b="1" lang="en-US" sz="2600">
                <a:latin typeface="Calibri"/>
                <a:ea typeface="Calibri"/>
                <a:cs typeface="Calibri"/>
                <a:sym typeface="Calibri"/>
              </a:rPr>
              <a:t>Dissociation</a:t>
            </a:r>
            <a:endParaRPr b="1" sz="2600">
              <a:latin typeface="Calibri"/>
              <a:ea typeface="Calibri"/>
              <a:cs typeface="Calibri"/>
              <a:sym typeface="Calibri"/>
            </a:endParaRPr>
          </a:p>
        </p:txBody>
      </p:sp>
      <p:sp>
        <p:nvSpPr>
          <p:cNvPr id="336" name="Google Shape;336;g296acf7518a_0_112"/>
          <p:cNvSpPr txBox="1"/>
          <p:nvPr/>
        </p:nvSpPr>
        <p:spPr>
          <a:xfrm>
            <a:off x="7239000" y="4477525"/>
            <a:ext cx="4713000" cy="1062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900">
                <a:latin typeface="Calibri"/>
                <a:ea typeface="Calibri"/>
                <a:cs typeface="Calibri"/>
                <a:sym typeface="Calibri"/>
              </a:rPr>
              <a:t>Polymerase pauses and can be temporarily released. The end of the newly synthesized strand can dissociate from the template </a:t>
            </a:r>
            <a:endParaRPr sz="1900">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3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3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3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3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40" name="Shape 340"/>
        <p:cNvGrpSpPr/>
        <p:nvPr/>
      </p:nvGrpSpPr>
      <p:grpSpPr>
        <a:xfrm>
          <a:off x="0" y="0"/>
          <a:ext cx="0" cy="0"/>
          <a:chOff x="0" y="0"/>
          <a:chExt cx="0" cy="0"/>
        </a:xfrm>
      </p:grpSpPr>
      <p:sp>
        <p:nvSpPr>
          <p:cNvPr id="341" name="Google Shape;341;g296acf7518a_0_36"/>
          <p:cNvSpPr txBox="1"/>
          <p:nvPr>
            <p:ph idx="12" type="sldNum"/>
          </p:nvPr>
        </p:nvSpPr>
        <p:spPr>
          <a:xfrm>
            <a:off x="11602610" y="6299373"/>
            <a:ext cx="4377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342" name="Google Shape;342;g296acf7518a_0_36"/>
          <p:cNvSpPr/>
          <p:nvPr/>
        </p:nvSpPr>
        <p:spPr>
          <a:xfrm>
            <a:off x="1083925" y="5126875"/>
            <a:ext cx="591900" cy="313200"/>
          </a:xfrm>
          <a:prstGeom prst="rect">
            <a:avLst/>
          </a:prstGeom>
          <a:solidFill>
            <a:srgbClr val="F9CB9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343" name="Google Shape;343;g296acf7518a_0_36"/>
          <p:cNvSpPr/>
          <p:nvPr/>
        </p:nvSpPr>
        <p:spPr>
          <a:xfrm>
            <a:off x="1845925" y="5126875"/>
            <a:ext cx="591900" cy="313200"/>
          </a:xfrm>
          <a:prstGeom prst="rect">
            <a:avLst/>
          </a:prstGeom>
          <a:solidFill>
            <a:srgbClr val="F9CB9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344" name="Google Shape;344;g296acf7518a_0_36"/>
          <p:cNvSpPr/>
          <p:nvPr/>
        </p:nvSpPr>
        <p:spPr>
          <a:xfrm>
            <a:off x="2607925" y="5126875"/>
            <a:ext cx="591900" cy="313200"/>
          </a:xfrm>
          <a:prstGeom prst="rect">
            <a:avLst/>
          </a:prstGeom>
          <a:solidFill>
            <a:srgbClr val="F9CB9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345" name="Google Shape;345;g296acf7518a_0_36"/>
          <p:cNvSpPr/>
          <p:nvPr/>
        </p:nvSpPr>
        <p:spPr>
          <a:xfrm>
            <a:off x="3369925" y="5126875"/>
            <a:ext cx="591900" cy="313200"/>
          </a:xfrm>
          <a:prstGeom prst="rect">
            <a:avLst/>
          </a:prstGeom>
          <a:solidFill>
            <a:srgbClr val="F9CB9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346" name="Google Shape;346;g296acf7518a_0_36"/>
          <p:cNvSpPr/>
          <p:nvPr/>
        </p:nvSpPr>
        <p:spPr>
          <a:xfrm>
            <a:off x="1083925" y="5584075"/>
            <a:ext cx="591900" cy="313200"/>
          </a:xfrm>
          <a:prstGeom prst="rect">
            <a:avLst/>
          </a:prstGeom>
          <a:solidFill>
            <a:srgbClr val="CCCC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347" name="Google Shape;347;g296acf7518a_0_36"/>
          <p:cNvSpPr/>
          <p:nvPr/>
        </p:nvSpPr>
        <p:spPr>
          <a:xfrm>
            <a:off x="1845925" y="5584075"/>
            <a:ext cx="591900" cy="313200"/>
          </a:xfrm>
          <a:prstGeom prst="rect">
            <a:avLst/>
          </a:prstGeom>
          <a:solidFill>
            <a:srgbClr val="CCCC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348" name="Google Shape;348;g296acf7518a_0_36"/>
          <p:cNvSpPr/>
          <p:nvPr/>
        </p:nvSpPr>
        <p:spPr>
          <a:xfrm>
            <a:off x="2607925" y="5584075"/>
            <a:ext cx="591900" cy="313200"/>
          </a:xfrm>
          <a:prstGeom prst="rect">
            <a:avLst/>
          </a:prstGeom>
          <a:solidFill>
            <a:srgbClr val="CCCC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349" name="Google Shape;349;g296acf7518a_0_36"/>
          <p:cNvSpPr/>
          <p:nvPr/>
        </p:nvSpPr>
        <p:spPr>
          <a:xfrm>
            <a:off x="3369925" y="5584075"/>
            <a:ext cx="591900" cy="313200"/>
          </a:xfrm>
          <a:prstGeom prst="rect">
            <a:avLst/>
          </a:prstGeom>
          <a:solidFill>
            <a:srgbClr val="CCCC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350" name="Google Shape;350;g296acf7518a_0_36"/>
          <p:cNvSpPr/>
          <p:nvPr/>
        </p:nvSpPr>
        <p:spPr>
          <a:xfrm>
            <a:off x="4131925" y="5584075"/>
            <a:ext cx="591900" cy="313200"/>
          </a:xfrm>
          <a:prstGeom prst="rect">
            <a:avLst/>
          </a:prstGeom>
          <a:solidFill>
            <a:srgbClr val="CCCC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351" name="Google Shape;351;g296acf7518a_0_36"/>
          <p:cNvSpPr/>
          <p:nvPr/>
        </p:nvSpPr>
        <p:spPr>
          <a:xfrm>
            <a:off x="4893925" y="5584075"/>
            <a:ext cx="591900" cy="313200"/>
          </a:xfrm>
          <a:prstGeom prst="rect">
            <a:avLst/>
          </a:prstGeom>
          <a:solidFill>
            <a:srgbClr val="CCCC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352" name="Google Shape;352;g296acf7518a_0_36"/>
          <p:cNvSpPr txBox="1"/>
          <p:nvPr/>
        </p:nvSpPr>
        <p:spPr>
          <a:xfrm>
            <a:off x="472400" y="5486400"/>
            <a:ext cx="609300" cy="554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US" sz="2400">
                <a:solidFill>
                  <a:schemeClr val="dk1"/>
                </a:solidFill>
                <a:latin typeface="Calibri"/>
                <a:ea typeface="Calibri"/>
                <a:cs typeface="Calibri"/>
                <a:sym typeface="Calibri"/>
              </a:rPr>
              <a:t>3′</a:t>
            </a:r>
            <a:endParaRPr sz="800"/>
          </a:p>
        </p:txBody>
      </p:sp>
      <p:sp>
        <p:nvSpPr>
          <p:cNvPr id="353" name="Google Shape;353;g296acf7518a_0_36"/>
          <p:cNvSpPr txBox="1"/>
          <p:nvPr/>
        </p:nvSpPr>
        <p:spPr>
          <a:xfrm>
            <a:off x="472400" y="5029200"/>
            <a:ext cx="609300" cy="554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US" sz="2400">
                <a:solidFill>
                  <a:schemeClr val="dk1"/>
                </a:solidFill>
                <a:latin typeface="Calibri"/>
                <a:ea typeface="Calibri"/>
                <a:cs typeface="Calibri"/>
                <a:sym typeface="Calibri"/>
              </a:rPr>
              <a:t>5′</a:t>
            </a:r>
            <a:endParaRPr sz="800"/>
          </a:p>
        </p:txBody>
      </p:sp>
      <p:cxnSp>
        <p:nvCxnSpPr>
          <p:cNvPr id="354" name="Google Shape;354;g296acf7518a_0_36"/>
          <p:cNvCxnSpPr>
            <a:stCxn id="347" idx="1"/>
            <a:endCxn id="347" idx="1"/>
          </p:cNvCxnSpPr>
          <p:nvPr/>
        </p:nvCxnSpPr>
        <p:spPr>
          <a:xfrm>
            <a:off x="1845925" y="5740675"/>
            <a:ext cx="0" cy="0"/>
          </a:xfrm>
          <a:prstGeom prst="straightConnector1">
            <a:avLst/>
          </a:prstGeom>
          <a:noFill/>
          <a:ln cap="flat" cmpd="sng" w="9525">
            <a:solidFill>
              <a:schemeClr val="dk2"/>
            </a:solidFill>
            <a:prstDash val="solid"/>
            <a:round/>
            <a:headEnd len="med" w="med" type="none"/>
            <a:tailEnd len="med" w="med" type="none"/>
          </a:ln>
        </p:spPr>
      </p:cxnSp>
      <p:cxnSp>
        <p:nvCxnSpPr>
          <p:cNvPr id="355" name="Google Shape;355;g296acf7518a_0_36"/>
          <p:cNvCxnSpPr>
            <a:stCxn id="347" idx="1"/>
            <a:endCxn id="347" idx="1"/>
          </p:cNvCxnSpPr>
          <p:nvPr/>
        </p:nvCxnSpPr>
        <p:spPr>
          <a:xfrm>
            <a:off x="1845925" y="5740675"/>
            <a:ext cx="0" cy="0"/>
          </a:xfrm>
          <a:prstGeom prst="straightConnector1">
            <a:avLst/>
          </a:prstGeom>
          <a:noFill/>
          <a:ln cap="flat" cmpd="sng" w="9525">
            <a:solidFill>
              <a:schemeClr val="dk2"/>
            </a:solidFill>
            <a:prstDash val="solid"/>
            <a:round/>
            <a:headEnd len="med" w="med" type="none"/>
            <a:tailEnd len="med" w="med" type="none"/>
          </a:ln>
        </p:spPr>
      </p:cxnSp>
      <p:cxnSp>
        <p:nvCxnSpPr>
          <p:cNvPr id="356" name="Google Shape;356;g296acf7518a_0_36"/>
          <p:cNvCxnSpPr>
            <a:stCxn id="347" idx="1"/>
            <a:endCxn id="346" idx="3"/>
          </p:cNvCxnSpPr>
          <p:nvPr/>
        </p:nvCxnSpPr>
        <p:spPr>
          <a:xfrm rot="10800000">
            <a:off x="1675825" y="5740675"/>
            <a:ext cx="170100" cy="0"/>
          </a:xfrm>
          <a:prstGeom prst="straightConnector1">
            <a:avLst/>
          </a:prstGeom>
          <a:noFill/>
          <a:ln cap="flat" cmpd="sng" w="28575">
            <a:solidFill>
              <a:schemeClr val="dk2"/>
            </a:solidFill>
            <a:prstDash val="solid"/>
            <a:round/>
            <a:headEnd len="med" w="med" type="none"/>
            <a:tailEnd len="med" w="med" type="none"/>
          </a:ln>
        </p:spPr>
      </p:cxnSp>
      <p:cxnSp>
        <p:nvCxnSpPr>
          <p:cNvPr id="357" name="Google Shape;357;g296acf7518a_0_36"/>
          <p:cNvCxnSpPr/>
          <p:nvPr/>
        </p:nvCxnSpPr>
        <p:spPr>
          <a:xfrm rot="10800000">
            <a:off x="2437825" y="5740675"/>
            <a:ext cx="170100" cy="0"/>
          </a:xfrm>
          <a:prstGeom prst="straightConnector1">
            <a:avLst/>
          </a:prstGeom>
          <a:noFill/>
          <a:ln cap="flat" cmpd="sng" w="28575">
            <a:solidFill>
              <a:schemeClr val="dk2"/>
            </a:solidFill>
            <a:prstDash val="solid"/>
            <a:round/>
            <a:headEnd len="med" w="med" type="none"/>
            <a:tailEnd len="med" w="med" type="none"/>
          </a:ln>
        </p:spPr>
      </p:cxnSp>
      <p:cxnSp>
        <p:nvCxnSpPr>
          <p:cNvPr id="358" name="Google Shape;358;g296acf7518a_0_36"/>
          <p:cNvCxnSpPr/>
          <p:nvPr/>
        </p:nvCxnSpPr>
        <p:spPr>
          <a:xfrm rot="10800000">
            <a:off x="3199825" y="5740675"/>
            <a:ext cx="170100" cy="0"/>
          </a:xfrm>
          <a:prstGeom prst="straightConnector1">
            <a:avLst/>
          </a:prstGeom>
          <a:noFill/>
          <a:ln cap="flat" cmpd="sng" w="28575">
            <a:solidFill>
              <a:schemeClr val="dk2"/>
            </a:solidFill>
            <a:prstDash val="solid"/>
            <a:round/>
            <a:headEnd len="med" w="med" type="none"/>
            <a:tailEnd len="med" w="med" type="none"/>
          </a:ln>
        </p:spPr>
      </p:cxnSp>
      <p:cxnSp>
        <p:nvCxnSpPr>
          <p:cNvPr id="359" name="Google Shape;359;g296acf7518a_0_36"/>
          <p:cNvCxnSpPr/>
          <p:nvPr/>
        </p:nvCxnSpPr>
        <p:spPr>
          <a:xfrm rot="10800000">
            <a:off x="3961825" y="5740675"/>
            <a:ext cx="170100" cy="0"/>
          </a:xfrm>
          <a:prstGeom prst="straightConnector1">
            <a:avLst/>
          </a:prstGeom>
          <a:noFill/>
          <a:ln cap="flat" cmpd="sng" w="28575">
            <a:solidFill>
              <a:schemeClr val="dk2"/>
            </a:solidFill>
            <a:prstDash val="solid"/>
            <a:round/>
            <a:headEnd len="med" w="med" type="none"/>
            <a:tailEnd len="med" w="med" type="none"/>
          </a:ln>
        </p:spPr>
      </p:cxnSp>
      <p:cxnSp>
        <p:nvCxnSpPr>
          <p:cNvPr id="360" name="Google Shape;360;g296acf7518a_0_36"/>
          <p:cNvCxnSpPr/>
          <p:nvPr/>
        </p:nvCxnSpPr>
        <p:spPr>
          <a:xfrm rot="10800000">
            <a:off x="4723825" y="5740675"/>
            <a:ext cx="170100" cy="0"/>
          </a:xfrm>
          <a:prstGeom prst="straightConnector1">
            <a:avLst/>
          </a:prstGeom>
          <a:noFill/>
          <a:ln cap="flat" cmpd="sng" w="28575">
            <a:solidFill>
              <a:schemeClr val="dk2"/>
            </a:solidFill>
            <a:prstDash val="solid"/>
            <a:round/>
            <a:headEnd len="med" w="med" type="none"/>
            <a:tailEnd len="med" w="med" type="none"/>
          </a:ln>
        </p:spPr>
      </p:cxnSp>
      <p:cxnSp>
        <p:nvCxnSpPr>
          <p:cNvPr id="361" name="Google Shape;361;g296acf7518a_0_36"/>
          <p:cNvCxnSpPr/>
          <p:nvPr/>
        </p:nvCxnSpPr>
        <p:spPr>
          <a:xfrm rot="10800000">
            <a:off x="5485825" y="5740675"/>
            <a:ext cx="170100" cy="0"/>
          </a:xfrm>
          <a:prstGeom prst="straightConnector1">
            <a:avLst/>
          </a:prstGeom>
          <a:noFill/>
          <a:ln cap="flat" cmpd="sng" w="28575">
            <a:solidFill>
              <a:schemeClr val="dk2"/>
            </a:solidFill>
            <a:prstDash val="solid"/>
            <a:round/>
            <a:headEnd len="med" w="med" type="none"/>
            <a:tailEnd len="med" w="med" type="none"/>
          </a:ln>
        </p:spPr>
      </p:cxnSp>
      <p:cxnSp>
        <p:nvCxnSpPr>
          <p:cNvPr id="362" name="Google Shape;362;g296acf7518a_0_36"/>
          <p:cNvCxnSpPr/>
          <p:nvPr/>
        </p:nvCxnSpPr>
        <p:spPr>
          <a:xfrm rot="10800000">
            <a:off x="913825" y="5740675"/>
            <a:ext cx="170100" cy="0"/>
          </a:xfrm>
          <a:prstGeom prst="straightConnector1">
            <a:avLst/>
          </a:prstGeom>
          <a:noFill/>
          <a:ln cap="flat" cmpd="sng" w="28575">
            <a:solidFill>
              <a:schemeClr val="dk2"/>
            </a:solidFill>
            <a:prstDash val="solid"/>
            <a:round/>
            <a:headEnd len="med" w="med" type="none"/>
            <a:tailEnd len="med" w="med" type="none"/>
          </a:ln>
        </p:spPr>
      </p:cxnSp>
      <p:cxnSp>
        <p:nvCxnSpPr>
          <p:cNvPr id="363" name="Google Shape;363;g296acf7518a_0_36"/>
          <p:cNvCxnSpPr/>
          <p:nvPr/>
        </p:nvCxnSpPr>
        <p:spPr>
          <a:xfrm rot="10800000">
            <a:off x="913825" y="5283475"/>
            <a:ext cx="170100" cy="0"/>
          </a:xfrm>
          <a:prstGeom prst="straightConnector1">
            <a:avLst/>
          </a:prstGeom>
          <a:noFill/>
          <a:ln cap="flat" cmpd="sng" w="28575">
            <a:solidFill>
              <a:srgbClr val="E69138"/>
            </a:solidFill>
            <a:prstDash val="solid"/>
            <a:round/>
            <a:headEnd len="med" w="med" type="none"/>
            <a:tailEnd len="med" w="med" type="none"/>
          </a:ln>
        </p:spPr>
      </p:cxnSp>
      <p:cxnSp>
        <p:nvCxnSpPr>
          <p:cNvPr id="364" name="Google Shape;364;g296acf7518a_0_36"/>
          <p:cNvCxnSpPr/>
          <p:nvPr/>
        </p:nvCxnSpPr>
        <p:spPr>
          <a:xfrm rot="10800000">
            <a:off x="2437825" y="5283475"/>
            <a:ext cx="170100" cy="0"/>
          </a:xfrm>
          <a:prstGeom prst="straightConnector1">
            <a:avLst/>
          </a:prstGeom>
          <a:noFill/>
          <a:ln cap="flat" cmpd="sng" w="28575">
            <a:solidFill>
              <a:srgbClr val="E69138"/>
            </a:solidFill>
            <a:prstDash val="solid"/>
            <a:round/>
            <a:headEnd len="med" w="med" type="none"/>
            <a:tailEnd len="med" w="med" type="none"/>
          </a:ln>
        </p:spPr>
      </p:cxnSp>
      <p:cxnSp>
        <p:nvCxnSpPr>
          <p:cNvPr id="365" name="Google Shape;365;g296acf7518a_0_36"/>
          <p:cNvCxnSpPr/>
          <p:nvPr/>
        </p:nvCxnSpPr>
        <p:spPr>
          <a:xfrm rot="10800000">
            <a:off x="3199825" y="5283475"/>
            <a:ext cx="170100" cy="0"/>
          </a:xfrm>
          <a:prstGeom prst="straightConnector1">
            <a:avLst/>
          </a:prstGeom>
          <a:noFill/>
          <a:ln cap="flat" cmpd="sng" w="28575">
            <a:solidFill>
              <a:srgbClr val="E69138"/>
            </a:solidFill>
            <a:prstDash val="solid"/>
            <a:round/>
            <a:headEnd len="med" w="med" type="none"/>
            <a:tailEnd len="med" w="med" type="none"/>
          </a:ln>
        </p:spPr>
      </p:cxnSp>
      <p:sp>
        <p:nvSpPr>
          <p:cNvPr id="366" name="Google Shape;366;g296acf7518a_0_36"/>
          <p:cNvSpPr txBox="1"/>
          <p:nvPr/>
        </p:nvSpPr>
        <p:spPr>
          <a:xfrm>
            <a:off x="5654000" y="5486400"/>
            <a:ext cx="609300" cy="554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US" sz="2400">
                <a:solidFill>
                  <a:schemeClr val="dk1"/>
                </a:solidFill>
                <a:latin typeface="Calibri"/>
                <a:ea typeface="Calibri"/>
                <a:cs typeface="Calibri"/>
                <a:sym typeface="Calibri"/>
              </a:rPr>
              <a:t>5′</a:t>
            </a:r>
            <a:endParaRPr sz="800"/>
          </a:p>
        </p:txBody>
      </p:sp>
      <p:sp>
        <p:nvSpPr>
          <p:cNvPr id="367" name="Google Shape;367;g296acf7518a_0_36"/>
          <p:cNvSpPr txBox="1"/>
          <p:nvPr/>
        </p:nvSpPr>
        <p:spPr>
          <a:xfrm>
            <a:off x="4587200" y="5029200"/>
            <a:ext cx="609300" cy="554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US" sz="2400">
                <a:solidFill>
                  <a:schemeClr val="dk1"/>
                </a:solidFill>
                <a:latin typeface="Calibri"/>
                <a:ea typeface="Calibri"/>
                <a:cs typeface="Calibri"/>
                <a:sym typeface="Calibri"/>
              </a:rPr>
              <a:t>3′</a:t>
            </a:r>
            <a:endParaRPr sz="800"/>
          </a:p>
        </p:txBody>
      </p:sp>
      <p:cxnSp>
        <p:nvCxnSpPr>
          <p:cNvPr id="368" name="Google Shape;368;g296acf7518a_0_36"/>
          <p:cNvCxnSpPr/>
          <p:nvPr/>
        </p:nvCxnSpPr>
        <p:spPr>
          <a:xfrm>
            <a:off x="3918800" y="5307900"/>
            <a:ext cx="626700" cy="0"/>
          </a:xfrm>
          <a:prstGeom prst="straightConnector1">
            <a:avLst/>
          </a:prstGeom>
          <a:noFill/>
          <a:ln cap="flat" cmpd="sng" w="28575">
            <a:solidFill>
              <a:srgbClr val="E69138"/>
            </a:solidFill>
            <a:prstDash val="solid"/>
            <a:round/>
            <a:headEnd len="med" w="med" type="none"/>
            <a:tailEnd len="med" w="med" type="triangle"/>
          </a:ln>
        </p:spPr>
      </p:cxnSp>
      <p:sp>
        <p:nvSpPr>
          <p:cNvPr id="369" name="Google Shape;369;g296acf7518a_0_36"/>
          <p:cNvSpPr txBox="1"/>
          <p:nvPr/>
        </p:nvSpPr>
        <p:spPr>
          <a:xfrm>
            <a:off x="996900" y="2811875"/>
            <a:ext cx="3135000" cy="1340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300">
                <a:latin typeface="Calibri"/>
                <a:ea typeface="Calibri"/>
                <a:cs typeface="Calibri"/>
                <a:sym typeface="Calibri"/>
              </a:rPr>
              <a:t>Original blocks and lines that can be coped</a:t>
            </a:r>
            <a:endParaRPr sz="2300">
              <a:latin typeface="Calibri"/>
              <a:ea typeface="Calibri"/>
              <a:cs typeface="Calibri"/>
              <a:sym typeface="Calibri"/>
            </a:endParaRPr>
          </a:p>
        </p:txBody>
      </p:sp>
      <p:cxnSp>
        <p:nvCxnSpPr>
          <p:cNvPr id="370" name="Google Shape;370;g296acf7518a_0_36"/>
          <p:cNvCxnSpPr/>
          <p:nvPr/>
        </p:nvCxnSpPr>
        <p:spPr>
          <a:xfrm rot="10800000">
            <a:off x="1675825" y="5283475"/>
            <a:ext cx="170100" cy="0"/>
          </a:xfrm>
          <a:prstGeom prst="straightConnector1">
            <a:avLst/>
          </a:prstGeom>
          <a:noFill/>
          <a:ln cap="flat" cmpd="sng" w="28575">
            <a:solidFill>
              <a:srgbClr val="E69138"/>
            </a:solidFill>
            <a:prstDash val="solid"/>
            <a:round/>
            <a:headEnd len="med" w="med" type="none"/>
            <a:tailEnd len="med" w="med" type="none"/>
          </a:ln>
        </p:spPr>
      </p:cxn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4" name="Shape 374"/>
        <p:cNvGrpSpPr/>
        <p:nvPr/>
      </p:nvGrpSpPr>
      <p:grpSpPr>
        <a:xfrm>
          <a:off x="0" y="0"/>
          <a:ext cx="0" cy="0"/>
          <a:chOff x="0" y="0"/>
          <a:chExt cx="0" cy="0"/>
        </a:xfrm>
      </p:grpSpPr>
      <p:sp>
        <p:nvSpPr>
          <p:cNvPr id="375" name="Google Shape;375;g25e732fbf72_0_168"/>
          <p:cNvSpPr txBox="1"/>
          <p:nvPr>
            <p:ph idx="12" type="sldNum"/>
          </p:nvPr>
        </p:nvSpPr>
        <p:spPr>
          <a:xfrm>
            <a:off x="11602610" y="6299373"/>
            <a:ext cx="4377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376" name="Google Shape;376;g25e732fbf72_0_168"/>
          <p:cNvSpPr txBox="1"/>
          <p:nvPr/>
        </p:nvSpPr>
        <p:spPr>
          <a:xfrm>
            <a:off x="390025" y="1139825"/>
            <a:ext cx="11408400" cy="43512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1000"/>
              </a:spcBef>
              <a:spcAft>
                <a:spcPts val="0"/>
              </a:spcAft>
              <a:buNone/>
            </a:pPr>
            <a:r>
              <a:rPr lang="en-US" sz="4000">
                <a:solidFill>
                  <a:srgbClr val="000000"/>
                </a:solidFill>
                <a:latin typeface="Calibri"/>
                <a:ea typeface="Calibri"/>
                <a:cs typeface="Calibri"/>
                <a:sym typeface="Calibri"/>
              </a:rPr>
              <a:t>Hmmm…</a:t>
            </a:r>
            <a:endParaRPr sz="4000">
              <a:solidFill>
                <a:srgbClr val="000000"/>
              </a:solidFill>
              <a:latin typeface="Calibri"/>
              <a:ea typeface="Calibri"/>
              <a:cs typeface="Calibri"/>
              <a:sym typeface="Calibri"/>
            </a:endParaRPr>
          </a:p>
          <a:p>
            <a:pPr indent="0" lvl="0" marL="0" rtl="0" algn="l">
              <a:lnSpc>
                <a:spcPct val="90000"/>
              </a:lnSpc>
              <a:spcBef>
                <a:spcPts val="1000"/>
              </a:spcBef>
              <a:spcAft>
                <a:spcPts val="0"/>
              </a:spcAft>
              <a:buNone/>
            </a:pPr>
            <a:r>
              <a:t/>
            </a:r>
            <a:endParaRPr sz="4000">
              <a:solidFill>
                <a:srgbClr val="000000"/>
              </a:solidFill>
              <a:latin typeface="Calibri"/>
              <a:ea typeface="Calibri"/>
              <a:cs typeface="Calibri"/>
              <a:sym typeface="Calibri"/>
            </a:endParaRPr>
          </a:p>
          <a:p>
            <a:pPr indent="0" lvl="0" marL="0" rtl="0" algn="l">
              <a:lnSpc>
                <a:spcPct val="90000"/>
              </a:lnSpc>
              <a:spcBef>
                <a:spcPts val="1000"/>
              </a:spcBef>
              <a:spcAft>
                <a:spcPts val="0"/>
              </a:spcAft>
              <a:buNone/>
            </a:pPr>
            <a:r>
              <a:rPr lang="en-US" sz="4000">
                <a:solidFill>
                  <a:srgbClr val="000000"/>
                </a:solidFill>
                <a:latin typeface="Calibri"/>
                <a:ea typeface="Calibri"/>
                <a:cs typeface="Calibri"/>
                <a:sym typeface="Calibri"/>
              </a:rPr>
              <a:t>How might this result in an inserted repeat (ex: AATG) in the newly synthesized strand?</a:t>
            </a:r>
            <a:endParaRPr sz="4000">
              <a:solidFill>
                <a:srgbClr val="000000"/>
              </a:solidFill>
              <a:latin typeface="Calibri"/>
              <a:ea typeface="Calibri"/>
              <a:cs typeface="Calibri"/>
              <a:sym typeface="Calibri"/>
            </a:endParaRPr>
          </a:p>
        </p:txBody>
      </p:sp>
      <p:pic>
        <p:nvPicPr>
          <p:cNvPr id="377" name="Google Shape;377;g25e732fbf72_0_168"/>
          <p:cNvPicPr preferRelativeResize="0"/>
          <p:nvPr/>
        </p:nvPicPr>
        <p:blipFill>
          <a:blip r:embed="rId3">
            <a:alphaModFix/>
          </a:blip>
          <a:stretch>
            <a:fillRect/>
          </a:stretch>
        </p:blipFill>
        <p:spPr>
          <a:xfrm>
            <a:off x="8999725" y="3520375"/>
            <a:ext cx="2633974" cy="2633974"/>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1" name="Shape 381"/>
        <p:cNvGrpSpPr/>
        <p:nvPr/>
      </p:nvGrpSpPr>
      <p:grpSpPr>
        <a:xfrm>
          <a:off x="0" y="0"/>
          <a:ext cx="0" cy="0"/>
          <a:chOff x="0" y="0"/>
          <a:chExt cx="0" cy="0"/>
        </a:xfrm>
      </p:grpSpPr>
      <p:sp>
        <p:nvSpPr>
          <p:cNvPr id="382" name="Google Shape;382;g25e732fbf72_0_277"/>
          <p:cNvSpPr txBox="1"/>
          <p:nvPr>
            <p:ph idx="12" type="sldNum"/>
          </p:nvPr>
        </p:nvSpPr>
        <p:spPr>
          <a:xfrm>
            <a:off x="11602610" y="6299373"/>
            <a:ext cx="4377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383" name="Google Shape;383;g25e732fbf72_0_277"/>
          <p:cNvSpPr txBox="1"/>
          <p:nvPr/>
        </p:nvSpPr>
        <p:spPr>
          <a:xfrm>
            <a:off x="3967550" y="933525"/>
            <a:ext cx="3678600" cy="8415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1000"/>
              </a:spcBef>
              <a:spcAft>
                <a:spcPts val="0"/>
              </a:spcAft>
              <a:buNone/>
            </a:pPr>
            <a:r>
              <a:rPr lang="en-US" sz="4400">
                <a:solidFill>
                  <a:schemeClr val="dk1"/>
                </a:solidFill>
                <a:latin typeface="Calibri"/>
                <a:ea typeface="Calibri"/>
                <a:cs typeface="Calibri"/>
                <a:sym typeface="Calibri"/>
              </a:rPr>
              <a:t>Let’s Replicate!  </a:t>
            </a:r>
            <a:endParaRPr sz="4400">
              <a:solidFill>
                <a:srgbClr val="000000"/>
              </a:solidFill>
              <a:latin typeface="Calibri"/>
              <a:ea typeface="Calibri"/>
              <a:cs typeface="Calibri"/>
              <a:sym typeface="Calibri"/>
            </a:endParaRPr>
          </a:p>
        </p:txBody>
      </p:sp>
      <p:pic>
        <p:nvPicPr>
          <p:cNvPr id="384" name="Google Shape;384;g25e732fbf72_0_277"/>
          <p:cNvPicPr preferRelativeResize="0"/>
          <p:nvPr/>
        </p:nvPicPr>
        <p:blipFill>
          <a:blip r:embed="rId3">
            <a:alphaModFix/>
          </a:blip>
          <a:stretch>
            <a:fillRect/>
          </a:stretch>
        </p:blipFill>
        <p:spPr>
          <a:xfrm>
            <a:off x="119250" y="4068850"/>
            <a:ext cx="4997849" cy="1131800"/>
          </a:xfrm>
          <a:prstGeom prst="rect">
            <a:avLst/>
          </a:prstGeom>
          <a:noFill/>
          <a:ln>
            <a:noFill/>
          </a:ln>
        </p:spPr>
      </p:pic>
      <p:sp>
        <p:nvSpPr>
          <p:cNvPr id="385" name="Google Shape;385;g25e732fbf72_0_277"/>
          <p:cNvSpPr txBox="1"/>
          <p:nvPr/>
        </p:nvSpPr>
        <p:spPr>
          <a:xfrm>
            <a:off x="422500" y="1889350"/>
            <a:ext cx="11617800" cy="487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500">
                <a:latin typeface="Calibri"/>
                <a:ea typeface="Calibri"/>
                <a:cs typeface="Calibri"/>
                <a:sym typeface="Calibri"/>
              </a:rPr>
              <a:t>You will need your DNA model, DNA replication mat, and one DNA polymerase.</a:t>
            </a:r>
            <a:endParaRPr sz="3500">
              <a:latin typeface="Calibri"/>
              <a:ea typeface="Calibri"/>
              <a:cs typeface="Calibri"/>
              <a:sym typeface="Calibri"/>
            </a:endParaRPr>
          </a:p>
        </p:txBody>
      </p:sp>
      <p:pic>
        <p:nvPicPr>
          <p:cNvPr id="386" name="Google Shape;386;g25e732fbf72_0_277"/>
          <p:cNvPicPr preferRelativeResize="0"/>
          <p:nvPr/>
        </p:nvPicPr>
        <p:blipFill>
          <a:blip r:embed="rId4">
            <a:alphaModFix/>
          </a:blip>
          <a:stretch>
            <a:fillRect/>
          </a:stretch>
        </p:blipFill>
        <p:spPr>
          <a:xfrm>
            <a:off x="5943775" y="3257850"/>
            <a:ext cx="5787250" cy="26857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sp>
        <p:nvSpPr>
          <p:cNvPr id="391" name="Google Shape;391;g25e732fbf72_0_372"/>
          <p:cNvSpPr txBox="1"/>
          <p:nvPr>
            <p:ph idx="12" type="sldNum"/>
          </p:nvPr>
        </p:nvSpPr>
        <p:spPr>
          <a:xfrm>
            <a:off x="11602610" y="6299373"/>
            <a:ext cx="4377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392" name="Google Shape;392;g25e732fbf72_0_372"/>
          <p:cNvSpPr txBox="1"/>
          <p:nvPr/>
        </p:nvSpPr>
        <p:spPr>
          <a:xfrm>
            <a:off x="3967550" y="933525"/>
            <a:ext cx="3678600" cy="8415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1000"/>
              </a:spcBef>
              <a:spcAft>
                <a:spcPts val="0"/>
              </a:spcAft>
              <a:buNone/>
            </a:pPr>
            <a:r>
              <a:rPr lang="en-US" sz="4400">
                <a:solidFill>
                  <a:schemeClr val="dk1"/>
                </a:solidFill>
                <a:latin typeface="Calibri"/>
                <a:ea typeface="Calibri"/>
                <a:cs typeface="Calibri"/>
                <a:sym typeface="Calibri"/>
              </a:rPr>
              <a:t>Let’s Replicate!  </a:t>
            </a:r>
            <a:endParaRPr sz="4400">
              <a:solidFill>
                <a:srgbClr val="000000"/>
              </a:solidFill>
              <a:latin typeface="Calibri"/>
              <a:ea typeface="Calibri"/>
              <a:cs typeface="Calibri"/>
              <a:sym typeface="Calibri"/>
            </a:endParaRPr>
          </a:p>
        </p:txBody>
      </p:sp>
      <p:sp>
        <p:nvSpPr>
          <p:cNvPr id="393" name="Google Shape;393;g25e732fbf72_0_372"/>
          <p:cNvSpPr txBox="1"/>
          <p:nvPr/>
        </p:nvSpPr>
        <p:spPr>
          <a:xfrm>
            <a:off x="422500" y="1889350"/>
            <a:ext cx="11617800" cy="487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500">
                <a:latin typeface="Calibri"/>
                <a:ea typeface="Calibri"/>
                <a:cs typeface="Calibri"/>
                <a:sym typeface="Calibri"/>
              </a:rPr>
              <a:t>We will focus on replicating ONLY the top strand and we will </a:t>
            </a:r>
            <a:r>
              <a:rPr lang="en-US" sz="3500" u="sng">
                <a:latin typeface="Calibri"/>
                <a:ea typeface="Calibri"/>
                <a:cs typeface="Calibri"/>
                <a:sym typeface="Calibri"/>
              </a:rPr>
              <a:t>not</a:t>
            </a:r>
            <a:r>
              <a:rPr lang="en-US" sz="3500">
                <a:latin typeface="Calibri"/>
                <a:ea typeface="Calibri"/>
                <a:cs typeface="Calibri"/>
                <a:sym typeface="Calibri"/>
              </a:rPr>
              <a:t> incorporate primers. </a:t>
            </a:r>
            <a:endParaRPr sz="3500">
              <a:latin typeface="Calibri"/>
              <a:ea typeface="Calibri"/>
              <a:cs typeface="Calibri"/>
              <a:sym typeface="Calibri"/>
            </a:endParaRPr>
          </a:p>
        </p:txBody>
      </p:sp>
      <p:pic>
        <p:nvPicPr>
          <p:cNvPr id="394" name="Google Shape;394;g25e732fbf72_0_372"/>
          <p:cNvPicPr preferRelativeResize="0"/>
          <p:nvPr/>
        </p:nvPicPr>
        <p:blipFill>
          <a:blip r:embed="rId3">
            <a:alphaModFix/>
          </a:blip>
          <a:stretch>
            <a:fillRect/>
          </a:stretch>
        </p:blipFill>
        <p:spPr>
          <a:xfrm>
            <a:off x="4422644" y="3185938"/>
            <a:ext cx="6927380" cy="3214863"/>
          </a:xfrm>
          <a:prstGeom prst="rect">
            <a:avLst/>
          </a:prstGeom>
          <a:noFill/>
          <a:ln>
            <a:noFill/>
          </a:ln>
        </p:spPr>
      </p:pic>
      <p:sp>
        <p:nvSpPr>
          <p:cNvPr id="395" name="Google Shape;395;g25e732fbf72_0_372"/>
          <p:cNvSpPr txBox="1"/>
          <p:nvPr/>
        </p:nvSpPr>
        <p:spPr>
          <a:xfrm>
            <a:off x="526925" y="3664775"/>
            <a:ext cx="3098400" cy="2349900"/>
          </a:xfrm>
          <a:prstGeom prst="rect">
            <a:avLst/>
          </a:prstGeom>
          <a:solidFill>
            <a:srgbClr val="FFFF00"/>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400">
                <a:latin typeface="Calibri"/>
                <a:ea typeface="Calibri"/>
                <a:cs typeface="Calibri"/>
                <a:sym typeface="Calibri"/>
              </a:rPr>
              <a:t>Continue replicating the top strand of DNA  in the 5’ to 3’ direction, until you have added 15 nucleotides to the new strand of DNA.</a:t>
            </a:r>
            <a:endParaRPr sz="2400">
              <a:latin typeface="Calibri"/>
              <a:ea typeface="Calibri"/>
              <a:cs typeface="Calibri"/>
              <a:sym typeface="Calibri"/>
            </a:endParaRPr>
          </a:p>
        </p:txBody>
      </p:sp>
      <p:sp>
        <p:nvSpPr>
          <p:cNvPr id="396" name="Google Shape;396;g25e732fbf72_0_372"/>
          <p:cNvSpPr/>
          <p:nvPr/>
        </p:nvSpPr>
        <p:spPr>
          <a:xfrm>
            <a:off x="6375375" y="2672625"/>
            <a:ext cx="348000" cy="1305600"/>
          </a:xfrm>
          <a:prstGeom prst="downArrow">
            <a:avLst>
              <a:gd fmla="val 50000" name="adj1"/>
              <a:gd fmla="val 50000" name="adj2"/>
            </a:avLst>
          </a:prstGeom>
          <a:solidFill>
            <a:srgbClr val="00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0" name="Shape 400"/>
        <p:cNvGrpSpPr/>
        <p:nvPr/>
      </p:nvGrpSpPr>
      <p:grpSpPr>
        <a:xfrm>
          <a:off x="0" y="0"/>
          <a:ext cx="0" cy="0"/>
          <a:chOff x="0" y="0"/>
          <a:chExt cx="0" cy="0"/>
        </a:xfrm>
      </p:grpSpPr>
      <p:sp>
        <p:nvSpPr>
          <p:cNvPr id="401" name="Google Shape;401;g25e732fbf72_0_231"/>
          <p:cNvSpPr txBox="1"/>
          <p:nvPr>
            <p:ph idx="12" type="sldNum"/>
          </p:nvPr>
        </p:nvSpPr>
        <p:spPr>
          <a:xfrm>
            <a:off x="11602610" y="6299373"/>
            <a:ext cx="4377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402" name="Google Shape;402;g25e732fbf72_0_231"/>
          <p:cNvSpPr txBox="1"/>
          <p:nvPr/>
        </p:nvSpPr>
        <p:spPr>
          <a:xfrm>
            <a:off x="461175" y="1043675"/>
            <a:ext cx="11619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None/>
            </a:pPr>
            <a:r>
              <a:rPr lang="en-US" sz="4400">
                <a:latin typeface="Calibri"/>
                <a:ea typeface="Calibri"/>
                <a:cs typeface="Calibri"/>
                <a:sym typeface="Calibri"/>
              </a:rPr>
              <a:t>                           </a:t>
            </a:r>
            <a:r>
              <a:rPr lang="en-US" sz="4400">
                <a:solidFill>
                  <a:srgbClr val="000000"/>
                </a:solidFill>
                <a:latin typeface="Calibri"/>
                <a:ea typeface="Calibri"/>
                <a:cs typeface="Calibri"/>
                <a:sym typeface="Calibri"/>
              </a:rPr>
              <a:t>New Strand of DNA</a:t>
            </a:r>
            <a:endParaRPr sz="4400">
              <a:solidFill>
                <a:srgbClr val="000000"/>
              </a:solidFill>
              <a:latin typeface="Calibri"/>
              <a:ea typeface="Calibri"/>
              <a:cs typeface="Calibri"/>
              <a:sym typeface="Calibri"/>
            </a:endParaRPr>
          </a:p>
        </p:txBody>
      </p:sp>
      <p:pic>
        <p:nvPicPr>
          <p:cNvPr id="403" name="Google Shape;403;g25e732fbf72_0_231"/>
          <p:cNvPicPr preferRelativeResize="0"/>
          <p:nvPr/>
        </p:nvPicPr>
        <p:blipFill>
          <a:blip r:embed="rId3">
            <a:alphaModFix/>
          </a:blip>
          <a:stretch>
            <a:fillRect/>
          </a:stretch>
        </p:blipFill>
        <p:spPr>
          <a:xfrm rot="-139079">
            <a:off x="140179" y="794591"/>
            <a:ext cx="12151793" cy="4706368"/>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sp>
        <p:nvSpPr>
          <p:cNvPr id="408" name="Google Shape;408;g25e732fbf72_0_282"/>
          <p:cNvSpPr txBox="1"/>
          <p:nvPr>
            <p:ph idx="12" type="sldNum"/>
          </p:nvPr>
        </p:nvSpPr>
        <p:spPr>
          <a:xfrm>
            <a:off x="11602610" y="6299373"/>
            <a:ext cx="4377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409" name="Google Shape;409;g25e732fbf72_0_282"/>
          <p:cNvSpPr txBox="1"/>
          <p:nvPr/>
        </p:nvSpPr>
        <p:spPr>
          <a:xfrm>
            <a:off x="1681175" y="1048800"/>
            <a:ext cx="9168600" cy="8415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1000"/>
              </a:spcBef>
              <a:spcAft>
                <a:spcPts val="0"/>
              </a:spcAft>
              <a:buNone/>
            </a:pPr>
            <a:r>
              <a:t/>
            </a:r>
            <a:endParaRPr sz="4400">
              <a:solidFill>
                <a:srgbClr val="000000"/>
              </a:solidFill>
              <a:latin typeface="Calibri"/>
              <a:ea typeface="Calibri"/>
              <a:cs typeface="Calibri"/>
              <a:sym typeface="Calibri"/>
            </a:endParaRPr>
          </a:p>
        </p:txBody>
      </p:sp>
      <p:sp>
        <p:nvSpPr>
          <p:cNvPr id="410" name="Google Shape;410;g25e732fbf72_0_282"/>
          <p:cNvSpPr txBox="1"/>
          <p:nvPr/>
        </p:nvSpPr>
        <p:spPr>
          <a:xfrm>
            <a:off x="291150" y="1311475"/>
            <a:ext cx="117750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None/>
            </a:pPr>
            <a:r>
              <a:rPr lang="en-US" sz="3700">
                <a:solidFill>
                  <a:srgbClr val="000000"/>
                </a:solidFill>
                <a:latin typeface="Calibri"/>
                <a:ea typeface="Calibri"/>
                <a:cs typeface="Calibri"/>
                <a:sym typeface="Calibri"/>
              </a:rPr>
              <a:t>Polymerase pauses and is temporarily released…and the newly synthesized strand dissociates…  </a:t>
            </a:r>
            <a:r>
              <a:rPr lang="en-US" sz="4400">
                <a:solidFill>
                  <a:srgbClr val="000000"/>
                </a:solidFill>
                <a:latin typeface="Calibri"/>
                <a:ea typeface="Calibri"/>
                <a:cs typeface="Calibri"/>
                <a:sym typeface="Calibri"/>
              </a:rPr>
              <a:t>  </a:t>
            </a:r>
            <a:endParaRPr sz="4400">
              <a:solidFill>
                <a:srgbClr val="000000"/>
              </a:solidFill>
              <a:latin typeface="Calibri"/>
              <a:ea typeface="Calibri"/>
              <a:cs typeface="Calibri"/>
              <a:sym typeface="Calibri"/>
            </a:endParaRPr>
          </a:p>
        </p:txBody>
      </p:sp>
      <p:pic>
        <p:nvPicPr>
          <p:cNvPr id="411" name="Google Shape;411;g25e732fbf72_0_282"/>
          <p:cNvPicPr preferRelativeResize="0"/>
          <p:nvPr/>
        </p:nvPicPr>
        <p:blipFill>
          <a:blip r:embed="rId3">
            <a:alphaModFix/>
          </a:blip>
          <a:stretch>
            <a:fillRect/>
          </a:stretch>
        </p:blipFill>
        <p:spPr>
          <a:xfrm>
            <a:off x="2102022" y="2103075"/>
            <a:ext cx="7748250" cy="3868650"/>
          </a:xfrm>
          <a:prstGeom prst="rect">
            <a:avLst/>
          </a:prstGeom>
          <a:noFill/>
          <a:ln>
            <a:noFill/>
          </a:ln>
        </p:spPr>
      </p:pic>
      <p:sp>
        <p:nvSpPr>
          <p:cNvPr id="412" name="Google Shape;412;g25e732fbf72_0_282"/>
          <p:cNvSpPr txBox="1"/>
          <p:nvPr/>
        </p:nvSpPr>
        <p:spPr>
          <a:xfrm>
            <a:off x="3275875" y="6256700"/>
            <a:ext cx="6045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latin typeface="Calibri"/>
                <a:ea typeface="Calibri"/>
                <a:cs typeface="Calibri"/>
                <a:sym typeface="Calibri"/>
              </a:rPr>
              <a:t>We will pause here to give you a few minutes to think about this “mistake”</a:t>
            </a:r>
            <a:endParaRPr>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6" name="Shape 416"/>
        <p:cNvGrpSpPr/>
        <p:nvPr/>
      </p:nvGrpSpPr>
      <p:grpSpPr>
        <a:xfrm>
          <a:off x="0" y="0"/>
          <a:ext cx="0" cy="0"/>
          <a:chOff x="0" y="0"/>
          <a:chExt cx="0" cy="0"/>
        </a:xfrm>
      </p:grpSpPr>
      <p:sp>
        <p:nvSpPr>
          <p:cNvPr id="417" name="Google Shape;417;g25e732fbf72_0_287"/>
          <p:cNvSpPr txBox="1"/>
          <p:nvPr>
            <p:ph idx="12" type="sldNum"/>
          </p:nvPr>
        </p:nvSpPr>
        <p:spPr>
          <a:xfrm>
            <a:off x="11602610" y="6299373"/>
            <a:ext cx="4377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418" name="Google Shape;418;g25e732fbf72_0_287"/>
          <p:cNvSpPr txBox="1"/>
          <p:nvPr/>
        </p:nvSpPr>
        <p:spPr>
          <a:xfrm>
            <a:off x="1681175" y="1048800"/>
            <a:ext cx="9168600" cy="8415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1000"/>
              </a:spcBef>
              <a:spcAft>
                <a:spcPts val="0"/>
              </a:spcAft>
              <a:buNone/>
            </a:pPr>
            <a:r>
              <a:t/>
            </a:r>
            <a:endParaRPr sz="4400">
              <a:solidFill>
                <a:srgbClr val="000000"/>
              </a:solidFill>
              <a:latin typeface="Calibri"/>
              <a:ea typeface="Calibri"/>
              <a:cs typeface="Calibri"/>
              <a:sym typeface="Calibri"/>
            </a:endParaRPr>
          </a:p>
        </p:txBody>
      </p:sp>
      <p:sp>
        <p:nvSpPr>
          <p:cNvPr id="419" name="Google Shape;419;g25e732fbf72_0_287"/>
          <p:cNvSpPr txBox="1"/>
          <p:nvPr/>
        </p:nvSpPr>
        <p:spPr>
          <a:xfrm>
            <a:off x="422525" y="784125"/>
            <a:ext cx="11691900" cy="10440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None/>
            </a:pPr>
            <a:r>
              <a:rPr lang="en-US" sz="4400">
                <a:solidFill>
                  <a:srgbClr val="000000"/>
                </a:solidFill>
                <a:latin typeface="Calibri"/>
                <a:ea typeface="Calibri"/>
                <a:cs typeface="Calibri"/>
                <a:sym typeface="Calibri"/>
              </a:rPr>
              <a:t>Replication Mistake: Slipped-Strand Mispairing* </a:t>
            </a:r>
            <a:endParaRPr sz="4400">
              <a:solidFill>
                <a:srgbClr val="000000"/>
              </a:solidFill>
              <a:latin typeface="Calibri"/>
              <a:ea typeface="Calibri"/>
              <a:cs typeface="Calibri"/>
              <a:sym typeface="Calibri"/>
            </a:endParaRPr>
          </a:p>
        </p:txBody>
      </p:sp>
      <p:sp>
        <p:nvSpPr>
          <p:cNvPr id="420" name="Google Shape;420;g25e732fbf72_0_287"/>
          <p:cNvSpPr/>
          <p:nvPr/>
        </p:nvSpPr>
        <p:spPr>
          <a:xfrm>
            <a:off x="5450525" y="2784725"/>
            <a:ext cx="1034700" cy="341400"/>
          </a:xfrm>
          <a:prstGeom prst="rightArrow">
            <a:avLst>
              <a:gd fmla="val 50000" name="adj1"/>
              <a:gd fmla="val 50000" name="adj2"/>
            </a:avLst>
          </a:prstGeom>
          <a:solidFill>
            <a:srgbClr val="0000FF"/>
          </a:solidFill>
          <a:ln cap="flat" cmpd="sng" w="9525">
            <a:solidFill>
              <a:srgbClr val="44546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g25e732fbf72_0_287"/>
          <p:cNvSpPr txBox="1"/>
          <p:nvPr/>
        </p:nvSpPr>
        <p:spPr>
          <a:xfrm>
            <a:off x="7020525" y="6132600"/>
            <a:ext cx="50052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latin typeface="Calibri"/>
                <a:ea typeface="Calibri"/>
                <a:cs typeface="Calibri"/>
                <a:sym typeface="Calibri"/>
              </a:rPr>
              <a:t>*Slipped-Strand Mispairing  (a.k.a DNA Slippage, Polymerase Slippage,  Replication  Slippage, or Strand Slippage)</a:t>
            </a:r>
            <a:endParaRPr>
              <a:latin typeface="Calibri"/>
              <a:ea typeface="Calibri"/>
              <a:cs typeface="Calibri"/>
              <a:sym typeface="Calibri"/>
            </a:endParaRPr>
          </a:p>
        </p:txBody>
      </p:sp>
      <p:sp>
        <p:nvSpPr>
          <p:cNvPr id="422" name="Google Shape;422;g25e732fbf72_0_287"/>
          <p:cNvSpPr txBox="1"/>
          <p:nvPr/>
        </p:nvSpPr>
        <p:spPr>
          <a:xfrm>
            <a:off x="3555975" y="4674325"/>
            <a:ext cx="5326200" cy="852900"/>
          </a:xfrm>
          <a:prstGeom prst="rect">
            <a:avLst/>
          </a:prstGeom>
          <a:solidFill>
            <a:srgbClr val="FFFF00"/>
          </a:solidFill>
          <a:ln cap="flat" cmpd="sng" w="9525">
            <a:solidFill>
              <a:schemeClr val="lt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US" sz="2400">
                <a:latin typeface="Calibri"/>
                <a:ea typeface="Calibri"/>
                <a:cs typeface="Calibri"/>
                <a:sym typeface="Calibri"/>
              </a:rPr>
              <a:t>Use your model of DNA and polymerase to demonstrate slipped-strand mispairing</a:t>
            </a:r>
            <a:endParaRPr sz="2400">
              <a:latin typeface="Calibri"/>
              <a:ea typeface="Calibri"/>
              <a:cs typeface="Calibri"/>
              <a:sym typeface="Calibri"/>
            </a:endParaRPr>
          </a:p>
        </p:txBody>
      </p:sp>
      <p:pic>
        <p:nvPicPr>
          <p:cNvPr id="423" name="Google Shape;423;g25e732fbf72_0_287"/>
          <p:cNvPicPr preferRelativeResize="0"/>
          <p:nvPr/>
        </p:nvPicPr>
        <p:blipFill>
          <a:blip r:embed="rId3">
            <a:alphaModFix/>
          </a:blip>
          <a:stretch>
            <a:fillRect/>
          </a:stretch>
        </p:blipFill>
        <p:spPr>
          <a:xfrm>
            <a:off x="231100" y="1917275"/>
            <a:ext cx="5339326" cy="1737025"/>
          </a:xfrm>
          <a:prstGeom prst="rect">
            <a:avLst/>
          </a:prstGeom>
          <a:noFill/>
          <a:ln>
            <a:noFill/>
          </a:ln>
        </p:spPr>
      </p:pic>
      <p:pic>
        <p:nvPicPr>
          <p:cNvPr id="424" name="Google Shape;424;g25e732fbf72_0_287"/>
          <p:cNvPicPr preferRelativeResize="0"/>
          <p:nvPr/>
        </p:nvPicPr>
        <p:blipFill>
          <a:blip r:embed="rId4">
            <a:alphaModFix/>
          </a:blip>
          <a:stretch>
            <a:fillRect/>
          </a:stretch>
        </p:blipFill>
        <p:spPr>
          <a:xfrm>
            <a:off x="1143000" y="3505200"/>
            <a:ext cx="3088627" cy="615600"/>
          </a:xfrm>
          <a:prstGeom prst="rect">
            <a:avLst/>
          </a:prstGeom>
          <a:noFill/>
          <a:ln>
            <a:noFill/>
          </a:ln>
        </p:spPr>
      </p:pic>
      <p:pic>
        <p:nvPicPr>
          <p:cNvPr id="425" name="Google Shape;425;g25e732fbf72_0_287"/>
          <p:cNvPicPr preferRelativeResize="0"/>
          <p:nvPr/>
        </p:nvPicPr>
        <p:blipFill>
          <a:blip r:embed="rId5">
            <a:alphaModFix/>
          </a:blip>
          <a:stretch>
            <a:fillRect/>
          </a:stretch>
        </p:blipFill>
        <p:spPr>
          <a:xfrm>
            <a:off x="6738950" y="1977650"/>
            <a:ext cx="5363646" cy="1737025"/>
          </a:xfrm>
          <a:prstGeom prst="rect">
            <a:avLst/>
          </a:prstGeom>
          <a:noFill/>
          <a:ln>
            <a:noFill/>
          </a:ln>
        </p:spPr>
      </p:pic>
      <p:sp>
        <p:nvSpPr>
          <p:cNvPr id="426" name="Google Shape;426;g25e732fbf72_0_287"/>
          <p:cNvSpPr/>
          <p:nvPr/>
        </p:nvSpPr>
        <p:spPr>
          <a:xfrm>
            <a:off x="8707800" y="2495375"/>
            <a:ext cx="731100" cy="1044000"/>
          </a:xfrm>
          <a:prstGeom prst="ellipse">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0" name="Shape 430"/>
        <p:cNvGrpSpPr/>
        <p:nvPr/>
      </p:nvGrpSpPr>
      <p:grpSpPr>
        <a:xfrm>
          <a:off x="0" y="0"/>
          <a:ext cx="0" cy="0"/>
          <a:chOff x="0" y="0"/>
          <a:chExt cx="0" cy="0"/>
        </a:xfrm>
      </p:grpSpPr>
      <p:sp>
        <p:nvSpPr>
          <p:cNvPr id="431" name="Google Shape;431;g25e732fbf72_0_300"/>
          <p:cNvSpPr txBox="1"/>
          <p:nvPr>
            <p:ph idx="12" type="sldNum"/>
          </p:nvPr>
        </p:nvSpPr>
        <p:spPr>
          <a:xfrm>
            <a:off x="11602610" y="6299373"/>
            <a:ext cx="4377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432" name="Google Shape;432;g25e732fbf72_0_300"/>
          <p:cNvSpPr txBox="1"/>
          <p:nvPr/>
        </p:nvSpPr>
        <p:spPr>
          <a:xfrm>
            <a:off x="1681175" y="1048800"/>
            <a:ext cx="9168600" cy="8415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1000"/>
              </a:spcBef>
              <a:spcAft>
                <a:spcPts val="0"/>
              </a:spcAft>
              <a:buNone/>
            </a:pPr>
            <a:r>
              <a:t/>
            </a:r>
            <a:endParaRPr sz="4400">
              <a:solidFill>
                <a:srgbClr val="000000"/>
              </a:solidFill>
              <a:latin typeface="Calibri"/>
              <a:ea typeface="Calibri"/>
              <a:cs typeface="Calibri"/>
              <a:sym typeface="Calibri"/>
            </a:endParaRPr>
          </a:p>
        </p:txBody>
      </p:sp>
      <p:sp>
        <p:nvSpPr>
          <p:cNvPr id="433" name="Google Shape;433;g25e732fbf72_0_300"/>
          <p:cNvSpPr txBox="1"/>
          <p:nvPr/>
        </p:nvSpPr>
        <p:spPr>
          <a:xfrm>
            <a:off x="120075" y="1101200"/>
            <a:ext cx="121920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None/>
            </a:pPr>
            <a:r>
              <a:rPr lang="en-US" sz="4200">
                <a:solidFill>
                  <a:srgbClr val="000000"/>
                </a:solidFill>
                <a:latin typeface="Calibri"/>
                <a:ea typeface="Calibri"/>
                <a:cs typeface="Calibri"/>
                <a:sym typeface="Calibri"/>
              </a:rPr>
              <a:t>Replication Mistake: Mispairing Due to Repeated Unit </a:t>
            </a:r>
            <a:endParaRPr sz="4200">
              <a:solidFill>
                <a:srgbClr val="000000"/>
              </a:solidFill>
              <a:latin typeface="Calibri"/>
              <a:ea typeface="Calibri"/>
              <a:cs typeface="Calibri"/>
              <a:sym typeface="Calibri"/>
            </a:endParaRPr>
          </a:p>
        </p:txBody>
      </p:sp>
      <p:pic>
        <p:nvPicPr>
          <p:cNvPr id="434" name="Google Shape;434;g25e732fbf72_0_300"/>
          <p:cNvPicPr preferRelativeResize="0"/>
          <p:nvPr/>
        </p:nvPicPr>
        <p:blipFill>
          <a:blip r:embed="rId3">
            <a:alphaModFix/>
          </a:blip>
          <a:stretch>
            <a:fillRect/>
          </a:stretch>
        </p:blipFill>
        <p:spPr>
          <a:xfrm>
            <a:off x="1021950" y="2426900"/>
            <a:ext cx="10694175" cy="399232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8" name="Shape 438"/>
        <p:cNvGrpSpPr/>
        <p:nvPr/>
      </p:nvGrpSpPr>
      <p:grpSpPr>
        <a:xfrm>
          <a:off x="0" y="0"/>
          <a:ext cx="0" cy="0"/>
          <a:chOff x="0" y="0"/>
          <a:chExt cx="0" cy="0"/>
        </a:xfrm>
      </p:grpSpPr>
      <p:sp>
        <p:nvSpPr>
          <p:cNvPr id="439" name="Google Shape;439;g25e732fbf72_0_295"/>
          <p:cNvSpPr txBox="1"/>
          <p:nvPr>
            <p:ph idx="12" type="sldNum"/>
          </p:nvPr>
        </p:nvSpPr>
        <p:spPr>
          <a:xfrm>
            <a:off x="11602610" y="6299373"/>
            <a:ext cx="4377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440" name="Google Shape;440;g25e732fbf72_0_295"/>
          <p:cNvSpPr txBox="1"/>
          <p:nvPr/>
        </p:nvSpPr>
        <p:spPr>
          <a:xfrm>
            <a:off x="1681175" y="1048800"/>
            <a:ext cx="9168600" cy="8415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1000"/>
              </a:spcBef>
              <a:spcAft>
                <a:spcPts val="0"/>
              </a:spcAft>
              <a:buNone/>
            </a:pPr>
            <a:r>
              <a:t/>
            </a:r>
            <a:endParaRPr sz="4400">
              <a:solidFill>
                <a:srgbClr val="000000"/>
              </a:solidFill>
              <a:latin typeface="Calibri"/>
              <a:ea typeface="Calibri"/>
              <a:cs typeface="Calibri"/>
              <a:sym typeface="Calibri"/>
            </a:endParaRPr>
          </a:p>
        </p:txBody>
      </p:sp>
      <p:sp>
        <p:nvSpPr>
          <p:cNvPr id="441" name="Google Shape;441;g25e732fbf72_0_295"/>
          <p:cNvSpPr txBox="1"/>
          <p:nvPr/>
        </p:nvSpPr>
        <p:spPr>
          <a:xfrm>
            <a:off x="339450" y="1311450"/>
            <a:ext cx="112314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None/>
            </a:pPr>
            <a:r>
              <a:rPr lang="en-US" sz="4400">
                <a:solidFill>
                  <a:srgbClr val="000000"/>
                </a:solidFill>
                <a:latin typeface="Calibri"/>
                <a:ea typeface="Calibri"/>
                <a:cs typeface="Calibri"/>
                <a:sym typeface="Calibri"/>
              </a:rPr>
              <a:t>Replication Mistake: Polymerase Continues to Extend the New Strand </a:t>
            </a:r>
            <a:endParaRPr sz="4400">
              <a:solidFill>
                <a:srgbClr val="000000"/>
              </a:solidFill>
              <a:latin typeface="Calibri"/>
              <a:ea typeface="Calibri"/>
              <a:cs typeface="Calibri"/>
              <a:sym typeface="Calibri"/>
            </a:endParaRPr>
          </a:p>
        </p:txBody>
      </p:sp>
      <p:pic>
        <p:nvPicPr>
          <p:cNvPr id="442" name="Google Shape;442;g25e732fbf72_0_295"/>
          <p:cNvPicPr preferRelativeResize="0"/>
          <p:nvPr/>
        </p:nvPicPr>
        <p:blipFill>
          <a:blip r:embed="rId3">
            <a:alphaModFix/>
          </a:blip>
          <a:stretch>
            <a:fillRect/>
          </a:stretch>
        </p:blipFill>
        <p:spPr>
          <a:xfrm>
            <a:off x="828825" y="2183125"/>
            <a:ext cx="10742025" cy="44689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4"/>
          <p:cNvSpPr txBox="1"/>
          <p:nvPr/>
        </p:nvSpPr>
        <p:spPr>
          <a:xfrm>
            <a:off x="838200" y="762025"/>
            <a:ext cx="10515600" cy="10650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None/>
            </a:pPr>
            <a:r>
              <a:rPr lang="en-US" sz="3600">
                <a:solidFill>
                  <a:srgbClr val="000000"/>
                </a:solidFill>
                <a:latin typeface="Calibri"/>
                <a:ea typeface="Calibri"/>
                <a:cs typeface="Calibri"/>
                <a:sym typeface="Calibri"/>
              </a:rPr>
              <a:t>Workshop Goals</a:t>
            </a:r>
            <a:endParaRPr sz="3600">
              <a:solidFill>
                <a:srgbClr val="000000"/>
              </a:solidFill>
              <a:latin typeface="Calibri"/>
              <a:ea typeface="Calibri"/>
              <a:cs typeface="Calibri"/>
              <a:sym typeface="Calibri"/>
            </a:endParaRPr>
          </a:p>
          <a:p>
            <a:pPr indent="0" lvl="0" marL="457200" rtl="0" algn="l">
              <a:lnSpc>
                <a:spcPct val="90000"/>
              </a:lnSpc>
              <a:spcBef>
                <a:spcPts val="0"/>
              </a:spcBef>
              <a:spcAft>
                <a:spcPts val="0"/>
              </a:spcAft>
              <a:buNone/>
            </a:pPr>
            <a:r>
              <a:t/>
            </a:r>
            <a:endParaRPr sz="2933">
              <a:solidFill>
                <a:srgbClr val="000000"/>
              </a:solidFill>
              <a:latin typeface="Calibri"/>
              <a:ea typeface="Calibri"/>
              <a:cs typeface="Calibri"/>
              <a:sym typeface="Calibri"/>
            </a:endParaRPr>
          </a:p>
        </p:txBody>
      </p:sp>
      <p:sp>
        <p:nvSpPr>
          <p:cNvPr id="122" name="Google Shape;122;p4"/>
          <p:cNvSpPr txBox="1"/>
          <p:nvPr/>
        </p:nvSpPr>
        <p:spPr>
          <a:xfrm>
            <a:off x="914400" y="1772100"/>
            <a:ext cx="10515600" cy="3414000"/>
          </a:xfrm>
          <a:prstGeom prst="rect">
            <a:avLst/>
          </a:prstGeom>
          <a:noFill/>
          <a:ln>
            <a:noFill/>
          </a:ln>
        </p:spPr>
        <p:txBody>
          <a:bodyPr anchorCtr="0" anchor="t" bIns="45700" lIns="91425" spcFirstLastPara="1" rIns="91425" wrap="square" tIns="45700">
            <a:normAutofit/>
          </a:bodyPr>
          <a:lstStyle/>
          <a:p>
            <a:pPr indent="-414866" lvl="0" marL="457200" rtl="0" algn="l">
              <a:lnSpc>
                <a:spcPct val="90000"/>
              </a:lnSpc>
              <a:spcBef>
                <a:spcPts val="0"/>
              </a:spcBef>
              <a:spcAft>
                <a:spcPts val="0"/>
              </a:spcAft>
              <a:buClr>
                <a:srgbClr val="000000"/>
              </a:buClr>
              <a:buSzPts val="2933"/>
              <a:buFont typeface="Calibri"/>
              <a:buChar char="●"/>
            </a:pPr>
            <a:r>
              <a:rPr lang="en-US" sz="2933">
                <a:solidFill>
                  <a:srgbClr val="000000"/>
                </a:solidFill>
                <a:latin typeface="Calibri"/>
                <a:ea typeface="Calibri"/>
                <a:cs typeface="Calibri"/>
                <a:sym typeface="Calibri"/>
              </a:rPr>
              <a:t>Use the foam nucleotides to model DNA replication</a:t>
            </a:r>
            <a:endParaRPr sz="2933">
              <a:solidFill>
                <a:srgbClr val="000000"/>
              </a:solidFill>
              <a:latin typeface="Calibri"/>
              <a:ea typeface="Calibri"/>
              <a:cs typeface="Calibri"/>
              <a:sym typeface="Calibri"/>
            </a:endParaRPr>
          </a:p>
          <a:p>
            <a:pPr indent="-414866" lvl="0" marL="457200" rtl="0" algn="l">
              <a:lnSpc>
                <a:spcPct val="90000"/>
              </a:lnSpc>
              <a:spcBef>
                <a:spcPts val="0"/>
              </a:spcBef>
              <a:spcAft>
                <a:spcPts val="0"/>
              </a:spcAft>
              <a:buClr>
                <a:srgbClr val="000000"/>
              </a:buClr>
              <a:buSzPts val="2933"/>
              <a:buFont typeface="Calibri"/>
              <a:buChar char="●"/>
            </a:pPr>
            <a:r>
              <a:rPr lang="en-US" sz="2933">
                <a:solidFill>
                  <a:srgbClr val="000000"/>
                </a:solidFill>
                <a:latin typeface="Calibri"/>
                <a:ea typeface="Calibri"/>
                <a:cs typeface="Calibri"/>
                <a:sym typeface="Calibri"/>
              </a:rPr>
              <a:t>Use the model to learn about one type of DNA replication error </a:t>
            </a:r>
            <a:endParaRPr sz="2933">
              <a:solidFill>
                <a:srgbClr val="000000"/>
              </a:solidFill>
              <a:latin typeface="Calibri"/>
              <a:ea typeface="Calibri"/>
              <a:cs typeface="Calibri"/>
              <a:sym typeface="Calibri"/>
            </a:endParaRPr>
          </a:p>
          <a:p>
            <a:pPr indent="-414866" lvl="0" marL="457200" rtl="0" algn="l">
              <a:lnSpc>
                <a:spcPct val="90000"/>
              </a:lnSpc>
              <a:spcBef>
                <a:spcPts val="0"/>
              </a:spcBef>
              <a:spcAft>
                <a:spcPts val="0"/>
              </a:spcAft>
              <a:buClr>
                <a:srgbClr val="000000"/>
              </a:buClr>
              <a:buSzPts val="2933"/>
              <a:buFont typeface="Calibri"/>
              <a:buChar char="●"/>
            </a:pPr>
            <a:r>
              <a:rPr lang="en-US" sz="2933">
                <a:solidFill>
                  <a:srgbClr val="000000"/>
                </a:solidFill>
                <a:latin typeface="Calibri"/>
                <a:ea typeface="Calibri"/>
                <a:cs typeface="Calibri"/>
                <a:sym typeface="Calibri"/>
              </a:rPr>
              <a:t>Apply the DNA replication</a:t>
            </a:r>
            <a:r>
              <a:rPr lang="en-US" sz="2933">
                <a:latin typeface="Calibri"/>
                <a:ea typeface="Calibri"/>
                <a:cs typeface="Calibri"/>
                <a:sym typeface="Calibri"/>
              </a:rPr>
              <a:t> error</a:t>
            </a:r>
            <a:r>
              <a:rPr lang="en-US" sz="2933">
                <a:solidFill>
                  <a:srgbClr val="000000"/>
                </a:solidFill>
                <a:latin typeface="Calibri"/>
                <a:ea typeface="Calibri"/>
                <a:cs typeface="Calibri"/>
                <a:sym typeface="Calibri"/>
              </a:rPr>
              <a:t> in the context of a story</a:t>
            </a:r>
            <a:endParaRPr sz="2933">
              <a:solidFill>
                <a:srgbClr val="000000"/>
              </a:solidFill>
              <a:latin typeface="Calibri"/>
              <a:ea typeface="Calibri"/>
              <a:cs typeface="Calibri"/>
              <a:sym typeface="Calibri"/>
            </a:endParaRPr>
          </a:p>
        </p:txBody>
      </p:sp>
      <p:sp>
        <p:nvSpPr>
          <p:cNvPr id="123" name="Google Shape;123;p4"/>
          <p:cNvSpPr txBox="1"/>
          <p:nvPr>
            <p:ph idx="12" type="sldNum"/>
          </p:nvPr>
        </p:nvSpPr>
        <p:spPr>
          <a:xfrm>
            <a:off x="11602610" y="6299373"/>
            <a:ext cx="4377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2">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2">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2">
                                            <p:txEl>
                                              <p:pRg end="2" st="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6" name="Shape 446"/>
        <p:cNvGrpSpPr/>
        <p:nvPr/>
      </p:nvGrpSpPr>
      <p:grpSpPr>
        <a:xfrm>
          <a:off x="0" y="0"/>
          <a:ext cx="0" cy="0"/>
          <a:chOff x="0" y="0"/>
          <a:chExt cx="0" cy="0"/>
        </a:xfrm>
      </p:grpSpPr>
      <p:sp>
        <p:nvSpPr>
          <p:cNvPr id="447" name="Google Shape;447;g25e732fbf72_0_336"/>
          <p:cNvSpPr txBox="1"/>
          <p:nvPr>
            <p:ph idx="12" type="sldNum"/>
          </p:nvPr>
        </p:nvSpPr>
        <p:spPr>
          <a:xfrm>
            <a:off x="11602610" y="6299373"/>
            <a:ext cx="4377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448" name="Google Shape;448;g25e732fbf72_0_336"/>
          <p:cNvSpPr txBox="1"/>
          <p:nvPr/>
        </p:nvSpPr>
        <p:spPr>
          <a:xfrm>
            <a:off x="1681175" y="1048800"/>
            <a:ext cx="9168600" cy="8415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1000"/>
              </a:spcBef>
              <a:spcAft>
                <a:spcPts val="0"/>
              </a:spcAft>
              <a:buNone/>
            </a:pPr>
            <a:r>
              <a:t/>
            </a:r>
            <a:endParaRPr sz="4400">
              <a:solidFill>
                <a:srgbClr val="000000"/>
              </a:solidFill>
              <a:latin typeface="Calibri"/>
              <a:ea typeface="Calibri"/>
              <a:cs typeface="Calibri"/>
              <a:sym typeface="Calibri"/>
            </a:endParaRPr>
          </a:p>
        </p:txBody>
      </p:sp>
      <p:sp>
        <p:nvSpPr>
          <p:cNvPr id="449" name="Google Shape;449;g25e732fbf72_0_336"/>
          <p:cNvSpPr txBox="1"/>
          <p:nvPr/>
        </p:nvSpPr>
        <p:spPr>
          <a:xfrm>
            <a:off x="339450" y="1311450"/>
            <a:ext cx="112314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None/>
            </a:pPr>
            <a:r>
              <a:rPr lang="en-US" sz="4400">
                <a:solidFill>
                  <a:srgbClr val="000000"/>
                </a:solidFill>
                <a:latin typeface="Calibri"/>
                <a:ea typeface="Calibri"/>
                <a:cs typeface="Calibri"/>
                <a:sym typeface="Calibri"/>
              </a:rPr>
              <a:t>What will happen if the replication error isn’t repaired?</a:t>
            </a:r>
            <a:endParaRPr sz="4400">
              <a:solidFill>
                <a:srgbClr val="000000"/>
              </a:solidFill>
              <a:latin typeface="Calibri"/>
              <a:ea typeface="Calibri"/>
              <a:cs typeface="Calibri"/>
              <a:sym typeface="Calibri"/>
            </a:endParaRPr>
          </a:p>
        </p:txBody>
      </p:sp>
      <p:pic>
        <p:nvPicPr>
          <p:cNvPr id="450" name="Google Shape;450;g25e732fbf72_0_336"/>
          <p:cNvPicPr preferRelativeResize="0"/>
          <p:nvPr/>
        </p:nvPicPr>
        <p:blipFill>
          <a:blip r:embed="rId3">
            <a:alphaModFix/>
          </a:blip>
          <a:stretch>
            <a:fillRect/>
          </a:stretch>
        </p:blipFill>
        <p:spPr>
          <a:xfrm>
            <a:off x="828825" y="2183125"/>
            <a:ext cx="10742025" cy="44689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4" name="Shape 454"/>
        <p:cNvGrpSpPr/>
        <p:nvPr/>
      </p:nvGrpSpPr>
      <p:grpSpPr>
        <a:xfrm>
          <a:off x="0" y="0"/>
          <a:ext cx="0" cy="0"/>
          <a:chOff x="0" y="0"/>
          <a:chExt cx="0" cy="0"/>
        </a:xfrm>
      </p:grpSpPr>
      <p:sp>
        <p:nvSpPr>
          <p:cNvPr id="455" name="Google Shape;455;g25e732fbf72_0_348"/>
          <p:cNvSpPr txBox="1"/>
          <p:nvPr>
            <p:ph idx="12" type="sldNum"/>
          </p:nvPr>
        </p:nvSpPr>
        <p:spPr>
          <a:xfrm>
            <a:off x="11602610" y="6299373"/>
            <a:ext cx="4377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456" name="Google Shape;456;g25e732fbf72_0_348"/>
          <p:cNvSpPr txBox="1"/>
          <p:nvPr/>
        </p:nvSpPr>
        <p:spPr>
          <a:xfrm>
            <a:off x="1176225" y="1298325"/>
            <a:ext cx="9790200" cy="1169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3200">
                <a:latin typeface="Calibri"/>
                <a:ea typeface="Calibri"/>
                <a:cs typeface="Calibri"/>
                <a:sym typeface="Calibri"/>
              </a:rPr>
              <a:t>A mutation has occurred and will continue to be copied in subsequent DNA molecules</a:t>
            </a:r>
            <a:r>
              <a:rPr lang="en-US" sz="2200">
                <a:latin typeface="Calibri"/>
                <a:ea typeface="Calibri"/>
                <a:cs typeface="Calibri"/>
                <a:sym typeface="Calibri"/>
              </a:rPr>
              <a:t> </a:t>
            </a:r>
            <a:endParaRPr sz="2200">
              <a:latin typeface="Calibri"/>
              <a:ea typeface="Calibri"/>
              <a:cs typeface="Calibri"/>
              <a:sym typeface="Calibri"/>
            </a:endParaRPr>
          </a:p>
        </p:txBody>
      </p:sp>
      <p:pic>
        <p:nvPicPr>
          <p:cNvPr id="457" name="Google Shape;457;g25e732fbf72_0_348"/>
          <p:cNvPicPr preferRelativeResize="0"/>
          <p:nvPr/>
        </p:nvPicPr>
        <p:blipFill>
          <a:blip r:embed="rId3">
            <a:alphaModFix/>
          </a:blip>
          <a:stretch>
            <a:fillRect/>
          </a:stretch>
        </p:blipFill>
        <p:spPr>
          <a:xfrm>
            <a:off x="639925" y="2231875"/>
            <a:ext cx="10429325" cy="4278700"/>
          </a:xfrm>
          <a:prstGeom prst="rect">
            <a:avLst/>
          </a:prstGeom>
          <a:noFill/>
          <a:ln>
            <a:noFill/>
          </a:ln>
        </p:spPr>
      </p:pic>
      <p:sp>
        <p:nvSpPr>
          <p:cNvPr id="458" name="Google Shape;458;g25e732fbf72_0_348"/>
          <p:cNvSpPr txBox="1"/>
          <p:nvPr/>
        </p:nvSpPr>
        <p:spPr>
          <a:xfrm>
            <a:off x="1176225" y="4007400"/>
            <a:ext cx="12675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800">
                <a:latin typeface="Calibri"/>
                <a:ea typeface="Calibri"/>
                <a:cs typeface="Calibri"/>
                <a:sym typeface="Calibri"/>
              </a:rPr>
              <a:t>[AATG]</a:t>
            </a:r>
            <a:r>
              <a:rPr baseline="-25000" lang="en-US" sz="1800">
                <a:latin typeface="Calibri"/>
                <a:ea typeface="Calibri"/>
                <a:cs typeface="Calibri"/>
                <a:sym typeface="Calibri"/>
              </a:rPr>
              <a:t>3</a:t>
            </a:r>
            <a:endParaRPr baseline="-25000" sz="1800">
              <a:latin typeface="Calibri"/>
              <a:ea typeface="Calibri"/>
              <a:cs typeface="Calibri"/>
              <a:sym typeface="Calibri"/>
            </a:endParaRPr>
          </a:p>
        </p:txBody>
      </p:sp>
      <p:sp>
        <p:nvSpPr>
          <p:cNvPr id="459" name="Google Shape;459;g25e732fbf72_0_348"/>
          <p:cNvSpPr txBox="1"/>
          <p:nvPr/>
        </p:nvSpPr>
        <p:spPr>
          <a:xfrm>
            <a:off x="1176225" y="5703675"/>
            <a:ext cx="12675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800">
                <a:latin typeface="Calibri"/>
                <a:ea typeface="Calibri"/>
                <a:cs typeface="Calibri"/>
                <a:sym typeface="Calibri"/>
              </a:rPr>
              <a:t>[AATG]</a:t>
            </a:r>
            <a:r>
              <a:rPr baseline="-25000" lang="en-US" sz="1800">
                <a:latin typeface="Calibri"/>
                <a:ea typeface="Calibri"/>
                <a:cs typeface="Calibri"/>
                <a:sym typeface="Calibri"/>
              </a:rPr>
              <a:t>4</a:t>
            </a:r>
            <a:endParaRPr baseline="-25000" sz="1800">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3" name="Shape 463"/>
        <p:cNvGrpSpPr/>
        <p:nvPr/>
      </p:nvGrpSpPr>
      <p:grpSpPr>
        <a:xfrm>
          <a:off x="0" y="0"/>
          <a:ext cx="0" cy="0"/>
          <a:chOff x="0" y="0"/>
          <a:chExt cx="0" cy="0"/>
        </a:xfrm>
      </p:grpSpPr>
      <p:sp>
        <p:nvSpPr>
          <p:cNvPr id="464" name="Google Shape;464;g25e732fbf72_0_343"/>
          <p:cNvSpPr txBox="1"/>
          <p:nvPr>
            <p:ph idx="12" type="sldNum"/>
          </p:nvPr>
        </p:nvSpPr>
        <p:spPr>
          <a:xfrm>
            <a:off x="11602610" y="6299373"/>
            <a:ext cx="4377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465" name="Google Shape;465;g25e732fbf72_0_343"/>
          <p:cNvSpPr txBox="1"/>
          <p:nvPr/>
        </p:nvSpPr>
        <p:spPr>
          <a:xfrm>
            <a:off x="1681175" y="1048800"/>
            <a:ext cx="9168600" cy="8415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1000"/>
              </a:spcBef>
              <a:spcAft>
                <a:spcPts val="0"/>
              </a:spcAft>
              <a:buNone/>
            </a:pPr>
            <a:r>
              <a:t/>
            </a:r>
            <a:endParaRPr sz="4400">
              <a:solidFill>
                <a:srgbClr val="000000"/>
              </a:solidFill>
              <a:latin typeface="Calibri"/>
              <a:ea typeface="Calibri"/>
              <a:cs typeface="Calibri"/>
              <a:sym typeface="Calibri"/>
            </a:endParaRPr>
          </a:p>
        </p:txBody>
      </p:sp>
      <p:sp>
        <p:nvSpPr>
          <p:cNvPr id="466" name="Google Shape;466;g25e732fbf72_0_343"/>
          <p:cNvSpPr txBox="1"/>
          <p:nvPr/>
        </p:nvSpPr>
        <p:spPr>
          <a:xfrm>
            <a:off x="455025" y="850225"/>
            <a:ext cx="115221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None/>
            </a:pPr>
            <a:r>
              <a:rPr lang="en-US" sz="4400">
                <a:solidFill>
                  <a:srgbClr val="000000"/>
                </a:solidFill>
                <a:latin typeface="Calibri"/>
                <a:ea typeface="Calibri"/>
                <a:cs typeface="Calibri"/>
                <a:sym typeface="Calibri"/>
              </a:rPr>
              <a:t>Replication Mistake: Short Tandem Repeats (STRs) </a:t>
            </a:r>
            <a:endParaRPr sz="4400">
              <a:solidFill>
                <a:srgbClr val="000000"/>
              </a:solidFill>
              <a:latin typeface="Calibri"/>
              <a:ea typeface="Calibri"/>
              <a:cs typeface="Calibri"/>
              <a:sym typeface="Calibri"/>
            </a:endParaRPr>
          </a:p>
        </p:txBody>
      </p:sp>
      <p:sp>
        <p:nvSpPr>
          <p:cNvPr id="467" name="Google Shape;467;g25e732fbf72_0_343"/>
          <p:cNvSpPr txBox="1"/>
          <p:nvPr/>
        </p:nvSpPr>
        <p:spPr>
          <a:xfrm>
            <a:off x="520050" y="1953450"/>
            <a:ext cx="10515600" cy="3959700"/>
          </a:xfrm>
          <a:prstGeom prst="rect">
            <a:avLst/>
          </a:prstGeom>
          <a:noFill/>
          <a:ln>
            <a:noFill/>
          </a:ln>
        </p:spPr>
        <p:txBody>
          <a:bodyPr anchorCtr="0" anchor="t" bIns="45700" lIns="91425" spcFirstLastPara="1" rIns="91425" wrap="square" tIns="45700">
            <a:normAutofit fontScale="85000" lnSpcReduction="10000"/>
          </a:bodyPr>
          <a:lstStyle/>
          <a:p>
            <a:pPr indent="-403147" lvl="0" marL="457200" rtl="0" algn="l">
              <a:lnSpc>
                <a:spcPct val="90000"/>
              </a:lnSpc>
              <a:spcBef>
                <a:spcPts val="1000"/>
              </a:spcBef>
              <a:spcAft>
                <a:spcPts val="0"/>
              </a:spcAft>
              <a:buClr>
                <a:srgbClr val="000000"/>
              </a:buClr>
              <a:buSzPct val="100000"/>
              <a:buChar char="•"/>
            </a:pPr>
            <a:r>
              <a:rPr lang="en-US" sz="3233">
                <a:solidFill>
                  <a:srgbClr val="000000"/>
                </a:solidFill>
                <a:latin typeface="Calibri"/>
                <a:ea typeface="Calibri"/>
                <a:cs typeface="Calibri"/>
                <a:sym typeface="Calibri"/>
              </a:rPr>
              <a:t>Subject to high mutation rates</a:t>
            </a:r>
            <a:endParaRPr sz="3233">
              <a:solidFill>
                <a:srgbClr val="000000"/>
              </a:solidFill>
              <a:latin typeface="Calibri"/>
              <a:ea typeface="Calibri"/>
              <a:cs typeface="Calibri"/>
              <a:sym typeface="Calibri"/>
            </a:endParaRPr>
          </a:p>
          <a:p>
            <a:pPr indent="-403147" lvl="0" marL="457200" rtl="0" algn="l">
              <a:lnSpc>
                <a:spcPct val="90000"/>
              </a:lnSpc>
              <a:spcBef>
                <a:spcPts val="0"/>
              </a:spcBef>
              <a:spcAft>
                <a:spcPts val="0"/>
              </a:spcAft>
              <a:buClr>
                <a:srgbClr val="000000"/>
              </a:buClr>
              <a:buSzPct val="100000"/>
              <a:buChar char="•"/>
            </a:pPr>
            <a:r>
              <a:rPr lang="en-US" sz="3233">
                <a:solidFill>
                  <a:srgbClr val="000000"/>
                </a:solidFill>
                <a:latin typeface="Calibri"/>
                <a:ea typeface="Calibri"/>
                <a:cs typeface="Calibri"/>
                <a:sym typeface="Calibri"/>
              </a:rPr>
              <a:t>Mutation rate can be up to 100,000x greater than a point mutation</a:t>
            </a:r>
            <a:endParaRPr sz="3233">
              <a:solidFill>
                <a:srgbClr val="000000"/>
              </a:solidFill>
              <a:latin typeface="Calibri"/>
              <a:ea typeface="Calibri"/>
              <a:cs typeface="Calibri"/>
              <a:sym typeface="Calibri"/>
            </a:endParaRPr>
          </a:p>
          <a:p>
            <a:pPr indent="-403147" lvl="0" marL="457200" rtl="0" algn="l">
              <a:lnSpc>
                <a:spcPct val="90000"/>
              </a:lnSpc>
              <a:spcBef>
                <a:spcPts val="0"/>
              </a:spcBef>
              <a:spcAft>
                <a:spcPts val="0"/>
              </a:spcAft>
              <a:buClr>
                <a:srgbClr val="000000"/>
              </a:buClr>
              <a:buSzPct val="100000"/>
              <a:buChar char="•"/>
            </a:pPr>
            <a:r>
              <a:rPr lang="en-US" sz="3233">
                <a:solidFill>
                  <a:srgbClr val="000000"/>
                </a:solidFill>
                <a:latin typeface="Calibri"/>
                <a:ea typeface="Calibri"/>
                <a:cs typeface="Calibri"/>
                <a:sym typeface="Calibri"/>
              </a:rPr>
              <a:t>Account for approximately 3% of the genome</a:t>
            </a:r>
            <a:endParaRPr sz="3233">
              <a:solidFill>
                <a:srgbClr val="000000"/>
              </a:solidFill>
              <a:latin typeface="Calibri"/>
              <a:ea typeface="Calibri"/>
              <a:cs typeface="Calibri"/>
              <a:sym typeface="Calibri"/>
            </a:endParaRPr>
          </a:p>
          <a:p>
            <a:pPr indent="-403147" lvl="0" marL="457200" rtl="0" algn="l">
              <a:lnSpc>
                <a:spcPct val="90000"/>
              </a:lnSpc>
              <a:spcBef>
                <a:spcPts val="0"/>
              </a:spcBef>
              <a:spcAft>
                <a:spcPts val="0"/>
              </a:spcAft>
              <a:buClr>
                <a:srgbClr val="000000"/>
              </a:buClr>
              <a:buSzPct val="100000"/>
              <a:buChar char="•"/>
            </a:pPr>
            <a:r>
              <a:rPr lang="en-US" sz="3233">
                <a:solidFill>
                  <a:srgbClr val="000000"/>
                </a:solidFill>
                <a:latin typeface="Calibri"/>
                <a:ea typeface="Calibri"/>
                <a:cs typeface="Calibri"/>
                <a:sym typeface="Calibri"/>
              </a:rPr>
              <a:t>Occurs in introns and exons</a:t>
            </a:r>
            <a:endParaRPr sz="3233">
              <a:solidFill>
                <a:srgbClr val="000000"/>
              </a:solidFill>
              <a:latin typeface="Calibri"/>
              <a:ea typeface="Calibri"/>
              <a:cs typeface="Calibri"/>
              <a:sym typeface="Calibri"/>
            </a:endParaRPr>
          </a:p>
          <a:p>
            <a:pPr indent="-403147" lvl="0" marL="457200" rtl="0" algn="l">
              <a:lnSpc>
                <a:spcPct val="90000"/>
              </a:lnSpc>
              <a:spcBef>
                <a:spcPts val="0"/>
              </a:spcBef>
              <a:spcAft>
                <a:spcPts val="0"/>
              </a:spcAft>
              <a:buClr>
                <a:srgbClr val="000000"/>
              </a:buClr>
              <a:buSzPct val="100000"/>
              <a:buChar char="•"/>
            </a:pPr>
            <a:r>
              <a:rPr lang="en-US" sz="3233">
                <a:solidFill>
                  <a:srgbClr val="000000"/>
                </a:solidFill>
                <a:latin typeface="Calibri"/>
                <a:ea typeface="Calibri"/>
                <a:cs typeface="Calibri"/>
                <a:sym typeface="Calibri"/>
              </a:rPr>
              <a:t>DNA polymerase more likely to pause in an STR region (unsure why) </a:t>
            </a:r>
            <a:endParaRPr sz="3233">
              <a:solidFill>
                <a:srgbClr val="000000"/>
              </a:solidFill>
              <a:latin typeface="Calibri"/>
              <a:ea typeface="Calibri"/>
              <a:cs typeface="Calibri"/>
              <a:sym typeface="Calibri"/>
            </a:endParaRPr>
          </a:p>
          <a:p>
            <a:pPr indent="-403147" lvl="0" marL="457200" rtl="0" algn="l">
              <a:lnSpc>
                <a:spcPct val="90000"/>
              </a:lnSpc>
              <a:spcBef>
                <a:spcPts val="0"/>
              </a:spcBef>
              <a:spcAft>
                <a:spcPts val="0"/>
              </a:spcAft>
              <a:buClr>
                <a:srgbClr val="000000"/>
              </a:buClr>
              <a:buSzPct val="100000"/>
              <a:buChar char="•"/>
            </a:pPr>
            <a:r>
              <a:rPr lang="en-US" sz="3233">
                <a:solidFill>
                  <a:srgbClr val="000000"/>
                </a:solidFill>
                <a:latin typeface="Calibri"/>
                <a:ea typeface="Calibri"/>
                <a:cs typeface="Calibri"/>
                <a:sym typeface="Calibri"/>
              </a:rPr>
              <a:t>Prone to slipped-strand mispairing</a:t>
            </a:r>
            <a:endParaRPr sz="3233">
              <a:solidFill>
                <a:srgbClr val="000000"/>
              </a:solidFill>
              <a:latin typeface="Calibri"/>
              <a:ea typeface="Calibri"/>
              <a:cs typeface="Calibri"/>
              <a:sym typeface="Calibri"/>
            </a:endParaRPr>
          </a:p>
          <a:p>
            <a:pPr indent="-403147" lvl="0" marL="457200" rtl="0" algn="l">
              <a:lnSpc>
                <a:spcPct val="90000"/>
              </a:lnSpc>
              <a:spcBef>
                <a:spcPts val="0"/>
              </a:spcBef>
              <a:spcAft>
                <a:spcPts val="0"/>
              </a:spcAft>
              <a:buClr>
                <a:srgbClr val="000000"/>
              </a:buClr>
              <a:buSzPct val="100000"/>
              <a:buChar char="•"/>
            </a:pPr>
            <a:r>
              <a:rPr lang="en-US" sz="3233">
                <a:solidFill>
                  <a:srgbClr val="333333"/>
                </a:solidFill>
                <a:highlight>
                  <a:srgbClr val="FFFFFF"/>
                </a:highlight>
                <a:latin typeface="Calibri"/>
                <a:ea typeface="Calibri"/>
                <a:cs typeface="Calibri"/>
                <a:sym typeface="Calibri"/>
              </a:rPr>
              <a:t>Tandem repeats contain many copies of the same short sequence over and over, so it is easy for the two strands of DNA to become misaligned in this local region</a:t>
            </a:r>
            <a:endParaRPr sz="3233">
              <a:solidFill>
                <a:srgbClr val="333333"/>
              </a:solidFill>
              <a:highlight>
                <a:srgbClr val="FFFFFF"/>
              </a:highlight>
              <a:latin typeface="Calibri"/>
              <a:ea typeface="Calibri"/>
              <a:cs typeface="Calibri"/>
              <a:sym typeface="Calibri"/>
            </a:endParaRPr>
          </a:p>
          <a:p>
            <a:pPr indent="-403147" lvl="0" marL="457200" rtl="0" algn="l">
              <a:lnSpc>
                <a:spcPct val="90000"/>
              </a:lnSpc>
              <a:spcBef>
                <a:spcPts val="0"/>
              </a:spcBef>
              <a:spcAft>
                <a:spcPts val="0"/>
              </a:spcAft>
              <a:buClr>
                <a:srgbClr val="333333"/>
              </a:buClr>
              <a:buSzPct val="100000"/>
              <a:buChar char="•"/>
            </a:pPr>
            <a:r>
              <a:rPr lang="en-US" sz="3233">
                <a:solidFill>
                  <a:srgbClr val="333333"/>
                </a:solidFill>
                <a:highlight>
                  <a:srgbClr val="FFFFFF"/>
                </a:highlight>
                <a:latin typeface="Calibri"/>
                <a:ea typeface="Calibri"/>
                <a:cs typeface="Calibri"/>
                <a:sym typeface="Calibri"/>
              </a:rPr>
              <a:t>Results in multiple alleles for each STR</a:t>
            </a:r>
            <a:endParaRPr sz="3233">
              <a:solidFill>
                <a:srgbClr val="333333"/>
              </a:solidFill>
              <a:highlight>
                <a:srgbClr val="FFFFFF"/>
              </a:highlight>
              <a:latin typeface="Calibri"/>
              <a:ea typeface="Calibri"/>
              <a:cs typeface="Calibri"/>
              <a:sym typeface="Calibri"/>
            </a:endParaRPr>
          </a:p>
          <a:p>
            <a:pPr indent="0" lvl="0" marL="0" rtl="0" algn="l">
              <a:lnSpc>
                <a:spcPct val="90000"/>
              </a:lnSpc>
              <a:spcBef>
                <a:spcPts val="1000"/>
              </a:spcBef>
              <a:spcAft>
                <a:spcPts val="0"/>
              </a:spcAft>
              <a:buNone/>
            </a:pPr>
            <a:r>
              <a:t/>
            </a:r>
            <a:endParaRPr sz="2600">
              <a:solidFill>
                <a:srgbClr val="333333"/>
              </a:solidFill>
              <a:highlight>
                <a:srgbClr val="FFFFFF"/>
              </a:highlight>
              <a:latin typeface="Calibri"/>
              <a:ea typeface="Calibri"/>
              <a:cs typeface="Calibri"/>
              <a:sym typeface="Calibri"/>
            </a:endParaRPr>
          </a:p>
        </p:txBody>
      </p:sp>
      <p:sp>
        <p:nvSpPr>
          <p:cNvPr id="468" name="Google Shape;468;g25e732fbf72_0_343"/>
          <p:cNvSpPr txBox="1"/>
          <p:nvPr/>
        </p:nvSpPr>
        <p:spPr>
          <a:xfrm>
            <a:off x="130000" y="6224200"/>
            <a:ext cx="3000000" cy="446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850">
                <a:solidFill>
                  <a:srgbClr val="333333"/>
                </a:solidFill>
                <a:highlight>
                  <a:srgbClr val="FFFFFF"/>
                </a:highlight>
              </a:rPr>
              <a:t>Citation: Myers, P. (2007) Tandem repeats and morphological variation. </a:t>
            </a:r>
            <a:r>
              <a:rPr b="1" i="1" lang="en-US" sz="850">
                <a:solidFill>
                  <a:srgbClr val="333333"/>
                </a:solidFill>
                <a:highlight>
                  <a:srgbClr val="FFFFFF"/>
                </a:highlight>
              </a:rPr>
              <a:t>Nature Education</a:t>
            </a:r>
            <a:r>
              <a:rPr b="1" lang="en-US" sz="850">
                <a:solidFill>
                  <a:srgbClr val="333333"/>
                </a:solidFill>
                <a:highlight>
                  <a:srgbClr val="FFFFFF"/>
                </a:highlight>
              </a:rPr>
              <a:t> 1(1):1</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7">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7">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7">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7">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7">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7">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7">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7">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7">
                                            <p:txEl>
                                              <p:pRg end="8" st="8"/>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2" name="Shape 472"/>
        <p:cNvGrpSpPr/>
        <p:nvPr/>
      </p:nvGrpSpPr>
      <p:grpSpPr>
        <a:xfrm>
          <a:off x="0" y="0"/>
          <a:ext cx="0" cy="0"/>
          <a:chOff x="0" y="0"/>
          <a:chExt cx="0" cy="0"/>
        </a:xfrm>
      </p:grpSpPr>
      <p:sp>
        <p:nvSpPr>
          <p:cNvPr id="473" name="Google Shape;473;g25e732fbf72_0_359"/>
          <p:cNvSpPr txBox="1"/>
          <p:nvPr>
            <p:ph idx="12" type="sldNum"/>
          </p:nvPr>
        </p:nvSpPr>
        <p:spPr>
          <a:xfrm>
            <a:off x="11602610" y="6299373"/>
            <a:ext cx="4377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474" name="Google Shape;474;g25e732fbf72_0_359"/>
          <p:cNvSpPr txBox="1"/>
          <p:nvPr/>
        </p:nvSpPr>
        <p:spPr>
          <a:xfrm>
            <a:off x="1681175" y="1048800"/>
            <a:ext cx="9168600" cy="8415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1000"/>
              </a:spcBef>
              <a:spcAft>
                <a:spcPts val="0"/>
              </a:spcAft>
              <a:buNone/>
            </a:pPr>
            <a:r>
              <a:t/>
            </a:r>
            <a:endParaRPr sz="4400">
              <a:solidFill>
                <a:srgbClr val="000000"/>
              </a:solidFill>
              <a:latin typeface="Calibri"/>
              <a:ea typeface="Calibri"/>
              <a:cs typeface="Calibri"/>
              <a:sym typeface="Calibri"/>
            </a:endParaRPr>
          </a:p>
        </p:txBody>
      </p:sp>
      <p:sp>
        <p:nvSpPr>
          <p:cNvPr id="475" name="Google Shape;475;g25e732fbf72_0_359"/>
          <p:cNvSpPr txBox="1"/>
          <p:nvPr/>
        </p:nvSpPr>
        <p:spPr>
          <a:xfrm>
            <a:off x="1416700" y="869250"/>
            <a:ext cx="9406500" cy="1199700"/>
          </a:xfrm>
          <a:prstGeom prst="rect">
            <a:avLst/>
          </a:prstGeom>
          <a:noFill/>
          <a:ln>
            <a:noFill/>
          </a:ln>
        </p:spPr>
        <p:txBody>
          <a:bodyPr anchorCtr="0" anchor="t" bIns="91425" lIns="91425" spcFirstLastPara="1" rIns="91425" wrap="square" tIns="91425">
            <a:spAutoFit/>
          </a:bodyPr>
          <a:lstStyle/>
          <a:p>
            <a:pPr indent="0" lvl="0" marL="0" rtl="0" algn="ctr">
              <a:lnSpc>
                <a:spcPct val="90000"/>
              </a:lnSpc>
              <a:spcBef>
                <a:spcPts val="1000"/>
              </a:spcBef>
              <a:spcAft>
                <a:spcPts val="0"/>
              </a:spcAft>
              <a:buNone/>
            </a:pPr>
            <a:r>
              <a:rPr lang="en-US" sz="3200">
                <a:solidFill>
                  <a:srgbClr val="000000"/>
                </a:solidFill>
                <a:latin typeface="Calibri"/>
                <a:ea typeface="Calibri"/>
                <a:cs typeface="Calibri"/>
                <a:sym typeface="Calibri"/>
              </a:rPr>
              <a:t>Genetic Inheritance of STRs</a:t>
            </a:r>
            <a:endParaRPr sz="3200">
              <a:solidFill>
                <a:srgbClr val="000000"/>
              </a:solidFill>
              <a:latin typeface="Calibri"/>
              <a:ea typeface="Calibri"/>
              <a:cs typeface="Calibri"/>
              <a:sym typeface="Calibri"/>
            </a:endParaRPr>
          </a:p>
          <a:p>
            <a:pPr indent="0" lvl="0" marL="0" rtl="0" algn="ctr">
              <a:lnSpc>
                <a:spcPct val="90000"/>
              </a:lnSpc>
              <a:spcBef>
                <a:spcPts val="1000"/>
              </a:spcBef>
              <a:spcAft>
                <a:spcPts val="0"/>
              </a:spcAft>
              <a:buClr>
                <a:srgbClr val="000000"/>
              </a:buClr>
              <a:buSzPts val="1100"/>
              <a:buFont typeface="Arial"/>
              <a:buNone/>
            </a:pPr>
            <a:r>
              <a:rPr lang="en-US" sz="3200">
                <a:solidFill>
                  <a:srgbClr val="000000"/>
                </a:solidFill>
                <a:latin typeface="Calibri"/>
                <a:ea typeface="Calibri"/>
                <a:cs typeface="Calibri"/>
                <a:sym typeface="Calibri"/>
              </a:rPr>
              <a:t>Example: TPOX on Chromosome 2 (AATG)</a:t>
            </a:r>
            <a:endParaRPr sz="3200">
              <a:solidFill>
                <a:srgbClr val="000000"/>
              </a:solidFill>
              <a:latin typeface="Calibri"/>
              <a:ea typeface="Calibri"/>
              <a:cs typeface="Calibri"/>
              <a:sym typeface="Calibri"/>
            </a:endParaRPr>
          </a:p>
        </p:txBody>
      </p:sp>
      <p:pic>
        <p:nvPicPr>
          <p:cNvPr id="476" name="Google Shape;476;g25e732fbf72_0_359"/>
          <p:cNvPicPr preferRelativeResize="0"/>
          <p:nvPr/>
        </p:nvPicPr>
        <p:blipFill>
          <a:blip r:embed="rId3">
            <a:alphaModFix/>
          </a:blip>
          <a:stretch>
            <a:fillRect/>
          </a:stretch>
        </p:blipFill>
        <p:spPr>
          <a:xfrm>
            <a:off x="4411400" y="2346712"/>
            <a:ext cx="2247400" cy="2143675"/>
          </a:xfrm>
          <a:prstGeom prst="rect">
            <a:avLst/>
          </a:prstGeom>
          <a:noFill/>
          <a:ln>
            <a:noFill/>
          </a:ln>
        </p:spPr>
      </p:pic>
      <p:sp>
        <p:nvSpPr>
          <p:cNvPr id="477" name="Google Shape;477;g25e732fbf72_0_359"/>
          <p:cNvSpPr/>
          <p:nvPr/>
        </p:nvSpPr>
        <p:spPr>
          <a:xfrm rot="-681289">
            <a:off x="2989470" y="2782491"/>
            <a:ext cx="1276893" cy="398136"/>
          </a:xfrm>
          <a:prstGeom prst="rightArrow">
            <a:avLst>
              <a:gd fmla="val 50000" name="adj1"/>
              <a:gd fmla="val 50000" name="adj2"/>
            </a:avLst>
          </a:prstGeom>
          <a:solidFill>
            <a:srgbClr val="FF00FF"/>
          </a:solidFill>
          <a:ln cap="flat" cmpd="sng" w="9525">
            <a:solidFill>
              <a:srgbClr val="44546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g25e732fbf72_0_359"/>
          <p:cNvSpPr/>
          <p:nvPr/>
        </p:nvSpPr>
        <p:spPr>
          <a:xfrm rot="-10149919">
            <a:off x="6678089" y="2773663"/>
            <a:ext cx="1276760" cy="398268"/>
          </a:xfrm>
          <a:prstGeom prst="rightArrow">
            <a:avLst>
              <a:gd fmla="val 50000" name="adj1"/>
              <a:gd fmla="val 50000" name="adj2"/>
            </a:avLst>
          </a:prstGeom>
          <a:solidFill>
            <a:srgbClr val="FF00FF"/>
          </a:solidFill>
          <a:ln cap="flat" cmpd="sng" w="9525">
            <a:solidFill>
              <a:srgbClr val="44546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g25e732fbf72_0_359"/>
          <p:cNvSpPr txBox="1"/>
          <p:nvPr/>
        </p:nvSpPr>
        <p:spPr>
          <a:xfrm>
            <a:off x="1423275" y="3292225"/>
            <a:ext cx="18951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200">
                <a:latin typeface="Calibri"/>
                <a:ea typeface="Calibri"/>
                <a:cs typeface="Calibri"/>
                <a:sym typeface="Calibri"/>
              </a:rPr>
              <a:t>heterozygous</a:t>
            </a:r>
            <a:endParaRPr b="1" sz="2200">
              <a:latin typeface="Calibri"/>
              <a:ea typeface="Calibri"/>
              <a:cs typeface="Calibri"/>
              <a:sym typeface="Calibri"/>
            </a:endParaRPr>
          </a:p>
        </p:txBody>
      </p:sp>
      <p:sp>
        <p:nvSpPr>
          <p:cNvPr id="480" name="Google Shape;480;g25e732fbf72_0_359"/>
          <p:cNvSpPr txBox="1"/>
          <p:nvPr/>
        </p:nvSpPr>
        <p:spPr>
          <a:xfrm>
            <a:off x="7751825" y="3276600"/>
            <a:ext cx="16740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200">
                <a:latin typeface="Calibri"/>
                <a:ea typeface="Calibri"/>
                <a:cs typeface="Calibri"/>
                <a:sym typeface="Calibri"/>
              </a:rPr>
              <a:t>homozygous</a:t>
            </a:r>
            <a:endParaRPr b="1" sz="2200">
              <a:latin typeface="Calibri"/>
              <a:ea typeface="Calibri"/>
              <a:cs typeface="Calibri"/>
              <a:sym typeface="Calibri"/>
            </a:endParaRPr>
          </a:p>
        </p:txBody>
      </p:sp>
      <p:pic>
        <p:nvPicPr>
          <p:cNvPr id="481" name="Google Shape;481;g25e732fbf72_0_359"/>
          <p:cNvPicPr preferRelativeResize="0"/>
          <p:nvPr/>
        </p:nvPicPr>
        <p:blipFill>
          <a:blip r:embed="rId4">
            <a:alphaModFix/>
          </a:blip>
          <a:stretch>
            <a:fillRect/>
          </a:stretch>
        </p:blipFill>
        <p:spPr>
          <a:xfrm>
            <a:off x="1614650" y="4810100"/>
            <a:ext cx="9124950" cy="2476500"/>
          </a:xfrm>
          <a:prstGeom prst="rect">
            <a:avLst/>
          </a:prstGeom>
          <a:noFill/>
          <a:ln>
            <a:noFill/>
          </a:ln>
        </p:spPr>
      </p:pic>
      <p:pic>
        <p:nvPicPr>
          <p:cNvPr id="482" name="Google Shape;482;g25e732fbf72_0_359"/>
          <p:cNvPicPr preferRelativeResize="0"/>
          <p:nvPr/>
        </p:nvPicPr>
        <p:blipFill>
          <a:blip r:embed="rId5">
            <a:alphaModFix/>
          </a:blip>
          <a:stretch>
            <a:fillRect/>
          </a:stretch>
        </p:blipFill>
        <p:spPr>
          <a:xfrm>
            <a:off x="3720225" y="3894125"/>
            <a:ext cx="7019377" cy="2573976"/>
          </a:xfrm>
          <a:prstGeom prst="rect">
            <a:avLst/>
          </a:prstGeom>
          <a:noFill/>
          <a:ln>
            <a:noFill/>
          </a:ln>
        </p:spPr>
      </p:pic>
      <p:sp>
        <p:nvSpPr>
          <p:cNvPr id="483" name="Google Shape;483;g25e732fbf72_0_359"/>
          <p:cNvSpPr txBox="1"/>
          <p:nvPr/>
        </p:nvSpPr>
        <p:spPr>
          <a:xfrm>
            <a:off x="10320225" y="4921800"/>
            <a:ext cx="12675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800">
                <a:latin typeface="Calibri"/>
                <a:ea typeface="Calibri"/>
                <a:cs typeface="Calibri"/>
                <a:sym typeface="Calibri"/>
              </a:rPr>
              <a:t>[AATG]</a:t>
            </a:r>
            <a:r>
              <a:rPr baseline="-25000" lang="en-US" sz="1800">
                <a:latin typeface="Calibri"/>
                <a:ea typeface="Calibri"/>
                <a:cs typeface="Calibri"/>
                <a:sym typeface="Calibri"/>
              </a:rPr>
              <a:t>3</a:t>
            </a:r>
            <a:endParaRPr baseline="-25000" sz="1800">
              <a:latin typeface="Calibri"/>
              <a:ea typeface="Calibri"/>
              <a:cs typeface="Calibri"/>
              <a:sym typeface="Calibri"/>
            </a:endParaRPr>
          </a:p>
        </p:txBody>
      </p:sp>
      <p:sp>
        <p:nvSpPr>
          <p:cNvPr id="484" name="Google Shape;484;g25e732fbf72_0_359"/>
          <p:cNvSpPr txBox="1"/>
          <p:nvPr/>
        </p:nvSpPr>
        <p:spPr>
          <a:xfrm>
            <a:off x="10350525" y="5632073"/>
            <a:ext cx="9588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latin typeface="Calibri"/>
              <a:ea typeface="Calibri"/>
              <a:cs typeface="Calibri"/>
              <a:sym typeface="Calibri"/>
            </a:endParaRPr>
          </a:p>
          <a:p>
            <a:pPr indent="0" lvl="0" marL="0" rtl="0" algn="l">
              <a:spcBef>
                <a:spcPts val="0"/>
              </a:spcBef>
              <a:spcAft>
                <a:spcPts val="0"/>
              </a:spcAft>
              <a:buNone/>
            </a:pPr>
            <a:r>
              <a:rPr lang="en-US" sz="1800">
                <a:solidFill>
                  <a:srgbClr val="000000"/>
                </a:solidFill>
                <a:latin typeface="Calibri"/>
                <a:ea typeface="Calibri"/>
                <a:cs typeface="Calibri"/>
                <a:sym typeface="Calibri"/>
              </a:rPr>
              <a:t>[AATG]</a:t>
            </a:r>
            <a:r>
              <a:rPr baseline="-25000" lang="en-US" sz="1800">
                <a:solidFill>
                  <a:srgbClr val="000000"/>
                </a:solidFill>
                <a:latin typeface="Calibri"/>
                <a:ea typeface="Calibri"/>
                <a:cs typeface="Calibri"/>
                <a:sym typeface="Calibri"/>
              </a:rPr>
              <a:t>5</a:t>
            </a:r>
            <a:endParaRPr sz="1800">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7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7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7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8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8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8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8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8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8" name="Shape 488"/>
        <p:cNvGrpSpPr/>
        <p:nvPr/>
      </p:nvGrpSpPr>
      <p:grpSpPr>
        <a:xfrm>
          <a:off x="0" y="0"/>
          <a:ext cx="0" cy="0"/>
          <a:chOff x="0" y="0"/>
          <a:chExt cx="0" cy="0"/>
        </a:xfrm>
      </p:grpSpPr>
      <p:sp>
        <p:nvSpPr>
          <p:cNvPr id="489" name="Google Shape;489;g25e732fbf72_0_172"/>
          <p:cNvSpPr txBox="1"/>
          <p:nvPr>
            <p:ph idx="12" type="sldNum"/>
          </p:nvPr>
        </p:nvSpPr>
        <p:spPr>
          <a:xfrm>
            <a:off x="11602610" y="6299373"/>
            <a:ext cx="4377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490" name="Google Shape;490;g25e732fbf72_0_172"/>
          <p:cNvSpPr txBox="1"/>
          <p:nvPr/>
        </p:nvSpPr>
        <p:spPr>
          <a:xfrm>
            <a:off x="386650" y="1493450"/>
            <a:ext cx="3255900" cy="43560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None/>
            </a:pPr>
            <a:r>
              <a:rPr b="1" lang="en-US" sz="4400">
                <a:solidFill>
                  <a:srgbClr val="000000"/>
                </a:solidFill>
                <a:latin typeface="Calibri"/>
                <a:ea typeface="Calibri"/>
                <a:cs typeface="Calibri"/>
                <a:sym typeface="Calibri"/>
              </a:rPr>
              <a:t>DNA </a:t>
            </a:r>
            <a:endParaRPr b="1" sz="4400">
              <a:solidFill>
                <a:srgbClr val="000000"/>
              </a:solidFill>
              <a:latin typeface="Calibri"/>
              <a:ea typeface="Calibri"/>
              <a:cs typeface="Calibri"/>
              <a:sym typeface="Calibri"/>
            </a:endParaRPr>
          </a:p>
          <a:p>
            <a:pPr indent="0" lvl="0" marL="0" rtl="0" algn="l">
              <a:lnSpc>
                <a:spcPct val="90000"/>
              </a:lnSpc>
              <a:spcBef>
                <a:spcPts val="0"/>
              </a:spcBef>
              <a:spcAft>
                <a:spcPts val="0"/>
              </a:spcAft>
              <a:buNone/>
            </a:pPr>
            <a:r>
              <a:rPr b="1" lang="en-US" sz="4400">
                <a:solidFill>
                  <a:srgbClr val="000000"/>
                </a:solidFill>
                <a:latin typeface="Calibri"/>
                <a:ea typeface="Calibri"/>
                <a:cs typeface="Calibri"/>
                <a:sym typeface="Calibri"/>
              </a:rPr>
              <a:t>Profiling</a:t>
            </a:r>
            <a:endParaRPr b="1" sz="4400">
              <a:solidFill>
                <a:srgbClr val="000000"/>
              </a:solidFill>
              <a:latin typeface="Calibri"/>
              <a:ea typeface="Calibri"/>
              <a:cs typeface="Calibri"/>
              <a:sym typeface="Calibri"/>
            </a:endParaRPr>
          </a:p>
          <a:p>
            <a:pPr indent="0" lvl="0" marL="0" rtl="0" algn="l">
              <a:lnSpc>
                <a:spcPct val="90000"/>
              </a:lnSpc>
              <a:spcBef>
                <a:spcPts val="0"/>
              </a:spcBef>
              <a:spcAft>
                <a:spcPts val="0"/>
              </a:spcAft>
              <a:buNone/>
            </a:pPr>
            <a:r>
              <a:t/>
            </a:r>
            <a:endParaRPr b="1" sz="4400">
              <a:solidFill>
                <a:srgbClr val="000000"/>
              </a:solidFill>
              <a:latin typeface="Calibri"/>
              <a:ea typeface="Calibri"/>
              <a:cs typeface="Calibri"/>
              <a:sym typeface="Calibri"/>
            </a:endParaRPr>
          </a:p>
          <a:p>
            <a:pPr indent="0" lvl="0" marL="0" rtl="0" algn="l">
              <a:lnSpc>
                <a:spcPct val="90000"/>
              </a:lnSpc>
              <a:spcBef>
                <a:spcPts val="0"/>
              </a:spcBef>
              <a:spcAft>
                <a:spcPts val="0"/>
              </a:spcAft>
              <a:buNone/>
            </a:pPr>
            <a:r>
              <a:t/>
            </a:r>
            <a:endParaRPr b="1" sz="4400">
              <a:solidFill>
                <a:srgbClr val="000000"/>
              </a:solidFill>
              <a:latin typeface="Calibri"/>
              <a:ea typeface="Calibri"/>
              <a:cs typeface="Calibri"/>
              <a:sym typeface="Calibri"/>
            </a:endParaRPr>
          </a:p>
          <a:p>
            <a:pPr indent="0" lvl="0" marL="0" rtl="0" algn="l">
              <a:lnSpc>
                <a:spcPct val="90000"/>
              </a:lnSpc>
              <a:spcBef>
                <a:spcPts val="0"/>
              </a:spcBef>
              <a:spcAft>
                <a:spcPts val="0"/>
              </a:spcAft>
              <a:buNone/>
            </a:pPr>
            <a:r>
              <a:rPr b="1" lang="en-US" sz="4400">
                <a:solidFill>
                  <a:srgbClr val="000000"/>
                </a:solidFill>
                <a:latin typeface="Calibri"/>
                <a:ea typeface="Calibri"/>
                <a:cs typeface="Calibri"/>
                <a:sym typeface="Calibri"/>
              </a:rPr>
              <a:t>20 Core Loci</a:t>
            </a:r>
            <a:endParaRPr b="1" sz="4400">
              <a:solidFill>
                <a:srgbClr val="000000"/>
              </a:solidFill>
              <a:latin typeface="Calibri"/>
              <a:ea typeface="Calibri"/>
              <a:cs typeface="Calibri"/>
              <a:sym typeface="Calibri"/>
            </a:endParaRPr>
          </a:p>
        </p:txBody>
      </p:sp>
      <p:pic>
        <p:nvPicPr>
          <p:cNvPr id="491" name="Google Shape;491;g25e732fbf72_0_172"/>
          <p:cNvPicPr preferRelativeResize="0"/>
          <p:nvPr/>
        </p:nvPicPr>
        <p:blipFill>
          <a:blip r:embed="rId3">
            <a:alphaModFix/>
          </a:blip>
          <a:stretch>
            <a:fillRect/>
          </a:stretch>
        </p:blipFill>
        <p:spPr>
          <a:xfrm>
            <a:off x="4328350" y="1164650"/>
            <a:ext cx="6582796" cy="4862375"/>
          </a:xfrm>
          <a:prstGeom prst="rect">
            <a:avLst/>
          </a:prstGeom>
          <a:noFill/>
          <a:ln>
            <a:noFill/>
          </a:ln>
        </p:spPr>
      </p:pic>
      <p:sp>
        <p:nvSpPr>
          <p:cNvPr id="492" name="Google Shape;492;g25e732fbf72_0_172"/>
          <p:cNvSpPr/>
          <p:nvPr/>
        </p:nvSpPr>
        <p:spPr>
          <a:xfrm rot="-721629">
            <a:off x="5465759" y="1250287"/>
            <a:ext cx="958848" cy="308553"/>
          </a:xfrm>
          <a:prstGeom prst="leftArrow">
            <a:avLst>
              <a:gd fmla="val 50000" name="adj1"/>
              <a:gd fmla="val 50000" name="adj2"/>
            </a:avLst>
          </a:prstGeom>
          <a:solidFill>
            <a:srgbClr val="9900FF"/>
          </a:solidFill>
          <a:ln cap="flat" cmpd="sng" w="9525">
            <a:solidFill>
              <a:srgbClr val="44546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g25e732fbf72_0_172"/>
          <p:cNvSpPr txBox="1"/>
          <p:nvPr/>
        </p:nvSpPr>
        <p:spPr>
          <a:xfrm>
            <a:off x="279550" y="6419250"/>
            <a:ext cx="61722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lang="en-US" sz="1100">
                <a:solidFill>
                  <a:srgbClr val="000000"/>
                </a:solidFill>
              </a:rPr>
              <a:t>https://cen.acs.org/analytical-chemistry/Thirty-years-DNA-forensics-DNA/95/i37</a:t>
            </a:r>
            <a:endParaRPr>
              <a:latin typeface="Calibri"/>
              <a:ea typeface="Calibri"/>
              <a:cs typeface="Calibri"/>
              <a:sym typeface="Calibri"/>
            </a:endParaRPr>
          </a:p>
        </p:txBody>
      </p:sp>
      <p:sp>
        <p:nvSpPr>
          <p:cNvPr id="494" name="Google Shape;494;g25e732fbf72_0_172"/>
          <p:cNvSpPr/>
          <p:nvPr/>
        </p:nvSpPr>
        <p:spPr>
          <a:xfrm rot="-5400000">
            <a:off x="9252254" y="4429475"/>
            <a:ext cx="503700" cy="353700"/>
          </a:xfrm>
          <a:prstGeom prst="leftUpArrow">
            <a:avLst/>
          </a:prstGeom>
          <a:solidFill>
            <a:srgbClr val="00FF00"/>
          </a:solidFill>
          <a:ln cap="flat" cmpd="sng" w="9525">
            <a:solidFill>
              <a:srgbClr val="44546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9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9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8" name="Shape 498"/>
        <p:cNvGrpSpPr/>
        <p:nvPr/>
      </p:nvGrpSpPr>
      <p:grpSpPr>
        <a:xfrm>
          <a:off x="0" y="0"/>
          <a:ext cx="0" cy="0"/>
          <a:chOff x="0" y="0"/>
          <a:chExt cx="0" cy="0"/>
        </a:xfrm>
      </p:grpSpPr>
      <p:sp>
        <p:nvSpPr>
          <p:cNvPr id="499" name="Google Shape;499;g2966fcf7d3c_0_22"/>
          <p:cNvSpPr txBox="1"/>
          <p:nvPr>
            <p:ph idx="12" type="sldNum"/>
          </p:nvPr>
        </p:nvSpPr>
        <p:spPr>
          <a:xfrm>
            <a:off x="11602610" y="6299373"/>
            <a:ext cx="4377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500" name="Google Shape;500;g2966fcf7d3c_0_22"/>
          <p:cNvSpPr txBox="1"/>
          <p:nvPr/>
        </p:nvSpPr>
        <p:spPr>
          <a:xfrm>
            <a:off x="1681175" y="1048800"/>
            <a:ext cx="9168600" cy="8415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1000"/>
              </a:spcBef>
              <a:spcAft>
                <a:spcPts val="0"/>
              </a:spcAft>
              <a:buNone/>
            </a:pPr>
            <a:r>
              <a:t/>
            </a:r>
            <a:endParaRPr sz="4400">
              <a:solidFill>
                <a:srgbClr val="000000"/>
              </a:solidFill>
              <a:latin typeface="Calibri"/>
              <a:ea typeface="Calibri"/>
              <a:cs typeface="Calibri"/>
              <a:sym typeface="Calibri"/>
            </a:endParaRPr>
          </a:p>
        </p:txBody>
      </p:sp>
      <p:sp>
        <p:nvSpPr>
          <p:cNvPr id="501" name="Google Shape;501;g2966fcf7d3c_0_22"/>
          <p:cNvSpPr txBox="1"/>
          <p:nvPr/>
        </p:nvSpPr>
        <p:spPr>
          <a:xfrm>
            <a:off x="687650" y="695625"/>
            <a:ext cx="10573200" cy="9063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1000"/>
              </a:spcBef>
              <a:spcAft>
                <a:spcPts val="0"/>
              </a:spcAft>
              <a:buNone/>
            </a:pPr>
            <a:r>
              <a:rPr b="1" lang="en-US" sz="2800">
                <a:solidFill>
                  <a:schemeClr val="dk1"/>
                </a:solidFill>
                <a:latin typeface="Calibri"/>
                <a:ea typeface="Calibri"/>
                <a:cs typeface="Calibri"/>
                <a:sym typeface="Calibri"/>
              </a:rPr>
              <a:t>We learned how replication occurs in the cell, what will we need to make copies of DNA in the lab?</a:t>
            </a:r>
            <a:endParaRPr b="1" sz="2800">
              <a:solidFill>
                <a:schemeClr val="dk1"/>
              </a:solidFill>
              <a:latin typeface="Calibri"/>
              <a:ea typeface="Calibri"/>
              <a:cs typeface="Calibri"/>
              <a:sym typeface="Calibri"/>
            </a:endParaRPr>
          </a:p>
        </p:txBody>
      </p:sp>
      <p:pic>
        <p:nvPicPr>
          <p:cNvPr descr="Polymerase chain reaction (PCR) allows researchers to amplify DNA in a test tube. This process uses an enzyme derived from heat-resistant bacteria. The steps of PCR are driven by changes in temperature.  &#10;Originally created for DNA Interactive ( http://www.dnai.org ). &#10;TRANSCRIPT: Polymerase chain reaction (PCR) is a process where many copies of a specific piece of DNA can be made. This is known as amplification. Double-stranded DNA (red) unwinds and separates when the temperature is increased. As the temperature is decreased, small starter sequences called primers (glowing) can attach or anneal to the DNA. These primer sequences are usually only 20 to 25 nucleotides long, and are designed to match the start and end points of the DNA piece to be amplified. Once the primers have annealed, Taq polymerase (blue) copies the DNA starting from the primer. The temperature is increased; the strands separate; more primers anneal; the DNA is copied; and this cycle is repeated many times. In a typical PCR reaction there are 30 cycles, which can potentially create one billion copies starting from one molecule of DNA." id="502" name="Google Shape;502;g2966fcf7d3c_0_22" title="Polymerase Chain Reaction (PCR)">
            <a:hlinkClick r:id="rId3"/>
          </p:cNvPr>
          <p:cNvPicPr preferRelativeResize="0"/>
          <p:nvPr/>
        </p:nvPicPr>
        <p:blipFill>
          <a:blip r:embed="rId4">
            <a:alphaModFix/>
          </a:blip>
          <a:stretch>
            <a:fillRect/>
          </a:stretch>
        </p:blipFill>
        <p:spPr>
          <a:xfrm>
            <a:off x="2672575" y="1566800"/>
            <a:ext cx="6851750" cy="5138800"/>
          </a:xfrm>
          <a:prstGeom prst="rect">
            <a:avLst/>
          </a:prstGeom>
          <a:noFill/>
          <a:ln>
            <a:noFill/>
          </a:ln>
        </p:spPr>
      </p:pic>
      <p:sp>
        <p:nvSpPr>
          <p:cNvPr id="503" name="Google Shape;503;g2966fcf7d3c_0_22"/>
          <p:cNvSpPr txBox="1"/>
          <p:nvPr/>
        </p:nvSpPr>
        <p:spPr>
          <a:xfrm>
            <a:off x="152400" y="152400"/>
            <a:ext cx="30000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100">
                <a:solidFill>
                  <a:schemeClr val="dk1"/>
                </a:solidFill>
              </a:rPr>
              <a:t>flanking regions serve as primer attachment</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7" name="Shape 507"/>
        <p:cNvGrpSpPr/>
        <p:nvPr/>
      </p:nvGrpSpPr>
      <p:grpSpPr>
        <a:xfrm>
          <a:off x="0" y="0"/>
          <a:ext cx="0" cy="0"/>
          <a:chOff x="0" y="0"/>
          <a:chExt cx="0" cy="0"/>
        </a:xfrm>
      </p:grpSpPr>
      <p:sp>
        <p:nvSpPr>
          <p:cNvPr id="508" name="Google Shape;508;g2966fcf7d3c_0_45"/>
          <p:cNvSpPr txBox="1"/>
          <p:nvPr>
            <p:ph idx="12" type="sldNum"/>
          </p:nvPr>
        </p:nvSpPr>
        <p:spPr>
          <a:xfrm>
            <a:off x="11602610" y="6299373"/>
            <a:ext cx="4377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509" name="Google Shape;509;g2966fcf7d3c_0_45"/>
          <p:cNvSpPr txBox="1"/>
          <p:nvPr/>
        </p:nvSpPr>
        <p:spPr>
          <a:xfrm>
            <a:off x="1681175" y="1048800"/>
            <a:ext cx="9168600" cy="8415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1000"/>
              </a:spcBef>
              <a:spcAft>
                <a:spcPts val="0"/>
              </a:spcAft>
              <a:buNone/>
            </a:pPr>
            <a:r>
              <a:t/>
            </a:r>
            <a:endParaRPr sz="4400">
              <a:solidFill>
                <a:srgbClr val="000000"/>
              </a:solidFill>
              <a:latin typeface="Calibri"/>
              <a:ea typeface="Calibri"/>
              <a:cs typeface="Calibri"/>
              <a:sym typeface="Calibri"/>
            </a:endParaRPr>
          </a:p>
        </p:txBody>
      </p:sp>
      <p:sp>
        <p:nvSpPr>
          <p:cNvPr id="510" name="Google Shape;510;g2966fcf7d3c_0_45"/>
          <p:cNvSpPr txBox="1"/>
          <p:nvPr/>
        </p:nvSpPr>
        <p:spPr>
          <a:xfrm rot="-1489457">
            <a:off x="144742" y="1025299"/>
            <a:ext cx="8550466" cy="1325754"/>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None/>
            </a:pPr>
            <a:r>
              <a:rPr lang="en-US" sz="4400">
                <a:solidFill>
                  <a:srgbClr val="000000"/>
                </a:solidFill>
                <a:latin typeface="Calibri"/>
                <a:ea typeface="Calibri"/>
                <a:cs typeface="Calibri"/>
                <a:sym typeface="Calibri"/>
              </a:rPr>
              <a:t>Kit Connection</a:t>
            </a:r>
            <a:endParaRPr sz="4400">
              <a:solidFill>
                <a:srgbClr val="000000"/>
              </a:solidFill>
              <a:latin typeface="Calibri"/>
              <a:ea typeface="Calibri"/>
              <a:cs typeface="Calibri"/>
              <a:sym typeface="Calibri"/>
            </a:endParaRPr>
          </a:p>
        </p:txBody>
      </p:sp>
      <p:pic>
        <p:nvPicPr>
          <p:cNvPr id="511" name="Google Shape;511;g2966fcf7d3c_0_45"/>
          <p:cNvPicPr preferRelativeResize="0"/>
          <p:nvPr/>
        </p:nvPicPr>
        <p:blipFill>
          <a:blip r:embed="rId3">
            <a:alphaModFix/>
          </a:blip>
          <a:stretch>
            <a:fillRect/>
          </a:stretch>
        </p:blipFill>
        <p:spPr>
          <a:xfrm>
            <a:off x="4789100" y="858875"/>
            <a:ext cx="5556051" cy="5556051"/>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5" name="Shape 515"/>
        <p:cNvGrpSpPr/>
        <p:nvPr/>
      </p:nvGrpSpPr>
      <p:grpSpPr>
        <a:xfrm>
          <a:off x="0" y="0"/>
          <a:ext cx="0" cy="0"/>
          <a:chOff x="0" y="0"/>
          <a:chExt cx="0" cy="0"/>
        </a:xfrm>
      </p:grpSpPr>
      <p:sp>
        <p:nvSpPr>
          <p:cNvPr id="516" name="Google Shape;516;g2966fcf7d3c_0_32"/>
          <p:cNvSpPr txBox="1"/>
          <p:nvPr>
            <p:ph idx="12" type="sldNum"/>
          </p:nvPr>
        </p:nvSpPr>
        <p:spPr>
          <a:xfrm>
            <a:off x="11602610" y="6299373"/>
            <a:ext cx="4377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517" name="Google Shape;517;g2966fcf7d3c_0_32"/>
          <p:cNvSpPr txBox="1"/>
          <p:nvPr/>
        </p:nvSpPr>
        <p:spPr>
          <a:xfrm>
            <a:off x="1681175" y="1048800"/>
            <a:ext cx="9168600" cy="8415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1000"/>
              </a:spcBef>
              <a:spcAft>
                <a:spcPts val="0"/>
              </a:spcAft>
              <a:buNone/>
            </a:pPr>
            <a:r>
              <a:t/>
            </a:r>
            <a:endParaRPr sz="4400">
              <a:solidFill>
                <a:srgbClr val="000000"/>
              </a:solidFill>
              <a:latin typeface="Calibri"/>
              <a:ea typeface="Calibri"/>
              <a:cs typeface="Calibri"/>
              <a:sym typeface="Calibri"/>
            </a:endParaRPr>
          </a:p>
        </p:txBody>
      </p:sp>
      <p:pic>
        <p:nvPicPr>
          <p:cNvPr id="518" name="Google Shape;518;g2966fcf7d3c_0_32"/>
          <p:cNvPicPr preferRelativeResize="0"/>
          <p:nvPr/>
        </p:nvPicPr>
        <p:blipFill>
          <a:blip r:embed="rId3">
            <a:alphaModFix/>
          </a:blip>
          <a:stretch>
            <a:fillRect/>
          </a:stretch>
        </p:blipFill>
        <p:spPr>
          <a:xfrm>
            <a:off x="1524000" y="1814100"/>
            <a:ext cx="9648826" cy="3476702"/>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1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2" name="Shape 522"/>
        <p:cNvGrpSpPr/>
        <p:nvPr/>
      </p:nvGrpSpPr>
      <p:grpSpPr>
        <a:xfrm>
          <a:off x="0" y="0"/>
          <a:ext cx="0" cy="0"/>
          <a:chOff x="0" y="0"/>
          <a:chExt cx="0" cy="0"/>
        </a:xfrm>
      </p:grpSpPr>
      <p:sp>
        <p:nvSpPr>
          <p:cNvPr id="523" name="Google Shape;523;g2966fcf7d3c_0_53"/>
          <p:cNvSpPr txBox="1"/>
          <p:nvPr>
            <p:ph idx="12" type="sldNum"/>
          </p:nvPr>
        </p:nvSpPr>
        <p:spPr>
          <a:xfrm>
            <a:off x="11602610" y="6299373"/>
            <a:ext cx="4377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524" name="Google Shape;524;g2966fcf7d3c_0_53"/>
          <p:cNvSpPr txBox="1"/>
          <p:nvPr/>
        </p:nvSpPr>
        <p:spPr>
          <a:xfrm>
            <a:off x="1681175" y="1048800"/>
            <a:ext cx="9168600" cy="8415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1000"/>
              </a:spcBef>
              <a:spcAft>
                <a:spcPts val="0"/>
              </a:spcAft>
              <a:buNone/>
            </a:pPr>
            <a:r>
              <a:t/>
            </a:r>
            <a:endParaRPr sz="4400">
              <a:solidFill>
                <a:srgbClr val="000000"/>
              </a:solidFill>
              <a:latin typeface="Calibri"/>
              <a:ea typeface="Calibri"/>
              <a:cs typeface="Calibri"/>
              <a:sym typeface="Calibri"/>
            </a:endParaRPr>
          </a:p>
        </p:txBody>
      </p:sp>
      <p:sp>
        <p:nvSpPr>
          <p:cNvPr id="525" name="Google Shape;525;g2966fcf7d3c_0_53"/>
          <p:cNvSpPr txBox="1"/>
          <p:nvPr/>
        </p:nvSpPr>
        <p:spPr>
          <a:xfrm>
            <a:off x="4273413" y="1051700"/>
            <a:ext cx="5192100" cy="723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3500">
                <a:latin typeface="Calibri"/>
                <a:ea typeface="Calibri"/>
                <a:cs typeface="Calibri"/>
                <a:sym typeface="Calibri"/>
              </a:rPr>
              <a:t>Electropherogram</a:t>
            </a:r>
            <a:endParaRPr b="1" sz="3500">
              <a:latin typeface="Calibri"/>
              <a:ea typeface="Calibri"/>
              <a:cs typeface="Calibri"/>
              <a:sym typeface="Calibri"/>
            </a:endParaRPr>
          </a:p>
        </p:txBody>
      </p:sp>
      <p:pic>
        <p:nvPicPr>
          <p:cNvPr id="526" name="Google Shape;526;g2966fcf7d3c_0_53"/>
          <p:cNvPicPr preferRelativeResize="0"/>
          <p:nvPr/>
        </p:nvPicPr>
        <p:blipFill>
          <a:blip r:embed="rId3">
            <a:alphaModFix/>
          </a:blip>
          <a:stretch>
            <a:fillRect/>
          </a:stretch>
        </p:blipFill>
        <p:spPr>
          <a:xfrm>
            <a:off x="2610925" y="2099575"/>
            <a:ext cx="7417275" cy="3221825"/>
          </a:xfrm>
          <a:prstGeom prst="rect">
            <a:avLst/>
          </a:prstGeom>
          <a:noFill/>
          <a:ln>
            <a:noFill/>
          </a:ln>
        </p:spPr>
      </p:pic>
      <p:sp>
        <p:nvSpPr>
          <p:cNvPr id="527" name="Google Shape;527;g2966fcf7d3c_0_53"/>
          <p:cNvSpPr txBox="1"/>
          <p:nvPr/>
        </p:nvSpPr>
        <p:spPr>
          <a:xfrm>
            <a:off x="4771475" y="5531700"/>
            <a:ext cx="26526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200">
                <a:latin typeface="Calibri"/>
                <a:ea typeface="Calibri"/>
                <a:cs typeface="Calibri"/>
                <a:sym typeface="Calibri"/>
              </a:rPr>
              <a:t>TPOX (AATG repeat)</a:t>
            </a:r>
            <a:endParaRPr b="1" sz="2200">
              <a:latin typeface="Calibri"/>
              <a:ea typeface="Calibri"/>
              <a:cs typeface="Calibri"/>
              <a:sym typeface="Calibri"/>
            </a:endParaRPr>
          </a:p>
        </p:txBody>
      </p:sp>
      <p:pic>
        <p:nvPicPr>
          <p:cNvPr id="528" name="Google Shape;528;g2966fcf7d3c_0_53"/>
          <p:cNvPicPr preferRelativeResize="0"/>
          <p:nvPr/>
        </p:nvPicPr>
        <p:blipFill>
          <a:blip r:embed="rId4">
            <a:alphaModFix/>
          </a:blip>
          <a:stretch>
            <a:fillRect/>
          </a:stretch>
        </p:blipFill>
        <p:spPr>
          <a:xfrm>
            <a:off x="6019800" y="2898050"/>
            <a:ext cx="342601" cy="14592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2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2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2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2" name="Shape 532"/>
        <p:cNvGrpSpPr/>
        <p:nvPr/>
      </p:nvGrpSpPr>
      <p:grpSpPr>
        <a:xfrm>
          <a:off x="0" y="0"/>
          <a:ext cx="0" cy="0"/>
          <a:chOff x="0" y="0"/>
          <a:chExt cx="0" cy="0"/>
        </a:xfrm>
      </p:grpSpPr>
      <p:sp>
        <p:nvSpPr>
          <p:cNvPr id="533" name="Google Shape;533;g2966fcf7d3c_0_60"/>
          <p:cNvSpPr txBox="1"/>
          <p:nvPr>
            <p:ph idx="12" type="sldNum"/>
          </p:nvPr>
        </p:nvSpPr>
        <p:spPr>
          <a:xfrm>
            <a:off x="11602610" y="6299373"/>
            <a:ext cx="4377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534" name="Google Shape;534;g2966fcf7d3c_0_60"/>
          <p:cNvSpPr txBox="1"/>
          <p:nvPr/>
        </p:nvSpPr>
        <p:spPr>
          <a:xfrm>
            <a:off x="1681175" y="1048800"/>
            <a:ext cx="9168600" cy="8415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1000"/>
              </a:spcBef>
              <a:spcAft>
                <a:spcPts val="0"/>
              </a:spcAft>
              <a:buNone/>
            </a:pPr>
            <a:r>
              <a:t/>
            </a:r>
            <a:endParaRPr sz="4400">
              <a:solidFill>
                <a:srgbClr val="000000"/>
              </a:solidFill>
              <a:latin typeface="Calibri"/>
              <a:ea typeface="Calibri"/>
              <a:cs typeface="Calibri"/>
              <a:sym typeface="Calibri"/>
            </a:endParaRPr>
          </a:p>
        </p:txBody>
      </p:sp>
      <p:sp>
        <p:nvSpPr>
          <p:cNvPr id="535" name="Google Shape;535;g2966fcf7d3c_0_60"/>
          <p:cNvSpPr txBox="1"/>
          <p:nvPr/>
        </p:nvSpPr>
        <p:spPr>
          <a:xfrm>
            <a:off x="4156875" y="1087250"/>
            <a:ext cx="4436400" cy="67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3200">
                <a:latin typeface="Calibri"/>
                <a:ea typeface="Calibri"/>
                <a:cs typeface="Calibri"/>
                <a:sym typeface="Calibri"/>
              </a:rPr>
              <a:t>Let’s Revisit our Pedigree</a:t>
            </a:r>
            <a:endParaRPr b="1" sz="3200">
              <a:latin typeface="Calibri"/>
              <a:ea typeface="Calibri"/>
              <a:cs typeface="Calibri"/>
              <a:sym typeface="Calibri"/>
            </a:endParaRPr>
          </a:p>
        </p:txBody>
      </p:sp>
      <p:pic>
        <p:nvPicPr>
          <p:cNvPr id="536" name="Google Shape;536;g2966fcf7d3c_0_60"/>
          <p:cNvPicPr preferRelativeResize="0"/>
          <p:nvPr/>
        </p:nvPicPr>
        <p:blipFill>
          <a:blip r:embed="rId3">
            <a:alphaModFix/>
          </a:blip>
          <a:stretch>
            <a:fillRect/>
          </a:stretch>
        </p:blipFill>
        <p:spPr>
          <a:xfrm>
            <a:off x="5051150" y="1942300"/>
            <a:ext cx="2247400" cy="2143675"/>
          </a:xfrm>
          <a:prstGeom prst="rect">
            <a:avLst/>
          </a:prstGeom>
          <a:noFill/>
          <a:ln>
            <a:noFill/>
          </a:ln>
        </p:spPr>
      </p:pic>
      <p:pic>
        <p:nvPicPr>
          <p:cNvPr id="537" name="Google Shape;537;g2966fcf7d3c_0_60"/>
          <p:cNvPicPr preferRelativeResize="0"/>
          <p:nvPr/>
        </p:nvPicPr>
        <p:blipFill>
          <a:blip r:embed="rId4">
            <a:alphaModFix/>
          </a:blip>
          <a:stretch>
            <a:fillRect/>
          </a:stretch>
        </p:blipFill>
        <p:spPr>
          <a:xfrm>
            <a:off x="2667000" y="2638175"/>
            <a:ext cx="914400" cy="1743075"/>
          </a:xfrm>
          <a:prstGeom prst="rect">
            <a:avLst/>
          </a:prstGeom>
          <a:noFill/>
          <a:ln>
            <a:noFill/>
          </a:ln>
        </p:spPr>
      </p:pic>
      <p:pic>
        <p:nvPicPr>
          <p:cNvPr id="538" name="Google Shape;538;g2966fcf7d3c_0_60"/>
          <p:cNvPicPr preferRelativeResize="0"/>
          <p:nvPr/>
        </p:nvPicPr>
        <p:blipFill>
          <a:blip r:embed="rId5">
            <a:alphaModFix/>
          </a:blip>
          <a:stretch>
            <a:fillRect/>
          </a:stretch>
        </p:blipFill>
        <p:spPr>
          <a:xfrm>
            <a:off x="8592000" y="1845250"/>
            <a:ext cx="1390650" cy="2790825"/>
          </a:xfrm>
          <a:prstGeom prst="rect">
            <a:avLst/>
          </a:prstGeom>
          <a:noFill/>
          <a:ln>
            <a:noFill/>
          </a:ln>
        </p:spPr>
      </p:pic>
      <p:pic>
        <p:nvPicPr>
          <p:cNvPr id="539" name="Google Shape;539;g2966fcf7d3c_0_60"/>
          <p:cNvPicPr preferRelativeResize="0"/>
          <p:nvPr/>
        </p:nvPicPr>
        <p:blipFill>
          <a:blip r:embed="rId6">
            <a:alphaModFix/>
          </a:blip>
          <a:stretch>
            <a:fillRect/>
          </a:stretch>
        </p:blipFill>
        <p:spPr>
          <a:xfrm>
            <a:off x="466725" y="4529150"/>
            <a:ext cx="5629275" cy="1994230"/>
          </a:xfrm>
          <a:prstGeom prst="rect">
            <a:avLst/>
          </a:prstGeom>
          <a:noFill/>
          <a:ln>
            <a:noFill/>
          </a:ln>
        </p:spPr>
      </p:pic>
      <p:pic>
        <p:nvPicPr>
          <p:cNvPr id="540" name="Google Shape;540;g2966fcf7d3c_0_60"/>
          <p:cNvPicPr preferRelativeResize="0"/>
          <p:nvPr/>
        </p:nvPicPr>
        <p:blipFill>
          <a:blip r:embed="rId7">
            <a:alphaModFix/>
          </a:blip>
          <a:stretch>
            <a:fillRect/>
          </a:stretch>
        </p:blipFill>
        <p:spPr>
          <a:xfrm>
            <a:off x="6511550" y="4529150"/>
            <a:ext cx="5379400" cy="1868375"/>
          </a:xfrm>
          <a:prstGeom prst="rect">
            <a:avLst/>
          </a:prstGeom>
          <a:noFill/>
          <a:ln>
            <a:noFill/>
          </a:ln>
        </p:spPr>
      </p:pic>
      <p:sp>
        <p:nvSpPr>
          <p:cNvPr id="541" name="Google Shape;541;g2966fcf7d3c_0_60"/>
          <p:cNvSpPr/>
          <p:nvPr/>
        </p:nvSpPr>
        <p:spPr>
          <a:xfrm rot="-681289">
            <a:off x="3599070" y="2401491"/>
            <a:ext cx="1276893" cy="398136"/>
          </a:xfrm>
          <a:prstGeom prst="rightArrow">
            <a:avLst>
              <a:gd fmla="val 50000" name="adj1"/>
              <a:gd fmla="val 50000" name="adj2"/>
            </a:avLst>
          </a:prstGeom>
          <a:solidFill>
            <a:srgbClr val="FF00FF"/>
          </a:solidFill>
          <a:ln cap="flat" cmpd="sng" w="9525">
            <a:solidFill>
              <a:srgbClr val="44546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g2966fcf7d3c_0_60"/>
          <p:cNvSpPr/>
          <p:nvPr/>
        </p:nvSpPr>
        <p:spPr>
          <a:xfrm rot="-10149919">
            <a:off x="7592489" y="2392663"/>
            <a:ext cx="1276760" cy="398268"/>
          </a:xfrm>
          <a:prstGeom prst="rightArrow">
            <a:avLst>
              <a:gd fmla="val 50000" name="adj1"/>
              <a:gd fmla="val 50000" name="adj2"/>
            </a:avLst>
          </a:prstGeom>
          <a:solidFill>
            <a:srgbClr val="FF00FF"/>
          </a:solidFill>
          <a:ln cap="flat" cmpd="sng" w="9525">
            <a:solidFill>
              <a:srgbClr val="44546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4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4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4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6"/>
          <p:cNvSpPr txBox="1"/>
          <p:nvPr>
            <p:ph idx="1" type="body"/>
          </p:nvPr>
        </p:nvSpPr>
        <p:spPr>
          <a:xfrm>
            <a:off x="1016192" y="1232420"/>
            <a:ext cx="10581297" cy="5331413"/>
          </a:xfrm>
          <a:prstGeom prst="rect">
            <a:avLst/>
          </a:prstGeom>
          <a:noFill/>
          <a:ln>
            <a:noFill/>
          </a:ln>
        </p:spPr>
        <p:txBody>
          <a:bodyPr anchorCtr="0" anchor="t" bIns="45700" lIns="91425" spcFirstLastPara="1" rIns="91425" wrap="square" tIns="45700">
            <a:normAutofit fontScale="92500" lnSpcReduction="20000"/>
          </a:bodyPr>
          <a:lstStyle/>
          <a:p>
            <a:pPr indent="0" lvl="0" marL="0" rtl="0" algn="l">
              <a:lnSpc>
                <a:spcPct val="150000"/>
              </a:lnSpc>
              <a:spcBef>
                <a:spcPts val="1100"/>
              </a:spcBef>
              <a:spcAft>
                <a:spcPts val="0"/>
              </a:spcAft>
              <a:buNone/>
            </a:pPr>
            <a:r>
              <a:rPr lang="en-US" sz="2000">
                <a:solidFill>
                  <a:srgbClr val="000000"/>
                </a:solidFill>
                <a:highlight>
                  <a:srgbClr val="FFFFFF"/>
                </a:highlight>
              </a:rPr>
              <a:t>A 26-year-old woman drove into a parking lot to park her car and return to work. She approached a man in the lot, thinking he was the parking attendant. The man told her that she had to move her car immediately or it would be towed, and he followed her back to the car. As she got in the car to leave, the man told her she could stay. </a:t>
            </a:r>
            <a:endParaRPr sz="2000">
              <a:solidFill>
                <a:srgbClr val="000000"/>
              </a:solidFill>
              <a:highlight>
                <a:srgbClr val="FFFFFF"/>
              </a:highlight>
            </a:endParaRPr>
          </a:p>
          <a:p>
            <a:pPr indent="0" lvl="0" marL="0" rtl="0" algn="l">
              <a:lnSpc>
                <a:spcPct val="150000"/>
              </a:lnSpc>
              <a:spcBef>
                <a:spcPts val="3000"/>
              </a:spcBef>
              <a:spcAft>
                <a:spcPts val="0"/>
              </a:spcAft>
              <a:buNone/>
            </a:pPr>
            <a:r>
              <a:rPr lang="en-US" sz="2000">
                <a:solidFill>
                  <a:srgbClr val="000000"/>
                </a:solidFill>
                <a:highlight>
                  <a:srgbClr val="FFFFFF"/>
                </a:highlight>
              </a:rPr>
              <a:t>As she got back out, the man attacked her with a screwdriver and told her to give him the keys and her purse. She struggled with him and then decided to flee; she threw her purse on the seat and jumped out of the car. As she was exiting the car, she noticed that the man was bleeding and that there was blood inside the driver’s side door. </a:t>
            </a:r>
            <a:endParaRPr sz="2000">
              <a:solidFill>
                <a:srgbClr val="000000"/>
              </a:solidFill>
              <a:highlight>
                <a:srgbClr val="FFFFFF"/>
              </a:highlight>
            </a:endParaRPr>
          </a:p>
          <a:p>
            <a:pPr indent="0" lvl="0" marL="0" rtl="0" algn="l">
              <a:lnSpc>
                <a:spcPct val="150000"/>
              </a:lnSpc>
              <a:spcBef>
                <a:spcPts val="3000"/>
              </a:spcBef>
              <a:spcAft>
                <a:spcPts val="0"/>
              </a:spcAft>
              <a:buNone/>
            </a:pPr>
            <a:r>
              <a:rPr lang="en-US" sz="2000">
                <a:solidFill>
                  <a:srgbClr val="000000"/>
                </a:solidFill>
                <a:highlight>
                  <a:srgbClr val="FFFFFF"/>
                </a:highlight>
              </a:rPr>
              <a:t>She ran into a nearby parking garage and called the police.</a:t>
            </a:r>
            <a:endParaRPr sz="2000">
              <a:solidFill>
                <a:srgbClr val="000000"/>
              </a:solidFill>
              <a:highlight>
                <a:srgbClr val="FFFFFF"/>
              </a:highlight>
            </a:endParaRPr>
          </a:p>
          <a:p>
            <a:pPr indent="0" lvl="0" marL="0" rtl="0" algn="ctr">
              <a:lnSpc>
                <a:spcPct val="90000"/>
              </a:lnSpc>
              <a:spcBef>
                <a:spcPts val="3000"/>
              </a:spcBef>
              <a:spcAft>
                <a:spcPts val="0"/>
              </a:spcAft>
              <a:buNone/>
            </a:pPr>
            <a:r>
              <a:t/>
            </a:r>
            <a:endParaRPr b="1" sz="4400">
              <a:solidFill>
                <a:srgbClr val="000000"/>
              </a:solidFill>
              <a:latin typeface="Calibri"/>
              <a:ea typeface="Calibri"/>
              <a:cs typeface="Calibri"/>
              <a:sym typeface="Calibri"/>
            </a:endParaRPr>
          </a:p>
          <a:p>
            <a:pPr indent="-50800" lvl="0" marL="228600" rtl="0" algn="l">
              <a:lnSpc>
                <a:spcPct val="100000"/>
              </a:lnSpc>
              <a:spcBef>
                <a:spcPts val="0"/>
              </a:spcBef>
              <a:spcAft>
                <a:spcPts val="0"/>
              </a:spcAft>
              <a:buClr>
                <a:schemeClr val="dk1"/>
              </a:buClr>
              <a:buSzPct val="100000"/>
              <a:buNone/>
            </a:pPr>
            <a:r>
              <a:t/>
            </a:r>
            <a:endParaRPr/>
          </a:p>
        </p:txBody>
      </p:sp>
      <p:sp>
        <p:nvSpPr>
          <p:cNvPr id="129" name="Google Shape;129;p6"/>
          <p:cNvSpPr txBox="1"/>
          <p:nvPr/>
        </p:nvSpPr>
        <p:spPr>
          <a:xfrm>
            <a:off x="379425" y="169850"/>
            <a:ext cx="10515600" cy="9351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None/>
            </a:pPr>
            <a:r>
              <a:rPr b="1" lang="en-US" sz="4400">
                <a:solidFill>
                  <a:srgbClr val="000000"/>
                </a:solidFill>
                <a:latin typeface="Calibri"/>
                <a:ea typeface="Calibri"/>
                <a:cs typeface="Calibri"/>
                <a:sym typeface="Calibri"/>
              </a:rPr>
              <a:t>The Crime</a:t>
            </a:r>
            <a:endParaRPr b="1" sz="4400">
              <a:solidFill>
                <a:srgbClr val="000000"/>
              </a:solidFill>
              <a:latin typeface="Calibri"/>
              <a:ea typeface="Calibri"/>
              <a:cs typeface="Calibri"/>
              <a:sym typeface="Calibri"/>
            </a:endParaRPr>
          </a:p>
        </p:txBody>
      </p:sp>
      <p:sp>
        <p:nvSpPr>
          <p:cNvPr id="130" name="Google Shape;130;p6"/>
          <p:cNvSpPr txBox="1"/>
          <p:nvPr>
            <p:ph idx="12" type="sldNum"/>
          </p:nvPr>
        </p:nvSpPr>
        <p:spPr>
          <a:xfrm>
            <a:off x="11602610" y="6299373"/>
            <a:ext cx="4377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en-US"/>
              <a:t>‹#›</a:t>
            </a:fld>
            <a:endParaRPr/>
          </a:p>
        </p:txBody>
      </p:sp>
      <p:pic>
        <p:nvPicPr>
          <p:cNvPr id="131" name="Google Shape;131;p6"/>
          <p:cNvPicPr preferRelativeResize="0"/>
          <p:nvPr/>
        </p:nvPicPr>
        <p:blipFill>
          <a:blip r:embed="rId3">
            <a:alphaModFix/>
          </a:blip>
          <a:stretch>
            <a:fillRect/>
          </a:stretch>
        </p:blipFill>
        <p:spPr>
          <a:xfrm>
            <a:off x="8382000" y="3459850"/>
            <a:ext cx="3277099" cy="3277100"/>
          </a:xfrm>
          <a:prstGeom prst="rect">
            <a:avLst/>
          </a:prstGeom>
          <a:noFill/>
          <a:ln>
            <a:noFill/>
          </a:ln>
        </p:spPr>
      </p:pic>
      <p:pic>
        <p:nvPicPr>
          <p:cNvPr id="132" name="Google Shape;132;p6"/>
          <p:cNvPicPr preferRelativeResize="0"/>
          <p:nvPr/>
        </p:nvPicPr>
        <p:blipFill>
          <a:blip r:embed="rId4">
            <a:alphaModFix/>
          </a:blip>
          <a:stretch>
            <a:fillRect/>
          </a:stretch>
        </p:blipFill>
        <p:spPr>
          <a:xfrm>
            <a:off x="7505700" y="5140875"/>
            <a:ext cx="1221825" cy="12218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8">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8">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8">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8">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8">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6" name="Shape 546"/>
        <p:cNvGrpSpPr/>
        <p:nvPr/>
      </p:nvGrpSpPr>
      <p:grpSpPr>
        <a:xfrm>
          <a:off x="0" y="0"/>
          <a:ext cx="0" cy="0"/>
          <a:chOff x="0" y="0"/>
          <a:chExt cx="0" cy="0"/>
        </a:xfrm>
      </p:grpSpPr>
      <p:sp>
        <p:nvSpPr>
          <p:cNvPr id="547" name="Google Shape;547;g2966fcf7d3c_0_14"/>
          <p:cNvSpPr txBox="1"/>
          <p:nvPr>
            <p:ph idx="12" type="sldNum"/>
          </p:nvPr>
        </p:nvSpPr>
        <p:spPr>
          <a:xfrm>
            <a:off x="11602610" y="6299373"/>
            <a:ext cx="4377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548" name="Google Shape;548;g2966fcf7d3c_0_14"/>
          <p:cNvSpPr txBox="1"/>
          <p:nvPr/>
        </p:nvSpPr>
        <p:spPr>
          <a:xfrm>
            <a:off x="1681175" y="1048800"/>
            <a:ext cx="9168600" cy="8415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1000"/>
              </a:spcBef>
              <a:spcAft>
                <a:spcPts val="0"/>
              </a:spcAft>
              <a:buNone/>
            </a:pPr>
            <a:r>
              <a:t/>
            </a:r>
            <a:endParaRPr sz="4400">
              <a:solidFill>
                <a:srgbClr val="000000"/>
              </a:solidFill>
              <a:latin typeface="Calibri"/>
              <a:ea typeface="Calibri"/>
              <a:cs typeface="Calibri"/>
              <a:sym typeface="Calibri"/>
            </a:endParaRPr>
          </a:p>
        </p:txBody>
      </p:sp>
      <p:sp>
        <p:nvSpPr>
          <p:cNvPr id="549" name="Google Shape;549;g2966fcf7d3c_0_14"/>
          <p:cNvSpPr txBox="1"/>
          <p:nvPr/>
        </p:nvSpPr>
        <p:spPr>
          <a:xfrm>
            <a:off x="549925" y="460400"/>
            <a:ext cx="111603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None/>
            </a:pPr>
            <a:r>
              <a:rPr lang="en-US" sz="2500">
                <a:solidFill>
                  <a:srgbClr val="111111"/>
                </a:solidFill>
                <a:latin typeface="Calibri"/>
                <a:ea typeface="Calibri"/>
                <a:cs typeface="Calibri"/>
                <a:sym typeface="Calibri"/>
              </a:rPr>
              <a:t>Allelic Ladder: Each allele represents a different number of repeat units at that locus</a:t>
            </a:r>
            <a:endParaRPr sz="2500">
              <a:solidFill>
                <a:srgbClr val="111111"/>
              </a:solidFill>
              <a:latin typeface="Calibri"/>
              <a:ea typeface="Calibri"/>
              <a:cs typeface="Calibri"/>
              <a:sym typeface="Calibri"/>
            </a:endParaRPr>
          </a:p>
        </p:txBody>
      </p:sp>
      <p:pic>
        <p:nvPicPr>
          <p:cNvPr id="550" name="Google Shape;550;g2966fcf7d3c_0_14"/>
          <p:cNvPicPr preferRelativeResize="0"/>
          <p:nvPr/>
        </p:nvPicPr>
        <p:blipFill>
          <a:blip r:embed="rId3">
            <a:alphaModFix/>
          </a:blip>
          <a:stretch>
            <a:fillRect/>
          </a:stretch>
        </p:blipFill>
        <p:spPr>
          <a:xfrm>
            <a:off x="2879075" y="1376325"/>
            <a:ext cx="6871250" cy="5100675"/>
          </a:xfrm>
          <a:prstGeom prst="rect">
            <a:avLst/>
          </a:prstGeom>
          <a:noFill/>
          <a:ln>
            <a:noFill/>
          </a:ln>
        </p:spPr>
      </p:pic>
      <p:sp>
        <p:nvSpPr>
          <p:cNvPr id="551" name="Google Shape;551;g2966fcf7d3c_0_14"/>
          <p:cNvSpPr/>
          <p:nvPr/>
        </p:nvSpPr>
        <p:spPr>
          <a:xfrm>
            <a:off x="6016925" y="3392325"/>
            <a:ext cx="905700" cy="1197000"/>
          </a:xfrm>
          <a:prstGeom prst="ellipse">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g2966fcf7d3c_0_14"/>
          <p:cNvSpPr txBox="1"/>
          <p:nvPr/>
        </p:nvSpPr>
        <p:spPr>
          <a:xfrm>
            <a:off x="355850" y="5607875"/>
            <a:ext cx="1439400" cy="1031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lang="en-US" sz="1100">
                <a:solidFill>
                  <a:srgbClr val="000000"/>
                </a:solidFill>
              </a:rPr>
              <a:t>Diagram citation: Supplement to Vol. 43 ı No. 4 | 2007 www.biotechniques.com </a:t>
            </a:r>
            <a:endParaRPr>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5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6" name="Shape 556"/>
        <p:cNvGrpSpPr/>
        <p:nvPr/>
      </p:nvGrpSpPr>
      <p:grpSpPr>
        <a:xfrm>
          <a:off x="0" y="0"/>
          <a:ext cx="0" cy="0"/>
          <a:chOff x="0" y="0"/>
          <a:chExt cx="0" cy="0"/>
        </a:xfrm>
      </p:grpSpPr>
      <p:sp>
        <p:nvSpPr>
          <p:cNvPr id="557" name="Google Shape;557;g2966fcf7d3c_0_135"/>
          <p:cNvSpPr txBox="1"/>
          <p:nvPr>
            <p:ph idx="12" type="sldNum"/>
          </p:nvPr>
        </p:nvSpPr>
        <p:spPr>
          <a:xfrm>
            <a:off x="11602610" y="6299373"/>
            <a:ext cx="4377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en-US"/>
              <a:t>‹#›</a:t>
            </a:fld>
            <a:endParaRPr/>
          </a:p>
        </p:txBody>
      </p:sp>
      <p:sp>
        <p:nvSpPr>
          <p:cNvPr id="558" name="Google Shape;558;g2966fcf7d3c_0_135"/>
          <p:cNvSpPr txBox="1"/>
          <p:nvPr/>
        </p:nvSpPr>
        <p:spPr>
          <a:xfrm>
            <a:off x="990600" y="1063625"/>
            <a:ext cx="10515600" cy="43512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1000"/>
              </a:spcBef>
              <a:spcAft>
                <a:spcPts val="0"/>
              </a:spcAft>
              <a:buNone/>
            </a:pPr>
            <a:r>
              <a:rPr lang="en-US" sz="2800">
                <a:solidFill>
                  <a:srgbClr val="000000"/>
                </a:solidFill>
                <a:latin typeface="Calibri"/>
                <a:ea typeface="Calibri"/>
                <a:cs typeface="Calibri"/>
                <a:sym typeface="Calibri"/>
              </a:rPr>
              <a:t>Knowing that STRs are a powerful forensic tool, let’s return to the scene of the crime…</a:t>
            </a:r>
            <a:endParaRPr sz="2800">
              <a:solidFill>
                <a:srgbClr val="000000"/>
              </a:solidFill>
              <a:latin typeface="Calibri"/>
              <a:ea typeface="Calibri"/>
              <a:cs typeface="Calibri"/>
              <a:sym typeface="Calibri"/>
            </a:endParaRPr>
          </a:p>
          <a:p>
            <a:pPr indent="0" lvl="0" marL="0" rtl="0" algn="l">
              <a:lnSpc>
                <a:spcPct val="90000"/>
              </a:lnSpc>
              <a:spcBef>
                <a:spcPts val="1000"/>
              </a:spcBef>
              <a:spcAft>
                <a:spcPts val="0"/>
              </a:spcAft>
              <a:buNone/>
            </a:pPr>
            <a:r>
              <a:t/>
            </a:r>
            <a:endParaRPr sz="2800">
              <a:solidFill>
                <a:srgbClr val="000000"/>
              </a:solidFill>
              <a:latin typeface="Calibri"/>
              <a:ea typeface="Calibri"/>
              <a:cs typeface="Calibri"/>
              <a:sym typeface="Calibri"/>
            </a:endParaRPr>
          </a:p>
          <a:p>
            <a:pPr indent="0" lvl="0" marL="0" rtl="0" algn="l">
              <a:lnSpc>
                <a:spcPct val="90000"/>
              </a:lnSpc>
              <a:spcBef>
                <a:spcPts val="1000"/>
              </a:spcBef>
              <a:spcAft>
                <a:spcPts val="0"/>
              </a:spcAft>
              <a:buNone/>
            </a:pPr>
            <a:r>
              <a:rPr lang="en-US" sz="2800">
                <a:solidFill>
                  <a:srgbClr val="000000"/>
                </a:solidFill>
                <a:latin typeface="Calibri"/>
                <a:ea typeface="Calibri"/>
                <a:cs typeface="Calibri"/>
                <a:sym typeface="Calibri"/>
              </a:rPr>
              <a:t>Imagine DNA has been isolated and amplified from the blood found in the car… </a:t>
            </a:r>
            <a:endParaRPr sz="2800">
              <a:solidFill>
                <a:srgbClr val="000000"/>
              </a:solidFill>
              <a:latin typeface="Calibri"/>
              <a:ea typeface="Calibri"/>
              <a:cs typeface="Calibri"/>
              <a:sym typeface="Calibri"/>
            </a:endParaRPr>
          </a:p>
          <a:p>
            <a:pPr indent="0" lvl="0" marL="0" rtl="0" algn="l">
              <a:lnSpc>
                <a:spcPct val="90000"/>
              </a:lnSpc>
              <a:spcBef>
                <a:spcPts val="1000"/>
              </a:spcBef>
              <a:spcAft>
                <a:spcPts val="0"/>
              </a:spcAft>
              <a:buNone/>
            </a:pPr>
            <a:r>
              <a:t/>
            </a:r>
            <a:endParaRPr sz="2800">
              <a:solidFill>
                <a:srgbClr val="000000"/>
              </a:solidFill>
              <a:latin typeface="Calibri"/>
              <a:ea typeface="Calibri"/>
              <a:cs typeface="Calibri"/>
              <a:sym typeface="Calibri"/>
            </a:endParaRPr>
          </a:p>
          <a:p>
            <a:pPr indent="0" lvl="0" marL="0" rtl="0" algn="l">
              <a:lnSpc>
                <a:spcPct val="90000"/>
              </a:lnSpc>
              <a:spcBef>
                <a:spcPts val="1000"/>
              </a:spcBef>
              <a:spcAft>
                <a:spcPts val="0"/>
              </a:spcAft>
              <a:buNone/>
            </a:pPr>
            <a:r>
              <a:rPr lang="en-US" sz="2800">
                <a:solidFill>
                  <a:srgbClr val="000000"/>
                </a:solidFill>
                <a:latin typeface="Calibri"/>
                <a:ea typeface="Calibri"/>
                <a:cs typeface="Calibri"/>
                <a:sym typeface="Calibri"/>
              </a:rPr>
              <a:t>The electropherogram report is ready to be analyzed! </a:t>
            </a:r>
            <a:endParaRPr sz="2800">
              <a:solidFill>
                <a:srgbClr val="000000"/>
              </a:solidFill>
              <a:latin typeface="Calibri"/>
              <a:ea typeface="Calibri"/>
              <a:cs typeface="Calibri"/>
              <a:sym typeface="Calibri"/>
            </a:endParaRPr>
          </a:p>
        </p:txBody>
      </p:sp>
      <p:pic>
        <p:nvPicPr>
          <p:cNvPr id="559" name="Google Shape;559;g2966fcf7d3c_0_135"/>
          <p:cNvPicPr preferRelativeResize="0"/>
          <p:nvPr/>
        </p:nvPicPr>
        <p:blipFill>
          <a:blip r:embed="rId3">
            <a:alphaModFix/>
          </a:blip>
          <a:stretch>
            <a:fillRect/>
          </a:stretch>
        </p:blipFill>
        <p:spPr>
          <a:xfrm>
            <a:off x="4546675" y="4511225"/>
            <a:ext cx="2772499" cy="18834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58">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58">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58">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58">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58">
                                            <p:txEl>
                                              <p:pRg end="4" st="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3" name="Shape 563"/>
        <p:cNvGrpSpPr/>
        <p:nvPr/>
      </p:nvGrpSpPr>
      <p:grpSpPr>
        <a:xfrm>
          <a:off x="0" y="0"/>
          <a:ext cx="0" cy="0"/>
          <a:chOff x="0" y="0"/>
          <a:chExt cx="0" cy="0"/>
        </a:xfrm>
      </p:grpSpPr>
      <p:sp>
        <p:nvSpPr>
          <p:cNvPr id="564" name="Google Shape;564;g2966fcf7d3c_0_176"/>
          <p:cNvSpPr txBox="1"/>
          <p:nvPr>
            <p:ph idx="12" type="sldNum"/>
          </p:nvPr>
        </p:nvSpPr>
        <p:spPr>
          <a:xfrm>
            <a:off x="11602610" y="6299373"/>
            <a:ext cx="4377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en-US"/>
              <a:t>‹#›</a:t>
            </a:fld>
            <a:endParaRPr/>
          </a:p>
        </p:txBody>
      </p:sp>
      <p:pic>
        <p:nvPicPr>
          <p:cNvPr id="565" name="Google Shape;565;g2966fcf7d3c_0_176"/>
          <p:cNvPicPr preferRelativeResize="0"/>
          <p:nvPr/>
        </p:nvPicPr>
        <p:blipFill>
          <a:blip r:embed="rId3">
            <a:alphaModFix/>
          </a:blip>
          <a:stretch>
            <a:fillRect/>
          </a:stretch>
        </p:blipFill>
        <p:spPr>
          <a:xfrm>
            <a:off x="967229" y="1771825"/>
            <a:ext cx="10867151" cy="3795275"/>
          </a:xfrm>
          <a:prstGeom prst="rect">
            <a:avLst/>
          </a:prstGeom>
          <a:noFill/>
          <a:ln>
            <a:noFill/>
          </a:ln>
        </p:spPr>
      </p:pic>
      <p:sp>
        <p:nvSpPr>
          <p:cNvPr id="566" name="Google Shape;566;g2966fcf7d3c_0_176"/>
          <p:cNvSpPr txBox="1"/>
          <p:nvPr/>
        </p:nvSpPr>
        <p:spPr>
          <a:xfrm>
            <a:off x="838200" y="910800"/>
            <a:ext cx="10515600" cy="46563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1000"/>
              </a:spcBef>
              <a:spcAft>
                <a:spcPts val="0"/>
              </a:spcAft>
              <a:buNone/>
            </a:pPr>
            <a:r>
              <a:rPr lang="en-US" sz="2800">
                <a:solidFill>
                  <a:srgbClr val="000000"/>
                </a:solidFill>
                <a:latin typeface="Calibri"/>
                <a:ea typeface="Calibri"/>
                <a:cs typeface="Calibri"/>
                <a:sym typeface="Calibri"/>
              </a:rPr>
              <a:t>Electropherogram of the Evidence:</a:t>
            </a:r>
            <a:endParaRPr sz="2800">
              <a:solidFill>
                <a:srgbClr val="000000"/>
              </a:solidFill>
              <a:latin typeface="Calibri"/>
              <a:ea typeface="Calibri"/>
              <a:cs typeface="Calibri"/>
              <a:sym typeface="Calibri"/>
            </a:endParaRPr>
          </a:p>
        </p:txBody>
      </p:sp>
      <p:sp>
        <p:nvSpPr>
          <p:cNvPr id="567" name="Google Shape;567;g2966fcf7d3c_0_176"/>
          <p:cNvSpPr/>
          <p:nvPr/>
        </p:nvSpPr>
        <p:spPr>
          <a:xfrm>
            <a:off x="6978975" y="1499100"/>
            <a:ext cx="1218900" cy="2231400"/>
          </a:xfrm>
          <a:prstGeom prst="ellipse">
            <a:avLst/>
          </a:prstGeom>
          <a:noFill/>
          <a:ln cap="flat" cmpd="sng" w="38100">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g2966fcf7d3c_0_176"/>
          <p:cNvSpPr/>
          <p:nvPr/>
        </p:nvSpPr>
        <p:spPr>
          <a:xfrm>
            <a:off x="1426125" y="3404450"/>
            <a:ext cx="1218900" cy="2231400"/>
          </a:xfrm>
          <a:prstGeom prst="ellipse">
            <a:avLst/>
          </a:prstGeom>
          <a:noFill/>
          <a:ln cap="flat" cmpd="sng" w="38100">
            <a:solidFill>
              <a:srgbClr val="FF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g2966fcf7d3c_0_176"/>
          <p:cNvSpPr/>
          <p:nvPr/>
        </p:nvSpPr>
        <p:spPr>
          <a:xfrm>
            <a:off x="5531375" y="3411675"/>
            <a:ext cx="1302600" cy="2231400"/>
          </a:xfrm>
          <a:prstGeom prst="ellipse">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g2966fcf7d3c_0_176"/>
          <p:cNvSpPr txBox="1"/>
          <p:nvPr/>
        </p:nvSpPr>
        <p:spPr>
          <a:xfrm>
            <a:off x="762000" y="6427800"/>
            <a:ext cx="89700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100">
                <a:solidFill>
                  <a:srgbClr val="000000"/>
                </a:solidFill>
              </a:rPr>
              <a:t>citation: https://www.researchgate.net/figure/Representative-electropherogram-developed-by-the-DNAscan-Expert-System_fig2_307556395</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6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6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6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4" name="Shape 574"/>
        <p:cNvGrpSpPr/>
        <p:nvPr/>
      </p:nvGrpSpPr>
      <p:grpSpPr>
        <a:xfrm>
          <a:off x="0" y="0"/>
          <a:ext cx="0" cy="0"/>
          <a:chOff x="0" y="0"/>
          <a:chExt cx="0" cy="0"/>
        </a:xfrm>
      </p:grpSpPr>
      <p:sp>
        <p:nvSpPr>
          <p:cNvPr id="575" name="Google Shape;575;g2966fcf7d3c_0_172"/>
          <p:cNvSpPr txBox="1"/>
          <p:nvPr>
            <p:ph idx="12" type="sldNum"/>
          </p:nvPr>
        </p:nvSpPr>
        <p:spPr>
          <a:xfrm>
            <a:off x="11602610" y="6299373"/>
            <a:ext cx="4377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en-US"/>
              <a:t>‹#›</a:t>
            </a:fld>
            <a:endParaRPr/>
          </a:p>
        </p:txBody>
      </p:sp>
      <p:pic>
        <p:nvPicPr>
          <p:cNvPr id="576" name="Google Shape;576;g2966fcf7d3c_0_172"/>
          <p:cNvPicPr preferRelativeResize="0"/>
          <p:nvPr/>
        </p:nvPicPr>
        <p:blipFill>
          <a:blip r:embed="rId3">
            <a:alphaModFix/>
          </a:blip>
          <a:stretch>
            <a:fillRect/>
          </a:stretch>
        </p:blipFill>
        <p:spPr>
          <a:xfrm>
            <a:off x="967229" y="2533825"/>
            <a:ext cx="10867151" cy="3795275"/>
          </a:xfrm>
          <a:prstGeom prst="rect">
            <a:avLst/>
          </a:prstGeom>
          <a:noFill/>
          <a:ln>
            <a:noFill/>
          </a:ln>
        </p:spPr>
      </p:pic>
      <p:sp>
        <p:nvSpPr>
          <p:cNvPr id="577" name="Google Shape;577;g2966fcf7d3c_0_172"/>
          <p:cNvSpPr txBox="1"/>
          <p:nvPr/>
        </p:nvSpPr>
        <p:spPr>
          <a:xfrm>
            <a:off x="2615650" y="165750"/>
            <a:ext cx="6267900" cy="975300"/>
          </a:xfrm>
          <a:prstGeom prst="rect">
            <a:avLst/>
          </a:prstGeom>
          <a:solidFill>
            <a:srgbClr val="FFFF00"/>
          </a:solidFill>
          <a:ln>
            <a:noFill/>
          </a:ln>
        </p:spPr>
        <p:txBody>
          <a:bodyPr anchorCtr="0" anchor="t" bIns="91425" lIns="91425" spcFirstLastPara="1" rIns="91425" wrap="square" tIns="91425">
            <a:noAutofit/>
          </a:bodyPr>
          <a:lstStyle/>
          <a:p>
            <a:pPr indent="0" lvl="0" marL="0" rtl="0" algn="l">
              <a:lnSpc>
                <a:spcPct val="90000"/>
              </a:lnSpc>
              <a:spcBef>
                <a:spcPts val="1000"/>
              </a:spcBef>
              <a:spcAft>
                <a:spcPts val="0"/>
              </a:spcAft>
              <a:buNone/>
            </a:pPr>
            <a:r>
              <a:rPr i="1" lang="en-US" sz="2700">
                <a:latin typeface="Calibri"/>
                <a:ea typeface="Calibri"/>
                <a:cs typeface="Calibri"/>
                <a:sym typeface="Calibri"/>
              </a:rPr>
              <a:t>Is Antonio guilty of the carjacking?  Cite one piece of evidence to support your answer.</a:t>
            </a:r>
            <a:endParaRPr i="1" sz="2700">
              <a:latin typeface="Calibri"/>
              <a:ea typeface="Calibri"/>
              <a:cs typeface="Calibri"/>
              <a:sym typeface="Calibri"/>
            </a:endParaRPr>
          </a:p>
          <a:p>
            <a:pPr indent="0" lvl="0" marL="0" rtl="0" algn="l">
              <a:lnSpc>
                <a:spcPct val="90000"/>
              </a:lnSpc>
              <a:spcBef>
                <a:spcPts val="1000"/>
              </a:spcBef>
              <a:spcAft>
                <a:spcPts val="0"/>
              </a:spcAft>
              <a:buNone/>
            </a:pPr>
            <a:r>
              <a:t/>
            </a:r>
            <a:endParaRPr sz="2800">
              <a:latin typeface="Calibri"/>
              <a:ea typeface="Calibri"/>
              <a:cs typeface="Calibri"/>
              <a:sym typeface="Calibri"/>
            </a:endParaRPr>
          </a:p>
          <a:p>
            <a:pPr indent="0" lvl="0" marL="0" rtl="0" algn="l">
              <a:spcBef>
                <a:spcPts val="0"/>
              </a:spcBef>
              <a:spcAft>
                <a:spcPts val="0"/>
              </a:spcAft>
              <a:buNone/>
            </a:pPr>
            <a:r>
              <a:t/>
            </a:r>
            <a:endParaRPr>
              <a:latin typeface="Calibri"/>
              <a:ea typeface="Calibri"/>
              <a:cs typeface="Calibri"/>
              <a:sym typeface="Calibri"/>
            </a:endParaRPr>
          </a:p>
        </p:txBody>
      </p:sp>
      <p:sp>
        <p:nvSpPr>
          <p:cNvPr id="578" name="Google Shape;578;g2966fcf7d3c_0_172"/>
          <p:cNvSpPr txBox="1"/>
          <p:nvPr/>
        </p:nvSpPr>
        <p:spPr>
          <a:xfrm>
            <a:off x="838200" y="1749000"/>
            <a:ext cx="10515600" cy="46563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1000"/>
              </a:spcBef>
              <a:spcAft>
                <a:spcPts val="0"/>
              </a:spcAft>
              <a:buNone/>
            </a:pPr>
            <a:r>
              <a:rPr lang="en-US" sz="2800">
                <a:solidFill>
                  <a:srgbClr val="000000"/>
                </a:solidFill>
                <a:latin typeface="Calibri"/>
                <a:ea typeface="Calibri"/>
                <a:cs typeface="Calibri"/>
                <a:sym typeface="Calibri"/>
              </a:rPr>
              <a:t>Electropherogram of the Evidence:</a:t>
            </a:r>
            <a:endParaRPr sz="2800">
              <a:solidFill>
                <a:srgbClr val="000000"/>
              </a:solidFill>
              <a:latin typeface="Calibri"/>
              <a:ea typeface="Calibri"/>
              <a:cs typeface="Calibri"/>
              <a:sym typeface="Calibri"/>
            </a:endParaRPr>
          </a:p>
        </p:txBody>
      </p:sp>
      <p:sp>
        <p:nvSpPr>
          <p:cNvPr id="579" name="Google Shape;579;g2966fcf7d3c_0_172"/>
          <p:cNvSpPr txBox="1"/>
          <p:nvPr/>
        </p:nvSpPr>
        <p:spPr>
          <a:xfrm>
            <a:off x="9738075" y="755675"/>
            <a:ext cx="2665200" cy="153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000" u="sng">
                <a:latin typeface="Calibri"/>
                <a:ea typeface="Calibri"/>
                <a:cs typeface="Calibri"/>
                <a:sym typeface="Calibri"/>
              </a:rPr>
              <a:t>Antonio</a:t>
            </a:r>
            <a:endParaRPr b="1" sz="2000" u="sng">
              <a:latin typeface="Calibri"/>
              <a:ea typeface="Calibri"/>
              <a:cs typeface="Calibri"/>
              <a:sym typeface="Calibri"/>
            </a:endParaRPr>
          </a:p>
          <a:p>
            <a:pPr indent="0" lvl="0" marL="0" rtl="0" algn="l">
              <a:spcBef>
                <a:spcPts val="0"/>
              </a:spcBef>
              <a:spcAft>
                <a:spcPts val="0"/>
              </a:spcAft>
              <a:buNone/>
            </a:pPr>
            <a:r>
              <a:rPr b="1" lang="en-US" sz="1700">
                <a:solidFill>
                  <a:srgbClr val="000000"/>
                </a:solidFill>
              </a:rPr>
              <a:t>D5S818: 9, 13</a:t>
            </a:r>
            <a:endParaRPr b="1" sz="1700">
              <a:solidFill>
                <a:srgbClr val="000000"/>
              </a:solidFill>
            </a:endParaRPr>
          </a:p>
          <a:p>
            <a:pPr indent="0" lvl="0" marL="0" rtl="0" algn="l">
              <a:spcBef>
                <a:spcPts val="0"/>
              </a:spcBef>
              <a:spcAft>
                <a:spcPts val="0"/>
              </a:spcAft>
              <a:buNone/>
            </a:pPr>
            <a:r>
              <a:rPr b="1" lang="en-US" sz="1700">
                <a:solidFill>
                  <a:srgbClr val="000000"/>
                </a:solidFill>
              </a:rPr>
              <a:t>D7S820: 10</a:t>
            </a:r>
            <a:endParaRPr b="1" sz="1700">
              <a:solidFill>
                <a:srgbClr val="000000"/>
              </a:solidFill>
            </a:endParaRPr>
          </a:p>
          <a:p>
            <a:pPr indent="0" lvl="0" marL="0" rtl="0" algn="l">
              <a:spcBef>
                <a:spcPts val="0"/>
              </a:spcBef>
              <a:spcAft>
                <a:spcPts val="0"/>
              </a:spcAft>
              <a:buNone/>
            </a:pPr>
            <a:r>
              <a:rPr b="1" lang="en-US" sz="1700">
                <a:solidFill>
                  <a:srgbClr val="000000"/>
                </a:solidFill>
              </a:rPr>
              <a:t>D16S539: 11, 14</a:t>
            </a:r>
            <a:endParaRPr b="1" sz="1700">
              <a:solidFill>
                <a:srgbClr val="000000"/>
              </a:solidFill>
            </a:endParaRPr>
          </a:p>
          <a:p>
            <a:pPr indent="0" lvl="0" marL="0" rtl="0" algn="l">
              <a:spcBef>
                <a:spcPts val="0"/>
              </a:spcBef>
              <a:spcAft>
                <a:spcPts val="0"/>
              </a:spcAft>
              <a:buClr>
                <a:srgbClr val="000000"/>
              </a:buClr>
              <a:buSzPts val="1100"/>
              <a:buFont typeface="Arial"/>
              <a:buNone/>
            </a:pPr>
            <a:r>
              <a:rPr b="1" lang="en-US" sz="1700">
                <a:solidFill>
                  <a:srgbClr val="000000"/>
                </a:solidFill>
              </a:rPr>
              <a:t>TPOX: 9, 12</a:t>
            </a:r>
            <a:endParaRPr b="1" sz="1700">
              <a:solidFill>
                <a:srgbClr val="000000"/>
              </a:solidFill>
            </a:endParaRPr>
          </a:p>
        </p:txBody>
      </p:sp>
      <p:sp>
        <p:nvSpPr>
          <p:cNvPr id="580" name="Google Shape;580;g2966fcf7d3c_0_172"/>
          <p:cNvSpPr/>
          <p:nvPr/>
        </p:nvSpPr>
        <p:spPr>
          <a:xfrm>
            <a:off x="9689650" y="807100"/>
            <a:ext cx="1901400" cy="1539300"/>
          </a:xfrm>
          <a:prstGeom prst="rect">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g2966fcf7d3c_0_172"/>
          <p:cNvSpPr txBox="1"/>
          <p:nvPr/>
        </p:nvSpPr>
        <p:spPr>
          <a:xfrm>
            <a:off x="838200" y="6427800"/>
            <a:ext cx="89700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100">
                <a:solidFill>
                  <a:srgbClr val="000000"/>
                </a:solidFill>
              </a:rPr>
              <a:t>citation: https://www.researchgate.net/figure/Representative-electropherogram-developed-by-the-DNAscan-Expert-System_fig2_307556395</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8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7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5" name="Shape 585"/>
        <p:cNvGrpSpPr/>
        <p:nvPr/>
      </p:nvGrpSpPr>
      <p:grpSpPr>
        <a:xfrm>
          <a:off x="0" y="0"/>
          <a:ext cx="0" cy="0"/>
          <a:chOff x="0" y="0"/>
          <a:chExt cx="0" cy="0"/>
        </a:xfrm>
      </p:grpSpPr>
      <p:sp>
        <p:nvSpPr>
          <p:cNvPr id="586" name="Google Shape;586;g2966fcf7d3c_0_166"/>
          <p:cNvSpPr txBox="1"/>
          <p:nvPr>
            <p:ph idx="12" type="sldNum"/>
          </p:nvPr>
        </p:nvSpPr>
        <p:spPr>
          <a:xfrm>
            <a:off x="11602610" y="6299373"/>
            <a:ext cx="4377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en-US"/>
              <a:t>‹#›</a:t>
            </a:fld>
            <a:endParaRPr/>
          </a:p>
        </p:txBody>
      </p:sp>
      <p:sp>
        <p:nvSpPr>
          <p:cNvPr id="587" name="Google Shape;587;g2966fcf7d3c_0_166"/>
          <p:cNvSpPr txBox="1"/>
          <p:nvPr/>
        </p:nvSpPr>
        <p:spPr>
          <a:xfrm>
            <a:off x="1943725" y="1758625"/>
            <a:ext cx="9082800" cy="41097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1100"/>
              </a:spcBef>
              <a:spcAft>
                <a:spcPts val="0"/>
              </a:spcAft>
              <a:buNone/>
            </a:pPr>
            <a:r>
              <a:rPr lang="en-US" sz="2000">
                <a:solidFill>
                  <a:srgbClr val="000000"/>
                </a:solidFill>
                <a:highlight>
                  <a:srgbClr val="FFFFFF"/>
                </a:highlight>
              </a:rPr>
              <a:t>Antonio was charged with first-degree robbery and tried in April 1997. The victim testified that Antonio was the man who attacked her, the prosecution argued that the victim’s clear memory of the crime meant that she was better able to identify the perpetrator. </a:t>
            </a:r>
            <a:endParaRPr sz="2000">
              <a:solidFill>
                <a:srgbClr val="000000"/>
              </a:solidFill>
              <a:highlight>
                <a:srgbClr val="FFFFFF"/>
              </a:highlight>
            </a:endParaRPr>
          </a:p>
          <a:p>
            <a:pPr indent="0" lvl="0" marL="0" rtl="0" algn="l">
              <a:lnSpc>
                <a:spcPct val="150000"/>
              </a:lnSpc>
              <a:spcBef>
                <a:spcPts val="3000"/>
              </a:spcBef>
              <a:spcAft>
                <a:spcPts val="3000"/>
              </a:spcAft>
              <a:buNone/>
            </a:pPr>
            <a:r>
              <a:rPr lang="en-US" sz="2000">
                <a:solidFill>
                  <a:srgbClr val="000000"/>
                </a:solidFill>
                <a:highlight>
                  <a:srgbClr val="FFFFFF"/>
                </a:highlight>
              </a:rPr>
              <a:t>The defense presented evidence showing that fingerprints collected from the victim’s car – including prints from the driver’s side and the rearview mirror – did not match the victim or Antonio. They argued that prints left on the rearview mirror indicated that the person who left them must have driven the car.</a:t>
            </a:r>
            <a:endParaRPr sz="2000">
              <a:solidFill>
                <a:srgbClr val="000000"/>
              </a:solidFill>
              <a:highlight>
                <a:srgbClr val="FFFFFF"/>
              </a:highlight>
            </a:endParaRPr>
          </a:p>
        </p:txBody>
      </p:sp>
      <p:sp>
        <p:nvSpPr>
          <p:cNvPr id="588" name="Google Shape;588;g2966fcf7d3c_0_166"/>
          <p:cNvSpPr txBox="1"/>
          <p:nvPr/>
        </p:nvSpPr>
        <p:spPr>
          <a:xfrm>
            <a:off x="948225" y="649950"/>
            <a:ext cx="10515600" cy="9351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None/>
            </a:pPr>
            <a:r>
              <a:rPr b="1" lang="en-US" sz="4400">
                <a:solidFill>
                  <a:srgbClr val="000000"/>
                </a:solidFill>
                <a:latin typeface="Calibri"/>
                <a:ea typeface="Calibri"/>
                <a:cs typeface="Calibri"/>
                <a:sym typeface="Calibri"/>
              </a:rPr>
              <a:t>The Trial</a:t>
            </a:r>
            <a:endParaRPr b="1" sz="4400">
              <a:solidFill>
                <a:srgbClr val="000000"/>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87">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87">
                                            <p:txEl>
                                              <p:pRg end="1" st="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2" name="Shape 592"/>
        <p:cNvGrpSpPr/>
        <p:nvPr/>
      </p:nvGrpSpPr>
      <p:grpSpPr>
        <a:xfrm>
          <a:off x="0" y="0"/>
          <a:ext cx="0" cy="0"/>
          <a:chOff x="0" y="0"/>
          <a:chExt cx="0" cy="0"/>
        </a:xfrm>
      </p:grpSpPr>
      <p:sp>
        <p:nvSpPr>
          <p:cNvPr id="593" name="Google Shape;593;g2966fcf7d3c_0_156"/>
          <p:cNvSpPr txBox="1"/>
          <p:nvPr>
            <p:ph idx="12" type="sldNum"/>
          </p:nvPr>
        </p:nvSpPr>
        <p:spPr>
          <a:xfrm>
            <a:off x="11602610" y="6299373"/>
            <a:ext cx="4377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en-US"/>
              <a:t>‹#›</a:t>
            </a:fld>
            <a:endParaRPr/>
          </a:p>
        </p:txBody>
      </p:sp>
      <p:sp>
        <p:nvSpPr>
          <p:cNvPr id="594" name="Google Shape;594;g2966fcf7d3c_0_156"/>
          <p:cNvSpPr txBox="1"/>
          <p:nvPr/>
        </p:nvSpPr>
        <p:spPr>
          <a:xfrm>
            <a:off x="1160000" y="995800"/>
            <a:ext cx="9709500" cy="46794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1100"/>
              </a:spcBef>
              <a:spcAft>
                <a:spcPts val="0"/>
              </a:spcAft>
              <a:buNone/>
            </a:pPr>
            <a:r>
              <a:t/>
            </a:r>
            <a:endParaRPr sz="2400">
              <a:solidFill>
                <a:srgbClr val="000000"/>
              </a:solidFill>
              <a:highlight>
                <a:srgbClr val="FFFFFF"/>
              </a:highlight>
            </a:endParaRPr>
          </a:p>
          <a:p>
            <a:pPr indent="0" lvl="0" marL="0" rtl="0" algn="l">
              <a:lnSpc>
                <a:spcPct val="150000"/>
              </a:lnSpc>
              <a:spcBef>
                <a:spcPts val="3000"/>
              </a:spcBef>
              <a:spcAft>
                <a:spcPts val="0"/>
              </a:spcAft>
              <a:buNone/>
            </a:pPr>
            <a:r>
              <a:rPr lang="en-US" sz="2400">
                <a:solidFill>
                  <a:srgbClr val="000000"/>
                </a:solidFill>
                <a:highlight>
                  <a:srgbClr val="FFFFFF"/>
                </a:highlight>
              </a:rPr>
              <a:t>After several hours of deliberations over two days, the jury convicted Antonio of first-degree robbery. </a:t>
            </a:r>
            <a:endParaRPr sz="2400">
              <a:solidFill>
                <a:srgbClr val="000000"/>
              </a:solidFill>
              <a:highlight>
                <a:srgbClr val="FFFFFF"/>
              </a:highlight>
            </a:endParaRPr>
          </a:p>
          <a:p>
            <a:pPr indent="0" lvl="0" marL="0" rtl="0" algn="l">
              <a:lnSpc>
                <a:spcPct val="150000"/>
              </a:lnSpc>
              <a:spcBef>
                <a:spcPts val="3000"/>
              </a:spcBef>
              <a:spcAft>
                <a:spcPts val="0"/>
              </a:spcAft>
              <a:buNone/>
            </a:pPr>
            <a:r>
              <a:rPr lang="en-US" sz="2400">
                <a:solidFill>
                  <a:srgbClr val="000000"/>
                </a:solidFill>
                <a:highlight>
                  <a:srgbClr val="FFFFFF"/>
                </a:highlight>
              </a:rPr>
              <a:t>He was sentenced to 18 years in prison.</a:t>
            </a:r>
            <a:endParaRPr sz="2400">
              <a:solidFill>
                <a:srgbClr val="000000"/>
              </a:solidFill>
              <a:highlight>
                <a:srgbClr val="FFFFFF"/>
              </a:highlight>
            </a:endParaRPr>
          </a:p>
          <a:p>
            <a:pPr indent="0" lvl="0" marL="0" rtl="0" algn="l">
              <a:lnSpc>
                <a:spcPct val="150000"/>
              </a:lnSpc>
              <a:spcBef>
                <a:spcPts val="3000"/>
              </a:spcBef>
              <a:spcAft>
                <a:spcPts val="0"/>
              </a:spcAft>
              <a:buNone/>
            </a:pPr>
            <a:r>
              <a:t/>
            </a:r>
            <a:endParaRPr sz="2400">
              <a:solidFill>
                <a:srgbClr val="000000"/>
              </a:solidFill>
              <a:highlight>
                <a:srgbClr val="FFFFFF"/>
              </a:highlight>
            </a:endParaRPr>
          </a:p>
          <a:p>
            <a:pPr indent="0" lvl="0" marL="0" rtl="0" algn="l">
              <a:spcBef>
                <a:spcPts val="3000"/>
              </a:spcBef>
              <a:spcAft>
                <a:spcPts val="0"/>
              </a:spcAft>
              <a:buNone/>
            </a:pPr>
            <a:r>
              <a:t/>
            </a:r>
            <a:endParaRPr sz="1200">
              <a:solidFill>
                <a:srgbClr val="000000"/>
              </a:solidFill>
              <a:highlight>
                <a:srgbClr val="FFFFFF"/>
              </a:highlight>
            </a:endParaRPr>
          </a:p>
        </p:txBody>
      </p:sp>
      <p:sp>
        <p:nvSpPr>
          <p:cNvPr id="595" name="Google Shape;595;g2966fcf7d3c_0_156"/>
          <p:cNvSpPr txBox="1"/>
          <p:nvPr/>
        </p:nvSpPr>
        <p:spPr>
          <a:xfrm>
            <a:off x="756950" y="685800"/>
            <a:ext cx="10515600" cy="9351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None/>
            </a:pPr>
            <a:r>
              <a:rPr b="1" lang="en-US" sz="4400">
                <a:solidFill>
                  <a:srgbClr val="000000"/>
                </a:solidFill>
                <a:latin typeface="Calibri"/>
                <a:ea typeface="Calibri"/>
                <a:cs typeface="Calibri"/>
                <a:sym typeface="Calibri"/>
              </a:rPr>
              <a:t>The Verdict</a:t>
            </a:r>
            <a:endParaRPr b="1" sz="4400">
              <a:solidFill>
                <a:srgbClr val="000000"/>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94">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94">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94">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94">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94">
                                            <p:txEl>
                                              <p:pRg end="4" st="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9" name="Shape 599"/>
        <p:cNvGrpSpPr/>
        <p:nvPr/>
      </p:nvGrpSpPr>
      <p:grpSpPr>
        <a:xfrm>
          <a:off x="0" y="0"/>
          <a:ext cx="0" cy="0"/>
          <a:chOff x="0" y="0"/>
          <a:chExt cx="0" cy="0"/>
        </a:xfrm>
      </p:grpSpPr>
      <p:sp>
        <p:nvSpPr>
          <p:cNvPr id="600" name="Google Shape;600;g2966fcf7d3c_0_152"/>
          <p:cNvSpPr txBox="1"/>
          <p:nvPr>
            <p:ph idx="12" type="sldNum"/>
          </p:nvPr>
        </p:nvSpPr>
        <p:spPr>
          <a:xfrm>
            <a:off x="11602610" y="6299373"/>
            <a:ext cx="4377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en-US"/>
              <a:t>‹#›</a:t>
            </a:fld>
            <a:endParaRPr/>
          </a:p>
        </p:txBody>
      </p:sp>
      <p:sp>
        <p:nvSpPr>
          <p:cNvPr id="601" name="Google Shape;601;g2966fcf7d3c_0_152"/>
          <p:cNvSpPr txBox="1"/>
          <p:nvPr/>
        </p:nvSpPr>
        <p:spPr>
          <a:xfrm>
            <a:off x="1300350" y="1627000"/>
            <a:ext cx="10048500" cy="49563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1100"/>
              </a:spcBef>
              <a:spcAft>
                <a:spcPts val="0"/>
              </a:spcAft>
              <a:buNone/>
            </a:pPr>
            <a:r>
              <a:rPr lang="en-US" sz="2000">
                <a:solidFill>
                  <a:srgbClr val="000000"/>
                </a:solidFill>
                <a:highlight>
                  <a:srgbClr val="FFFFFF"/>
                </a:highlight>
              </a:rPr>
              <a:t>In 2001, Antonio filed a motion on his own behalf requesting DNA testing. The state opposed the motion, but the court granted a hearing on the issue in 2005. </a:t>
            </a:r>
            <a:endParaRPr sz="2000">
              <a:solidFill>
                <a:srgbClr val="000000"/>
              </a:solidFill>
              <a:highlight>
                <a:srgbClr val="FFFFFF"/>
              </a:highlight>
            </a:endParaRPr>
          </a:p>
          <a:p>
            <a:pPr indent="0" lvl="0" marL="0" rtl="0" algn="l">
              <a:lnSpc>
                <a:spcPct val="150000"/>
              </a:lnSpc>
              <a:spcBef>
                <a:spcPts val="3000"/>
              </a:spcBef>
              <a:spcAft>
                <a:spcPts val="0"/>
              </a:spcAft>
              <a:buNone/>
            </a:pPr>
            <a:r>
              <a:rPr lang="en-US" sz="2000">
                <a:solidFill>
                  <a:srgbClr val="000000"/>
                </a:solidFill>
                <a:highlight>
                  <a:srgbClr val="FFFFFF"/>
                </a:highlight>
              </a:rPr>
              <a:t>The Innocence Project accepted Antonio’s case and filed another brief on his behalf in 2006. The state agreed to testing on the blood swab from inside the car door in October 2006 and the results proved that Antonio could not have committed this crime. The DNA testing not only excluded Antonio as the source of the blood, but led to the identification of another man already incarcerated for other crimes. </a:t>
            </a:r>
            <a:endParaRPr sz="2000">
              <a:solidFill>
                <a:srgbClr val="000000"/>
              </a:solidFill>
              <a:highlight>
                <a:srgbClr val="FFFFFF"/>
              </a:highlight>
            </a:endParaRPr>
          </a:p>
          <a:p>
            <a:pPr indent="0" lvl="0" marL="0" rtl="0" algn="l">
              <a:lnSpc>
                <a:spcPct val="150000"/>
              </a:lnSpc>
              <a:spcBef>
                <a:spcPts val="3000"/>
              </a:spcBef>
              <a:spcAft>
                <a:spcPts val="3000"/>
              </a:spcAft>
              <a:buNone/>
            </a:pPr>
            <a:r>
              <a:rPr lang="en-US" sz="2000">
                <a:solidFill>
                  <a:srgbClr val="000000"/>
                </a:solidFill>
                <a:highlight>
                  <a:srgbClr val="FFFFFF"/>
                </a:highlight>
              </a:rPr>
              <a:t>Antonio was exonerated on March 29, 2007. He was 41 years old at the time of his exoneration and had served more than a decade in prison.</a:t>
            </a:r>
            <a:endParaRPr sz="2000">
              <a:solidFill>
                <a:srgbClr val="000000"/>
              </a:solidFill>
              <a:highlight>
                <a:srgbClr val="FFFFFF"/>
              </a:highlight>
            </a:endParaRPr>
          </a:p>
        </p:txBody>
      </p:sp>
      <p:sp>
        <p:nvSpPr>
          <p:cNvPr id="602" name="Google Shape;602;g2966fcf7d3c_0_152"/>
          <p:cNvSpPr txBox="1"/>
          <p:nvPr/>
        </p:nvSpPr>
        <p:spPr>
          <a:xfrm>
            <a:off x="695825" y="228600"/>
            <a:ext cx="10515600" cy="9351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None/>
            </a:pPr>
            <a:r>
              <a:rPr b="1" lang="en-US" sz="4400">
                <a:solidFill>
                  <a:srgbClr val="000000"/>
                </a:solidFill>
                <a:latin typeface="Calibri"/>
                <a:ea typeface="Calibri"/>
                <a:cs typeface="Calibri"/>
                <a:sym typeface="Calibri"/>
              </a:rPr>
              <a:t>The DNA Evidence</a:t>
            </a:r>
            <a:endParaRPr b="1" sz="4400">
              <a:solidFill>
                <a:srgbClr val="000000"/>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01">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01">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01">
                                            <p:txEl>
                                              <p:pRg end="2" st="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6" name="Shape 606"/>
        <p:cNvGrpSpPr/>
        <p:nvPr/>
      </p:nvGrpSpPr>
      <p:grpSpPr>
        <a:xfrm>
          <a:off x="0" y="0"/>
          <a:ext cx="0" cy="0"/>
          <a:chOff x="0" y="0"/>
          <a:chExt cx="0" cy="0"/>
        </a:xfrm>
      </p:grpSpPr>
      <p:sp>
        <p:nvSpPr>
          <p:cNvPr id="607" name="Google Shape;607;g2966fcf7d3c_0_145"/>
          <p:cNvSpPr txBox="1"/>
          <p:nvPr>
            <p:ph idx="12" type="sldNum"/>
          </p:nvPr>
        </p:nvSpPr>
        <p:spPr>
          <a:xfrm>
            <a:off x="11602610" y="6299373"/>
            <a:ext cx="4377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en-US"/>
              <a:t>‹#›</a:t>
            </a:fld>
            <a:endParaRPr/>
          </a:p>
        </p:txBody>
      </p:sp>
      <p:pic>
        <p:nvPicPr>
          <p:cNvPr id="608" name="Google Shape;608;g2966fcf7d3c_0_145"/>
          <p:cNvPicPr preferRelativeResize="0"/>
          <p:nvPr/>
        </p:nvPicPr>
        <p:blipFill>
          <a:blip r:embed="rId3">
            <a:alphaModFix/>
          </a:blip>
          <a:stretch>
            <a:fillRect/>
          </a:stretch>
        </p:blipFill>
        <p:spPr>
          <a:xfrm>
            <a:off x="914400" y="152400"/>
            <a:ext cx="2338950" cy="887675"/>
          </a:xfrm>
          <a:prstGeom prst="rect">
            <a:avLst/>
          </a:prstGeom>
          <a:noFill/>
          <a:ln>
            <a:noFill/>
          </a:ln>
        </p:spPr>
      </p:pic>
      <p:pic>
        <p:nvPicPr>
          <p:cNvPr id="609" name="Google Shape;609;g2966fcf7d3c_0_145"/>
          <p:cNvPicPr preferRelativeResize="0"/>
          <p:nvPr/>
        </p:nvPicPr>
        <p:blipFill>
          <a:blip r:embed="rId4">
            <a:alphaModFix/>
          </a:blip>
          <a:stretch>
            <a:fillRect/>
          </a:stretch>
        </p:blipFill>
        <p:spPr>
          <a:xfrm>
            <a:off x="838200" y="1335625"/>
            <a:ext cx="5795524" cy="5369975"/>
          </a:xfrm>
          <a:prstGeom prst="rect">
            <a:avLst/>
          </a:prstGeom>
          <a:noFill/>
          <a:ln>
            <a:noFill/>
          </a:ln>
        </p:spPr>
      </p:pic>
      <p:pic>
        <p:nvPicPr>
          <p:cNvPr id="610" name="Google Shape;610;g2966fcf7d3c_0_145"/>
          <p:cNvPicPr preferRelativeResize="0"/>
          <p:nvPr/>
        </p:nvPicPr>
        <p:blipFill>
          <a:blip r:embed="rId5">
            <a:alphaModFix/>
          </a:blip>
          <a:stretch>
            <a:fillRect/>
          </a:stretch>
        </p:blipFill>
        <p:spPr>
          <a:xfrm>
            <a:off x="6734099" y="771525"/>
            <a:ext cx="4591050" cy="59340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0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1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4" name="Shape 614"/>
        <p:cNvGrpSpPr/>
        <p:nvPr/>
      </p:nvGrpSpPr>
      <p:grpSpPr>
        <a:xfrm>
          <a:off x="0" y="0"/>
          <a:ext cx="0" cy="0"/>
          <a:chOff x="0" y="0"/>
          <a:chExt cx="0" cy="0"/>
        </a:xfrm>
      </p:grpSpPr>
      <p:sp>
        <p:nvSpPr>
          <p:cNvPr id="615" name="Google Shape;615;g2966fcf7d3c_0_123"/>
          <p:cNvSpPr txBox="1"/>
          <p:nvPr>
            <p:ph idx="12" type="sldNum"/>
          </p:nvPr>
        </p:nvSpPr>
        <p:spPr>
          <a:xfrm>
            <a:off x="11602610" y="6299373"/>
            <a:ext cx="4377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616" name="Google Shape;616;g2966fcf7d3c_0_123"/>
          <p:cNvSpPr txBox="1"/>
          <p:nvPr/>
        </p:nvSpPr>
        <p:spPr>
          <a:xfrm>
            <a:off x="1681175" y="1048800"/>
            <a:ext cx="9168600" cy="8415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1000"/>
              </a:spcBef>
              <a:spcAft>
                <a:spcPts val="0"/>
              </a:spcAft>
              <a:buNone/>
            </a:pPr>
            <a:r>
              <a:rPr lang="en-US" sz="4400">
                <a:latin typeface="Calibri"/>
                <a:ea typeface="Calibri"/>
                <a:cs typeface="Calibri"/>
                <a:sym typeface="Calibri"/>
              </a:rPr>
              <a:t>Workshop NGSS Connections</a:t>
            </a:r>
            <a:endParaRPr sz="4400">
              <a:solidFill>
                <a:srgbClr val="000000"/>
              </a:solidFill>
              <a:latin typeface="Calibri"/>
              <a:ea typeface="Calibri"/>
              <a:cs typeface="Calibri"/>
              <a:sym typeface="Calibri"/>
            </a:endParaRPr>
          </a:p>
        </p:txBody>
      </p:sp>
      <p:graphicFrame>
        <p:nvGraphicFramePr>
          <p:cNvPr id="617" name="Google Shape;617;g2966fcf7d3c_0_123"/>
          <p:cNvGraphicFramePr/>
          <p:nvPr/>
        </p:nvGraphicFramePr>
        <p:xfrm>
          <a:off x="617924" y="2241814"/>
          <a:ext cx="3000000" cy="3000000"/>
        </p:xfrm>
        <a:graphic>
          <a:graphicData uri="http://schemas.openxmlformats.org/drawingml/2006/table">
            <a:tbl>
              <a:tblPr bandRow="1" firstCol="1" firstRow="1">
                <a:noFill/>
                <a:tableStyleId>{E528117A-F589-457E-857E-7C3144EB5B1C}</a:tableStyleId>
              </a:tblPr>
              <a:tblGrid>
                <a:gridCol w="3527225"/>
                <a:gridCol w="3850550"/>
                <a:gridCol w="3578400"/>
              </a:tblGrid>
              <a:tr h="471425">
                <a:tc>
                  <a:txBody>
                    <a:bodyPr/>
                    <a:lstStyle/>
                    <a:p>
                      <a:pPr indent="0" lvl="0" marL="0" marR="0" rtl="0" algn="ctr">
                        <a:lnSpc>
                          <a:spcPct val="107000"/>
                        </a:lnSpc>
                        <a:spcBef>
                          <a:spcPts val="0"/>
                        </a:spcBef>
                        <a:spcAft>
                          <a:spcPts val="0"/>
                        </a:spcAft>
                        <a:buNone/>
                      </a:pPr>
                      <a:r>
                        <a:rPr lang="en-US" sz="3200" u="none" cap="none" strike="noStrike">
                          <a:solidFill>
                            <a:srgbClr val="FFFFFF"/>
                          </a:solidFill>
                        </a:rPr>
                        <a:t>SEPs</a:t>
                      </a:r>
                      <a:endParaRPr sz="3200" u="none" cap="none" strike="noStrike">
                        <a:solidFill>
                          <a:srgbClr val="FFFFFF"/>
                        </a:solidFill>
                        <a:latin typeface="Calibri"/>
                        <a:ea typeface="Calibri"/>
                        <a:cs typeface="Calibri"/>
                        <a:sym typeface="Calibri"/>
                      </a:endParaRPr>
                    </a:p>
                  </a:txBody>
                  <a:tcPr marT="0" marB="0" marR="68575" marL="6857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4472C4"/>
                    </a:solidFill>
                  </a:tcPr>
                </a:tc>
                <a:tc>
                  <a:txBody>
                    <a:bodyPr/>
                    <a:lstStyle/>
                    <a:p>
                      <a:pPr indent="0" lvl="0" marL="0" marR="0" rtl="0" algn="ctr">
                        <a:lnSpc>
                          <a:spcPct val="107000"/>
                        </a:lnSpc>
                        <a:spcBef>
                          <a:spcPts val="0"/>
                        </a:spcBef>
                        <a:spcAft>
                          <a:spcPts val="0"/>
                        </a:spcAft>
                        <a:buNone/>
                      </a:pPr>
                      <a:r>
                        <a:rPr lang="en-US" sz="3200" u="none" cap="none" strike="noStrike">
                          <a:solidFill>
                            <a:srgbClr val="FFFFFF"/>
                          </a:solidFill>
                        </a:rPr>
                        <a:t>CCCs</a:t>
                      </a:r>
                      <a:endParaRPr sz="3200" u="none" cap="none" strike="noStrike">
                        <a:solidFill>
                          <a:srgbClr val="FFFFFF"/>
                        </a:solidFill>
                        <a:latin typeface="Calibri"/>
                        <a:ea typeface="Calibri"/>
                        <a:cs typeface="Calibri"/>
                        <a:sym typeface="Calibri"/>
                      </a:endParaRPr>
                    </a:p>
                  </a:txBody>
                  <a:tcPr marT="0" marB="0" marR="68575" marL="6857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008000"/>
                    </a:solidFill>
                  </a:tcPr>
                </a:tc>
                <a:tc>
                  <a:txBody>
                    <a:bodyPr/>
                    <a:lstStyle/>
                    <a:p>
                      <a:pPr indent="0" lvl="0" marL="0" marR="0" rtl="0" algn="ctr">
                        <a:lnSpc>
                          <a:spcPct val="107000"/>
                        </a:lnSpc>
                        <a:spcBef>
                          <a:spcPts val="0"/>
                        </a:spcBef>
                        <a:spcAft>
                          <a:spcPts val="0"/>
                        </a:spcAft>
                        <a:buNone/>
                      </a:pPr>
                      <a:r>
                        <a:rPr lang="en-US" sz="3200" u="none" cap="none" strike="noStrike">
                          <a:solidFill>
                            <a:srgbClr val="FFFFFF"/>
                          </a:solidFill>
                        </a:rPr>
                        <a:t>DCIs</a:t>
                      </a:r>
                      <a:endParaRPr sz="3200" u="none" cap="none" strike="noStrike">
                        <a:solidFill>
                          <a:srgbClr val="FFFFFF"/>
                        </a:solidFill>
                        <a:latin typeface="Calibri"/>
                        <a:ea typeface="Calibri"/>
                        <a:cs typeface="Calibri"/>
                        <a:sym typeface="Calibri"/>
                      </a:endParaRPr>
                    </a:p>
                  </a:txBody>
                  <a:tcPr marT="0" marB="0" marR="68575" marL="6857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FF6600"/>
                    </a:solidFill>
                  </a:tcPr>
                </a:tc>
              </a:tr>
              <a:tr h="643575">
                <a:tc>
                  <a:txBody>
                    <a:bodyPr/>
                    <a:lstStyle/>
                    <a:p>
                      <a:pPr indent="0" lvl="0" marL="0" marR="0" rtl="0" algn="l">
                        <a:lnSpc>
                          <a:spcPct val="107000"/>
                        </a:lnSpc>
                        <a:spcBef>
                          <a:spcPts val="0"/>
                        </a:spcBef>
                        <a:spcAft>
                          <a:spcPts val="0"/>
                        </a:spcAft>
                        <a:buNone/>
                      </a:pPr>
                      <a:r>
                        <a:rPr b="1" lang="en-US" sz="2400">
                          <a:latin typeface="Calibri"/>
                          <a:ea typeface="Calibri"/>
                          <a:cs typeface="Calibri"/>
                          <a:sym typeface="Calibri"/>
                        </a:rPr>
                        <a:t>Asking questions</a:t>
                      </a:r>
                      <a:endParaRPr b="1" sz="2400" u="none" cap="none" strike="noStrike">
                        <a:latin typeface="Calibri"/>
                        <a:ea typeface="Calibri"/>
                        <a:cs typeface="Calibri"/>
                        <a:sym typeface="Calibri"/>
                      </a:endParaRPr>
                    </a:p>
                  </a:txBody>
                  <a:tcPr marT="0" marB="0" marR="68575" marL="6857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F7CAAC"/>
                    </a:solidFill>
                  </a:tcPr>
                </a:tc>
                <a:tc>
                  <a:txBody>
                    <a:bodyPr/>
                    <a:lstStyle/>
                    <a:p>
                      <a:pPr indent="0" lvl="0" marL="0" marR="0" rtl="0" algn="l">
                        <a:lnSpc>
                          <a:spcPct val="107000"/>
                        </a:lnSpc>
                        <a:spcBef>
                          <a:spcPts val="0"/>
                        </a:spcBef>
                        <a:spcAft>
                          <a:spcPts val="0"/>
                        </a:spcAft>
                        <a:buNone/>
                      </a:pPr>
                      <a:r>
                        <a:rPr b="1" lang="en-US" sz="2400">
                          <a:latin typeface="Calibri"/>
                          <a:ea typeface="Calibri"/>
                          <a:cs typeface="Calibri"/>
                          <a:sym typeface="Calibri"/>
                        </a:rPr>
                        <a:t>Patterns</a:t>
                      </a:r>
                      <a:endParaRPr b="1" sz="2400" u="none" cap="none" strike="noStrike">
                        <a:latin typeface="Calibri"/>
                        <a:ea typeface="Calibri"/>
                        <a:cs typeface="Calibri"/>
                        <a:sym typeface="Calibri"/>
                      </a:endParaRPr>
                    </a:p>
                  </a:txBody>
                  <a:tcPr marT="0" marB="0" marR="68575" marL="6857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99FF99">
                        <a:alpha val="60000"/>
                      </a:srgbClr>
                    </a:solidFill>
                  </a:tcPr>
                </a:tc>
                <a:tc>
                  <a:txBody>
                    <a:bodyPr/>
                    <a:lstStyle/>
                    <a:p>
                      <a:pPr indent="0" lvl="0" marL="0" marR="0" rtl="0" algn="l">
                        <a:lnSpc>
                          <a:spcPct val="107000"/>
                        </a:lnSpc>
                        <a:spcBef>
                          <a:spcPts val="0"/>
                        </a:spcBef>
                        <a:spcAft>
                          <a:spcPts val="0"/>
                        </a:spcAft>
                        <a:buNone/>
                      </a:pPr>
                      <a:r>
                        <a:rPr b="1" lang="en-US" sz="2400">
                          <a:latin typeface="Calibri"/>
                          <a:ea typeface="Calibri"/>
                          <a:cs typeface="Calibri"/>
                          <a:sym typeface="Calibri"/>
                        </a:rPr>
                        <a:t>LS3.A: Inheritance and Variation</a:t>
                      </a:r>
                      <a:endParaRPr b="1" sz="2400" u="none" cap="none" strike="noStrike">
                        <a:latin typeface="Calibri"/>
                        <a:ea typeface="Calibri"/>
                        <a:cs typeface="Calibri"/>
                        <a:sym typeface="Calibri"/>
                      </a:endParaRPr>
                    </a:p>
                  </a:txBody>
                  <a:tcPr marT="0" marB="0" marR="68575" marL="6857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FFCC99"/>
                    </a:solidFill>
                  </a:tcPr>
                </a:tc>
              </a:tr>
              <a:tr h="643575">
                <a:tc>
                  <a:txBody>
                    <a:bodyPr/>
                    <a:lstStyle/>
                    <a:p>
                      <a:pPr indent="0" lvl="0" marL="0" marR="0" rtl="0" algn="l">
                        <a:lnSpc>
                          <a:spcPct val="107000"/>
                        </a:lnSpc>
                        <a:spcBef>
                          <a:spcPts val="0"/>
                        </a:spcBef>
                        <a:spcAft>
                          <a:spcPts val="0"/>
                        </a:spcAft>
                        <a:buNone/>
                      </a:pPr>
                      <a:r>
                        <a:rPr b="1" lang="en-US" sz="2400">
                          <a:latin typeface="Calibri"/>
                          <a:ea typeface="Calibri"/>
                          <a:cs typeface="Calibri"/>
                          <a:sym typeface="Calibri"/>
                        </a:rPr>
                        <a:t>Developing and using models</a:t>
                      </a:r>
                      <a:endParaRPr b="1" sz="2400" u="none" cap="none" strike="noStrike">
                        <a:latin typeface="Calibri"/>
                        <a:ea typeface="Calibri"/>
                        <a:cs typeface="Calibri"/>
                        <a:sym typeface="Calibri"/>
                      </a:endParaRPr>
                    </a:p>
                  </a:txBody>
                  <a:tcPr marT="0" marB="0" marR="68575" marL="6857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F7CAAC"/>
                    </a:solidFill>
                  </a:tcPr>
                </a:tc>
                <a:tc>
                  <a:txBody>
                    <a:bodyPr/>
                    <a:lstStyle/>
                    <a:p>
                      <a:pPr indent="0" lvl="0" marL="0" marR="0" rtl="0" algn="l">
                        <a:lnSpc>
                          <a:spcPct val="107000"/>
                        </a:lnSpc>
                        <a:spcBef>
                          <a:spcPts val="0"/>
                        </a:spcBef>
                        <a:spcAft>
                          <a:spcPts val="0"/>
                        </a:spcAft>
                        <a:buNone/>
                      </a:pPr>
                      <a:r>
                        <a:rPr b="1" lang="en-US" sz="2400">
                          <a:latin typeface="Calibri"/>
                          <a:ea typeface="Calibri"/>
                          <a:cs typeface="Calibri"/>
                          <a:sym typeface="Calibri"/>
                        </a:rPr>
                        <a:t>Cause and effect</a:t>
                      </a:r>
                      <a:endParaRPr b="1" sz="2400" u="none" cap="none" strike="noStrike">
                        <a:latin typeface="Calibri"/>
                        <a:ea typeface="Calibri"/>
                        <a:cs typeface="Calibri"/>
                        <a:sym typeface="Calibri"/>
                      </a:endParaRPr>
                    </a:p>
                  </a:txBody>
                  <a:tcPr marT="0" marB="0" marR="68575" marL="6857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99FF99">
                        <a:alpha val="60000"/>
                      </a:srgbClr>
                    </a:solidFill>
                  </a:tcPr>
                </a:tc>
                <a:tc>
                  <a:txBody>
                    <a:bodyPr/>
                    <a:lstStyle/>
                    <a:p>
                      <a:pPr indent="0" lvl="0" marL="0" marR="0" rtl="0" algn="l">
                        <a:lnSpc>
                          <a:spcPct val="107000"/>
                        </a:lnSpc>
                        <a:spcBef>
                          <a:spcPts val="0"/>
                        </a:spcBef>
                        <a:spcAft>
                          <a:spcPts val="0"/>
                        </a:spcAft>
                        <a:buNone/>
                      </a:pPr>
                      <a:r>
                        <a:rPr b="1" lang="en-US" sz="2400">
                          <a:latin typeface="Calibri"/>
                          <a:ea typeface="Calibri"/>
                          <a:cs typeface="Calibri"/>
                          <a:sym typeface="Calibri"/>
                        </a:rPr>
                        <a:t>LS3.B: Inheritance and Variation</a:t>
                      </a:r>
                      <a:endParaRPr b="1" sz="2400" u="none" cap="none" strike="noStrike">
                        <a:latin typeface="Calibri"/>
                        <a:ea typeface="Calibri"/>
                        <a:cs typeface="Calibri"/>
                        <a:sym typeface="Calibri"/>
                      </a:endParaRPr>
                    </a:p>
                  </a:txBody>
                  <a:tcPr marT="0" marB="0" marR="68575" marL="6857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FFCC99"/>
                    </a:solidFill>
                  </a:tcPr>
                </a:tc>
              </a:tr>
              <a:tr h="643575">
                <a:tc>
                  <a:txBody>
                    <a:bodyPr/>
                    <a:lstStyle/>
                    <a:p>
                      <a:pPr indent="0" lvl="0" marL="0" marR="0" rtl="0" algn="l">
                        <a:lnSpc>
                          <a:spcPct val="107000"/>
                        </a:lnSpc>
                        <a:spcBef>
                          <a:spcPts val="0"/>
                        </a:spcBef>
                        <a:spcAft>
                          <a:spcPts val="0"/>
                        </a:spcAft>
                        <a:buNone/>
                      </a:pPr>
                      <a:r>
                        <a:rPr b="1" lang="en-US" sz="2400">
                          <a:latin typeface="Calibri"/>
                          <a:ea typeface="Calibri"/>
                          <a:cs typeface="Calibri"/>
                          <a:sym typeface="Calibri"/>
                        </a:rPr>
                        <a:t>Constructing explanations supported by evidence</a:t>
                      </a:r>
                      <a:endParaRPr b="1" sz="2400" u="none" cap="none" strike="noStrike">
                        <a:latin typeface="Calibri"/>
                        <a:ea typeface="Calibri"/>
                        <a:cs typeface="Calibri"/>
                        <a:sym typeface="Calibri"/>
                      </a:endParaRPr>
                    </a:p>
                  </a:txBody>
                  <a:tcPr marT="0" marB="0" marR="68575" marL="6857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F7CAAC"/>
                    </a:solidFill>
                  </a:tcPr>
                </a:tc>
                <a:tc>
                  <a:txBody>
                    <a:bodyPr/>
                    <a:lstStyle/>
                    <a:p>
                      <a:pPr indent="0" lvl="0" marL="0" marR="0" rtl="0" algn="l">
                        <a:lnSpc>
                          <a:spcPct val="107000"/>
                        </a:lnSpc>
                        <a:spcBef>
                          <a:spcPts val="0"/>
                        </a:spcBef>
                        <a:spcAft>
                          <a:spcPts val="0"/>
                        </a:spcAft>
                        <a:buNone/>
                      </a:pPr>
                      <a:r>
                        <a:t/>
                      </a:r>
                      <a:endParaRPr b="1" sz="2400" u="none" cap="none" strike="noStrike">
                        <a:latin typeface="Calibri"/>
                        <a:ea typeface="Calibri"/>
                        <a:cs typeface="Calibri"/>
                        <a:sym typeface="Calibri"/>
                      </a:endParaRPr>
                    </a:p>
                  </a:txBody>
                  <a:tcPr marT="0" marB="0" marR="68575" marL="6857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99FF99">
                        <a:alpha val="60000"/>
                      </a:srgbClr>
                    </a:solidFill>
                  </a:tcPr>
                </a:tc>
                <a:tc>
                  <a:txBody>
                    <a:bodyPr/>
                    <a:lstStyle/>
                    <a:p>
                      <a:pPr indent="0" lvl="0" marL="0" rtl="0" algn="l">
                        <a:spcBef>
                          <a:spcPts val="0"/>
                        </a:spcBef>
                        <a:spcAft>
                          <a:spcPts val="0"/>
                        </a:spcAft>
                        <a:buNone/>
                      </a:pPr>
                      <a:r>
                        <a:t/>
                      </a:r>
                      <a:endParaRPr/>
                    </a:p>
                  </a:txBody>
                  <a:tcPr marT="0" marB="0" marR="68575" marL="6857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FFCC99"/>
                    </a:solidFill>
                  </a:tcPr>
                </a:tc>
              </a:tr>
              <a:tr h="643575">
                <a:tc>
                  <a:txBody>
                    <a:bodyPr/>
                    <a:lstStyle/>
                    <a:p>
                      <a:pPr indent="0" lvl="0" marL="0" marR="0" rtl="0" algn="l">
                        <a:lnSpc>
                          <a:spcPct val="107000"/>
                        </a:lnSpc>
                        <a:spcBef>
                          <a:spcPts val="0"/>
                        </a:spcBef>
                        <a:spcAft>
                          <a:spcPts val="0"/>
                        </a:spcAft>
                        <a:buNone/>
                      </a:pPr>
                      <a:r>
                        <a:t/>
                      </a:r>
                      <a:endParaRPr b="1" sz="2400" u="none" cap="none" strike="noStrike">
                        <a:latin typeface="Calibri"/>
                        <a:ea typeface="Calibri"/>
                        <a:cs typeface="Calibri"/>
                        <a:sym typeface="Calibri"/>
                      </a:endParaRPr>
                    </a:p>
                  </a:txBody>
                  <a:tcPr marT="0" marB="0" marR="68575" marL="6857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F7CAAC"/>
                    </a:solidFill>
                  </a:tcPr>
                </a:tc>
                <a:tc>
                  <a:txBody>
                    <a:bodyPr/>
                    <a:lstStyle/>
                    <a:p>
                      <a:pPr indent="0" lvl="0" marL="0" marR="0" rtl="0" algn="l">
                        <a:lnSpc>
                          <a:spcPct val="107000"/>
                        </a:lnSpc>
                        <a:spcBef>
                          <a:spcPts val="0"/>
                        </a:spcBef>
                        <a:spcAft>
                          <a:spcPts val="0"/>
                        </a:spcAft>
                        <a:buNone/>
                      </a:pPr>
                      <a:r>
                        <a:t/>
                      </a:r>
                      <a:endParaRPr b="1" sz="2400" u="none" cap="none" strike="noStrike">
                        <a:latin typeface="Calibri"/>
                        <a:ea typeface="Calibri"/>
                        <a:cs typeface="Calibri"/>
                        <a:sym typeface="Calibri"/>
                      </a:endParaRPr>
                    </a:p>
                  </a:txBody>
                  <a:tcPr marT="0" marB="0" marR="68575" marL="6857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99FF99">
                        <a:alpha val="60000"/>
                      </a:srgbClr>
                    </a:solidFill>
                  </a:tcPr>
                </a:tc>
                <a:tc>
                  <a:txBody>
                    <a:bodyPr/>
                    <a:lstStyle/>
                    <a:p>
                      <a:pPr indent="0" lvl="0" marL="0" marR="0" rtl="0" algn="l">
                        <a:lnSpc>
                          <a:spcPct val="107000"/>
                        </a:lnSpc>
                        <a:spcBef>
                          <a:spcPts val="0"/>
                        </a:spcBef>
                        <a:spcAft>
                          <a:spcPts val="0"/>
                        </a:spcAft>
                        <a:buNone/>
                      </a:pPr>
                      <a:r>
                        <a:t/>
                      </a:r>
                      <a:endParaRPr b="1" sz="2400" u="none" cap="none" strike="noStrike">
                        <a:latin typeface="Calibri"/>
                        <a:ea typeface="Calibri"/>
                        <a:cs typeface="Calibri"/>
                        <a:sym typeface="Calibri"/>
                      </a:endParaRPr>
                    </a:p>
                  </a:txBody>
                  <a:tcPr marT="0" marB="0" marR="68575" marL="6857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FFCC99"/>
                    </a:solidFill>
                  </a:tcPr>
                </a:tc>
              </a:tr>
              <a:tr h="643575">
                <a:tc>
                  <a:txBody>
                    <a:bodyPr/>
                    <a:lstStyle/>
                    <a:p>
                      <a:pPr indent="0" lvl="0" marL="0" marR="0" rtl="0" algn="l">
                        <a:lnSpc>
                          <a:spcPct val="107000"/>
                        </a:lnSpc>
                        <a:spcBef>
                          <a:spcPts val="0"/>
                        </a:spcBef>
                        <a:spcAft>
                          <a:spcPts val="0"/>
                        </a:spcAft>
                        <a:buNone/>
                      </a:pPr>
                      <a:r>
                        <a:rPr b="1" lang="en-US" sz="2400" u="none" cap="none" strike="noStrike"/>
                        <a:t> </a:t>
                      </a:r>
                      <a:endParaRPr b="1" sz="2400" u="none" cap="none" strike="noStrike">
                        <a:latin typeface="Calibri"/>
                        <a:ea typeface="Calibri"/>
                        <a:cs typeface="Calibri"/>
                        <a:sym typeface="Calibri"/>
                      </a:endParaRPr>
                    </a:p>
                  </a:txBody>
                  <a:tcPr marT="0" marB="0" marR="68575" marL="6857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F7CAAC"/>
                    </a:solidFill>
                  </a:tcPr>
                </a:tc>
                <a:tc>
                  <a:txBody>
                    <a:bodyPr/>
                    <a:lstStyle/>
                    <a:p>
                      <a:pPr indent="0" lvl="0" marL="0" marR="0" rtl="0" algn="l">
                        <a:lnSpc>
                          <a:spcPct val="107000"/>
                        </a:lnSpc>
                        <a:spcBef>
                          <a:spcPts val="0"/>
                        </a:spcBef>
                        <a:spcAft>
                          <a:spcPts val="0"/>
                        </a:spcAft>
                        <a:buNone/>
                      </a:pPr>
                      <a:r>
                        <a:t/>
                      </a:r>
                      <a:endParaRPr b="1" sz="2400" u="none" cap="none" strike="noStrike">
                        <a:latin typeface="Calibri"/>
                        <a:ea typeface="Calibri"/>
                        <a:cs typeface="Calibri"/>
                        <a:sym typeface="Calibri"/>
                      </a:endParaRPr>
                    </a:p>
                  </a:txBody>
                  <a:tcPr marT="0" marB="0" marR="68575" marL="6857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99FF99">
                        <a:alpha val="60000"/>
                      </a:srgbClr>
                    </a:solidFill>
                  </a:tcPr>
                </a:tc>
                <a:tc>
                  <a:txBody>
                    <a:bodyPr/>
                    <a:lstStyle/>
                    <a:p>
                      <a:pPr indent="0" lvl="0" marL="0" marR="0" rtl="0" algn="l">
                        <a:lnSpc>
                          <a:spcPct val="107000"/>
                        </a:lnSpc>
                        <a:spcBef>
                          <a:spcPts val="0"/>
                        </a:spcBef>
                        <a:spcAft>
                          <a:spcPts val="0"/>
                        </a:spcAft>
                        <a:buNone/>
                      </a:pPr>
                      <a:r>
                        <a:t/>
                      </a:r>
                      <a:endParaRPr b="1" sz="2400" u="none" cap="none" strike="noStrike">
                        <a:latin typeface="Calibri"/>
                        <a:ea typeface="Calibri"/>
                        <a:cs typeface="Calibri"/>
                        <a:sym typeface="Calibri"/>
                      </a:endParaRPr>
                    </a:p>
                  </a:txBody>
                  <a:tcPr marT="0" marB="0" marR="68575" marL="6857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FFCC99"/>
                    </a:solidFill>
                  </a:tcPr>
                </a:tc>
              </a:tr>
            </a:tbl>
          </a:graphicData>
        </a:graphic>
      </p:graphicFrame>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1" name="Shape 621"/>
        <p:cNvGrpSpPr/>
        <p:nvPr/>
      </p:nvGrpSpPr>
      <p:grpSpPr>
        <a:xfrm>
          <a:off x="0" y="0"/>
          <a:ext cx="0" cy="0"/>
          <a:chOff x="0" y="0"/>
          <a:chExt cx="0" cy="0"/>
        </a:xfrm>
      </p:grpSpPr>
      <p:sp>
        <p:nvSpPr>
          <p:cNvPr id="622" name="Google Shape;622;g296aa4fb410_0_5"/>
          <p:cNvSpPr txBox="1"/>
          <p:nvPr>
            <p:ph idx="12" type="sldNum"/>
          </p:nvPr>
        </p:nvSpPr>
        <p:spPr>
          <a:xfrm>
            <a:off x="11602610" y="6299373"/>
            <a:ext cx="4377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pic>
        <p:nvPicPr>
          <p:cNvPr id="623" name="Google Shape;623;g296aa4fb410_0_5"/>
          <p:cNvPicPr preferRelativeResize="0"/>
          <p:nvPr/>
        </p:nvPicPr>
        <p:blipFill>
          <a:blip r:embed="rId3">
            <a:alphaModFix/>
          </a:blip>
          <a:stretch>
            <a:fillRect/>
          </a:stretch>
        </p:blipFill>
        <p:spPr>
          <a:xfrm>
            <a:off x="152400" y="990600"/>
            <a:ext cx="11887200" cy="4653578"/>
          </a:xfrm>
          <a:prstGeom prst="rect">
            <a:avLst/>
          </a:prstGeom>
          <a:noFill/>
          <a:ln>
            <a:noFill/>
          </a:ln>
        </p:spPr>
      </p:pic>
      <p:sp>
        <p:nvSpPr>
          <p:cNvPr id="624" name="Google Shape;624;g296aa4fb410_0_5"/>
          <p:cNvSpPr txBox="1"/>
          <p:nvPr/>
        </p:nvSpPr>
        <p:spPr>
          <a:xfrm>
            <a:off x="2564600" y="6014600"/>
            <a:ext cx="6022500" cy="365100"/>
          </a:xfrm>
          <a:prstGeom prst="rect">
            <a:avLst/>
          </a:prstGeom>
          <a:solidFill>
            <a:srgbClr val="FFFF00"/>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000">
                <a:latin typeface="Calibri"/>
                <a:ea typeface="Calibri"/>
                <a:cs typeface="Calibri"/>
                <a:sym typeface="Calibri"/>
              </a:rPr>
              <a:t>https://3dmd.3dmoleculardesigns.com/summer-courses</a:t>
            </a:r>
            <a:endParaRPr sz="2000">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7"/>
          <p:cNvSpPr txBox="1"/>
          <p:nvPr/>
        </p:nvSpPr>
        <p:spPr>
          <a:xfrm>
            <a:off x="838200" y="0"/>
            <a:ext cx="10515600" cy="9351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None/>
            </a:pPr>
            <a:r>
              <a:rPr b="1" lang="en-US" sz="4400">
                <a:solidFill>
                  <a:srgbClr val="000000"/>
                </a:solidFill>
                <a:latin typeface="Calibri"/>
                <a:ea typeface="Calibri"/>
                <a:cs typeface="Calibri"/>
                <a:sym typeface="Calibri"/>
              </a:rPr>
              <a:t>The Arrest</a:t>
            </a:r>
            <a:endParaRPr b="1" sz="4400">
              <a:solidFill>
                <a:srgbClr val="000000"/>
              </a:solidFill>
              <a:latin typeface="Calibri"/>
              <a:ea typeface="Calibri"/>
              <a:cs typeface="Calibri"/>
              <a:sym typeface="Calibri"/>
            </a:endParaRPr>
          </a:p>
        </p:txBody>
      </p:sp>
      <p:sp>
        <p:nvSpPr>
          <p:cNvPr id="138" name="Google Shape;138;p7"/>
          <p:cNvSpPr txBox="1"/>
          <p:nvPr/>
        </p:nvSpPr>
        <p:spPr>
          <a:xfrm>
            <a:off x="880650" y="950850"/>
            <a:ext cx="10430700" cy="49563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1100"/>
              </a:spcBef>
              <a:spcAft>
                <a:spcPts val="0"/>
              </a:spcAft>
              <a:buNone/>
            </a:pPr>
            <a:r>
              <a:rPr lang="en-US" sz="2000">
                <a:solidFill>
                  <a:srgbClr val="000000"/>
                </a:solidFill>
                <a:highlight>
                  <a:srgbClr val="FFFFFF"/>
                </a:highlight>
              </a:rPr>
              <a:t>The victim described her attacker to police as a clean-shaven man wearing a baseball cap. She said the man was 5’10’’ tall and had a gap between his teeth. The next day, the victim helped police draw a composite sketch of the attacker. </a:t>
            </a:r>
            <a:endParaRPr sz="2000">
              <a:solidFill>
                <a:srgbClr val="000000"/>
              </a:solidFill>
              <a:highlight>
                <a:srgbClr val="FFFFFF"/>
              </a:highlight>
            </a:endParaRPr>
          </a:p>
          <a:p>
            <a:pPr indent="0" lvl="0" marL="0" rtl="0" algn="l">
              <a:lnSpc>
                <a:spcPct val="150000"/>
              </a:lnSpc>
              <a:spcBef>
                <a:spcPts val="3000"/>
              </a:spcBef>
              <a:spcAft>
                <a:spcPts val="0"/>
              </a:spcAft>
              <a:buNone/>
            </a:pPr>
            <a:r>
              <a:rPr lang="en-US" sz="2000">
                <a:solidFill>
                  <a:srgbClr val="000000"/>
                </a:solidFill>
                <a:highlight>
                  <a:srgbClr val="FFFFFF"/>
                </a:highlight>
              </a:rPr>
              <a:t>Meanwhile, police recovered the victim’s car in another part of town. Latent fingerprints and swabs of the blood stain inside the driver’s side door were collected.</a:t>
            </a:r>
            <a:endParaRPr sz="2000">
              <a:solidFill>
                <a:srgbClr val="000000"/>
              </a:solidFill>
              <a:highlight>
                <a:srgbClr val="FFFFFF"/>
              </a:highlight>
            </a:endParaRPr>
          </a:p>
          <a:p>
            <a:pPr indent="0" lvl="0" marL="0" rtl="0" algn="l">
              <a:lnSpc>
                <a:spcPct val="150000"/>
              </a:lnSpc>
              <a:spcBef>
                <a:spcPts val="3000"/>
              </a:spcBef>
              <a:spcAft>
                <a:spcPts val="3000"/>
              </a:spcAft>
              <a:buNone/>
            </a:pPr>
            <a:r>
              <a:rPr lang="en-US" sz="2000">
                <a:solidFill>
                  <a:srgbClr val="000000"/>
                </a:solidFill>
                <a:highlight>
                  <a:srgbClr val="FFFFFF"/>
                </a:highlight>
              </a:rPr>
              <a:t>Six days later, a detective arrested Antonio B. because he thought Antonio resembled the composite sketch in this case. The same detective prepared a live lineup including Antonio and three other men – two of them police officers. The victim identified Antonio and he was charged with first-degree robbery.  </a:t>
            </a:r>
            <a:endParaRPr sz="2000">
              <a:solidFill>
                <a:srgbClr val="000000"/>
              </a:solidFill>
              <a:highlight>
                <a:srgbClr val="FFFFFF"/>
              </a:highlight>
            </a:endParaRPr>
          </a:p>
        </p:txBody>
      </p:sp>
      <p:pic>
        <p:nvPicPr>
          <p:cNvPr id="139" name="Google Shape;139;p7"/>
          <p:cNvPicPr preferRelativeResize="0"/>
          <p:nvPr/>
        </p:nvPicPr>
        <p:blipFill>
          <a:blip r:embed="rId3">
            <a:alphaModFix/>
          </a:blip>
          <a:stretch>
            <a:fillRect/>
          </a:stretch>
        </p:blipFill>
        <p:spPr>
          <a:xfrm rot="-1938704">
            <a:off x="10649670" y="1743771"/>
            <a:ext cx="1303057" cy="1303057"/>
          </a:xfrm>
          <a:prstGeom prst="rect">
            <a:avLst/>
          </a:prstGeom>
          <a:noFill/>
          <a:ln>
            <a:noFill/>
          </a:ln>
        </p:spPr>
      </p:pic>
      <p:sp>
        <p:nvSpPr>
          <p:cNvPr id="140" name="Google Shape;140;p7"/>
          <p:cNvSpPr txBox="1"/>
          <p:nvPr>
            <p:ph idx="12" type="sldNum"/>
          </p:nvPr>
        </p:nvSpPr>
        <p:spPr>
          <a:xfrm>
            <a:off x="11602610" y="6299373"/>
            <a:ext cx="4377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en-US"/>
              <a:t>‹#›</a:t>
            </a:fld>
            <a:endParaRPr/>
          </a:p>
        </p:txBody>
      </p:sp>
      <p:pic>
        <p:nvPicPr>
          <p:cNvPr id="141" name="Google Shape;141;p7"/>
          <p:cNvPicPr preferRelativeResize="0"/>
          <p:nvPr/>
        </p:nvPicPr>
        <p:blipFill>
          <a:blip r:embed="rId4">
            <a:alphaModFix/>
          </a:blip>
          <a:stretch>
            <a:fillRect/>
          </a:stretch>
        </p:blipFill>
        <p:spPr>
          <a:xfrm>
            <a:off x="7505700" y="5369475"/>
            <a:ext cx="1221825" cy="12218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8">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8">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8">
                                            <p:txEl>
                                              <p:pRg end="2" st="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8" name="Shape 628"/>
        <p:cNvGrpSpPr/>
        <p:nvPr/>
      </p:nvGrpSpPr>
      <p:grpSpPr>
        <a:xfrm>
          <a:off x="0" y="0"/>
          <a:ext cx="0" cy="0"/>
          <a:chOff x="0" y="0"/>
          <a:chExt cx="0" cy="0"/>
        </a:xfrm>
      </p:grpSpPr>
      <p:sp>
        <p:nvSpPr>
          <p:cNvPr id="629" name="Google Shape;629;g296aa4fb410_0_20"/>
          <p:cNvSpPr txBox="1"/>
          <p:nvPr>
            <p:ph idx="12" type="sldNum"/>
          </p:nvPr>
        </p:nvSpPr>
        <p:spPr>
          <a:xfrm>
            <a:off x="11602610" y="6299373"/>
            <a:ext cx="4377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630" name="Google Shape;630;g296aa4fb410_0_20"/>
          <p:cNvSpPr txBox="1"/>
          <p:nvPr/>
        </p:nvSpPr>
        <p:spPr>
          <a:xfrm>
            <a:off x="2564600" y="6014600"/>
            <a:ext cx="6022500" cy="365100"/>
          </a:xfrm>
          <a:prstGeom prst="rect">
            <a:avLst/>
          </a:prstGeom>
          <a:solidFill>
            <a:srgbClr val="FFFF00"/>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000">
                <a:latin typeface="Calibri"/>
                <a:ea typeface="Calibri"/>
                <a:cs typeface="Calibri"/>
                <a:sym typeface="Calibri"/>
              </a:rPr>
              <a:t>https://3dmd.3dmoleculardesigns.com/summer-courses</a:t>
            </a:r>
            <a:endParaRPr sz="2000">
              <a:latin typeface="Calibri"/>
              <a:ea typeface="Calibri"/>
              <a:cs typeface="Calibri"/>
              <a:sym typeface="Calibri"/>
            </a:endParaRPr>
          </a:p>
        </p:txBody>
      </p:sp>
      <p:pic>
        <p:nvPicPr>
          <p:cNvPr id="631" name="Google Shape;631;g296aa4fb410_0_20"/>
          <p:cNvPicPr preferRelativeResize="0"/>
          <p:nvPr/>
        </p:nvPicPr>
        <p:blipFill>
          <a:blip r:embed="rId3">
            <a:alphaModFix/>
          </a:blip>
          <a:stretch>
            <a:fillRect/>
          </a:stretch>
        </p:blipFill>
        <p:spPr>
          <a:xfrm>
            <a:off x="152400" y="1600200"/>
            <a:ext cx="11887199" cy="3720034"/>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5" name="Shape 635"/>
        <p:cNvGrpSpPr/>
        <p:nvPr/>
      </p:nvGrpSpPr>
      <p:grpSpPr>
        <a:xfrm>
          <a:off x="0" y="0"/>
          <a:ext cx="0" cy="0"/>
          <a:chOff x="0" y="0"/>
          <a:chExt cx="0" cy="0"/>
        </a:xfrm>
      </p:grpSpPr>
      <p:sp>
        <p:nvSpPr>
          <p:cNvPr id="636" name="Google Shape;636;g2966fcf7d3c_0_102"/>
          <p:cNvSpPr txBox="1"/>
          <p:nvPr>
            <p:ph idx="12" type="sldNum"/>
          </p:nvPr>
        </p:nvSpPr>
        <p:spPr>
          <a:xfrm>
            <a:off x="11602610" y="6299373"/>
            <a:ext cx="4377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637" name="Google Shape;637;g2966fcf7d3c_0_102"/>
          <p:cNvSpPr txBox="1"/>
          <p:nvPr/>
        </p:nvSpPr>
        <p:spPr>
          <a:xfrm>
            <a:off x="1681175" y="1048800"/>
            <a:ext cx="9168600" cy="8415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1000"/>
              </a:spcBef>
              <a:spcAft>
                <a:spcPts val="0"/>
              </a:spcAft>
              <a:buNone/>
            </a:pPr>
            <a:r>
              <a:t/>
            </a:r>
            <a:endParaRPr sz="4400">
              <a:solidFill>
                <a:srgbClr val="000000"/>
              </a:solidFill>
              <a:latin typeface="Calibri"/>
              <a:ea typeface="Calibri"/>
              <a:cs typeface="Calibri"/>
              <a:sym typeface="Calibri"/>
            </a:endParaRPr>
          </a:p>
        </p:txBody>
      </p:sp>
      <p:sp>
        <p:nvSpPr>
          <p:cNvPr id="638" name="Google Shape;638;g2966fcf7d3c_0_102"/>
          <p:cNvSpPr txBox="1"/>
          <p:nvPr/>
        </p:nvSpPr>
        <p:spPr>
          <a:xfrm>
            <a:off x="2098500" y="1175700"/>
            <a:ext cx="8407200" cy="714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200">
                <a:latin typeface="Calibri"/>
                <a:ea typeface="Calibri"/>
                <a:cs typeface="Calibri"/>
                <a:sym typeface="Calibri"/>
              </a:rPr>
              <a:t>Thank you for attending today’s workshop!</a:t>
            </a:r>
            <a:endParaRPr sz="3200">
              <a:latin typeface="Calibri"/>
              <a:ea typeface="Calibri"/>
              <a:cs typeface="Calibri"/>
              <a:sym typeface="Calibri"/>
            </a:endParaRPr>
          </a:p>
        </p:txBody>
      </p:sp>
      <p:sp>
        <p:nvSpPr>
          <p:cNvPr id="639" name="Google Shape;639;g2966fcf7d3c_0_102"/>
          <p:cNvSpPr txBox="1"/>
          <p:nvPr/>
        </p:nvSpPr>
        <p:spPr>
          <a:xfrm>
            <a:off x="718400" y="2182925"/>
            <a:ext cx="2887500" cy="1497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200">
                <a:latin typeface="Calibri"/>
                <a:ea typeface="Calibri"/>
                <a:cs typeface="Calibri"/>
                <a:sym typeface="Calibri"/>
              </a:rPr>
              <a:t>Please use this QR code to  complete a survey:</a:t>
            </a:r>
            <a:endParaRPr sz="2200">
              <a:latin typeface="Calibri"/>
              <a:ea typeface="Calibri"/>
              <a:cs typeface="Calibri"/>
              <a:sym typeface="Calibri"/>
            </a:endParaRPr>
          </a:p>
          <a:p>
            <a:pPr indent="0" lvl="0" marL="0" rtl="0" algn="l">
              <a:spcBef>
                <a:spcPts val="0"/>
              </a:spcBef>
              <a:spcAft>
                <a:spcPts val="0"/>
              </a:spcAft>
              <a:buNone/>
            </a:pPr>
            <a:r>
              <a:t/>
            </a:r>
            <a:endParaRPr>
              <a:latin typeface="Calibri"/>
              <a:ea typeface="Calibri"/>
              <a:cs typeface="Calibri"/>
              <a:sym typeface="Calibri"/>
            </a:endParaRPr>
          </a:p>
          <a:p>
            <a:pPr indent="0" lvl="0" marL="0" rtl="0" algn="l">
              <a:spcBef>
                <a:spcPts val="0"/>
              </a:spcBef>
              <a:spcAft>
                <a:spcPts val="0"/>
              </a:spcAft>
              <a:buNone/>
            </a:pPr>
            <a:r>
              <a:t/>
            </a:r>
            <a:endParaRPr>
              <a:latin typeface="Calibri"/>
              <a:ea typeface="Calibri"/>
              <a:cs typeface="Calibri"/>
              <a:sym typeface="Calibri"/>
            </a:endParaRPr>
          </a:p>
        </p:txBody>
      </p:sp>
      <p:pic>
        <p:nvPicPr>
          <p:cNvPr id="640" name="Google Shape;640;g2966fcf7d3c_0_102"/>
          <p:cNvPicPr preferRelativeResize="0"/>
          <p:nvPr/>
        </p:nvPicPr>
        <p:blipFill>
          <a:blip r:embed="rId3">
            <a:alphaModFix/>
          </a:blip>
          <a:stretch>
            <a:fillRect/>
          </a:stretch>
        </p:blipFill>
        <p:spPr>
          <a:xfrm>
            <a:off x="663475" y="3064275"/>
            <a:ext cx="2887499" cy="2879325"/>
          </a:xfrm>
          <a:prstGeom prst="rect">
            <a:avLst/>
          </a:prstGeom>
          <a:noFill/>
          <a:ln>
            <a:noFill/>
          </a:ln>
        </p:spPr>
      </p:pic>
      <p:sp>
        <p:nvSpPr>
          <p:cNvPr id="641" name="Google Shape;641;g2966fcf7d3c_0_102"/>
          <p:cNvSpPr txBox="1"/>
          <p:nvPr/>
        </p:nvSpPr>
        <p:spPr>
          <a:xfrm>
            <a:off x="7881200" y="2259125"/>
            <a:ext cx="2887500" cy="881400"/>
          </a:xfrm>
          <a:prstGeom prst="rect">
            <a:avLst/>
          </a:prstGeom>
          <a:solidFill>
            <a:srgbClr val="FFFF00"/>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200">
                <a:latin typeface="Calibri"/>
                <a:ea typeface="Calibri"/>
                <a:cs typeface="Calibri"/>
                <a:sym typeface="Calibri"/>
              </a:rPr>
              <a:t>Use discount code FC23 for a 20% off most kits!</a:t>
            </a:r>
            <a:endParaRPr sz="2200">
              <a:latin typeface="Calibri"/>
              <a:ea typeface="Calibri"/>
              <a:cs typeface="Calibri"/>
              <a:sym typeface="Calibri"/>
            </a:endParaRPr>
          </a:p>
          <a:p>
            <a:pPr indent="0" lvl="0" marL="0" rtl="0" algn="l">
              <a:spcBef>
                <a:spcPts val="0"/>
              </a:spcBef>
              <a:spcAft>
                <a:spcPts val="0"/>
              </a:spcAft>
              <a:buNone/>
            </a:pPr>
            <a:r>
              <a:t/>
            </a:r>
            <a:endParaRPr>
              <a:latin typeface="Calibri"/>
              <a:ea typeface="Calibri"/>
              <a:cs typeface="Calibri"/>
              <a:sym typeface="Calibri"/>
            </a:endParaRPr>
          </a:p>
          <a:p>
            <a:pPr indent="0" lvl="0" marL="0" rtl="0" algn="l">
              <a:spcBef>
                <a:spcPts val="0"/>
              </a:spcBef>
              <a:spcAft>
                <a:spcPts val="0"/>
              </a:spcAft>
              <a:buNone/>
            </a:pPr>
            <a:r>
              <a:t/>
            </a:r>
            <a:endParaRPr>
              <a:latin typeface="Calibri"/>
              <a:ea typeface="Calibri"/>
              <a:cs typeface="Calibri"/>
              <a:sym typeface="Calibri"/>
            </a:endParaRPr>
          </a:p>
        </p:txBody>
      </p:sp>
      <p:sp>
        <p:nvSpPr>
          <p:cNvPr id="642" name="Google Shape;642;g2966fcf7d3c_0_102"/>
          <p:cNvSpPr txBox="1"/>
          <p:nvPr/>
        </p:nvSpPr>
        <p:spPr>
          <a:xfrm>
            <a:off x="4512925" y="4121975"/>
            <a:ext cx="6509700" cy="13512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US" sz="2400">
                <a:latin typeface="Calibri"/>
                <a:ea typeface="Calibri"/>
                <a:cs typeface="Calibri"/>
                <a:sym typeface="Calibri"/>
              </a:rPr>
              <a:t>Join us for the next session from 3:30 - 4:</a:t>
            </a:r>
            <a:r>
              <a:rPr lang="en-US" sz="2400">
                <a:latin typeface="Calibri"/>
                <a:ea typeface="Calibri"/>
                <a:cs typeface="Calibri"/>
                <a:sym typeface="Calibri"/>
              </a:rPr>
              <a:t>00 pm</a:t>
            </a:r>
            <a:r>
              <a:rPr lang="en-US" sz="2400">
                <a:latin typeface="Calibri"/>
                <a:ea typeface="Calibri"/>
                <a:cs typeface="Calibri"/>
                <a:sym typeface="Calibri"/>
              </a:rPr>
              <a:t>: “Hydrophobic Marvels: Using Water Models to Unravel the Self-Cleaning Secrets of Lotus Leaves”</a:t>
            </a:r>
            <a:endParaRPr sz="2400">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8"/>
          <p:cNvSpPr txBox="1"/>
          <p:nvPr/>
        </p:nvSpPr>
        <p:spPr>
          <a:xfrm>
            <a:off x="1164575" y="867675"/>
            <a:ext cx="9413700" cy="815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en-US" sz="4100">
                <a:latin typeface="Calibri"/>
                <a:ea typeface="Calibri"/>
                <a:cs typeface="Calibri"/>
                <a:sym typeface="Calibri"/>
              </a:rPr>
              <a:t>Is Antonio guilty of the carjacking?</a:t>
            </a:r>
            <a:endParaRPr i="1" sz="4100">
              <a:latin typeface="Calibri"/>
              <a:ea typeface="Calibri"/>
              <a:cs typeface="Calibri"/>
              <a:sym typeface="Calibri"/>
            </a:endParaRPr>
          </a:p>
        </p:txBody>
      </p:sp>
      <p:pic>
        <p:nvPicPr>
          <p:cNvPr id="147" name="Google Shape;147;p8"/>
          <p:cNvPicPr preferRelativeResize="0"/>
          <p:nvPr/>
        </p:nvPicPr>
        <p:blipFill>
          <a:blip r:embed="rId3">
            <a:alphaModFix/>
          </a:blip>
          <a:stretch>
            <a:fillRect/>
          </a:stretch>
        </p:blipFill>
        <p:spPr>
          <a:xfrm>
            <a:off x="0" y="113950"/>
            <a:ext cx="7994600" cy="7994600"/>
          </a:xfrm>
          <a:prstGeom prst="rect">
            <a:avLst/>
          </a:prstGeom>
          <a:noFill/>
          <a:ln>
            <a:noFill/>
          </a:ln>
        </p:spPr>
      </p:pic>
      <p:pic>
        <p:nvPicPr>
          <p:cNvPr id="148" name="Google Shape;148;p8"/>
          <p:cNvPicPr preferRelativeResize="0"/>
          <p:nvPr/>
        </p:nvPicPr>
        <p:blipFill>
          <a:blip r:embed="rId4">
            <a:alphaModFix/>
          </a:blip>
          <a:stretch>
            <a:fillRect/>
          </a:stretch>
        </p:blipFill>
        <p:spPr>
          <a:xfrm>
            <a:off x="6795475" y="1968125"/>
            <a:ext cx="4514850" cy="3067050"/>
          </a:xfrm>
          <a:prstGeom prst="rect">
            <a:avLst/>
          </a:prstGeom>
          <a:noFill/>
          <a:ln>
            <a:noFill/>
          </a:ln>
        </p:spPr>
      </p:pic>
      <p:sp>
        <p:nvSpPr>
          <p:cNvPr id="149" name="Google Shape;149;p8"/>
          <p:cNvSpPr txBox="1"/>
          <p:nvPr>
            <p:ph idx="12" type="sldNum"/>
          </p:nvPr>
        </p:nvSpPr>
        <p:spPr>
          <a:xfrm>
            <a:off x="11602610" y="6299373"/>
            <a:ext cx="4377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9"/>
          <p:cNvSpPr txBox="1"/>
          <p:nvPr/>
        </p:nvSpPr>
        <p:spPr>
          <a:xfrm>
            <a:off x="2204100" y="134400"/>
            <a:ext cx="7274100" cy="8415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None/>
            </a:pPr>
            <a:r>
              <a:rPr lang="en-US" sz="4400">
                <a:latin typeface="Calibri"/>
                <a:ea typeface="Calibri"/>
                <a:cs typeface="Calibri"/>
                <a:sym typeface="Calibri"/>
              </a:rPr>
              <a:t>             </a:t>
            </a:r>
            <a:r>
              <a:rPr lang="en-US" sz="4400">
                <a:solidFill>
                  <a:srgbClr val="000000"/>
                </a:solidFill>
                <a:latin typeface="Calibri"/>
                <a:ea typeface="Calibri"/>
                <a:cs typeface="Calibri"/>
                <a:sym typeface="Calibri"/>
              </a:rPr>
              <a:t>DNA replication</a:t>
            </a:r>
            <a:endParaRPr sz="4400">
              <a:solidFill>
                <a:srgbClr val="000000"/>
              </a:solidFill>
              <a:latin typeface="Calibri"/>
              <a:ea typeface="Calibri"/>
              <a:cs typeface="Calibri"/>
              <a:sym typeface="Calibri"/>
            </a:endParaRPr>
          </a:p>
        </p:txBody>
      </p:sp>
      <p:sp>
        <p:nvSpPr>
          <p:cNvPr id="155" name="Google Shape;155;p9"/>
          <p:cNvSpPr txBox="1"/>
          <p:nvPr/>
        </p:nvSpPr>
        <p:spPr>
          <a:xfrm>
            <a:off x="1193550" y="1556875"/>
            <a:ext cx="35631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800">
                <a:latin typeface="Calibri"/>
                <a:ea typeface="Calibri"/>
                <a:cs typeface="Calibri"/>
                <a:sym typeface="Calibri"/>
              </a:rPr>
              <a:t>Important Reference:</a:t>
            </a:r>
            <a:r>
              <a:rPr lang="en-US" sz="2800">
                <a:latin typeface="Calibri"/>
                <a:ea typeface="Calibri"/>
                <a:cs typeface="Calibri"/>
                <a:sym typeface="Calibri"/>
              </a:rPr>
              <a:t> </a:t>
            </a:r>
            <a:endParaRPr sz="2800">
              <a:latin typeface="Calibri"/>
              <a:ea typeface="Calibri"/>
              <a:cs typeface="Calibri"/>
              <a:sym typeface="Calibri"/>
            </a:endParaRPr>
          </a:p>
        </p:txBody>
      </p:sp>
      <p:pic>
        <p:nvPicPr>
          <p:cNvPr id="156" name="Google Shape;156;p9"/>
          <p:cNvPicPr preferRelativeResize="0"/>
          <p:nvPr/>
        </p:nvPicPr>
        <p:blipFill>
          <a:blip r:embed="rId3">
            <a:alphaModFix/>
          </a:blip>
          <a:stretch>
            <a:fillRect/>
          </a:stretch>
        </p:blipFill>
        <p:spPr>
          <a:xfrm>
            <a:off x="1371600" y="2705275"/>
            <a:ext cx="2662475" cy="2327925"/>
          </a:xfrm>
          <a:prstGeom prst="rect">
            <a:avLst/>
          </a:prstGeom>
          <a:noFill/>
          <a:ln>
            <a:noFill/>
          </a:ln>
        </p:spPr>
      </p:pic>
      <p:sp>
        <p:nvSpPr>
          <p:cNvPr id="157" name="Google Shape;157;p9"/>
          <p:cNvSpPr txBox="1"/>
          <p:nvPr/>
        </p:nvSpPr>
        <p:spPr>
          <a:xfrm>
            <a:off x="5840300" y="1556875"/>
            <a:ext cx="3731700" cy="1046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800">
                <a:latin typeface="Calibri"/>
                <a:ea typeface="Calibri"/>
                <a:cs typeface="Calibri"/>
                <a:sym typeface="Calibri"/>
              </a:rPr>
              <a:t>What is the purpose of each of the following? </a:t>
            </a:r>
            <a:endParaRPr b="1" sz="2800">
              <a:latin typeface="Calibri"/>
              <a:ea typeface="Calibri"/>
              <a:cs typeface="Calibri"/>
              <a:sym typeface="Calibri"/>
            </a:endParaRPr>
          </a:p>
        </p:txBody>
      </p:sp>
      <p:sp>
        <p:nvSpPr>
          <p:cNvPr id="158" name="Google Shape;158;p9"/>
          <p:cNvSpPr txBox="1"/>
          <p:nvPr/>
        </p:nvSpPr>
        <p:spPr>
          <a:xfrm>
            <a:off x="5906050" y="2754475"/>
            <a:ext cx="3000000" cy="26373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1000"/>
              </a:spcBef>
              <a:spcAft>
                <a:spcPts val="0"/>
              </a:spcAft>
              <a:buNone/>
            </a:pPr>
            <a:r>
              <a:rPr lang="en-US" sz="2800">
                <a:solidFill>
                  <a:srgbClr val="000000"/>
                </a:solidFill>
                <a:latin typeface="Calibri"/>
                <a:ea typeface="Calibri"/>
                <a:cs typeface="Calibri"/>
                <a:sym typeface="Calibri"/>
              </a:rPr>
              <a:t>Helicase - </a:t>
            </a:r>
            <a:endParaRPr sz="2800">
              <a:solidFill>
                <a:srgbClr val="000000"/>
              </a:solidFill>
              <a:latin typeface="Calibri"/>
              <a:ea typeface="Calibri"/>
              <a:cs typeface="Calibri"/>
              <a:sym typeface="Calibri"/>
            </a:endParaRPr>
          </a:p>
          <a:p>
            <a:pPr indent="0" lvl="0" marL="0" rtl="0" algn="l">
              <a:lnSpc>
                <a:spcPct val="90000"/>
              </a:lnSpc>
              <a:spcBef>
                <a:spcPts val="1000"/>
              </a:spcBef>
              <a:spcAft>
                <a:spcPts val="0"/>
              </a:spcAft>
              <a:buNone/>
            </a:pPr>
            <a:r>
              <a:rPr lang="en-US" sz="2800">
                <a:solidFill>
                  <a:srgbClr val="000000"/>
                </a:solidFill>
                <a:latin typeface="Calibri"/>
                <a:ea typeface="Calibri"/>
                <a:cs typeface="Calibri"/>
                <a:sym typeface="Calibri"/>
              </a:rPr>
              <a:t>Primers -</a:t>
            </a:r>
            <a:endParaRPr sz="2800">
              <a:solidFill>
                <a:srgbClr val="000000"/>
              </a:solidFill>
              <a:latin typeface="Calibri"/>
              <a:ea typeface="Calibri"/>
              <a:cs typeface="Calibri"/>
              <a:sym typeface="Calibri"/>
            </a:endParaRPr>
          </a:p>
          <a:p>
            <a:pPr indent="0" lvl="0" marL="0" rtl="0" algn="l">
              <a:lnSpc>
                <a:spcPct val="90000"/>
              </a:lnSpc>
              <a:spcBef>
                <a:spcPts val="1000"/>
              </a:spcBef>
              <a:spcAft>
                <a:spcPts val="0"/>
              </a:spcAft>
              <a:buNone/>
            </a:pPr>
            <a:r>
              <a:rPr lang="en-US" sz="2800">
                <a:solidFill>
                  <a:srgbClr val="000000"/>
                </a:solidFill>
                <a:latin typeface="Calibri"/>
                <a:ea typeface="Calibri"/>
                <a:cs typeface="Calibri"/>
                <a:sym typeface="Calibri"/>
              </a:rPr>
              <a:t>Nucleotides -</a:t>
            </a:r>
            <a:endParaRPr sz="2800">
              <a:solidFill>
                <a:srgbClr val="000000"/>
              </a:solidFill>
              <a:latin typeface="Calibri"/>
              <a:ea typeface="Calibri"/>
              <a:cs typeface="Calibri"/>
              <a:sym typeface="Calibri"/>
            </a:endParaRPr>
          </a:p>
          <a:p>
            <a:pPr indent="0" lvl="0" marL="0" rtl="0" algn="l">
              <a:lnSpc>
                <a:spcPct val="90000"/>
              </a:lnSpc>
              <a:spcBef>
                <a:spcPts val="1000"/>
              </a:spcBef>
              <a:spcAft>
                <a:spcPts val="0"/>
              </a:spcAft>
              <a:buNone/>
            </a:pPr>
            <a:r>
              <a:rPr lang="en-US" sz="2800">
                <a:solidFill>
                  <a:srgbClr val="000000"/>
                </a:solidFill>
                <a:latin typeface="Calibri"/>
                <a:ea typeface="Calibri"/>
                <a:cs typeface="Calibri"/>
                <a:sym typeface="Calibri"/>
              </a:rPr>
              <a:t>DNA Polymerase -</a:t>
            </a:r>
            <a:endParaRPr sz="2800">
              <a:solidFill>
                <a:srgbClr val="000000"/>
              </a:solidFill>
              <a:latin typeface="Calibri"/>
              <a:ea typeface="Calibri"/>
              <a:cs typeface="Calibri"/>
              <a:sym typeface="Calibri"/>
            </a:endParaRPr>
          </a:p>
          <a:p>
            <a:pPr indent="0" lvl="0" marL="0" rtl="0" algn="l">
              <a:lnSpc>
                <a:spcPct val="90000"/>
              </a:lnSpc>
              <a:spcBef>
                <a:spcPts val="1000"/>
              </a:spcBef>
              <a:spcAft>
                <a:spcPts val="0"/>
              </a:spcAft>
              <a:buNone/>
            </a:pPr>
            <a:r>
              <a:t/>
            </a:r>
            <a:endParaRPr sz="2800">
              <a:solidFill>
                <a:srgbClr val="000000"/>
              </a:solidFill>
              <a:latin typeface="Calibri"/>
              <a:ea typeface="Calibri"/>
              <a:cs typeface="Calibri"/>
              <a:sym typeface="Calibri"/>
            </a:endParaRPr>
          </a:p>
        </p:txBody>
      </p:sp>
      <p:sp>
        <p:nvSpPr>
          <p:cNvPr id="159" name="Google Shape;159;p9"/>
          <p:cNvSpPr txBox="1"/>
          <p:nvPr>
            <p:ph idx="12" type="sldNum"/>
          </p:nvPr>
        </p:nvSpPr>
        <p:spPr>
          <a:xfrm>
            <a:off x="11602610" y="6299373"/>
            <a:ext cx="4377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en-US"/>
              <a:t>‹#›</a:t>
            </a:fld>
            <a:endParaRPr/>
          </a:p>
        </p:txBody>
      </p:sp>
      <p:sp>
        <p:nvSpPr>
          <p:cNvPr id="160" name="Google Shape;160;p9"/>
          <p:cNvSpPr/>
          <p:nvPr/>
        </p:nvSpPr>
        <p:spPr>
          <a:xfrm>
            <a:off x="3033400" y="3260950"/>
            <a:ext cx="1077300" cy="1900800"/>
          </a:xfrm>
          <a:prstGeom prst="ellipse">
            <a:avLst/>
          </a:prstGeom>
          <a:noFill/>
          <a:ln cap="flat" cmpd="sng" w="28575">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8">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8">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8">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8">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8">
                                            <p:txEl>
                                              <p:pRg end="4" st="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pic>
        <p:nvPicPr>
          <p:cNvPr descr="Replication with Nucleotide SMP" id="165" name="Google Shape;165;g25e732fbf72_0_27" title="Replication with Nucleotide SMP">
            <a:hlinkClick r:id="rId3"/>
          </p:cNvPr>
          <p:cNvPicPr preferRelativeResize="0"/>
          <p:nvPr/>
        </p:nvPicPr>
        <p:blipFill>
          <a:blip r:embed="rId4">
            <a:alphaModFix/>
          </a:blip>
          <a:stretch>
            <a:fillRect/>
          </a:stretch>
        </p:blipFill>
        <p:spPr>
          <a:xfrm>
            <a:off x="2057400" y="842725"/>
            <a:ext cx="7955850" cy="5966950"/>
          </a:xfrm>
          <a:prstGeom prst="rect">
            <a:avLst/>
          </a:prstGeom>
          <a:noFill/>
          <a:ln>
            <a:noFill/>
          </a:ln>
        </p:spPr>
      </p:pic>
      <p:sp>
        <p:nvSpPr>
          <p:cNvPr id="166" name="Google Shape;166;g25e732fbf72_0_27"/>
          <p:cNvSpPr txBox="1"/>
          <p:nvPr/>
        </p:nvSpPr>
        <p:spPr>
          <a:xfrm>
            <a:off x="2432700" y="-94200"/>
            <a:ext cx="7274100" cy="8415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None/>
            </a:pPr>
            <a:r>
              <a:rPr lang="en-US" sz="4400">
                <a:latin typeface="Calibri"/>
                <a:ea typeface="Calibri"/>
                <a:cs typeface="Calibri"/>
                <a:sym typeface="Calibri"/>
              </a:rPr>
              <a:t>             </a:t>
            </a:r>
            <a:r>
              <a:rPr lang="en-US" sz="4400">
                <a:solidFill>
                  <a:srgbClr val="000000"/>
                </a:solidFill>
                <a:latin typeface="Calibri"/>
                <a:ea typeface="Calibri"/>
                <a:cs typeface="Calibri"/>
                <a:sym typeface="Calibri"/>
              </a:rPr>
              <a:t>DNA replication</a:t>
            </a:r>
            <a:endParaRPr sz="4400">
              <a:solidFill>
                <a:srgbClr val="000000"/>
              </a:solidFill>
              <a:latin typeface="Calibri"/>
              <a:ea typeface="Calibri"/>
              <a:cs typeface="Calibri"/>
              <a:sym typeface="Calibri"/>
            </a:endParaRPr>
          </a:p>
        </p:txBody>
      </p:sp>
      <p:sp>
        <p:nvSpPr>
          <p:cNvPr id="167" name="Google Shape;167;g25e732fbf72_0_27"/>
          <p:cNvSpPr txBox="1"/>
          <p:nvPr>
            <p:ph idx="12" type="sldNum"/>
          </p:nvPr>
        </p:nvSpPr>
        <p:spPr>
          <a:xfrm>
            <a:off x="11602610" y="6299373"/>
            <a:ext cx="4377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g29681773fc6_0_4"/>
          <p:cNvSpPr txBox="1"/>
          <p:nvPr/>
        </p:nvSpPr>
        <p:spPr>
          <a:xfrm>
            <a:off x="2204100" y="134400"/>
            <a:ext cx="7274100" cy="8415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None/>
            </a:pPr>
            <a:r>
              <a:rPr lang="en-US" sz="4400">
                <a:latin typeface="Calibri"/>
                <a:ea typeface="Calibri"/>
                <a:cs typeface="Calibri"/>
                <a:sym typeface="Calibri"/>
              </a:rPr>
              <a:t>             </a:t>
            </a:r>
            <a:r>
              <a:rPr lang="en-US" sz="4400">
                <a:solidFill>
                  <a:srgbClr val="000000"/>
                </a:solidFill>
                <a:latin typeface="Calibri"/>
                <a:ea typeface="Calibri"/>
                <a:cs typeface="Calibri"/>
                <a:sym typeface="Calibri"/>
              </a:rPr>
              <a:t>DNA replication</a:t>
            </a:r>
            <a:endParaRPr sz="4400">
              <a:solidFill>
                <a:srgbClr val="000000"/>
              </a:solidFill>
              <a:latin typeface="Calibri"/>
              <a:ea typeface="Calibri"/>
              <a:cs typeface="Calibri"/>
              <a:sym typeface="Calibri"/>
            </a:endParaRPr>
          </a:p>
        </p:txBody>
      </p:sp>
      <p:sp>
        <p:nvSpPr>
          <p:cNvPr id="173" name="Google Shape;173;g29681773fc6_0_4"/>
          <p:cNvSpPr txBox="1"/>
          <p:nvPr/>
        </p:nvSpPr>
        <p:spPr>
          <a:xfrm>
            <a:off x="1057225" y="1556875"/>
            <a:ext cx="76005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800">
                <a:latin typeface="Calibri"/>
                <a:ea typeface="Calibri"/>
                <a:cs typeface="Calibri"/>
                <a:sym typeface="Calibri"/>
              </a:rPr>
              <a:t>What is the purpose of each of the following? </a:t>
            </a:r>
            <a:endParaRPr b="1" sz="2800">
              <a:latin typeface="Calibri"/>
              <a:ea typeface="Calibri"/>
              <a:cs typeface="Calibri"/>
              <a:sym typeface="Calibri"/>
            </a:endParaRPr>
          </a:p>
        </p:txBody>
      </p:sp>
      <p:sp>
        <p:nvSpPr>
          <p:cNvPr id="174" name="Google Shape;174;g29681773fc6_0_4"/>
          <p:cNvSpPr txBox="1"/>
          <p:nvPr/>
        </p:nvSpPr>
        <p:spPr>
          <a:xfrm>
            <a:off x="1073100" y="2753450"/>
            <a:ext cx="10252200" cy="34131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1000"/>
              </a:spcBef>
              <a:spcAft>
                <a:spcPts val="0"/>
              </a:spcAft>
              <a:buNone/>
            </a:pPr>
            <a:r>
              <a:rPr lang="en-US" sz="2800">
                <a:solidFill>
                  <a:srgbClr val="000000"/>
                </a:solidFill>
                <a:latin typeface="Calibri"/>
                <a:ea typeface="Calibri"/>
                <a:cs typeface="Calibri"/>
                <a:sym typeface="Calibri"/>
              </a:rPr>
              <a:t>Helicase - breaks H bonds</a:t>
            </a:r>
            <a:endParaRPr sz="2800">
              <a:solidFill>
                <a:srgbClr val="000000"/>
              </a:solidFill>
              <a:latin typeface="Calibri"/>
              <a:ea typeface="Calibri"/>
              <a:cs typeface="Calibri"/>
              <a:sym typeface="Calibri"/>
            </a:endParaRPr>
          </a:p>
          <a:p>
            <a:pPr indent="0" lvl="0" marL="0" rtl="0" algn="l">
              <a:lnSpc>
                <a:spcPct val="90000"/>
              </a:lnSpc>
              <a:spcBef>
                <a:spcPts val="1000"/>
              </a:spcBef>
              <a:spcAft>
                <a:spcPts val="0"/>
              </a:spcAft>
              <a:buNone/>
            </a:pPr>
            <a:r>
              <a:rPr lang="en-US" sz="2800">
                <a:solidFill>
                  <a:srgbClr val="000000"/>
                </a:solidFill>
                <a:latin typeface="Calibri"/>
                <a:ea typeface="Calibri"/>
                <a:cs typeface="Calibri"/>
                <a:sym typeface="Calibri"/>
              </a:rPr>
              <a:t>Primers - short </a:t>
            </a:r>
            <a:r>
              <a:rPr lang="en-US" sz="2800">
                <a:latin typeface="Calibri"/>
                <a:ea typeface="Calibri"/>
                <a:cs typeface="Calibri"/>
                <a:sym typeface="Calibri"/>
              </a:rPr>
              <a:t>nucleotide sequence </a:t>
            </a:r>
            <a:r>
              <a:rPr lang="en-US" sz="2800">
                <a:solidFill>
                  <a:srgbClr val="000000"/>
                </a:solidFill>
                <a:latin typeface="Calibri"/>
                <a:ea typeface="Calibri"/>
                <a:cs typeface="Calibri"/>
                <a:sym typeface="Calibri"/>
              </a:rPr>
              <a:t>required for polymerase to begin </a:t>
            </a:r>
            <a:r>
              <a:rPr lang="en-US" sz="2800">
                <a:latin typeface="Calibri"/>
                <a:ea typeface="Calibri"/>
                <a:cs typeface="Calibri"/>
                <a:sym typeface="Calibri"/>
              </a:rPr>
              <a:t>replication, or extension, of the new strand of DNA</a:t>
            </a:r>
            <a:endParaRPr sz="2800">
              <a:solidFill>
                <a:srgbClr val="000000"/>
              </a:solidFill>
              <a:latin typeface="Calibri"/>
              <a:ea typeface="Calibri"/>
              <a:cs typeface="Calibri"/>
              <a:sym typeface="Calibri"/>
            </a:endParaRPr>
          </a:p>
          <a:p>
            <a:pPr indent="0" lvl="0" marL="0" rtl="0" algn="l">
              <a:lnSpc>
                <a:spcPct val="90000"/>
              </a:lnSpc>
              <a:spcBef>
                <a:spcPts val="1000"/>
              </a:spcBef>
              <a:spcAft>
                <a:spcPts val="0"/>
              </a:spcAft>
              <a:buNone/>
            </a:pPr>
            <a:r>
              <a:rPr lang="en-US" sz="2800">
                <a:solidFill>
                  <a:srgbClr val="000000"/>
                </a:solidFill>
                <a:latin typeface="Calibri"/>
                <a:ea typeface="Calibri"/>
                <a:cs typeface="Calibri"/>
                <a:sym typeface="Calibri"/>
              </a:rPr>
              <a:t>Nucleotides - added by poly</a:t>
            </a:r>
            <a:r>
              <a:rPr lang="en-US" sz="2800">
                <a:latin typeface="Calibri"/>
                <a:ea typeface="Calibri"/>
                <a:cs typeface="Calibri"/>
                <a:sym typeface="Calibri"/>
              </a:rPr>
              <a:t>merase to extend the new strand of DNA</a:t>
            </a:r>
            <a:endParaRPr sz="2800">
              <a:solidFill>
                <a:srgbClr val="000000"/>
              </a:solidFill>
              <a:latin typeface="Calibri"/>
              <a:ea typeface="Calibri"/>
              <a:cs typeface="Calibri"/>
              <a:sym typeface="Calibri"/>
            </a:endParaRPr>
          </a:p>
          <a:p>
            <a:pPr indent="0" lvl="0" marL="0" rtl="0" algn="l">
              <a:lnSpc>
                <a:spcPct val="90000"/>
              </a:lnSpc>
              <a:spcBef>
                <a:spcPts val="1000"/>
              </a:spcBef>
              <a:spcAft>
                <a:spcPts val="0"/>
              </a:spcAft>
              <a:buNone/>
            </a:pPr>
            <a:r>
              <a:rPr lang="en-US" sz="2800">
                <a:solidFill>
                  <a:srgbClr val="000000"/>
                </a:solidFill>
                <a:latin typeface="Calibri"/>
                <a:ea typeface="Calibri"/>
                <a:cs typeface="Calibri"/>
                <a:sym typeface="Calibri"/>
              </a:rPr>
              <a:t>DNA Polymerase - enzyme that add</a:t>
            </a:r>
            <a:r>
              <a:rPr lang="en-US" sz="2800">
                <a:latin typeface="Calibri"/>
                <a:ea typeface="Calibri"/>
                <a:cs typeface="Calibri"/>
                <a:sym typeface="Calibri"/>
              </a:rPr>
              <a:t>s nucleotides to to the growing strand of DNA in order to replicate DNA</a:t>
            </a:r>
            <a:endParaRPr sz="2800">
              <a:solidFill>
                <a:srgbClr val="000000"/>
              </a:solidFill>
              <a:latin typeface="Calibri"/>
              <a:ea typeface="Calibri"/>
              <a:cs typeface="Calibri"/>
              <a:sym typeface="Calibri"/>
            </a:endParaRPr>
          </a:p>
          <a:p>
            <a:pPr indent="0" lvl="0" marL="0" rtl="0" algn="l">
              <a:lnSpc>
                <a:spcPct val="90000"/>
              </a:lnSpc>
              <a:spcBef>
                <a:spcPts val="1000"/>
              </a:spcBef>
              <a:spcAft>
                <a:spcPts val="0"/>
              </a:spcAft>
              <a:buNone/>
            </a:pPr>
            <a:r>
              <a:t/>
            </a:r>
            <a:endParaRPr sz="2800">
              <a:solidFill>
                <a:srgbClr val="000000"/>
              </a:solidFill>
              <a:latin typeface="Calibri"/>
              <a:ea typeface="Calibri"/>
              <a:cs typeface="Calibri"/>
              <a:sym typeface="Calibri"/>
            </a:endParaRPr>
          </a:p>
        </p:txBody>
      </p:sp>
      <p:sp>
        <p:nvSpPr>
          <p:cNvPr id="175" name="Google Shape;175;g29681773fc6_0_4"/>
          <p:cNvSpPr txBox="1"/>
          <p:nvPr>
            <p:ph idx="12" type="sldNum"/>
          </p:nvPr>
        </p:nvSpPr>
        <p:spPr>
          <a:xfrm>
            <a:off x="11602610" y="6299373"/>
            <a:ext cx="4377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4">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4">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4">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4">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4">
                                            <p:txEl>
                                              <p:pRg end="4" st="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2022-09-15T14:16:27Z</dcterms:created>
  <dc:creator>Laura Gronek</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0x01010087B964E229AE904C840342B739320C07</vt:lpwstr>
  </property>
  <property fmtid="{D5CDD505-2E9C-101B-9397-08002B2CF9AE}" pid="3" name="MediaServiceImageTags">
    <vt:lpwstr/>
  </property>
</Properties>
</file>