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257" r:id="rId4"/>
    <p:sldId id="265" r:id="rId5"/>
    <p:sldId id="266" r:id="rId6"/>
    <p:sldId id="261" r:id="rId7"/>
    <p:sldId id="267" r:id="rId8"/>
    <p:sldId id="262" r:id="rId9"/>
    <p:sldId id="268" r:id="rId10"/>
    <p:sldId id="263" r:id="rId11"/>
    <p:sldId id="269" r:id="rId12"/>
    <p:sldId id="264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EA23E0-8F73-E8DD-BD7E-4913A92E865E}" v="45" dt="2024-09-04T15:12:54.9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38305-F639-515C-06B9-B43634562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Benzylpenicillin (Penicillin – G)</a:t>
            </a:r>
          </a:p>
        </p:txBody>
      </p:sp>
      <p:pic>
        <p:nvPicPr>
          <p:cNvPr id="4" name="Content Placeholder 3" descr="Search in sidebar query">
            <a:extLst>
              <a:ext uri="{FF2B5EF4-FFF2-40B4-BE49-F238E27FC236}">
                <a16:creationId xmlns:a16="http://schemas.microsoft.com/office/drawing/2014/main" id="{981BC933-A2E9-BAC2-40C4-211C5B571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446" y="2164970"/>
            <a:ext cx="6684065" cy="3540124"/>
          </a:xfrm>
        </p:spPr>
      </p:pic>
    </p:spTree>
    <p:extLst>
      <p:ext uri="{BB962C8B-B14F-4D97-AF65-F5344CB8AC3E}">
        <p14:creationId xmlns:p14="http://schemas.microsoft.com/office/powerpoint/2010/main" val="440126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38305-F639-515C-06B9-B43634562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Benzylpenicillin -&gt; </a:t>
            </a:r>
            <a:r>
              <a:rPr lang="en-US" dirty="0" err="1"/>
              <a:t>Alzocillin</a:t>
            </a:r>
          </a:p>
        </p:txBody>
      </p:sp>
      <p:pic>
        <p:nvPicPr>
          <p:cNvPr id="4" name="Content Placeholder 3" descr="Search in sidebar query">
            <a:extLst>
              <a:ext uri="{FF2B5EF4-FFF2-40B4-BE49-F238E27FC236}">
                <a16:creationId xmlns:a16="http://schemas.microsoft.com/office/drawing/2014/main" id="{981BC933-A2E9-BAC2-40C4-211C5B571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446" y="2164970"/>
            <a:ext cx="4762500" cy="2524125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C26845-7A7E-FE5B-F8DA-70E4478B1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3183" y="1857553"/>
            <a:ext cx="3494155" cy="3352718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138F6821-0F48-1445-693E-5EBB44565892}"/>
              </a:ext>
            </a:extLst>
          </p:cNvPr>
          <p:cNvSpPr/>
          <p:nvPr/>
        </p:nvSpPr>
        <p:spPr>
          <a:xfrm>
            <a:off x="5851717" y="2953461"/>
            <a:ext cx="1104097" cy="8280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C7229D1-84FF-7100-5366-99A8C7A60900}"/>
              </a:ext>
            </a:extLst>
          </p:cNvPr>
          <p:cNvSpPr/>
          <p:nvPr/>
        </p:nvSpPr>
        <p:spPr>
          <a:xfrm>
            <a:off x="7632075" y="1504332"/>
            <a:ext cx="1918369" cy="200117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65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C8571-C5CD-1171-F0FD-F7D3B4E97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Azlocillin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52792-F966-D929-9204-88C0C2050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77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38305-F639-515C-06B9-B43634562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Benzylpenicillin (Penicillin – G)</a:t>
            </a:r>
          </a:p>
        </p:txBody>
      </p:sp>
      <p:pic>
        <p:nvPicPr>
          <p:cNvPr id="4" name="Content Placeholder 3" descr="Search in sidebar query">
            <a:extLst>
              <a:ext uri="{FF2B5EF4-FFF2-40B4-BE49-F238E27FC236}">
                <a16:creationId xmlns:a16="http://schemas.microsoft.com/office/drawing/2014/main" id="{981BC933-A2E9-BAC2-40C4-211C5B571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446" y="2164970"/>
            <a:ext cx="6684065" cy="3540124"/>
          </a:xfr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05A7575-5C8B-C0F4-415C-9D69F0B872E9}"/>
              </a:ext>
            </a:extLst>
          </p:cNvPr>
          <p:cNvSpPr/>
          <p:nvPr/>
        </p:nvSpPr>
        <p:spPr>
          <a:xfrm>
            <a:off x="3527596" y="1338568"/>
            <a:ext cx="4554403" cy="418177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1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38305-F639-515C-06B9-B43634562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Benzylpenicillin (Penicillin – G)</a:t>
            </a:r>
          </a:p>
        </p:txBody>
      </p:sp>
      <p:pic>
        <p:nvPicPr>
          <p:cNvPr id="4" name="Content Placeholder 3" descr="Search in sidebar query">
            <a:extLst>
              <a:ext uri="{FF2B5EF4-FFF2-40B4-BE49-F238E27FC236}">
                <a16:creationId xmlns:a16="http://schemas.microsoft.com/office/drawing/2014/main" id="{981BC933-A2E9-BAC2-40C4-211C5B571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446" y="2164970"/>
            <a:ext cx="6684065" cy="3540124"/>
          </a:xfr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05A7575-5C8B-C0F4-415C-9D69F0B872E9}"/>
              </a:ext>
            </a:extLst>
          </p:cNvPr>
          <p:cNvSpPr/>
          <p:nvPr/>
        </p:nvSpPr>
        <p:spPr>
          <a:xfrm>
            <a:off x="4311682" y="2851524"/>
            <a:ext cx="1506405" cy="1509249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39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38305-F639-515C-06B9-B43634562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Benzylpenicillin -&gt; Methicillin</a:t>
            </a:r>
          </a:p>
        </p:txBody>
      </p:sp>
      <p:pic>
        <p:nvPicPr>
          <p:cNvPr id="4" name="Content Placeholder 3" descr="Search in sidebar query">
            <a:extLst>
              <a:ext uri="{FF2B5EF4-FFF2-40B4-BE49-F238E27FC236}">
                <a16:creationId xmlns:a16="http://schemas.microsoft.com/office/drawing/2014/main" id="{981BC933-A2E9-BAC2-40C4-211C5B571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446" y="2164970"/>
            <a:ext cx="4762500" cy="2524125"/>
          </a:xfr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A205938-ABD0-96FC-4812-847DE902B885}"/>
              </a:ext>
            </a:extLst>
          </p:cNvPr>
          <p:cNvCxnSpPr/>
          <p:nvPr/>
        </p:nvCxnSpPr>
        <p:spPr>
          <a:xfrm>
            <a:off x="2252133" y="2708392"/>
            <a:ext cx="30104" cy="22502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F38F220-C98F-8D9F-5E6F-CE9C34F344DF}"/>
              </a:ext>
            </a:extLst>
          </p:cNvPr>
          <p:cNvSpPr txBox="1"/>
          <p:nvPr/>
        </p:nvSpPr>
        <p:spPr>
          <a:xfrm>
            <a:off x="1725152" y="5078849"/>
            <a:ext cx="194597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Carbon</a:t>
            </a:r>
          </a:p>
        </p:txBody>
      </p:sp>
      <p:pic>
        <p:nvPicPr>
          <p:cNvPr id="6" name="Picture 5" descr="Search in sidebar query">
            <a:extLst>
              <a:ext uri="{FF2B5EF4-FFF2-40B4-BE49-F238E27FC236}">
                <a16:creationId xmlns:a16="http://schemas.microsoft.com/office/drawing/2014/main" id="{0467C7C9-B59C-EE89-6B28-C4CDA0694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574" y="2123851"/>
            <a:ext cx="3593546" cy="2952644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62D1E4B7-271C-6DD9-8182-F17809D37D75}"/>
              </a:ext>
            </a:extLst>
          </p:cNvPr>
          <p:cNvSpPr/>
          <p:nvPr/>
        </p:nvSpPr>
        <p:spPr>
          <a:xfrm>
            <a:off x="5796512" y="3036269"/>
            <a:ext cx="828073" cy="5520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C1F40E8-C6B0-43C7-ECF1-9DB6A2B4E93A}"/>
              </a:ext>
            </a:extLst>
          </p:cNvPr>
          <p:cNvSpPr/>
          <p:nvPr/>
        </p:nvSpPr>
        <p:spPr>
          <a:xfrm>
            <a:off x="8169736" y="1931395"/>
            <a:ext cx="1035091" cy="91088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2E6B67A-1282-3970-35D8-50F7F264304E}"/>
              </a:ext>
            </a:extLst>
          </p:cNvPr>
          <p:cNvSpPr/>
          <p:nvPr/>
        </p:nvSpPr>
        <p:spPr>
          <a:xfrm>
            <a:off x="7135593" y="2976423"/>
            <a:ext cx="1035091" cy="91088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69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17EC0-E831-951F-983A-1F86AADFB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Methicillin</a:t>
            </a:r>
          </a:p>
        </p:txBody>
      </p:sp>
      <p:pic>
        <p:nvPicPr>
          <p:cNvPr id="4" name="Content Placeholder 3" descr="A model of a molecule&#10;&#10;Description automatically generated">
            <a:extLst>
              <a:ext uri="{FF2B5EF4-FFF2-40B4-BE49-F238E27FC236}">
                <a16:creationId xmlns:a16="http://schemas.microsoft.com/office/drawing/2014/main" id="{073CC5F2-A0DA-B3EF-DD95-2C55A5E3E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3357" y="1713566"/>
            <a:ext cx="5425285" cy="4351338"/>
          </a:xfr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D77A597-D1CD-C178-1F9E-79D982D274AF}"/>
              </a:ext>
            </a:extLst>
          </p:cNvPr>
          <p:cNvSpPr/>
          <p:nvPr/>
        </p:nvSpPr>
        <p:spPr>
          <a:xfrm>
            <a:off x="4441997" y="2071195"/>
            <a:ext cx="1654045" cy="113203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1AC0E6-E76B-CF0A-2923-B69E0D3CE5FB}"/>
              </a:ext>
            </a:extLst>
          </p:cNvPr>
          <p:cNvSpPr/>
          <p:nvPr/>
        </p:nvSpPr>
        <p:spPr>
          <a:xfrm>
            <a:off x="4195467" y="4230195"/>
            <a:ext cx="1654045" cy="113203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19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38305-F639-515C-06B9-B43634562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Benzylpenicillin -&gt; Ampicillin</a:t>
            </a:r>
          </a:p>
        </p:txBody>
      </p:sp>
      <p:pic>
        <p:nvPicPr>
          <p:cNvPr id="4" name="Content Placeholder 3" descr="Search in sidebar query">
            <a:extLst>
              <a:ext uri="{FF2B5EF4-FFF2-40B4-BE49-F238E27FC236}">
                <a16:creationId xmlns:a16="http://schemas.microsoft.com/office/drawing/2014/main" id="{981BC933-A2E9-BAC2-40C4-211C5B571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446" y="2164970"/>
            <a:ext cx="4762500" cy="2524125"/>
          </a:xfr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85695677-9272-A40F-9A2F-DFC3B2DFB818}"/>
              </a:ext>
            </a:extLst>
          </p:cNvPr>
          <p:cNvSpPr/>
          <p:nvPr/>
        </p:nvSpPr>
        <p:spPr>
          <a:xfrm>
            <a:off x="5837464" y="3020785"/>
            <a:ext cx="666750" cy="5442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earch in sidebar query">
            <a:extLst>
              <a:ext uri="{FF2B5EF4-FFF2-40B4-BE49-F238E27FC236}">
                <a16:creationId xmlns:a16="http://schemas.microsoft.com/office/drawing/2014/main" id="{8AD723DB-D3FF-FF47-BF4E-62F63D06F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2386012"/>
            <a:ext cx="3810000" cy="208597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29BA2F4-EB6F-15F6-65DA-4C5BA1B34AB3}"/>
              </a:ext>
            </a:extLst>
          </p:cNvPr>
          <p:cNvSpPr/>
          <p:nvPr/>
        </p:nvSpPr>
        <p:spPr>
          <a:xfrm>
            <a:off x="7851321" y="1973036"/>
            <a:ext cx="1251857" cy="103414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42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0E996-BCD4-28EE-2F79-228736BC1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Ampicillin</a:t>
            </a:r>
          </a:p>
        </p:txBody>
      </p:sp>
      <p:pic>
        <p:nvPicPr>
          <p:cNvPr id="4" name="Content Placeholder 3" descr="A model of a molecule&#10;&#10;Description automatically generated">
            <a:extLst>
              <a:ext uri="{FF2B5EF4-FFF2-40B4-BE49-F238E27FC236}">
                <a16:creationId xmlns:a16="http://schemas.microsoft.com/office/drawing/2014/main" id="{EE950289-15AB-BC06-0C75-C92191340C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9297" y="1825625"/>
            <a:ext cx="5033405" cy="4351338"/>
          </a:xfr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3CC4021-A3CA-E03B-07B0-132D12C0F736}"/>
              </a:ext>
            </a:extLst>
          </p:cNvPr>
          <p:cNvSpPr/>
          <p:nvPr/>
        </p:nvSpPr>
        <p:spPr>
          <a:xfrm>
            <a:off x="4354284" y="2142140"/>
            <a:ext cx="1526099" cy="82605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73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38305-F639-515C-06B9-B43634562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Benzylpenicillin -&gt; Carbenicillin</a:t>
            </a:r>
          </a:p>
        </p:txBody>
      </p:sp>
      <p:pic>
        <p:nvPicPr>
          <p:cNvPr id="4" name="Content Placeholder 3" descr="Search in sidebar query">
            <a:extLst>
              <a:ext uri="{FF2B5EF4-FFF2-40B4-BE49-F238E27FC236}">
                <a16:creationId xmlns:a16="http://schemas.microsoft.com/office/drawing/2014/main" id="{981BC933-A2E9-BAC2-40C4-211C5B571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446" y="2164970"/>
            <a:ext cx="4762500" cy="2524125"/>
          </a:xfrm>
        </p:spPr>
      </p:pic>
      <p:pic>
        <p:nvPicPr>
          <p:cNvPr id="3" name="Picture 2" descr="Search in sidebar query">
            <a:extLst>
              <a:ext uri="{FF2B5EF4-FFF2-40B4-BE49-F238E27FC236}">
                <a16:creationId xmlns:a16="http://schemas.microsoft.com/office/drawing/2014/main" id="{A1961849-DB76-092F-FDCC-BEB252FB2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667" y="1945028"/>
            <a:ext cx="4256155" cy="295690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F7F73F22-F074-5C65-1DCD-ECB64F5F0F78}"/>
              </a:ext>
            </a:extLst>
          </p:cNvPr>
          <p:cNvSpPr/>
          <p:nvPr/>
        </p:nvSpPr>
        <p:spPr>
          <a:xfrm>
            <a:off x="5658501" y="2953461"/>
            <a:ext cx="979886" cy="6210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0737498-03FE-807D-D388-9AB4F0A82EE5}"/>
              </a:ext>
            </a:extLst>
          </p:cNvPr>
          <p:cNvSpPr/>
          <p:nvPr/>
        </p:nvSpPr>
        <p:spPr>
          <a:xfrm>
            <a:off x="8029566" y="1656134"/>
            <a:ext cx="1476730" cy="129731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43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024C6-EA9C-786C-48B3-CE45736FB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Carbenicillin</a:t>
            </a:r>
          </a:p>
        </p:txBody>
      </p:sp>
      <p:pic>
        <p:nvPicPr>
          <p:cNvPr id="4" name="Content Placeholder 3" descr="A structure of a molecule&#10;&#10;Description automatically generated">
            <a:extLst>
              <a:ext uri="{FF2B5EF4-FFF2-40B4-BE49-F238E27FC236}">
                <a16:creationId xmlns:a16="http://schemas.microsoft.com/office/drawing/2014/main" id="{21B70C22-84BF-B870-0B71-7A4925CFC1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3896" y="1825625"/>
            <a:ext cx="5364207" cy="4351338"/>
          </a:xfr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02F8367-61DD-3F3F-31E8-660327F640C5}"/>
              </a:ext>
            </a:extLst>
          </p:cNvPr>
          <p:cNvSpPr/>
          <p:nvPr/>
        </p:nvSpPr>
        <p:spPr>
          <a:xfrm>
            <a:off x="4270279" y="1932126"/>
            <a:ext cx="1778116" cy="92406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87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30016848ECA4D8C32F5EEF57AB254" ma:contentTypeVersion="15" ma:contentTypeDescription="Create a new document." ma:contentTypeScope="" ma:versionID="ba782b9e6c89981fb4456e1dd901da07">
  <xsd:schema xmlns:xsd="http://www.w3.org/2001/XMLSchema" xmlns:xs="http://www.w3.org/2001/XMLSchema" xmlns:p="http://schemas.microsoft.com/office/2006/metadata/properties" xmlns:ns2="68b5b436-c221-4126-930b-0387bddd4008" xmlns:ns3="256d1f37-a5bf-40ea-9e3b-df9e783b5a8c" targetNamespace="http://schemas.microsoft.com/office/2006/metadata/properties" ma:root="true" ma:fieldsID="10aa5b10c9b4c7bde0c6e1afbf015f6d" ns2:_="" ns3:_="">
    <xsd:import namespace="68b5b436-c221-4126-930b-0387bddd4008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b5b436-c221-4126-930b-0387bddd4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f552e05-c177-46a8-98f1-f1cdb6faf096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C08146-8E64-43ED-BE71-147F1E0196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A38684-46E5-4275-A301-4ED12C3E85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b5b436-c221-4126-930b-0387bddd4008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Benzylpenicillin (Penicillin – G)</vt:lpstr>
      <vt:lpstr>Benzylpenicillin (Penicillin – G)</vt:lpstr>
      <vt:lpstr>Benzylpenicillin (Penicillin – G)</vt:lpstr>
      <vt:lpstr>Benzylpenicillin -&gt; Methicillin</vt:lpstr>
      <vt:lpstr>Methicillin</vt:lpstr>
      <vt:lpstr>Benzylpenicillin -&gt; Ampicillin</vt:lpstr>
      <vt:lpstr>Ampicillin</vt:lpstr>
      <vt:lpstr>Benzylpenicillin -&gt; Carbenicillin</vt:lpstr>
      <vt:lpstr>Carbenicillin</vt:lpstr>
      <vt:lpstr>Benzylpenicillin -&gt; Alzocillin</vt:lpstr>
      <vt:lpstr>Azlocillin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97</cp:revision>
  <dcterms:created xsi:type="dcterms:W3CDTF">2024-08-22T17:40:52Z</dcterms:created>
  <dcterms:modified xsi:type="dcterms:W3CDTF">2024-09-09T20:51:37Z</dcterms:modified>
</cp:coreProperties>
</file>