
<file path=[Content_Types].xml><?xml version="1.0" encoding="utf-8"?>
<Types xmlns="http://schemas.openxmlformats.org/package/2006/content-types">
  <Default Extension="emf" ContentType="image/x-emf"/>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 id="2147483684" r:id="rId5"/>
    <p:sldMasterId id="2147483696" r:id="rId6"/>
    <p:sldMasterId id="2147483714" r:id="rId7"/>
    <p:sldMasterId id="2147483726" r:id="rId8"/>
  </p:sldMasterIdLst>
  <p:notesMasterIdLst>
    <p:notesMasterId r:id="rId97"/>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332"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4" r:id="rId66"/>
    <p:sldId id="315" r:id="rId67"/>
    <p:sldId id="316" r:id="rId68"/>
    <p:sldId id="318" r:id="rId69"/>
    <p:sldId id="319" r:id="rId70"/>
    <p:sldId id="320" r:id="rId71"/>
    <p:sldId id="321" r:id="rId72"/>
    <p:sldId id="322" r:id="rId73"/>
    <p:sldId id="323" r:id="rId74"/>
    <p:sldId id="324" r:id="rId75"/>
    <p:sldId id="325" r:id="rId76"/>
    <p:sldId id="326" r:id="rId77"/>
    <p:sldId id="327" r:id="rId78"/>
    <p:sldId id="328" r:id="rId79"/>
    <p:sldId id="360" r:id="rId80"/>
    <p:sldId id="348" r:id="rId81"/>
    <p:sldId id="278" r:id="rId82"/>
    <p:sldId id="333" r:id="rId83"/>
    <p:sldId id="349" r:id="rId84"/>
    <p:sldId id="350" r:id="rId85"/>
    <p:sldId id="351" r:id="rId86"/>
    <p:sldId id="352" r:id="rId87"/>
    <p:sldId id="353" r:id="rId88"/>
    <p:sldId id="354" r:id="rId89"/>
    <p:sldId id="355" r:id="rId90"/>
    <p:sldId id="356" r:id="rId91"/>
    <p:sldId id="357" r:id="rId92"/>
    <p:sldId id="358" r:id="rId93"/>
    <p:sldId id="359" r:id="rId94"/>
    <p:sldId id="347" r:id="rId95"/>
    <p:sldId id="346" r:id="rId96"/>
  </p:sldIdLst>
  <p:sldSz cx="12192000" cy="6858000"/>
  <p:notesSz cx="7010400" cy="9296400"/>
  <p:embeddedFontLst>
    <p:embeddedFont>
      <p:font typeface="Calibri" panose="020F0502020204030204" pitchFamily="34" charset="0"/>
      <p:regular r:id="rId98"/>
      <p:bold r:id="rId99"/>
      <p:italic r:id="rId100"/>
      <p:boldItalic r:id="rId101"/>
    </p:embeddedFont>
    <p:embeddedFont>
      <p:font typeface="Calibri Light" panose="020F0302020204030204" pitchFamily="34" charset="0"/>
      <p:regular r:id="rId102"/>
      <p:italic r:id="rId103"/>
    </p:embeddedFont>
    <p:embeddedFont>
      <p:font typeface="Calisto MT" panose="02040603050505030304" pitchFamily="18" charset="0"/>
      <p:regular r:id="rId104"/>
      <p:bold r:id="rId105"/>
      <p:italic r:id="rId106"/>
      <p:boldItalic r:id="rId107"/>
    </p:embeddedFont>
    <p:embeddedFont>
      <p:font typeface="Sorts Mill Goudy" panose="020B0604020202020204" charset="0"/>
      <p:regular r:id="rId108"/>
      <p:italic r:id="rId109"/>
    </p:embeddedFont>
    <p:embeddedFont>
      <p:font typeface="Univers" panose="020B0503020202020204" pitchFamily="34" charset="0"/>
      <p:regular r:id="rId110"/>
      <p:bold r:id="rId111"/>
    </p:embeddedFont>
    <p:embeddedFont>
      <p:font typeface="Wingdings 2" panose="05020102010507070707" pitchFamily="18" charset="2"/>
      <p:regular r:id="rId1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24"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78F2"/>
    <a:srgbClr val="1C66C6"/>
    <a:srgbClr val="4A99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628072-BD2B-4A2D-89C2-F7254385EC4D}" v="77" dt="2021-02-25T01:20:25.613"/>
    <p1510:client id="{A783FBEC-A87A-4227-8C88-BD52F273DD24}" v="58" dt="2021-02-25T01:02:52.497"/>
    <p1510:client id="{E5FA8FD4-D35B-479E-A075-3CDE6D3D307F}" v="591" dt="2021-02-24T22:10:58.777"/>
  </p1510:revLst>
</p1510:revInfo>
</file>

<file path=ppt/tableStyles.xml><?xml version="1.0" encoding="utf-8"?>
<a:tblStyleLst xmlns:a="http://schemas.openxmlformats.org/drawingml/2006/main" def="{467CE0E5-0889-4F16-AA3B-83B7E7B9365A}">
  <a:tblStyle styleId="{467CE0E5-0889-4F16-AA3B-83B7E7B9365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859D561-C793-489B-8685-D911ECDB12CC}"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30" y="62"/>
      </p:cViewPr>
      <p:guideLst>
        <p:guide orient="horz" pos="2424"/>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117" Type="http://schemas.microsoft.com/office/2016/11/relationships/changesInfo" Target="changesInfos/changesInfo1.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12" Type="http://schemas.openxmlformats.org/officeDocument/2006/relationships/font" Target="fonts/font15.fntdata"/><Relationship Id="rId16" Type="http://schemas.openxmlformats.org/officeDocument/2006/relationships/slide" Target="slides/slide8.xml"/><Relationship Id="rId107" Type="http://schemas.openxmlformats.org/officeDocument/2006/relationships/font" Target="fonts/font10.fntdata"/><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102" Type="http://schemas.openxmlformats.org/officeDocument/2006/relationships/font" Target="fonts/font5.fntdata"/><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presProps" Target="presProps.xml"/><Relationship Id="rId118" Type="http://schemas.microsoft.com/office/2015/10/relationships/revisionInfo" Target="revisionInfo.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font" Target="fonts/font6.fntdata"/><Relationship Id="rId108" Type="http://schemas.openxmlformats.org/officeDocument/2006/relationships/font" Target="fonts/font11.fntdata"/><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viewProps" Target="viewProp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slide" Target="slides/slide86.xml"/><Relationship Id="rId99" Type="http://schemas.openxmlformats.org/officeDocument/2006/relationships/font" Target="fonts/font2.fntdata"/><Relationship Id="rId10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font" Target="fonts/font12.fntdata"/><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notesMaster" Target="notesMasters/notesMaster1.xml"/><Relationship Id="rId104" Type="http://schemas.openxmlformats.org/officeDocument/2006/relationships/font" Target="fonts/font7.fntdata"/><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font" Target="fonts/font13.fntdata"/><Relationship Id="rId115"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font" Target="fonts/font3.fntdata"/><Relationship Id="rId105" Type="http://schemas.openxmlformats.org/officeDocument/2006/relationships/font" Target="fonts/font8.fntdata"/><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font" Target="fonts/font1.fntdata"/><Relationship Id="rId3" Type="http://schemas.openxmlformats.org/officeDocument/2006/relationships/customXml" Target="../customXml/item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font" Target="fonts/font14.fntdata"/><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 Herman" userId="ebb3455e-9ef8-4c5a-a8c2-450eea55e30b" providerId="ADAL" clId="{E5FA8FD4-D35B-479E-A075-3CDE6D3D307F}"/>
    <pc:docChg chg="undo redo custSel addSld delSld modSld sldOrd delMainMaster">
      <pc:chgData name="Kris Herman" userId="ebb3455e-9ef8-4c5a-a8c2-450eea55e30b" providerId="ADAL" clId="{E5FA8FD4-D35B-479E-A075-3CDE6D3D307F}" dt="2021-02-24T22:10:58.777" v="1734" actId="1037"/>
      <pc:docMkLst>
        <pc:docMk/>
      </pc:docMkLst>
      <pc:sldChg chg="addSp modSp mod modAnim">
        <pc:chgData name="Kris Herman" userId="ebb3455e-9ef8-4c5a-a8c2-450eea55e30b" providerId="ADAL" clId="{E5FA8FD4-D35B-479E-A075-3CDE6D3D307F}" dt="2021-02-24T21:32:56.845" v="1589"/>
        <pc:sldMkLst>
          <pc:docMk/>
          <pc:sldMk cId="0" sldId="257"/>
        </pc:sldMkLst>
        <pc:spChg chg="mod">
          <ac:chgData name="Kris Herman" userId="ebb3455e-9ef8-4c5a-a8c2-450eea55e30b" providerId="ADAL" clId="{E5FA8FD4-D35B-479E-A075-3CDE6D3D307F}" dt="2021-02-22T22:13:46.019" v="105" actId="1076"/>
          <ac:spMkLst>
            <pc:docMk/>
            <pc:sldMk cId="0" sldId="257"/>
            <ac:spMk id="63" creationId="{00000000-0000-0000-0000-000000000000}"/>
          </ac:spMkLst>
        </pc:spChg>
        <pc:picChg chg="add mod">
          <ac:chgData name="Kris Herman" userId="ebb3455e-9ef8-4c5a-a8c2-450eea55e30b" providerId="ADAL" clId="{E5FA8FD4-D35B-479E-A075-3CDE6D3D307F}" dt="2021-02-22T22:13:41.377" v="104" actId="1076"/>
          <ac:picMkLst>
            <pc:docMk/>
            <pc:sldMk cId="0" sldId="257"/>
            <ac:picMk id="2" creationId="{DC693E1B-8C65-4D2C-9DC0-780C6D58C51E}"/>
          </ac:picMkLst>
        </pc:picChg>
      </pc:sldChg>
      <pc:sldChg chg="addSp delSp modSp mod modAnim">
        <pc:chgData name="Kris Herman" userId="ebb3455e-9ef8-4c5a-a8c2-450eea55e30b" providerId="ADAL" clId="{E5FA8FD4-D35B-479E-A075-3CDE6D3D307F}" dt="2021-02-22T22:33:37.722" v="120"/>
        <pc:sldMkLst>
          <pc:docMk/>
          <pc:sldMk cId="0" sldId="258"/>
        </pc:sldMkLst>
        <pc:spChg chg="del">
          <ac:chgData name="Kris Herman" userId="ebb3455e-9ef8-4c5a-a8c2-450eea55e30b" providerId="ADAL" clId="{E5FA8FD4-D35B-479E-A075-3CDE6D3D307F}" dt="2021-02-19T20:00:42.754" v="31" actId="478"/>
          <ac:spMkLst>
            <pc:docMk/>
            <pc:sldMk cId="0" sldId="258"/>
            <ac:spMk id="69" creationId="{00000000-0000-0000-0000-000000000000}"/>
          </ac:spMkLst>
        </pc:spChg>
        <pc:picChg chg="add mod">
          <ac:chgData name="Kris Herman" userId="ebb3455e-9ef8-4c5a-a8c2-450eea55e30b" providerId="ADAL" clId="{E5FA8FD4-D35B-479E-A075-3CDE6D3D307F}" dt="2021-02-19T20:02:51.306" v="49" actId="14100"/>
          <ac:picMkLst>
            <pc:docMk/>
            <pc:sldMk cId="0" sldId="258"/>
            <ac:picMk id="3" creationId="{BFF27A44-1749-4759-8AC1-42CCCACA54D9}"/>
          </ac:picMkLst>
        </pc:picChg>
        <pc:picChg chg="add mod">
          <ac:chgData name="Kris Herman" userId="ebb3455e-9ef8-4c5a-a8c2-450eea55e30b" providerId="ADAL" clId="{E5FA8FD4-D35B-479E-A075-3CDE6D3D307F}" dt="2021-02-19T20:02:54.851" v="50" actId="1076"/>
          <ac:picMkLst>
            <pc:docMk/>
            <pc:sldMk cId="0" sldId="258"/>
            <ac:picMk id="5" creationId="{30881F07-14DF-47E2-B52A-89159E03F19D}"/>
          </ac:picMkLst>
        </pc:picChg>
        <pc:picChg chg="add del mod">
          <ac:chgData name="Kris Herman" userId="ebb3455e-9ef8-4c5a-a8c2-450eea55e30b" providerId="ADAL" clId="{E5FA8FD4-D35B-479E-A075-3CDE6D3D307F}" dt="2021-02-19T20:05:19.741" v="56" actId="478"/>
          <ac:picMkLst>
            <pc:docMk/>
            <pc:sldMk cId="0" sldId="258"/>
            <ac:picMk id="7" creationId="{B2C66594-CA30-420C-8710-6FE05D932309}"/>
          </ac:picMkLst>
        </pc:picChg>
        <pc:picChg chg="add del mod">
          <ac:chgData name="Kris Herman" userId="ebb3455e-9ef8-4c5a-a8c2-450eea55e30b" providerId="ADAL" clId="{E5FA8FD4-D35B-479E-A075-3CDE6D3D307F}" dt="2021-02-22T22:32:51.553" v="118" actId="478"/>
          <ac:picMkLst>
            <pc:docMk/>
            <pc:sldMk cId="0" sldId="258"/>
            <ac:picMk id="9" creationId="{02E098FE-D470-4EB5-AEF3-D2F9A61C94B6}"/>
          </ac:picMkLst>
        </pc:picChg>
        <pc:picChg chg="add mod">
          <ac:chgData name="Kris Herman" userId="ebb3455e-9ef8-4c5a-a8c2-450eea55e30b" providerId="ADAL" clId="{E5FA8FD4-D35B-479E-A075-3CDE6D3D307F}" dt="2021-02-22T22:32:55.752" v="119" actId="1076"/>
          <ac:picMkLst>
            <pc:docMk/>
            <pc:sldMk cId="0" sldId="258"/>
            <ac:picMk id="11" creationId="{79BE2F43-C8EE-4721-8711-8B81E7FC8B24}"/>
          </ac:picMkLst>
        </pc:picChg>
      </pc:sldChg>
      <pc:sldChg chg="addSp delSp modSp mod delAnim modAnim">
        <pc:chgData name="Kris Herman" userId="ebb3455e-9ef8-4c5a-a8c2-450eea55e30b" providerId="ADAL" clId="{E5FA8FD4-D35B-479E-A075-3CDE6D3D307F}" dt="2021-02-22T22:20:06.206" v="109" actId="1076"/>
        <pc:sldMkLst>
          <pc:docMk/>
          <pc:sldMk cId="0" sldId="267"/>
        </pc:sldMkLst>
        <pc:picChg chg="add mod">
          <ac:chgData name="Kris Herman" userId="ebb3455e-9ef8-4c5a-a8c2-450eea55e30b" providerId="ADAL" clId="{E5FA8FD4-D35B-479E-A075-3CDE6D3D307F}" dt="2021-02-22T22:20:06.206" v="109" actId="1076"/>
          <ac:picMkLst>
            <pc:docMk/>
            <pc:sldMk cId="0" sldId="267"/>
            <ac:picMk id="2" creationId="{3CC17779-2B32-4011-9BBA-426C009941FF}"/>
          </ac:picMkLst>
        </pc:picChg>
        <pc:picChg chg="del">
          <ac:chgData name="Kris Herman" userId="ebb3455e-9ef8-4c5a-a8c2-450eea55e30b" providerId="ADAL" clId="{E5FA8FD4-D35B-479E-A075-3CDE6D3D307F}" dt="2021-02-22T22:19:38.319" v="106" actId="478"/>
          <ac:picMkLst>
            <pc:docMk/>
            <pc:sldMk cId="0" sldId="267"/>
            <ac:picMk id="3" creationId="{07B9FC45-92EF-4C35-A856-A77BE9A9048D}"/>
          </ac:picMkLst>
        </pc:picChg>
      </pc:sldChg>
      <pc:sldChg chg="addSp delSp modSp mod delAnim modAnim">
        <pc:chgData name="Kris Herman" userId="ebb3455e-9ef8-4c5a-a8c2-450eea55e30b" providerId="ADAL" clId="{E5FA8FD4-D35B-479E-A075-3CDE6D3D307F}" dt="2021-02-22T22:37:44.549" v="123" actId="1076"/>
        <pc:sldMkLst>
          <pc:docMk/>
          <pc:sldMk cId="0" sldId="271"/>
        </pc:sldMkLst>
        <pc:grpChg chg="mod">
          <ac:chgData name="Kris Herman" userId="ebb3455e-9ef8-4c5a-a8c2-450eea55e30b" providerId="ADAL" clId="{E5FA8FD4-D35B-479E-A075-3CDE6D3D307F}" dt="2021-02-19T19:57:51.250" v="25" actId="1076"/>
          <ac:grpSpMkLst>
            <pc:docMk/>
            <pc:sldMk cId="0" sldId="271"/>
            <ac:grpSpMk id="3" creationId="{A4E6A484-6F1E-420C-94ED-629C6DA3DF72}"/>
          </ac:grpSpMkLst>
        </pc:grpChg>
        <pc:picChg chg="del">
          <ac:chgData name="Kris Herman" userId="ebb3455e-9ef8-4c5a-a8c2-450eea55e30b" providerId="ADAL" clId="{E5FA8FD4-D35B-479E-A075-3CDE6D3D307F}" dt="2021-02-22T22:37:30.909" v="121" actId="478"/>
          <ac:picMkLst>
            <pc:docMk/>
            <pc:sldMk cId="0" sldId="271"/>
            <ac:picMk id="2" creationId="{B781645A-17D1-46A0-BE0D-D62D01C74B63}"/>
          </ac:picMkLst>
        </pc:picChg>
        <pc:picChg chg="add mod">
          <ac:chgData name="Kris Herman" userId="ebb3455e-9ef8-4c5a-a8c2-450eea55e30b" providerId="ADAL" clId="{E5FA8FD4-D35B-479E-A075-3CDE6D3D307F}" dt="2021-02-22T22:37:44.549" v="123" actId="1076"/>
          <ac:picMkLst>
            <pc:docMk/>
            <pc:sldMk cId="0" sldId="271"/>
            <ac:picMk id="4" creationId="{7A141233-26B1-4B8A-9932-CFC550A735BB}"/>
          </ac:picMkLst>
        </pc:picChg>
      </pc:sldChg>
      <pc:sldChg chg="addSp delSp modSp mod">
        <pc:chgData name="Kris Herman" userId="ebb3455e-9ef8-4c5a-a8c2-450eea55e30b" providerId="ADAL" clId="{E5FA8FD4-D35B-479E-A075-3CDE6D3D307F}" dt="2021-02-19T19:58:18.239" v="30" actId="167"/>
        <pc:sldMkLst>
          <pc:docMk/>
          <pc:sldMk cId="0" sldId="272"/>
        </pc:sldMkLst>
        <pc:grpChg chg="add mod ord">
          <ac:chgData name="Kris Herman" userId="ebb3455e-9ef8-4c5a-a8c2-450eea55e30b" providerId="ADAL" clId="{E5FA8FD4-D35B-479E-A075-3CDE6D3D307F}" dt="2021-02-19T19:58:18.239" v="30" actId="167"/>
          <ac:grpSpMkLst>
            <pc:docMk/>
            <pc:sldMk cId="0" sldId="272"/>
            <ac:grpSpMk id="19" creationId="{FF26EC13-EEEC-44B3-BF78-40E4B57F6752}"/>
          </ac:grpSpMkLst>
        </pc:grpChg>
        <pc:grpChg chg="mod">
          <ac:chgData name="Kris Herman" userId="ebb3455e-9ef8-4c5a-a8c2-450eea55e30b" providerId="ADAL" clId="{E5FA8FD4-D35B-479E-A075-3CDE6D3D307F}" dt="2021-02-19T19:58:03.083" v="27"/>
          <ac:grpSpMkLst>
            <pc:docMk/>
            <pc:sldMk cId="0" sldId="272"/>
            <ac:grpSpMk id="20" creationId="{BC901953-8AF7-478C-940B-6874D523B0C6}"/>
          </ac:grpSpMkLst>
        </pc:grpChg>
        <pc:grpChg chg="mod">
          <ac:chgData name="Kris Herman" userId="ebb3455e-9ef8-4c5a-a8c2-450eea55e30b" providerId="ADAL" clId="{E5FA8FD4-D35B-479E-A075-3CDE6D3D307F}" dt="2021-02-19T19:58:03.083" v="27"/>
          <ac:grpSpMkLst>
            <pc:docMk/>
            <pc:sldMk cId="0" sldId="272"/>
            <ac:grpSpMk id="21" creationId="{96441F57-5527-459F-8E6B-C69AE4DF4C58}"/>
          </ac:grpSpMkLst>
        </pc:grpChg>
        <pc:grpChg chg="mod">
          <ac:chgData name="Kris Herman" userId="ebb3455e-9ef8-4c5a-a8c2-450eea55e30b" providerId="ADAL" clId="{E5FA8FD4-D35B-479E-A075-3CDE6D3D307F}" dt="2021-02-19T19:58:03.083" v="27"/>
          <ac:grpSpMkLst>
            <pc:docMk/>
            <pc:sldMk cId="0" sldId="272"/>
            <ac:grpSpMk id="22" creationId="{3B5467B1-353F-4893-A9F5-5F5036D69D8D}"/>
          </ac:grpSpMkLst>
        </pc:grpChg>
        <pc:grpChg chg="mod">
          <ac:chgData name="Kris Herman" userId="ebb3455e-9ef8-4c5a-a8c2-450eea55e30b" providerId="ADAL" clId="{E5FA8FD4-D35B-479E-A075-3CDE6D3D307F}" dt="2021-02-19T19:58:03.083" v="27"/>
          <ac:grpSpMkLst>
            <pc:docMk/>
            <pc:sldMk cId="0" sldId="272"/>
            <ac:grpSpMk id="23" creationId="{C7609394-C9F4-48F2-A10F-4AD9B6CA6625}"/>
          </ac:grpSpMkLst>
        </pc:grpChg>
        <pc:picChg chg="mod">
          <ac:chgData name="Kris Herman" userId="ebb3455e-9ef8-4c5a-a8c2-450eea55e30b" providerId="ADAL" clId="{E5FA8FD4-D35B-479E-A075-3CDE6D3D307F}" dt="2021-02-19T19:58:03.083" v="27"/>
          <ac:picMkLst>
            <pc:docMk/>
            <pc:sldMk cId="0" sldId="272"/>
            <ac:picMk id="24" creationId="{06124704-B098-41C0-A654-6AFB52908B10}"/>
          </ac:picMkLst>
        </pc:picChg>
        <pc:picChg chg="mod">
          <ac:chgData name="Kris Herman" userId="ebb3455e-9ef8-4c5a-a8c2-450eea55e30b" providerId="ADAL" clId="{E5FA8FD4-D35B-479E-A075-3CDE6D3D307F}" dt="2021-02-19T19:58:03.083" v="27"/>
          <ac:picMkLst>
            <pc:docMk/>
            <pc:sldMk cId="0" sldId="272"/>
            <ac:picMk id="25" creationId="{EA072827-B8A7-4371-A18A-EFA5541FB2BF}"/>
          </ac:picMkLst>
        </pc:picChg>
        <pc:picChg chg="mod">
          <ac:chgData name="Kris Herman" userId="ebb3455e-9ef8-4c5a-a8c2-450eea55e30b" providerId="ADAL" clId="{E5FA8FD4-D35B-479E-A075-3CDE6D3D307F}" dt="2021-02-19T19:58:03.083" v="27"/>
          <ac:picMkLst>
            <pc:docMk/>
            <pc:sldMk cId="0" sldId="272"/>
            <ac:picMk id="26" creationId="{0326B2F5-476D-429A-AC4C-868C2ED14C79}"/>
          </ac:picMkLst>
        </pc:picChg>
        <pc:picChg chg="mod">
          <ac:chgData name="Kris Herman" userId="ebb3455e-9ef8-4c5a-a8c2-450eea55e30b" providerId="ADAL" clId="{E5FA8FD4-D35B-479E-A075-3CDE6D3D307F}" dt="2021-02-19T19:58:03.083" v="27"/>
          <ac:picMkLst>
            <pc:docMk/>
            <pc:sldMk cId="0" sldId="272"/>
            <ac:picMk id="27" creationId="{41D7D3AE-B39A-46FF-B485-87BAD7A0EC09}"/>
          </ac:picMkLst>
        </pc:picChg>
        <pc:picChg chg="mod">
          <ac:chgData name="Kris Herman" userId="ebb3455e-9ef8-4c5a-a8c2-450eea55e30b" providerId="ADAL" clId="{E5FA8FD4-D35B-479E-A075-3CDE6D3D307F}" dt="2021-02-19T19:58:03.083" v="27"/>
          <ac:picMkLst>
            <pc:docMk/>
            <pc:sldMk cId="0" sldId="272"/>
            <ac:picMk id="28" creationId="{EF00B09B-E019-4B3A-87AF-F5CB349EEAD4}"/>
          </ac:picMkLst>
        </pc:picChg>
        <pc:picChg chg="mod">
          <ac:chgData name="Kris Herman" userId="ebb3455e-9ef8-4c5a-a8c2-450eea55e30b" providerId="ADAL" clId="{E5FA8FD4-D35B-479E-A075-3CDE6D3D307F}" dt="2021-02-19T19:58:03.083" v="27"/>
          <ac:picMkLst>
            <pc:docMk/>
            <pc:sldMk cId="0" sldId="272"/>
            <ac:picMk id="29" creationId="{50011C4B-B788-4B35-8D13-1895015EF43E}"/>
          </ac:picMkLst>
        </pc:picChg>
        <pc:picChg chg="mod">
          <ac:chgData name="Kris Herman" userId="ebb3455e-9ef8-4c5a-a8c2-450eea55e30b" providerId="ADAL" clId="{E5FA8FD4-D35B-479E-A075-3CDE6D3D307F}" dt="2021-02-19T19:58:03.083" v="27"/>
          <ac:picMkLst>
            <pc:docMk/>
            <pc:sldMk cId="0" sldId="272"/>
            <ac:picMk id="30" creationId="{0EA93FC9-1B99-48CB-91CD-1063E17DB0C3}"/>
          </ac:picMkLst>
        </pc:picChg>
        <pc:picChg chg="mod">
          <ac:chgData name="Kris Herman" userId="ebb3455e-9ef8-4c5a-a8c2-450eea55e30b" providerId="ADAL" clId="{E5FA8FD4-D35B-479E-A075-3CDE6D3D307F}" dt="2021-02-19T19:58:03.083" v="27"/>
          <ac:picMkLst>
            <pc:docMk/>
            <pc:sldMk cId="0" sldId="272"/>
            <ac:picMk id="31" creationId="{6A99D3D3-CDA4-40A9-9E87-CDD7933E82DC}"/>
          </ac:picMkLst>
        </pc:picChg>
        <pc:picChg chg="mod">
          <ac:chgData name="Kris Herman" userId="ebb3455e-9ef8-4c5a-a8c2-450eea55e30b" providerId="ADAL" clId="{E5FA8FD4-D35B-479E-A075-3CDE6D3D307F}" dt="2021-02-19T19:58:03.083" v="27"/>
          <ac:picMkLst>
            <pc:docMk/>
            <pc:sldMk cId="0" sldId="272"/>
            <ac:picMk id="32" creationId="{A12C0F8C-A87F-4B37-9019-D154698BE429}"/>
          </ac:picMkLst>
        </pc:picChg>
        <pc:picChg chg="mod">
          <ac:chgData name="Kris Herman" userId="ebb3455e-9ef8-4c5a-a8c2-450eea55e30b" providerId="ADAL" clId="{E5FA8FD4-D35B-479E-A075-3CDE6D3D307F}" dt="2021-02-19T19:58:03.083" v="27"/>
          <ac:picMkLst>
            <pc:docMk/>
            <pc:sldMk cId="0" sldId="272"/>
            <ac:picMk id="33" creationId="{79BD6763-A6F3-4BC5-A478-00768A7F2E6F}"/>
          </ac:picMkLst>
        </pc:picChg>
        <pc:picChg chg="mod">
          <ac:chgData name="Kris Herman" userId="ebb3455e-9ef8-4c5a-a8c2-450eea55e30b" providerId="ADAL" clId="{E5FA8FD4-D35B-479E-A075-3CDE6D3D307F}" dt="2021-02-19T19:58:03.083" v="27"/>
          <ac:picMkLst>
            <pc:docMk/>
            <pc:sldMk cId="0" sldId="272"/>
            <ac:picMk id="34" creationId="{386894CB-5328-4C2D-8A32-80E098115687}"/>
          </ac:picMkLst>
        </pc:picChg>
        <pc:picChg chg="mod">
          <ac:chgData name="Kris Herman" userId="ebb3455e-9ef8-4c5a-a8c2-450eea55e30b" providerId="ADAL" clId="{E5FA8FD4-D35B-479E-A075-3CDE6D3D307F}" dt="2021-02-19T19:58:03.083" v="27"/>
          <ac:picMkLst>
            <pc:docMk/>
            <pc:sldMk cId="0" sldId="272"/>
            <ac:picMk id="35" creationId="{CC632E57-C352-4B2A-8459-81DAB901341B}"/>
          </ac:picMkLst>
        </pc:picChg>
        <pc:picChg chg="mod">
          <ac:chgData name="Kris Herman" userId="ebb3455e-9ef8-4c5a-a8c2-450eea55e30b" providerId="ADAL" clId="{E5FA8FD4-D35B-479E-A075-3CDE6D3D307F}" dt="2021-02-19T19:58:03.083" v="27"/>
          <ac:picMkLst>
            <pc:docMk/>
            <pc:sldMk cId="0" sldId="272"/>
            <ac:picMk id="36" creationId="{1925B407-F838-4482-82E1-D7DB58D6C429}"/>
          </ac:picMkLst>
        </pc:picChg>
        <pc:picChg chg="mod">
          <ac:chgData name="Kris Herman" userId="ebb3455e-9ef8-4c5a-a8c2-450eea55e30b" providerId="ADAL" clId="{E5FA8FD4-D35B-479E-A075-3CDE6D3D307F}" dt="2021-02-19T19:58:03.083" v="27"/>
          <ac:picMkLst>
            <pc:docMk/>
            <pc:sldMk cId="0" sldId="272"/>
            <ac:picMk id="37" creationId="{540BCC01-CF1A-43D4-9856-911B981AC4D9}"/>
          </ac:picMkLst>
        </pc:picChg>
        <pc:picChg chg="mod">
          <ac:chgData name="Kris Herman" userId="ebb3455e-9ef8-4c5a-a8c2-450eea55e30b" providerId="ADAL" clId="{E5FA8FD4-D35B-479E-A075-3CDE6D3D307F}" dt="2021-02-19T19:58:03.083" v="27"/>
          <ac:picMkLst>
            <pc:docMk/>
            <pc:sldMk cId="0" sldId="272"/>
            <ac:picMk id="38" creationId="{C4ACC69C-2558-4396-9BCB-6DB018A8D6E4}"/>
          </ac:picMkLst>
        </pc:picChg>
        <pc:picChg chg="mod">
          <ac:chgData name="Kris Herman" userId="ebb3455e-9ef8-4c5a-a8c2-450eea55e30b" providerId="ADAL" clId="{E5FA8FD4-D35B-479E-A075-3CDE6D3D307F}" dt="2021-02-19T19:58:03.083" v="27"/>
          <ac:picMkLst>
            <pc:docMk/>
            <pc:sldMk cId="0" sldId="272"/>
            <ac:picMk id="39" creationId="{EC57AB5D-6144-4109-92F9-6B59640E2109}"/>
          </ac:picMkLst>
        </pc:picChg>
        <pc:picChg chg="mod">
          <ac:chgData name="Kris Herman" userId="ebb3455e-9ef8-4c5a-a8c2-450eea55e30b" providerId="ADAL" clId="{E5FA8FD4-D35B-479E-A075-3CDE6D3D307F}" dt="2021-02-19T19:58:03.083" v="27"/>
          <ac:picMkLst>
            <pc:docMk/>
            <pc:sldMk cId="0" sldId="272"/>
            <ac:picMk id="40" creationId="{CF4AB263-405E-45C1-ABD8-6A6562CECC6A}"/>
          </ac:picMkLst>
        </pc:picChg>
        <pc:picChg chg="mod">
          <ac:chgData name="Kris Herman" userId="ebb3455e-9ef8-4c5a-a8c2-450eea55e30b" providerId="ADAL" clId="{E5FA8FD4-D35B-479E-A075-3CDE6D3D307F}" dt="2021-02-19T19:58:03.083" v="27"/>
          <ac:picMkLst>
            <pc:docMk/>
            <pc:sldMk cId="0" sldId="272"/>
            <ac:picMk id="41" creationId="{2FCE46A1-FEA6-463C-A76F-08A373E5BCED}"/>
          </ac:picMkLst>
        </pc:picChg>
        <pc:picChg chg="mod">
          <ac:chgData name="Kris Herman" userId="ebb3455e-9ef8-4c5a-a8c2-450eea55e30b" providerId="ADAL" clId="{E5FA8FD4-D35B-479E-A075-3CDE6D3D307F}" dt="2021-02-19T19:58:03.083" v="27"/>
          <ac:picMkLst>
            <pc:docMk/>
            <pc:sldMk cId="0" sldId="272"/>
            <ac:picMk id="42" creationId="{405352CC-7F97-439B-84C6-ADFF9AF9CC50}"/>
          </ac:picMkLst>
        </pc:picChg>
        <pc:picChg chg="mod">
          <ac:chgData name="Kris Herman" userId="ebb3455e-9ef8-4c5a-a8c2-450eea55e30b" providerId="ADAL" clId="{E5FA8FD4-D35B-479E-A075-3CDE6D3D307F}" dt="2021-02-19T19:58:03.083" v="27"/>
          <ac:picMkLst>
            <pc:docMk/>
            <pc:sldMk cId="0" sldId="272"/>
            <ac:picMk id="43" creationId="{2346F323-4518-4B4A-95EF-BB832F59F351}"/>
          </ac:picMkLst>
        </pc:picChg>
        <pc:picChg chg="mod">
          <ac:chgData name="Kris Herman" userId="ebb3455e-9ef8-4c5a-a8c2-450eea55e30b" providerId="ADAL" clId="{E5FA8FD4-D35B-479E-A075-3CDE6D3D307F}" dt="2021-02-19T19:58:03.083" v="27"/>
          <ac:picMkLst>
            <pc:docMk/>
            <pc:sldMk cId="0" sldId="272"/>
            <ac:picMk id="44" creationId="{CAF323E9-4715-4033-B42A-F10BEBF181B1}"/>
          </ac:picMkLst>
        </pc:picChg>
        <pc:picChg chg="mod">
          <ac:chgData name="Kris Herman" userId="ebb3455e-9ef8-4c5a-a8c2-450eea55e30b" providerId="ADAL" clId="{E5FA8FD4-D35B-479E-A075-3CDE6D3D307F}" dt="2021-02-19T19:58:03.083" v="27"/>
          <ac:picMkLst>
            <pc:docMk/>
            <pc:sldMk cId="0" sldId="272"/>
            <ac:picMk id="45" creationId="{D1FBFCB8-F179-4147-A26B-928A1F244A22}"/>
          </ac:picMkLst>
        </pc:picChg>
        <pc:picChg chg="mod">
          <ac:chgData name="Kris Herman" userId="ebb3455e-9ef8-4c5a-a8c2-450eea55e30b" providerId="ADAL" clId="{E5FA8FD4-D35B-479E-A075-3CDE6D3D307F}" dt="2021-02-19T19:58:03.083" v="27"/>
          <ac:picMkLst>
            <pc:docMk/>
            <pc:sldMk cId="0" sldId="272"/>
            <ac:picMk id="46" creationId="{5119C8B3-E161-4600-9878-3EBD0925643E}"/>
          </ac:picMkLst>
        </pc:picChg>
        <pc:picChg chg="mod">
          <ac:chgData name="Kris Herman" userId="ebb3455e-9ef8-4c5a-a8c2-450eea55e30b" providerId="ADAL" clId="{E5FA8FD4-D35B-479E-A075-3CDE6D3D307F}" dt="2021-02-19T19:58:03.083" v="27"/>
          <ac:picMkLst>
            <pc:docMk/>
            <pc:sldMk cId="0" sldId="272"/>
            <ac:picMk id="47" creationId="{A84C3AF5-25C5-4108-BCE3-E5445C1C8041}"/>
          </ac:picMkLst>
        </pc:picChg>
        <pc:picChg chg="del">
          <ac:chgData name="Kris Herman" userId="ebb3455e-9ef8-4c5a-a8c2-450eea55e30b" providerId="ADAL" clId="{E5FA8FD4-D35B-479E-A075-3CDE6D3D307F}" dt="2021-02-19T19:58:01.654" v="26" actId="478"/>
          <ac:picMkLst>
            <pc:docMk/>
            <pc:sldMk cId="0" sldId="272"/>
            <ac:picMk id="173" creationId="{00000000-0000-0000-0000-000000000000}"/>
          </ac:picMkLst>
        </pc:picChg>
      </pc:sldChg>
      <pc:sldChg chg="mod modShow">
        <pc:chgData name="Kris Herman" userId="ebb3455e-9ef8-4c5a-a8c2-450eea55e30b" providerId="ADAL" clId="{E5FA8FD4-D35B-479E-A075-3CDE6D3D307F}" dt="2021-02-22T22:43:08.361" v="124" actId="729"/>
        <pc:sldMkLst>
          <pc:docMk/>
          <pc:sldMk cId="0" sldId="276"/>
        </pc:sldMkLst>
      </pc:sldChg>
      <pc:sldChg chg="del">
        <pc:chgData name="Kris Herman" userId="ebb3455e-9ef8-4c5a-a8c2-450eea55e30b" providerId="ADAL" clId="{E5FA8FD4-D35B-479E-A075-3CDE6D3D307F}" dt="2021-02-24T21:22:04.155" v="1510" actId="47"/>
        <pc:sldMkLst>
          <pc:docMk/>
          <pc:sldMk cId="2752308537" sldId="278"/>
        </pc:sldMkLst>
      </pc:sldChg>
      <pc:sldChg chg="addSp modSp mod modAnim">
        <pc:chgData name="Kris Herman" userId="ebb3455e-9ef8-4c5a-a8c2-450eea55e30b" providerId="ADAL" clId="{E5FA8FD4-D35B-479E-A075-3CDE6D3D307F}" dt="2021-02-22T22:44:24.646" v="153" actId="14100"/>
        <pc:sldMkLst>
          <pc:docMk/>
          <pc:sldMk cId="0" sldId="279"/>
        </pc:sldMkLst>
        <pc:spChg chg="mod">
          <ac:chgData name="Kris Herman" userId="ebb3455e-9ef8-4c5a-a8c2-450eea55e30b" providerId="ADAL" clId="{E5FA8FD4-D35B-479E-A075-3CDE6D3D307F}" dt="2021-02-22T22:44:05.323" v="150" actId="1035"/>
          <ac:spMkLst>
            <pc:docMk/>
            <pc:sldMk cId="0" sldId="279"/>
            <ac:spMk id="296" creationId="{00000000-0000-0000-0000-000000000000}"/>
          </ac:spMkLst>
        </pc:spChg>
        <pc:spChg chg="mod">
          <ac:chgData name="Kris Herman" userId="ebb3455e-9ef8-4c5a-a8c2-450eea55e30b" providerId="ADAL" clId="{E5FA8FD4-D35B-479E-A075-3CDE6D3D307F}" dt="2021-02-22T22:44:05.323" v="150" actId="1035"/>
          <ac:spMkLst>
            <pc:docMk/>
            <pc:sldMk cId="0" sldId="279"/>
            <ac:spMk id="297" creationId="{00000000-0000-0000-0000-000000000000}"/>
          </ac:spMkLst>
        </pc:spChg>
        <pc:spChg chg="mod">
          <ac:chgData name="Kris Herman" userId="ebb3455e-9ef8-4c5a-a8c2-450eea55e30b" providerId="ADAL" clId="{E5FA8FD4-D35B-479E-A075-3CDE6D3D307F}" dt="2021-02-22T22:44:05.323" v="150" actId="1035"/>
          <ac:spMkLst>
            <pc:docMk/>
            <pc:sldMk cId="0" sldId="279"/>
            <ac:spMk id="298" creationId="{00000000-0000-0000-0000-000000000000}"/>
          </ac:spMkLst>
        </pc:spChg>
        <pc:spChg chg="mod">
          <ac:chgData name="Kris Herman" userId="ebb3455e-9ef8-4c5a-a8c2-450eea55e30b" providerId="ADAL" clId="{E5FA8FD4-D35B-479E-A075-3CDE6D3D307F}" dt="2021-02-22T22:44:05.323" v="150" actId="1035"/>
          <ac:spMkLst>
            <pc:docMk/>
            <pc:sldMk cId="0" sldId="279"/>
            <ac:spMk id="299" creationId="{00000000-0000-0000-0000-000000000000}"/>
          </ac:spMkLst>
        </pc:spChg>
        <pc:spChg chg="mod">
          <ac:chgData name="Kris Herman" userId="ebb3455e-9ef8-4c5a-a8c2-450eea55e30b" providerId="ADAL" clId="{E5FA8FD4-D35B-479E-A075-3CDE6D3D307F}" dt="2021-02-22T22:44:05.323" v="150" actId="1035"/>
          <ac:spMkLst>
            <pc:docMk/>
            <pc:sldMk cId="0" sldId="279"/>
            <ac:spMk id="301" creationId="{00000000-0000-0000-0000-000000000000}"/>
          </ac:spMkLst>
        </pc:spChg>
        <pc:spChg chg="mod">
          <ac:chgData name="Kris Herman" userId="ebb3455e-9ef8-4c5a-a8c2-450eea55e30b" providerId="ADAL" clId="{E5FA8FD4-D35B-479E-A075-3CDE6D3D307F}" dt="2021-02-22T22:44:05.323" v="150" actId="1035"/>
          <ac:spMkLst>
            <pc:docMk/>
            <pc:sldMk cId="0" sldId="279"/>
            <ac:spMk id="319" creationId="{00000000-0000-0000-0000-000000000000}"/>
          </ac:spMkLst>
        </pc:spChg>
        <pc:grpChg chg="mod">
          <ac:chgData name="Kris Herman" userId="ebb3455e-9ef8-4c5a-a8c2-450eea55e30b" providerId="ADAL" clId="{E5FA8FD4-D35B-479E-A075-3CDE6D3D307F}" dt="2021-02-22T22:44:05.323" v="150" actId="1035"/>
          <ac:grpSpMkLst>
            <pc:docMk/>
            <pc:sldMk cId="0" sldId="279"/>
            <ac:grpSpMk id="302" creationId="{00000000-0000-0000-0000-000000000000}"/>
          </ac:grpSpMkLst>
        </pc:grpChg>
        <pc:grpChg chg="mod">
          <ac:chgData name="Kris Herman" userId="ebb3455e-9ef8-4c5a-a8c2-450eea55e30b" providerId="ADAL" clId="{E5FA8FD4-D35B-479E-A075-3CDE6D3D307F}" dt="2021-02-22T22:44:05.323" v="150" actId="1035"/>
          <ac:grpSpMkLst>
            <pc:docMk/>
            <pc:sldMk cId="0" sldId="279"/>
            <ac:grpSpMk id="320" creationId="{00000000-0000-0000-0000-000000000000}"/>
          </ac:grpSpMkLst>
        </pc:grpChg>
        <pc:grpChg chg="mod">
          <ac:chgData name="Kris Herman" userId="ebb3455e-9ef8-4c5a-a8c2-450eea55e30b" providerId="ADAL" clId="{E5FA8FD4-D35B-479E-A075-3CDE6D3D307F}" dt="2021-02-22T22:44:05.323" v="150" actId="1035"/>
          <ac:grpSpMkLst>
            <pc:docMk/>
            <pc:sldMk cId="0" sldId="279"/>
            <ac:grpSpMk id="331" creationId="{00000000-0000-0000-0000-000000000000}"/>
          </ac:grpSpMkLst>
        </pc:grpChg>
        <pc:grpChg chg="mod">
          <ac:chgData name="Kris Herman" userId="ebb3455e-9ef8-4c5a-a8c2-450eea55e30b" providerId="ADAL" clId="{E5FA8FD4-D35B-479E-A075-3CDE6D3D307F}" dt="2021-02-22T22:44:05.323" v="150" actId="1035"/>
          <ac:grpSpMkLst>
            <pc:docMk/>
            <pc:sldMk cId="0" sldId="279"/>
            <ac:grpSpMk id="348" creationId="{00000000-0000-0000-0000-000000000000}"/>
          </ac:grpSpMkLst>
        </pc:grpChg>
        <pc:picChg chg="add mod">
          <ac:chgData name="Kris Herman" userId="ebb3455e-9ef8-4c5a-a8c2-450eea55e30b" providerId="ADAL" clId="{E5FA8FD4-D35B-479E-A075-3CDE6D3D307F}" dt="2021-02-22T22:44:24.646" v="153" actId="14100"/>
          <ac:picMkLst>
            <pc:docMk/>
            <pc:sldMk cId="0" sldId="279"/>
            <ac:picMk id="2" creationId="{56940B75-BA2C-475C-896B-F5089E3360F7}"/>
          </ac:picMkLst>
        </pc:picChg>
      </pc:sldChg>
      <pc:sldChg chg="addSp delSp modSp mod">
        <pc:chgData name="Kris Herman" userId="ebb3455e-9ef8-4c5a-a8c2-450eea55e30b" providerId="ADAL" clId="{E5FA8FD4-D35B-479E-A075-3CDE6D3D307F}" dt="2021-02-23T19:50:11.593" v="410" actId="688"/>
        <pc:sldMkLst>
          <pc:docMk/>
          <pc:sldMk cId="0" sldId="282"/>
        </pc:sldMkLst>
        <pc:spChg chg="mod">
          <ac:chgData name="Kris Herman" userId="ebb3455e-9ef8-4c5a-a8c2-450eea55e30b" providerId="ADAL" clId="{E5FA8FD4-D35B-479E-A075-3CDE6D3D307F}" dt="2021-02-22T23:02:52.271" v="372" actId="1036"/>
          <ac:spMkLst>
            <pc:docMk/>
            <pc:sldMk cId="0" sldId="282"/>
            <ac:spMk id="381" creationId="{00000000-0000-0000-0000-000000000000}"/>
          </ac:spMkLst>
        </pc:spChg>
        <pc:spChg chg="mod">
          <ac:chgData name="Kris Herman" userId="ebb3455e-9ef8-4c5a-a8c2-450eea55e30b" providerId="ADAL" clId="{E5FA8FD4-D35B-479E-A075-3CDE6D3D307F}" dt="2021-02-22T23:02:52.271" v="372" actId="1036"/>
          <ac:spMkLst>
            <pc:docMk/>
            <pc:sldMk cId="0" sldId="282"/>
            <ac:spMk id="382" creationId="{00000000-0000-0000-0000-000000000000}"/>
          </ac:spMkLst>
        </pc:spChg>
        <pc:spChg chg="mod">
          <ac:chgData name="Kris Herman" userId="ebb3455e-9ef8-4c5a-a8c2-450eea55e30b" providerId="ADAL" clId="{E5FA8FD4-D35B-479E-A075-3CDE6D3D307F}" dt="2021-02-22T23:02:52.271" v="372" actId="1036"/>
          <ac:spMkLst>
            <pc:docMk/>
            <pc:sldMk cId="0" sldId="282"/>
            <ac:spMk id="383" creationId="{00000000-0000-0000-0000-000000000000}"/>
          </ac:spMkLst>
        </pc:spChg>
        <pc:spChg chg="mod">
          <ac:chgData name="Kris Herman" userId="ebb3455e-9ef8-4c5a-a8c2-450eea55e30b" providerId="ADAL" clId="{E5FA8FD4-D35B-479E-A075-3CDE6D3D307F}" dt="2021-02-22T23:02:52.271" v="372" actId="1036"/>
          <ac:spMkLst>
            <pc:docMk/>
            <pc:sldMk cId="0" sldId="282"/>
            <ac:spMk id="384" creationId="{00000000-0000-0000-0000-000000000000}"/>
          </ac:spMkLst>
        </pc:spChg>
        <pc:spChg chg="mod">
          <ac:chgData name="Kris Herman" userId="ebb3455e-9ef8-4c5a-a8c2-450eea55e30b" providerId="ADAL" clId="{E5FA8FD4-D35B-479E-A075-3CDE6D3D307F}" dt="2021-02-22T23:03:08.064" v="373" actId="164"/>
          <ac:spMkLst>
            <pc:docMk/>
            <pc:sldMk cId="0" sldId="282"/>
            <ac:spMk id="393" creationId="{00000000-0000-0000-0000-000000000000}"/>
          </ac:spMkLst>
        </pc:spChg>
        <pc:spChg chg="mod">
          <ac:chgData name="Kris Herman" userId="ebb3455e-9ef8-4c5a-a8c2-450eea55e30b" providerId="ADAL" clId="{E5FA8FD4-D35B-479E-A075-3CDE6D3D307F}" dt="2021-02-22T23:03:08.064" v="373" actId="164"/>
          <ac:spMkLst>
            <pc:docMk/>
            <pc:sldMk cId="0" sldId="282"/>
            <ac:spMk id="394" creationId="{00000000-0000-0000-0000-000000000000}"/>
          </ac:spMkLst>
        </pc:spChg>
        <pc:grpChg chg="add del mod">
          <ac:chgData name="Kris Herman" userId="ebb3455e-9ef8-4c5a-a8c2-450eea55e30b" providerId="ADAL" clId="{E5FA8FD4-D35B-479E-A075-3CDE6D3D307F}" dt="2021-02-22T22:47:53.596" v="161" actId="165"/>
          <ac:grpSpMkLst>
            <pc:docMk/>
            <pc:sldMk cId="0" sldId="282"/>
            <ac:grpSpMk id="2" creationId="{E465E3F2-9BFE-4EF9-AFC0-451985F1E544}"/>
          </ac:grpSpMkLst>
        </pc:grpChg>
        <pc:grpChg chg="add del mod">
          <ac:chgData name="Kris Herman" userId="ebb3455e-9ef8-4c5a-a8c2-450eea55e30b" providerId="ADAL" clId="{E5FA8FD4-D35B-479E-A075-3CDE6D3D307F}" dt="2021-02-22T22:48:32.385" v="184" actId="165"/>
          <ac:grpSpMkLst>
            <pc:docMk/>
            <pc:sldMk cId="0" sldId="282"/>
            <ac:grpSpMk id="3" creationId="{C5CA5D91-4E57-4D36-BC15-4326CB5AE211}"/>
          </ac:grpSpMkLst>
        </pc:grpChg>
        <pc:grpChg chg="add del mod">
          <ac:chgData name="Kris Herman" userId="ebb3455e-9ef8-4c5a-a8c2-450eea55e30b" providerId="ADAL" clId="{E5FA8FD4-D35B-479E-A075-3CDE6D3D307F}" dt="2021-02-22T22:49:24.511" v="194" actId="165"/>
          <ac:grpSpMkLst>
            <pc:docMk/>
            <pc:sldMk cId="0" sldId="282"/>
            <ac:grpSpMk id="4" creationId="{FEEEC86D-D512-4A88-A5C4-2D4E6990E220}"/>
          </ac:grpSpMkLst>
        </pc:grpChg>
        <pc:grpChg chg="add mod">
          <ac:chgData name="Kris Herman" userId="ebb3455e-9ef8-4c5a-a8c2-450eea55e30b" providerId="ADAL" clId="{E5FA8FD4-D35B-479E-A075-3CDE6D3D307F}" dt="2021-02-22T22:53:27.984" v="238" actId="1037"/>
          <ac:grpSpMkLst>
            <pc:docMk/>
            <pc:sldMk cId="0" sldId="282"/>
            <ac:grpSpMk id="5" creationId="{CC818BDA-DF08-446C-B66D-FC83FF5E871B}"/>
          </ac:grpSpMkLst>
        </pc:grpChg>
        <pc:grpChg chg="add mod">
          <ac:chgData name="Kris Herman" userId="ebb3455e-9ef8-4c5a-a8c2-450eea55e30b" providerId="ADAL" clId="{E5FA8FD4-D35B-479E-A075-3CDE6D3D307F}" dt="2021-02-23T19:50:11.593" v="410" actId="688"/>
          <ac:grpSpMkLst>
            <pc:docMk/>
            <pc:sldMk cId="0" sldId="282"/>
            <ac:grpSpMk id="6" creationId="{8391A304-433D-4CC3-9F3F-CD190F7D1D7B}"/>
          </ac:grpSpMkLst>
        </pc:grpChg>
        <pc:grpChg chg="add mod">
          <ac:chgData name="Kris Herman" userId="ebb3455e-9ef8-4c5a-a8c2-450eea55e30b" providerId="ADAL" clId="{E5FA8FD4-D35B-479E-A075-3CDE6D3D307F}" dt="2021-02-22T23:03:30.543" v="387" actId="164"/>
          <ac:grpSpMkLst>
            <pc:docMk/>
            <pc:sldMk cId="0" sldId="282"/>
            <ac:grpSpMk id="7" creationId="{198AD686-0013-43BE-849F-204D31159CAA}"/>
          </ac:grpSpMkLst>
        </pc:grpChg>
        <pc:grpChg chg="add del mod">
          <ac:chgData name="Kris Herman" userId="ebb3455e-9ef8-4c5a-a8c2-450eea55e30b" providerId="ADAL" clId="{E5FA8FD4-D35B-479E-A075-3CDE6D3D307F}" dt="2021-02-22T23:03:30.543" v="387" actId="164"/>
          <ac:grpSpMkLst>
            <pc:docMk/>
            <pc:sldMk cId="0" sldId="282"/>
            <ac:grpSpMk id="8" creationId="{C22AA0E1-7F7A-431D-B829-37C1561247A8}"/>
          </ac:grpSpMkLst>
        </pc:grpChg>
        <pc:grpChg chg="add mod">
          <ac:chgData name="Kris Herman" userId="ebb3455e-9ef8-4c5a-a8c2-450eea55e30b" providerId="ADAL" clId="{E5FA8FD4-D35B-479E-A075-3CDE6D3D307F}" dt="2021-02-22T23:03:30.543" v="387" actId="164"/>
          <ac:grpSpMkLst>
            <pc:docMk/>
            <pc:sldMk cId="0" sldId="282"/>
            <ac:grpSpMk id="9" creationId="{21806A54-D0BD-443B-82C8-430067C0BA34}"/>
          </ac:grpSpMkLst>
        </pc:grpChg>
        <pc:grpChg chg="add del mod">
          <ac:chgData name="Kris Herman" userId="ebb3455e-9ef8-4c5a-a8c2-450eea55e30b" providerId="ADAL" clId="{E5FA8FD4-D35B-479E-A075-3CDE6D3D307F}" dt="2021-02-22T22:56:28.940" v="297" actId="21"/>
          <ac:grpSpMkLst>
            <pc:docMk/>
            <pc:sldMk cId="0" sldId="282"/>
            <ac:grpSpMk id="10" creationId="{E057AEF7-BABD-4B96-A48F-96DA8731FF99}"/>
          </ac:grpSpMkLst>
        </pc:grpChg>
        <pc:grpChg chg="add mod">
          <ac:chgData name="Kris Herman" userId="ebb3455e-9ef8-4c5a-a8c2-450eea55e30b" providerId="ADAL" clId="{E5FA8FD4-D35B-479E-A075-3CDE6D3D307F}" dt="2021-02-23T19:50:03.249" v="409" actId="688"/>
          <ac:grpSpMkLst>
            <pc:docMk/>
            <pc:sldMk cId="0" sldId="282"/>
            <ac:grpSpMk id="12" creationId="{9C587FF0-D1BF-4EDB-8522-8745717B8D7F}"/>
          </ac:grpSpMkLst>
        </pc:grpChg>
        <pc:grpChg chg="add mod">
          <ac:chgData name="Kris Herman" userId="ebb3455e-9ef8-4c5a-a8c2-450eea55e30b" providerId="ADAL" clId="{E5FA8FD4-D35B-479E-A075-3CDE6D3D307F}" dt="2021-02-22T23:03:43.630" v="406" actId="1036"/>
          <ac:grpSpMkLst>
            <pc:docMk/>
            <pc:sldMk cId="0" sldId="282"/>
            <ac:grpSpMk id="13" creationId="{3EB7544E-FC7E-4F2D-8889-BF971F92D76D}"/>
          </ac:grpSpMkLst>
        </pc:grpChg>
        <pc:grpChg chg="add mod topLvl">
          <ac:chgData name="Kris Herman" userId="ebb3455e-9ef8-4c5a-a8c2-450eea55e30b" providerId="ADAL" clId="{E5FA8FD4-D35B-479E-A075-3CDE6D3D307F}" dt="2021-02-22T22:50:43.706" v="215" actId="164"/>
          <ac:grpSpMkLst>
            <pc:docMk/>
            <pc:sldMk cId="0" sldId="282"/>
            <ac:grpSpMk id="17" creationId="{011AA1F3-B71F-4077-A2EE-E8A71A87BB01}"/>
          </ac:grpSpMkLst>
        </pc:grpChg>
        <pc:grpChg chg="mod">
          <ac:chgData name="Kris Herman" userId="ebb3455e-9ef8-4c5a-a8c2-450eea55e30b" providerId="ADAL" clId="{E5FA8FD4-D35B-479E-A075-3CDE6D3D307F}" dt="2021-02-22T22:49:24.511" v="194" actId="165"/>
          <ac:grpSpMkLst>
            <pc:docMk/>
            <pc:sldMk cId="0" sldId="282"/>
            <ac:grpSpMk id="18" creationId="{AB09C7DB-4288-49A8-AA45-8A63C9EF561C}"/>
          </ac:grpSpMkLst>
        </pc:grpChg>
        <pc:grpChg chg="mod">
          <ac:chgData name="Kris Herman" userId="ebb3455e-9ef8-4c5a-a8c2-450eea55e30b" providerId="ADAL" clId="{E5FA8FD4-D35B-479E-A075-3CDE6D3D307F}" dt="2021-02-22T22:49:24.511" v="194" actId="165"/>
          <ac:grpSpMkLst>
            <pc:docMk/>
            <pc:sldMk cId="0" sldId="282"/>
            <ac:grpSpMk id="19" creationId="{D6B0B162-8D1C-4F56-817A-6D9834E370CD}"/>
          </ac:grpSpMkLst>
        </pc:grpChg>
        <pc:grpChg chg="add mod topLvl">
          <ac:chgData name="Kris Herman" userId="ebb3455e-9ef8-4c5a-a8c2-450eea55e30b" providerId="ADAL" clId="{E5FA8FD4-D35B-479E-A075-3CDE6D3D307F}" dt="2021-02-22T22:50:43.706" v="215" actId="164"/>
          <ac:grpSpMkLst>
            <pc:docMk/>
            <pc:sldMk cId="0" sldId="282"/>
            <ac:grpSpMk id="34" creationId="{C7A94AD0-C3BD-4605-9E9D-48057005907A}"/>
          </ac:grpSpMkLst>
        </pc:grpChg>
        <pc:grpChg chg="add mod topLvl">
          <ac:chgData name="Kris Herman" userId="ebb3455e-9ef8-4c5a-a8c2-450eea55e30b" providerId="ADAL" clId="{E5FA8FD4-D35B-479E-A075-3CDE6D3D307F}" dt="2021-02-22T22:50:43.706" v="215" actId="164"/>
          <ac:grpSpMkLst>
            <pc:docMk/>
            <pc:sldMk cId="0" sldId="282"/>
            <ac:grpSpMk id="45" creationId="{B09BB65F-DD05-4E40-A8A0-22B19E420BAE}"/>
          </ac:grpSpMkLst>
        </pc:grpChg>
        <pc:grpChg chg="mod">
          <ac:chgData name="Kris Herman" userId="ebb3455e-9ef8-4c5a-a8c2-450eea55e30b" providerId="ADAL" clId="{E5FA8FD4-D35B-479E-A075-3CDE6D3D307F}" dt="2021-02-22T22:49:24.511" v="194" actId="165"/>
          <ac:grpSpMkLst>
            <pc:docMk/>
            <pc:sldMk cId="0" sldId="282"/>
            <ac:grpSpMk id="46" creationId="{03A6A5DB-B605-46F8-B6BC-62E8712774D2}"/>
          </ac:grpSpMkLst>
        </pc:grpChg>
        <pc:grpChg chg="mod">
          <ac:chgData name="Kris Herman" userId="ebb3455e-9ef8-4c5a-a8c2-450eea55e30b" providerId="ADAL" clId="{E5FA8FD4-D35B-479E-A075-3CDE6D3D307F}" dt="2021-02-22T22:49:24.511" v="194" actId="165"/>
          <ac:grpSpMkLst>
            <pc:docMk/>
            <pc:sldMk cId="0" sldId="282"/>
            <ac:grpSpMk id="47" creationId="{A2A7792A-83D3-4604-B5D2-F0B0BF29E81B}"/>
          </ac:grpSpMkLst>
        </pc:grpChg>
        <pc:grpChg chg="add mod topLvl">
          <ac:chgData name="Kris Herman" userId="ebb3455e-9ef8-4c5a-a8c2-450eea55e30b" providerId="ADAL" clId="{E5FA8FD4-D35B-479E-A075-3CDE6D3D307F}" dt="2021-02-22T22:50:43.706" v="215" actId="164"/>
          <ac:grpSpMkLst>
            <pc:docMk/>
            <pc:sldMk cId="0" sldId="282"/>
            <ac:grpSpMk id="62" creationId="{09FABEB6-B6B8-42DE-8BFE-4F88F1B1AAC1}"/>
          </ac:grpSpMkLst>
        </pc:grpChg>
        <pc:grpChg chg="add mod">
          <ac:chgData name="Kris Herman" userId="ebb3455e-9ef8-4c5a-a8c2-450eea55e30b" providerId="ADAL" clId="{E5FA8FD4-D35B-479E-A075-3CDE6D3D307F}" dt="2021-02-22T22:50:35.238" v="214" actId="164"/>
          <ac:grpSpMkLst>
            <pc:docMk/>
            <pc:sldMk cId="0" sldId="282"/>
            <ac:grpSpMk id="75" creationId="{23307920-0EFB-4C75-A52C-5E2D6D491C68}"/>
          </ac:grpSpMkLst>
        </pc:grpChg>
        <pc:grpChg chg="mod">
          <ac:chgData name="Kris Herman" userId="ebb3455e-9ef8-4c5a-a8c2-450eea55e30b" providerId="ADAL" clId="{E5FA8FD4-D35B-479E-A075-3CDE6D3D307F}" dt="2021-02-22T22:48:39.514" v="185"/>
          <ac:grpSpMkLst>
            <pc:docMk/>
            <pc:sldMk cId="0" sldId="282"/>
            <ac:grpSpMk id="76" creationId="{A8AE4E65-DDE8-40A7-A205-A8A9315DA6C8}"/>
          </ac:grpSpMkLst>
        </pc:grpChg>
        <pc:grpChg chg="mod">
          <ac:chgData name="Kris Herman" userId="ebb3455e-9ef8-4c5a-a8c2-450eea55e30b" providerId="ADAL" clId="{E5FA8FD4-D35B-479E-A075-3CDE6D3D307F}" dt="2021-02-22T22:48:39.514" v="185"/>
          <ac:grpSpMkLst>
            <pc:docMk/>
            <pc:sldMk cId="0" sldId="282"/>
            <ac:grpSpMk id="77" creationId="{9415BFAE-7401-4CA8-A194-DAA21CBF8E05}"/>
          </ac:grpSpMkLst>
        </pc:grpChg>
        <pc:grpChg chg="add mod">
          <ac:chgData name="Kris Herman" userId="ebb3455e-9ef8-4c5a-a8c2-450eea55e30b" providerId="ADAL" clId="{E5FA8FD4-D35B-479E-A075-3CDE6D3D307F}" dt="2021-02-22T22:50:35.238" v="214" actId="164"/>
          <ac:grpSpMkLst>
            <pc:docMk/>
            <pc:sldMk cId="0" sldId="282"/>
            <ac:grpSpMk id="93" creationId="{6D1E4414-2E14-4995-885C-F15049C6D537}"/>
          </ac:grpSpMkLst>
        </pc:grpChg>
        <pc:grpChg chg="mod">
          <ac:chgData name="Kris Herman" userId="ebb3455e-9ef8-4c5a-a8c2-450eea55e30b" providerId="ADAL" clId="{E5FA8FD4-D35B-479E-A075-3CDE6D3D307F}" dt="2021-02-22T22:49:31.219" v="195"/>
          <ac:grpSpMkLst>
            <pc:docMk/>
            <pc:sldMk cId="0" sldId="282"/>
            <ac:grpSpMk id="94" creationId="{1D9845F5-856D-4492-B086-AE7827EDF80B}"/>
          </ac:grpSpMkLst>
        </pc:grpChg>
        <pc:grpChg chg="mod">
          <ac:chgData name="Kris Herman" userId="ebb3455e-9ef8-4c5a-a8c2-450eea55e30b" providerId="ADAL" clId="{E5FA8FD4-D35B-479E-A075-3CDE6D3D307F}" dt="2021-02-22T22:49:31.219" v="195"/>
          <ac:grpSpMkLst>
            <pc:docMk/>
            <pc:sldMk cId="0" sldId="282"/>
            <ac:grpSpMk id="95" creationId="{D1E99F52-F796-412A-9DBA-465643A59BC7}"/>
          </ac:grpSpMkLst>
        </pc:grpChg>
        <pc:grpChg chg="add mod">
          <ac:chgData name="Kris Herman" userId="ebb3455e-9ef8-4c5a-a8c2-450eea55e30b" providerId="ADAL" clId="{E5FA8FD4-D35B-479E-A075-3CDE6D3D307F}" dt="2021-02-22T22:50:35.238" v="214" actId="164"/>
          <ac:grpSpMkLst>
            <pc:docMk/>
            <pc:sldMk cId="0" sldId="282"/>
            <ac:grpSpMk id="110" creationId="{251D06D0-9C32-4CFA-A582-312ECBBC842F}"/>
          </ac:grpSpMkLst>
        </pc:grpChg>
        <pc:grpChg chg="add mod">
          <ac:chgData name="Kris Herman" userId="ebb3455e-9ef8-4c5a-a8c2-450eea55e30b" providerId="ADAL" clId="{E5FA8FD4-D35B-479E-A075-3CDE6D3D307F}" dt="2021-02-22T22:50:35.238" v="214" actId="164"/>
          <ac:grpSpMkLst>
            <pc:docMk/>
            <pc:sldMk cId="0" sldId="282"/>
            <ac:grpSpMk id="121" creationId="{12D6BF56-6AE9-43F5-A9EC-EAB3A912EB46}"/>
          </ac:grpSpMkLst>
        </pc:grpChg>
        <pc:grpChg chg="add del mod">
          <ac:chgData name="Kris Herman" userId="ebb3455e-9ef8-4c5a-a8c2-450eea55e30b" providerId="ADAL" clId="{E5FA8FD4-D35B-479E-A075-3CDE6D3D307F}" dt="2021-02-22T22:52:00.356" v="224" actId="165"/>
          <ac:grpSpMkLst>
            <pc:docMk/>
            <pc:sldMk cId="0" sldId="282"/>
            <ac:grpSpMk id="134" creationId="{64401F77-492B-4F9E-9934-EF9106F77A7F}"/>
          </ac:grpSpMkLst>
        </pc:grpChg>
        <pc:grpChg chg="mod topLvl">
          <ac:chgData name="Kris Herman" userId="ebb3455e-9ef8-4c5a-a8c2-450eea55e30b" providerId="ADAL" clId="{E5FA8FD4-D35B-479E-A075-3CDE6D3D307F}" dt="2021-02-22T23:03:30.543" v="387" actId="164"/>
          <ac:grpSpMkLst>
            <pc:docMk/>
            <pc:sldMk cId="0" sldId="282"/>
            <ac:grpSpMk id="135" creationId="{E537BB80-4383-4739-82F5-151B6EFD12DE}"/>
          </ac:grpSpMkLst>
        </pc:grpChg>
        <pc:grpChg chg="mod topLvl">
          <ac:chgData name="Kris Herman" userId="ebb3455e-9ef8-4c5a-a8c2-450eea55e30b" providerId="ADAL" clId="{E5FA8FD4-D35B-479E-A075-3CDE6D3D307F}" dt="2021-02-22T23:03:30.543" v="387" actId="164"/>
          <ac:grpSpMkLst>
            <pc:docMk/>
            <pc:sldMk cId="0" sldId="282"/>
            <ac:grpSpMk id="136" creationId="{A4AC9BB0-702B-43B5-8F7C-8749582F79DD}"/>
          </ac:grpSpMkLst>
        </pc:grpChg>
        <pc:grpChg chg="add del mod">
          <ac:chgData name="Kris Herman" userId="ebb3455e-9ef8-4c5a-a8c2-450eea55e30b" providerId="ADAL" clId="{E5FA8FD4-D35B-479E-A075-3CDE6D3D307F}" dt="2021-02-22T22:51:36.202" v="223" actId="165"/>
          <ac:grpSpMkLst>
            <pc:docMk/>
            <pc:sldMk cId="0" sldId="282"/>
            <ac:grpSpMk id="151" creationId="{4CB91FF0-6B98-4DE0-85C4-249F2591A8D2}"/>
          </ac:grpSpMkLst>
        </pc:grpChg>
        <pc:grpChg chg="mod topLvl">
          <ac:chgData name="Kris Herman" userId="ebb3455e-9ef8-4c5a-a8c2-450eea55e30b" providerId="ADAL" clId="{E5FA8FD4-D35B-479E-A075-3CDE6D3D307F}" dt="2021-02-22T23:03:30.543" v="387" actId="164"/>
          <ac:grpSpMkLst>
            <pc:docMk/>
            <pc:sldMk cId="0" sldId="282"/>
            <ac:grpSpMk id="152" creationId="{DE639268-651F-44AF-83AD-819928548FE2}"/>
          </ac:grpSpMkLst>
        </pc:grpChg>
        <pc:grpChg chg="mod topLvl">
          <ac:chgData name="Kris Herman" userId="ebb3455e-9ef8-4c5a-a8c2-450eea55e30b" providerId="ADAL" clId="{E5FA8FD4-D35B-479E-A075-3CDE6D3D307F}" dt="2021-02-22T23:03:30.543" v="387" actId="164"/>
          <ac:grpSpMkLst>
            <pc:docMk/>
            <pc:sldMk cId="0" sldId="282"/>
            <ac:grpSpMk id="153" creationId="{FDC92868-9B7E-41BE-A7B6-9B86FA7B0995}"/>
          </ac:grpSpMkLst>
        </pc:grpChg>
        <pc:grpChg chg="add del mod">
          <ac:chgData name="Kris Herman" userId="ebb3455e-9ef8-4c5a-a8c2-450eea55e30b" providerId="ADAL" clId="{E5FA8FD4-D35B-479E-A075-3CDE6D3D307F}" dt="2021-02-22T22:51:24.778" v="221" actId="165"/>
          <ac:grpSpMkLst>
            <pc:docMk/>
            <pc:sldMk cId="0" sldId="282"/>
            <ac:grpSpMk id="168" creationId="{E56993BE-ED2C-4AE1-85C7-195E94D2316F}"/>
          </ac:grpSpMkLst>
        </pc:grpChg>
        <pc:grpChg chg="add del mod">
          <ac:chgData name="Kris Herman" userId="ebb3455e-9ef8-4c5a-a8c2-450eea55e30b" providerId="ADAL" clId="{E5FA8FD4-D35B-479E-A075-3CDE6D3D307F}" dt="2021-02-22T22:51:29.566" v="222" actId="165"/>
          <ac:grpSpMkLst>
            <pc:docMk/>
            <pc:sldMk cId="0" sldId="282"/>
            <ac:grpSpMk id="179" creationId="{A8AD31B4-0E9D-4F06-86CD-C12CD632AF43}"/>
          </ac:grpSpMkLst>
        </pc:grpChg>
        <pc:grpChg chg="add mod">
          <ac:chgData name="Kris Herman" userId="ebb3455e-9ef8-4c5a-a8c2-450eea55e30b" providerId="ADAL" clId="{E5FA8FD4-D35B-479E-A075-3CDE6D3D307F}" dt="2021-02-22T23:03:08.064" v="373" actId="164"/>
          <ac:grpSpMkLst>
            <pc:docMk/>
            <pc:sldMk cId="0" sldId="282"/>
            <ac:grpSpMk id="194" creationId="{51DF8B10-C8D8-406E-9086-7DC6ADDACA37}"/>
          </ac:grpSpMkLst>
        </pc:grpChg>
        <pc:grpChg chg="add mod">
          <ac:chgData name="Kris Herman" userId="ebb3455e-9ef8-4c5a-a8c2-450eea55e30b" providerId="ADAL" clId="{E5FA8FD4-D35B-479E-A075-3CDE6D3D307F}" dt="2021-02-22T23:03:08.064" v="373" actId="164"/>
          <ac:grpSpMkLst>
            <pc:docMk/>
            <pc:sldMk cId="0" sldId="282"/>
            <ac:grpSpMk id="202" creationId="{07A67E55-D8C3-4D9E-BBBA-480B207ECD7F}"/>
          </ac:grpSpMkLst>
        </pc:grpChg>
        <pc:grpChg chg="add mod">
          <ac:chgData name="Kris Herman" userId="ebb3455e-9ef8-4c5a-a8c2-450eea55e30b" providerId="ADAL" clId="{E5FA8FD4-D35B-479E-A075-3CDE6D3D307F}" dt="2021-02-22T23:03:08.064" v="373" actId="164"/>
          <ac:grpSpMkLst>
            <pc:docMk/>
            <pc:sldMk cId="0" sldId="282"/>
            <ac:grpSpMk id="210" creationId="{9895481D-FA2F-4ECE-AD29-C8D22416CA3B}"/>
          </ac:grpSpMkLst>
        </pc:grpChg>
        <pc:grpChg chg="add mod">
          <ac:chgData name="Kris Herman" userId="ebb3455e-9ef8-4c5a-a8c2-450eea55e30b" providerId="ADAL" clId="{E5FA8FD4-D35B-479E-A075-3CDE6D3D307F}" dt="2021-02-22T23:03:08.064" v="373" actId="164"/>
          <ac:grpSpMkLst>
            <pc:docMk/>
            <pc:sldMk cId="0" sldId="282"/>
            <ac:grpSpMk id="218" creationId="{CA3007FF-DA13-4327-930B-ADB992EE5EC0}"/>
          </ac:grpSpMkLst>
        </pc:grpChg>
        <pc:grpChg chg="add mod">
          <ac:chgData name="Kris Herman" userId="ebb3455e-9ef8-4c5a-a8c2-450eea55e30b" providerId="ADAL" clId="{E5FA8FD4-D35B-479E-A075-3CDE6D3D307F}" dt="2021-02-22T23:03:08.064" v="373" actId="164"/>
          <ac:grpSpMkLst>
            <pc:docMk/>
            <pc:sldMk cId="0" sldId="282"/>
            <ac:grpSpMk id="226" creationId="{D2B8A50E-EA65-4977-ABDC-F8BEA54D38A0}"/>
          </ac:grpSpMkLst>
        </pc:grpChg>
        <pc:grpChg chg="add mod">
          <ac:chgData name="Kris Herman" userId="ebb3455e-9ef8-4c5a-a8c2-450eea55e30b" providerId="ADAL" clId="{E5FA8FD4-D35B-479E-A075-3CDE6D3D307F}" dt="2021-02-22T23:03:30.543" v="387" actId="164"/>
          <ac:grpSpMkLst>
            <pc:docMk/>
            <pc:sldMk cId="0" sldId="282"/>
            <ac:grpSpMk id="233" creationId="{D3D5D8AA-4D2A-48E1-838D-06BDCB016D43}"/>
          </ac:grpSpMkLst>
        </pc:grpChg>
        <pc:grpChg chg="add mod">
          <ac:chgData name="Kris Herman" userId="ebb3455e-9ef8-4c5a-a8c2-450eea55e30b" providerId="ADAL" clId="{E5FA8FD4-D35B-479E-A075-3CDE6D3D307F}" dt="2021-02-22T23:03:08.064" v="373" actId="164"/>
          <ac:grpSpMkLst>
            <pc:docMk/>
            <pc:sldMk cId="0" sldId="282"/>
            <ac:grpSpMk id="239" creationId="{29F52C98-76E4-465C-B53B-2BB23214A95E}"/>
          </ac:grpSpMkLst>
        </pc:grpChg>
        <pc:grpChg chg="add mod">
          <ac:chgData name="Kris Herman" userId="ebb3455e-9ef8-4c5a-a8c2-450eea55e30b" providerId="ADAL" clId="{E5FA8FD4-D35B-479E-A075-3CDE6D3D307F}" dt="2021-02-22T23:03:08.064" v="373" actId="164"/>
          <ac:grpSpMkLst>
            <pc:docMk/>
            <pc:sldMk cId="0" sldId="282"/>
            <ac:grpSpMk id="245" creationId="{4F88B41B-43D9-4CEE-9930-E84B9495B1A1}"/>
          </ac:grpSpMkLst>
        </pc:grpChg>
        <pc:picChg chg="add mod">
          <ac:chgData name="Kris Herman" userId="ebb3455e-9ef8-4c5a-a8c2-450eea55e30b" providerId="ADAL" clId="{E5FA8FD4-D35B-479E-A075-3CDE6D3D307F}" dt="2021-02-22T23:03:08.064" v="373" actId="164"/>
          <ac:picMkLst>
            <pc:docMk/>
            <pc:sldMk cId="0" sldId="282"/>
            <ac:picMk id="11" creationId="{C1FC5BC3-FB11-4805-84F1-532ADE2AD7AD}"/>
          </ac:picMkLst>
        </pc:picChg>
        <pc:picChg chg="mod">
          <ac:chgData name="Kris Herman" userId="ebb3455e-9ef8-4c5a-a8c2-450eea55e30b" providerId="ADAL" clId="{E5FA8FD4-D35B-479E-A075-3CDE6D3D307F}" dt="2021-02-22T22:49:24.511" v="194" actId="165"/>
          <ac:picMkLst>
            <pc:docMk/>
            <pc:sldMk cId="0" sldId="282"/>
            <ac:picMk id="20" creationId="{C9ABA04B-DCC5-427E-A774-BBB96E58058E}"/>
          </ac:picMkLst>
        </pc:picChg>
        <pc:picChg chg="mod">
          <ac:chgData name="Kris Herman" userId="ebb3455e-9ef8-4c5a-a8c2-450eea55e30b" providerId="ADAL" clId="{E5FA8FD4-D35B-479E-A075-3CDE6D3D307F}" dt="2021-02-22T22:49:24.511" v="194" actId="165"/>
          <ac:picMkLst>
            <pc:docMk/>
            <pc:sldMk cId="0" sldId="282"/>
            <ac:picMk id="21" creationId="{3410D908-7EEB-4260-89D3-10ECCB0EE28F}"/>
          </ac:picMkLst>
        </pc:picChg>
        <pc:picChg chg="mod">
          <ac:chgData name="Kris Herman" userId="ebb3455e-9ef8-4c5a-a8c2-450eea55e30b" providerId="ADAL" clId="{E5FA8FD4-D35B-479E-A075-3CDE6D3D307F}" dt="2021-02-22T22:49:24.511" v="194" actId="165"/>
          <ac:picMkLst>
            <pc:docMk/>
            <pc:sldMk cId="0" sldId="282"/>
            <ac:picMk id="22" creationId="{31ABE4C1-701D-461E-9867-C5B76A0492F6}"/>
          </ac:picMkLst>
        </pc:picChg>
        <pc:picChg chg="mod">
          <ac:chgData name="Kris Herman" userId="ebb3455e-9ef8-4c5a-a8c2-450eea55e30b" providerId="ADAL" clId="{E5FA8FD4-D35B-479E-A075-3CDE6D3D307F}" dt="2021-02-22T22:49:24.511" v="194" actId="165"/>
          <ac:picMkLst>
            <pc:docMk/>
            <pc:sldMk cId="0" sldId="282"/>
            <ac:picMk id="23" creationId="{11F80BD0-8BBE-421F-9544-D7188D5B764A}"/>
          </ac:picMkLst>
        </pc:picChg>
        <pc:picChg chg="mod">
          <ac:chgData name="Kris Herman" userId="ebb3455e-9ef8-4c5a-a8c2-450eea55e30b" providerId="ADAL" clId="{E5FA8FD4-D35B-479E-A075-3CDE6D3D307F}" dt="2021-02-22T22:49:24.511" v="194" actId="165"/>
          <ac:picMkLst>
            <pc:docMk/>
            <pc:sldMk cId="0" sldId="282"/>
            <ac:picMk id="24" creationId="{7EF91D78-0C52-4E89-B015-5B1DA1337364}"/>
          </ac:picMkLst>
        </pc:picChg>
        <pc:picChg chg="mod">
          <ac:chgData name="Kris Herman" userId="ebb3455e-9ef8-4c5a-a8c2-450eea55e30b" providerId="ADAL" clId="{E5FA8FD4-D35B-479E-A075-3CDE6D3D307F}" dt="2021-02-22T22:49:24.511" v="194" actId="165"/>
          <ac:picMkLst>
            <pc:docMk/>
            <pc:sldMk cId="0" sldId="282"/>
            <ac:picMk id="25" creationId="{65981600-0F89-46BF-A751-094D250F1292}"/>
          </ac:picMkLst>
        </pc:picChg>
        <pc:picChg chg="mod">
          <ac:chgData name="Kris Herman" userId="ebb3455e-9ef8-4c5a-a8c2-450eea55e30b" providerId="ADAL" clId="{E5FA8FD4-D35B-479E-A075-3CDE6D3D307F}" dt="2021-02-22T22:49:24.511" v="194" actId="165"/>
          <ac:picMkLst>
            <pc:docMk/>
            <pc:sldMk cId="0" sldId="282"/>
            <ac:picMk id="26" creationId="{927336A3-8AB0-423E-94EC-C1421CE54B16}"/>
          </ac:picMkLst>
        </pc:picChg>
        <pc:picChg chg="mod">
          <ac:chgData name="Kris Herman" userId="ebb3455e-9ef8-4c5a-a8c2-450eea55e30b" providerId="ADAL" clId="{E5FA8FD4-D35B-479E-A075-3CDE6D3D307F}" dt="2021-02-22T22:49:24.511" v="194" actId="165"/>
          <ac:picMkLst>
            <pc:docMk/>
            <pc:sldMk cId="0" sldId="282"/>
            <ac:picMk id="27" creationId="{B5647572-08DE-4A70-8C88-05ED1133D479}"/>
          </ac:picMkLst>
        </pc:picChg>
        <pc:picChg chg="mod">
          <ac:chgData name="Kris Herman" userId="ebb3455e-9ef8-4c5a-a8c2-450eea55e30b" providerId="ADAL" clId="{E5FA8FD4-D35B-479E-A075-3CDE6D3D307F}" dt="2021-02-22T22:49:24.511" v="194" actId="165"/>
          <ac:picMkLst>
            <pc:docMk/>
            <pc:sldMk cId="0" sldId="282"/>
            <ac:picMk id="28" creationId="{694A587A-5075-4DE4-B056-95864D346FA7}"/>
          </ac:picMkLst>
        </pc:picChg>
        <pc:picChg chg="mod">
          <ac:chgData name="Kris Herman" userId="ebb3455e-9ef8-4c5a-a8c2-450eea55e30b" providerId="ADAL" clId="{E5FA8FD4-D35B-479E-A075-3CDE6D3D307F}" dt="2021-02-22T22:49:24.511" v="194" actId="165"/>
          <ac:picMkLst>
            <pc:docMk/>
            <pc:sldMk cId="0" sldId="282"/>
            <ac:picMk id="29" creationId="{D8726916-5C65-48CA-83A5-22A305D11E09}"/>
          </ac:picMkLst>
        </pc:picChg>
        <pc:picChg chg="mod">
          <ac:chgData name="Kris Herman" userId="ebb3455e-9ef8-4c5a-a8c2-450eea55e30b" providerId="ADAL" clId="{E5FA8FD4-D35B-479E-A075-3CDE6D3D307F}" dt="2021-02-22T22:49:24.511" v="194" actId="165"/>
          <ac:picMkLst>
            <pc:docMk/>
            <pc:sldMk cId="0" sldId="282"/>
            <ac:picMk id="30" creationId="{2CAF297D-4FCA-4515-9AD4-FADD059309AC}"/>
          </ac:picMkLst>
        </pc:picChg>
        <pc:picChg chg="mod">
          <ac:chgData name="Kris Herman" userId="ebb3455e-9ef8-4c5a-a8c2-450eea55e30b" providerId="ADAL" clId="{E5FA8FD4-D35B-479E-A075-3CDE6D3D307F}" dt="2021-02-22T22:49:24.511" v="194" actId="165"/>
          <ac:picMkLst>
            <pc:docMk/>
            <pc:sldMk cId="0" sldId="282"/>
            <ac:picMk id="31" creationId="{BB11ABA1-BB85-4C87-A22A-8E552CEFB7C8}"/>
          </ac:picMkLst>
        </pc:picChg>
        <pc:picChg chg="mod">
          <ac:chgData name="Kris Herman" userId="ebb3455e-9ef8-4c5a-a8c2-450eea55e30b" providerId="ADAL" clId="{E5FA8FD4-D35B-479E-A075-3CDE6D3D307F}" dt="2021-02-22T22:49:24.511" v="194" actId="165"/>
          <ac:picMkLst>
            <pc:docMk/>
            <pc:sldMk cId="0" sldId="282"/>
            <ac:picMk id="32" creationId="{6AC56839-352C-49AF-B011-E91EEA64F4B9}"/>
          </ac:picMkLst>
        </pc:picChg>
        <pc:picChg chg="mod">
          <ac:chgData name="Kris Herman" userId="ebb3455e-9ef8-4c5a-a8c2-450eea55e30b" providerId="ADAL" clId="{E5FA8FD4-D35B-479E-A075-3CDE6D3D307F}" dt="2021-02-22T22:49:24.511" v="194" actId="165"/>
          <ac:picMkLst>
            <pc:docMk/>
            <pc:sldMk cId="0" sldId="282"/>
            <ac:picMk id="33" creationId="{78D15A3E-A9EE-4F17-87AD-292FA1E3D882}"/>
          </ac:picMkLst>
        </pc:picChg>
        <pc:picChg chg="mod">
          <ac:chgData name="Kris Herman" userId="ebb3455e-9ef8-4c5a-a8c2-450eea55e30b" providerId="ADAL" clId="{E5FA8FD4-D35B-479E-A075-3CDE6D3D307F}" dt="2021-02-22T22:49:24.511" v="194" actId="165"/>
          <ac:picMkLst>
            <pc:docMk/>
            <pc:sldMk cId="0" sldId="282"/>
            <ac:picMk id="35" creationId="{12B7B49B-F780-4E1C-83C9-F4D1FB6C775C}"/>
          </ac:picMkLst>
        </pc:picChg>
        <pc:picChg chg="mod">
          <ac:chgData name="Kris Herman" userId="ebb3455e-9ef8-4c5a-a8c2-450eea55e30b" providerId="ADAL" clId="{E5FA8FD4-D35B-479E-A075-3CDE6D3D307F}" dt="2021-02-22T22:49:24.511" v="194" actId="165"/>
          <ac:picMkLst>
            <pc:docMk/>
            <pc:sldMk cId="0" sldId="282"/>
            <ac:picMk id="36" creationId="{A4CAEDA1-59BB-4347-BD57-CB826AAC0E58}"/>
          </ac:picMkLst>
        </pc:picChg>
        <pc:picChg chg="mod">
          <ac:chgData name="Kris Herman" userId="ebb3455e-9ef8-4c5a-a8c2-450eea55e30b" providerId="ADAL" clId="{E5FA8FD4-D35B-479E-A075-3CDE6D3D307F}" dt="2021-02-22T22:49:24.511" v="194" actId="165"/>
          <ac:picMkLst>
            <pc:docMk/>
            <pc:sldMk cId="0" sldId="282"/>
            <ac:picMk id="37" creationId="{691C43EE-F97A-41C0-9723-58B1779326B8}"/>
          </ac:picMkLst>
        </pc:picChg>
        <pc:picChg chg="mod">
          <ac:chgData name="Kris Herman" userId="ebb3455e-9ef8-4c5a-a8c2-450eea55e30b" providerId="ADAL" clId="{E5FA8FD4-D35B-479E-A075-3CDE6D3D307F}" dt="2021-02-22T22:49:24.511" v="194" actId="165"/>
          <ac:picMkLst>
            <pc:docMk/>
            <pc:sldMk cId="0" sldId="282"/>
            <ac:picMk id="38" creationId="{16447DB1-3614-475D-A983-25F65AF8E037}"/>
          </ac:picMkLst>
        </pc:picChg>
        <pc:picChg chg="mod">
          <ac:chgData name="Kris Herman" userId="ebb3455e-9ef8-4c5a-a8c2-450eea55e30b" providerId="ADAL" clId="{E5FA8FD4-D35B-479E-A075-3CDE6D3D307F}" dt="2021-02-22T22:49:24.511" v="194" actId="165"/>
          <ac:picMkLst>
            <pc:docMk/>
            <pc:sldMk cId="0" sldId="282"/>
            <ac:picMk id="39" creationId="{D036B712-1D59-4E1F-AB06-5749721BF348}"/>
          </ac:picMkLst>
        </pc:picChg>
        <pc:picChg chg="mod">
          <ac:chgData name="Kris Herman" userId="ebb3455e-9ef8-4c5a-a8c2-450eea55e30b" providerId="ADAL" clId="{E5FA8FD4-D35B-479E-A075-3CDE6D3D307F}" dt="2021-02-22T22:49:24.511" v="194" actId="165"/>
          <ac:picMkLst>
            <pc:docMk/>
            <pc:sldMk cId="0" sldId="282"/>
            <ac:picMk id="40" creationId="{801228A4-4AFC-4D82-98DA-97D846092BA0}"/>
          </ac:picMkLst>
        </pc:picChg>
        <pc:picChg chg="mod">
          <ac:chgData name="Kris Herman" userId="ebb3455e-9ef8-4c5a-a8c2-450eea55e30b" providerId="ADAL" clId="{E5FA8FD4-D35B-479E-A075-3CDE6D3D307F}" dt="2021-02-22T22:49:24.511" v="194" actId="165"/>
          <ac:picMkLst>
            <pc:docMk/>
            <pc:sldMk cId="0" sldId="282"/>
            <ac:picMk id="41" creationId="{A1A3B319-E242-4220-A8BC-DCF9A794197E}"/>
          </ac:picMkLst>
        </pc:picChg>
        <pc:picChg chg="mod">
          <ac:chgData name="Kris Herman" userId="ebb3455e-9ef8-4c5a-a8c2-450eea55e30b" providerId="ADAL" clId="{E5FA8FD4-D35B-479E-A075-3CDE6D3D307F}" dt="2021-02-22T22:49:24.511" v="194" actId="165"/>
          <ac:picMkLst>
            <pc:docMk/>
            <pc:sldMk cId="0" sldId="282"/>
            <ac:picMk id="42" creationId="{8BAA934A-1E3C-4199-96D0-16640D8B712B}"/>
          </ac:picMkLst>
        </pc:picChg>
        <pc:picChg chg="mod">
          <ac:chgData name="Kris Herman" userId="ebb3455e-9ef8-4c5a-a8c2-450eea55e30b" providerId="ADAL" clId="{E5FA8FD4-D35B-479E-A075-3CDE6D3D307F}" dt="2021-02-22T22:49:24.511" v="194" actId="165"/>
          <ac:picMkLst>
            <pc:docMk/>
            <pc:sldMk cId="0" sldId="282"/>
            <ac:picMk id="43" creationId="{DC5AA602-0A4E-49EE-9493-7044F4D5195F}"/>
          </ac:picMkLst>
        </pc:picChg>
        <pc:picChg chg="mod">
          <ac:chgData name="Kris Herman" userId="ebb3455e-9ef8-4c5a-a8c2-450eea55e30b" providerId="ADAL" clId="{E5FA8FD4-D35B-479E-A075-3CDE6D3D307F}" dt="2021-02-22T22:49:24.511" v="194" actId="165"/>
          <ac:picMkLst>
            <pc:docMk/>
            <pc:sldMk cId="0" sldId="282"/>
            <ac:picMk id="44" creationId="{F45A2FEF-5481-48E0-9C8E-34AB6D15C50C}"/>
          </ac:picMkLst>
        </pc:picChg>
        <pc:picChg chg="mod">
          <ac:chgData name="Kris Herman" userId="ebb3455e-9ef8-4c5a-a8c2-450eea55e30b" providerId="ADAL" clId="{E5FA8FD4-D35B-479E-A075-3CDE6D3D307F}" dt="2021-02-22T22:49:24.511" v="194" actId="165"/>
          <ac:picMkLst>
            <pc:docMk/>
            <pc:sldMk cId="0" sldId="282"/>
            <ac:picMk id="48" creationId="{371C3C65-3D6E-4A1C-9878-FAC703C84ABD}"/>
          </ac:picMkLst>
        </pc:picChg>
        <pc:picChg chg="mod">
          <ac:chgData name="Kris Herman" userId="ebb3455e-9ef8-4c5a-a8c2-450eea55e30b" providerId="ADAL" clId="{E5FA8FD4-D35B-479E-A075-3CDE6D3D307F}" dt="2021-02-22T22:49:24.511" v="194" actId="165"/>
          <ac:picMkLst>
            <pc:docMk/>
            <pc:sldMk cId="0" sldId="282"/>
            <ac:picMk id="49" creationId="{0391CC10-1BE9-40C9-8D5D-59AD609CA826}"/>
          </ac:picMkLst>
        </pc:picChg>
        <pc:picChg chg="mod">
          <ac:chgData name="Kris Herman" userId="ebb3455e-9ef8-4c5a-a8c2-450eea55e30b" providerId="ADAL" clId="{E5FA8FD4-D35B-479E-A075-3CDE6D3D307F}" dt="2021-02-22T22:49:24.511" v="194" actId="165"/>
          <ac:picMkLst>
            <pc:docMk/>
            <pc:sldMk cId="0" sldId="282"/>
            <ac:picMk id="50" creationId="{2F66CCBD-DEC7-4D1E-BE9E-C58A423B4DD9}"/>
          </ac:picMkLst>
        </pc:picChg>
        <pc:picChg chg="mod">
          <ac:chgData name="Kris Herman" userId="ebb3455e-9ef8-4c5a-a8c2-450eea55e30b" providerId="ADAL" clId="{E5FA8FD4-D35B-479E-A075-3CDE6D3D307F}" dt="2021-02-22T22:49:24.511" v="194" actId="165"/>
          <ac:picMkLst>
            <pc:docMk/>
            <pc:sldMk cId="0" sldId="282"/>
            <ac:picMk id="51" creationId="{C24E2A02-B105-49C1-91A0-1FA223EF2826}"/>
          </ac:picMkLst>
        </pc:picChg>
        <pc:picChg chg="mod">
          <ac:chgData name="Kris Herman" userId="ebb3455e-9ef8-4c5a-a8c2-450eea55e30b" providerId="ADAL" clId="{E5FA8FD4-D35B-479E-A075-3CDE6D3D307F}" dt="2021-02-22T22:49:24.511" v="194" actId="165"/>
          <ac:picMkLst>
            <pc:docMk/>
            <pc:sldMk cId="0" sldId="282"/>
            <ac:picMk id="52" creationId="{E54C60E9-3C64-4EAA-961D-8798697079ED}"/>
          </ac:picMkLst>
        </pc:picChg>
        <pc:picChg chg="mod">
          <ac:chgData name="Kris Herman" userId="ebb3455e-9ef8-4c5a-a8c2-450eea55e30b" providerId="ADAL" clId="{E5FA8FD4-D35B-479E-A075-3CDE6D3D307F}" dt="2021-02-22T22:49:24.511" v="194" actId="165"/>
          <ac:picMkLst>
            <pc:docMk/>
            <pc:sldMk cId="0" sldId="282"/>
            <ac:picMk id="53" creationId="{9B754FE5-26FA-423B-87AB-7BCA28D5B09B}"/>
          </ac:picMkLst>
        </pc:picChg>
        <pc:picChg chg="mod">
          <ac:chgData name="Kris Herman" userId="ebb3455e-9ef8-4c5a-a8c2-450eea55e30b" providerId="ADAL" clId="{E5FA8FD4-D35B-479E-A075-3CDE6D3D307F}" dt="2021-02-22T22:49:24.511" v="194" actId="165"/>
          <ac:picMkLst>
            <pc:docMk/>
            <pc:sldMk cId="0" sldId="282"/>
            <ac:picMk id="54" creationId="{45643BD1-8F29-43F6-9179-0E33FBA1C4E1}"/>
          </ac:picMkLst>
        </pc:picChg>
        <pc:picChg chg="mod">
          <ac:chgData name="Kris Herman" userId="ebb3455e-9ef8-4c5a-a8c2-450eea55e30b" providerId="ADAL" clId="{E5FA8FD4-D35B-479E-A075-3CDE6D3D307F}" dt="2021-02-22T22:49:24.511" v="194" actId="165"/>
          <ac:picMkLst>
            <pc:docMk/>
            <pc:sldMk cId="0" sldId="282"/>
            <ac:picMk id="55" creationId="{77C052CB-3794-4489-BAFB-75835564A362}"/>
          </ac:picMkLst>
        </pc:picChg>
        <pc:picChg chg="mod">
          <ac:chgData name="Kris Herman" userId="ebb3455e-9ef8-4c5a-a8c2-450eea55e30b" providerId="ADAL" clId="{E5FA8FD4-D35B-479E-A075-3CDE6D3D307F}" dt="2021-02-22T22:49:24.511" v="194" actId="165"/>
          <ac:picMkLst>
            <pc:docMk/>
            <pc:sldMk cId="0" sldId="282"/>
            <ac:picMk id="56" creationId="{EB9E666F-F676-4748-B82E-C96E8F66A51F}"/>
          </ac:picMkLst>
        </pc:picChg>
        <pc:picChg chg="mod">
          <ac:chgData name="Kris Herman" userId="ebb3455e-9ef8-4c5a-a8c2-450eea55e30b" providerId="ADAL" clId="{E5FA8FD4-D35B-479E-A075-3CDE6D3D307F}" dt="2021-02-22T22:49:24.511" v="194" actId="165"/>
          <ac:picMkLst>
            <pc:docMk/>
            <pc:sldMk cId="0" sldId="282"/>
            <ac:picMk id="57" creationId="{E7267446-73BC-4A11-9E14-B37B6AB408AF}"/>
          </ac:picMkLst>
        </pc:picChg>
        <pc:picChg chg="mod">
          <ac:chgData name="Kris Herman" userId="ebb3455e-9ef8-4c5a-a8c2-450eea55e30b" providerId="ADAL" clId="{E5FA8FD4-D35B-479E-A075-3CDE6D3D307F}" dt="2021-02-22T22:49:24.511" v="194" actId="165"/>
          <ac:picMkLst>
            <pc:docMk/>
            <pc:sldMk cId="0" sldId="282"/>
            <ac:picMk id="58" creationId="{04D4C84C-E575-4D86-A5FB-B33AFEB02549}"/>
          </ac:picMkLst>
        </pc:picChg>
        <pc:picChg chg="mod">
          <ac:chgData name="Kris Herman" userId="ebb3455e-9ef8-4c5a-a8c2-450eea55e30b" providerId="ADAL" clId="{E5FA8FD4-D35B-479E-A075-3CDE6D3D307F}" dt="2021-02-22T22:49:24.511" v="194" actId="165"/>
          <ac:picMkLst>
            <pc:docMk/>
            <pc:sldMk cId="0" sldId="282"/>
            <ac:picMk id="59" creationId="{B8861650-52FF-4EA4-9FA4-7D9CE01FC708}"/>
          </ac:picMkLst>
        </pc:picChg>
        <pc:picChg chg="mod">
          <ac:chgData name="Kris Herman" userId="ebb3455e-9ef8-4c5a-a8c2-450eea55e30b" providerId="ADAL" clId="{E5FA8FD4-D35B-479E-A075-3CDE6D3D307F}" dt="2021-02-22T22:49:24.511" v="194" actId="165"/>
          <ac:picMkLst>
            <pc:docMk/>
            <pc:sldMk cId="0" sldId="282"/>
            <ac:picMk id="60" creationId="{B7E25D19-36CB-4FEC-AD17-4841A78B9BBB}"/>
          </ac:picMkLst>
        </pc:picChg>
        <pc:picChg chg="mod">
          <ac:chgData name="Kris Herman" userId="ebb3455e-9ef8-4c5a-a8c2-450eea55e30b" providerId="ADAL" clId="{E5FA8FD4-D35B-479E-A075-3CDE6D3D307F}" dt="2021-02-22T22:49:24.511" v="194" actId="165"/>
          <ac:picMkLst>
            <pc:docMk/>
            <pc:sldMk cId="0" sldId="282"/>
            <ac:picMk id="61" creationId="{FDEF1A4E-6532-43B4-BFE2-A83C78E7EDD7}"/>
          </ac:picMkLst>
        </pc:picChg>
        <pc:picChg chg="mod">
          <ac:chgData name="Kris Herman" userId="ebb3455e-9ef8-4c5a-a8c2-450eea55e30b" providerId="ADAL" clId="{E5FA8FD4-D35B-479E-A075-3CDE6D3D307F}" dt="2021-02-22T22:49:24.511" v="194" actId="165"/>
          <ac:picMkLst>
            <pc:docMk/>
            <pc:sldMk cId="0" sldId="282"/>
            <ac:picMk id="63" creationId="{17A65299-2CE5-4FA0-899A-4463E4716E87}"/>
          </ac:picMkLst>
        </pc:picChg>
        <pc:picChg chg="mod">
          <ac:chgData name="Kris Herman" userId="ebb3455e-9ef8-4c5a-a8c2-450eea55e30b" providerId="ADAL" clId="{E5FA8FD4-D35B-479E-A075-3CDE6D3D307F}" dt="2021-02-22T22:49:24.511" v="194" actId="165"/>
          <ac:picMkLst>
            <pc:docMk/>
            <pc:sldMk cId="0" sldId="282"/>
            <ac:picMk id="64" creationId="{DD084E6D-F8C4-4E7C-9207-19338D14C024}"/>
          </ac:picMkLst>
        </pc:picChg>
        <pc:picChg chg="mod">
          <ac:chgData name="Kris Herman" userId="ebb3455e-9ef8-4c5a-a8c2-450eea55e30b" providerId="ADAL" clId="{E5FA8FD4-D35B-479E-A075-3CDE6D3D307F}" dt="2021-02-22T22:49:24.511" v="194" actId="165"/>
          <ac:picMkLst>
            <pc:docMk/>
            <pc:sldMk cId="0" sldId="282"/>
            <ac:picMk id="65" creationId="{EB642EF2-CDC8-4E1C-B442-7CDCCCC22135}"/>
          </ac:picMkLst>
        </pc:picChg>
        <pc:picChg chg="mod">
          <ac:chgData name="Kris Herman" userId="ebb3455e-9ef8-4c5a-a8c2-450eea55e30b" providerId="ADAL" clId="{E5FA8FD4-D35B-479E-A075-3CDE6D3D307F}" dt="2021-02-22T22:49:24.511" v="194" actId="165"/>
          <ac:picMkLst>
            <pc:docMk/>
            <pc:sldMk cId="0" sldId="282"/>
            <ac:picMk id="66" creationId="{C305AB06-DE0E-4357-BCEA-9BCDB2317EA9}"/>
          </ac:picMkLst>
        </pc:picChg>
        <pc:picChg chg="mod">
          <ac:chgData name="Kris Herman" userId="ebb3455e-9ef8-4c5a-a8c2-450eea55e30b" providerId="ADAL" clId="{E5FA8FD4-D35B-479E-A075-3CDE6D3D307F}" dt="2021-02-22T22:49:24.511" v="194" actId="165"/>
          <ac:picMkLst>
            <pc:docMk/>
            <pc:sldMk cId="0" sldId="282"/>
            <ac:picMk id="67" creationId="{6BF1B302-25E8-4C69-9DAF-868BC9B4A5E8}"/>
          </ac:picMkLst>
        </pc:picChg>
        <pc:picChg chg="mod">
          <ac:chgData name="Kris Herman" userId="ebb3455e-9ef8-4c5a-a8c2-450eea55e30b" providerId="ADAL" clId="{E5FA8FD4-D35B-479E-A075-3CDE6D3D307F}" dt="2021-02-22T22:49:24.511" v="194" actId="165"/>
          <ac:picMkLst>
            <pc:docMk/>
            <pc:sldMk cId="0" sldId="282"/>
            <ac:picMk id="68" creationId="{0E412D24-4EEB-41C0-A505-254E2DBD19DA}"/>
          </ac:picMkLst>
        </pc:picChg>
        <pc:picChg chg="mod">
          <ac:chgData name="Kris Herman" userId="ebb3455e-9ef8-4c5a-a8c2-450eea55e30b" providerId="ADAL" clId="{E5FA8FD4-D35B-479E-A075-3CDE6D3D307F}" dt="2021-02-22T22:49:24.511" v="194" actId="165"/>
          <ac:picMkLst>
            <pc:docMk/>
            <pc:sldMk cId="0" sldId="282"/>
            <ac:picMk id="69" creationId="{AC387E07-CEA7-40CF-8718-0F964061D452}"/>
          </ac:picMkLst>
        </pc:picChg>
        <pc:picChg chg="mod">
          <ac:chgData name="Kris Herman" userId="ebb3455e-9ef8-4c5a-a8c2-450eea55e30b" providerId="ADAL" clId="{E5FA8FD4-D35B-479E-A075-3CDE6D3D307F}" dt="2021-02-22T22:49:24.511" v="194" actId="165"/>
          <ac:picMkLst>
            <pc:docMk/>
            <pc:sldMk cId="0" sldId="282"/>
            <ac:picMk id="70" creationId="{82CABCC7-8662-4A75-835D-00B016590477}"/>
          </ac:picMkLst>
        </pc:picChg>
        <pc:picChg chg="mod">
          <ac:chgData name="Kris Herman" userId="ebb3455e-9ef8-4c5a-a8c2-450eea55e30b" providerId="ADAL" clId="{E5FA8FD4-D35B-479E-A075-3CDE6D3D307F}" dt="2021-02-22T22:49:24.511" v="194" actId="165"/>
          <ac:picMkLst>
            <pc:docMk/>
            <pc:sldMk cId="0" sldId="282"/>
            <ac:picMk id="71" creationId="{93781FE9-320B-4498-A4C4-351AE6BBD3AB}"/>
          </ac:picMkLst>
        </pc:picChg>
        <pc:picChg chg="mod">
          <ac:chgData name="Kris Herman" userId="ebb3455e-9ef8-4c5a-a8c2-450eea55e30b" providerId="ADAL" clId="{E5FA8FD4-D35B-479E-A075-3CDE6D3D307F}" dt="2021-02-22T22:49:24.511" v="194" actId="165"/>
          <ac:picMkLst>
            <pc:docMk/>
            <pc:sldMk cId="0" sldId="282"/>
            <ac:picMk id="72" creationId="{AEFAB57E-76A7-4A34-8A25-C2A910835F24}"/>
          </ac:picMkLst>
        </pc:picChg>
        <pc:picChg chg="mod">
          <ac:chgData name="Kris Herman" userId="ebb3455e-9ef8-4c5a-a8c2-450eea55e30b" providerId="ADAL" clId="{E5FA8FD4-D35B-479E-A075-3CDE6D3D307F}" dt="2021-02-22T22:48:39.514" v="185"/>
          <ac:picMkLst>
            <pc:docMk/>
            <pc:sldMk cId="0" sldId="282"/>
            <ac:picMk id="78" creationId="{A633822B-6F55-4F70-983E-DF406774D6B0}"/>
          </ac:picMkLst>
        </pc:picChg>
        <pc:picChg chg="mod">
          <ac:chgData name="Kris Herman" userId="ebb3455e-9ef8-4c5a-a8c2-450eea55e30b" providerId="ADAL" clId="{E5FA8FD4-D35B-479E-A075-3CDE6D3D307F}" dt="2021-02-22T22:48:39.514" v="185"/>
          <ac:picMkLst>
            <pc:docMk/>
            <pc:sldMk cId="0" sldId="282"/>
            <ac:picMk id="79" creationId="{FB3150AF-3A91-4E69-A775-88598D193CC2}"/>
          </ac:picMkLst>
        </pc:picChg>
        <pc:picChg chg="mod">
          <ac:chgData name="Kris Herman" userId="ebb3455e-9ef8-4c5a-a8c2-450eea55e30b" providerId="ADAL" clId="{E5FA8FD4-D35B-479E-A075-3CDE6D3D307F}" dt="2021-02-22T22:48:39.514" v="185"/>
          <ac:picMkLst>
            <pc:docMk/>
            <pc:sldMk cId="0" sldId="282"/>
            <ac:picMk id="80" creationId="{E8291D7F-D846-45FD-8326-D251F07AAF85}"/>
          </ac:picMkLst>
        </pc:picChg>
        <pc:picChg chg="mod">
          <ac:chgData name="Kris Herman" userId="ebb3455e-9ef8-4c5a-a8c2-450eea55e30b" providerId="ADAL" clId="{E5FA8FD4-D35B-479E-A075-3CDE6D3D307F}" dt="2021-02-22T22:48:39.514" v="185"/>
          <ac:picMkLst>
            <pc:docMk/>
            <pc:sldMk cId="0" sldId="282"/>
            <ac:picMk id="81" creationId="{C5B39C25-E8BB-4647-8DA7-D12E71510DF6}"/>
          </ac:picMkLst>
        </pc:picChg>
        <pc:picChg chg="mod">
          <ac:chgData name="Kris Herman" userId="ebb3455e-9ef8-4c5a-a8c2-450eea55e30b" providerId="ADAL" clId="{E5FA8FD4-D35B-479E-A075-3CDE6D3D307F}" dt="2021-02-22T22:48:39.514" v="185"/>
          <ac:picMkLst>
            <pc:docMk/>
            <pc:sldMk cId="0" sldId="282"/>
            <ac:picMk id="82" creationId="{37E54911-6EE0-48C4-88DF-BB5B3A45193C}"/>
          </ac:picMkLst>
        </pc:picChg>
        <pc:picChg chg="mod">
          <ac:chgData name="Kris Herman" userId="ebb3455e-9ef8-4c5a-a8c2-450eea55e30b" providerId="ADAL" clId="{E5FA8FD4-D35B-479E-A075-3CDE6D3D307F}" dt="2021-02-22T22:48:39.514" v="185"/>
          <ac:picMkLst>
            <pc:docMk/>
            <pc:sldMk cId="0" sldId="282"/>
            <ac:picMk id="83" creationId="{30023783-6812-4608-920F-AE1409C57497}"/>
          </ac:picMkLst>
        </pc:picChg>
        <pc:picChg chg="mod">
          <ac:chgData name="Kris Herman" userId="ebb3455e-9ef8-4c5a-a8c2-450eea55e30b" providerId="ADAL" clId="{E5FA8FD4-D35B-479E-A075-3CDE6D3D307F}" dt="2021-02-22T22:48:39.514" v="185"/>
          <ac:picMkLst>
            <pc:docMk/>
            <pc:sldMk cId="0" sldId="282"/>
            <ac:picMk id="84" creationId="{C87CC3A2-56CC-48AB-AC54-F253211AC912}"/>
          </ac:picMkLst>
        </pc:picChg>
        <pc:picChg chg="mod">
          <ac:chgData name="Kris Herman" userId="ebb3455e-9ef8-4c5a-a8c2-450eea55e30b" providerId="ADAL" clId="{E5FA8FD4-D35B-479E-A075-3CDE6D3D307F}" dt="2021-02-22T22:48:39.514" v="185"/>
          <ac:picMkLst>
            <pc:docMk/>
            <pc:sldMk cId="0" sldId="282"/>
            <ac:picMk id="85" creationId="{13ECADA6-9CC7-42B9-A51B-40D4F5D37231}"/>
          </ac:picMkLst>
        </pc:picChg>
        <pc:picChg chg="mod">
          <ac:chgData name="Kris Herman" userId="ebb3455e-9ef8-4c5a-a8c2-450eea55e30b" providerId="ADAL" clId="{E5FA8FD4-D35B-479E-A075-3CDE6D3D307F}" dt="2021-02-22T22:48:39.514" v="185"/>
          <ac:picMkLst>
            <pc:docMk/>
            <pc:sldMk cId="0" sldId="282"/>
            <ac:picMk id="86" creationId="{481775BE-BB51-43E3-98E3-38A7576E9BEF}"/>
          </ac:picMkLst>
        </pc:picChg>
        <pc:picChg chg="mod">
          <ac:chgData name="Kris Herman" userId="ebb3455e-9ef8-4c5a-a8c2-450eea55e30b" providerId="ADAL" clId="{E5FA8FD4-D35B-479E-A075-3CDE6D3D307F}" dt="2021-02-22T22:48:39.514" v="185"/>
          <ac:picMkLst>
            <pc:docMk/>
            <pc:sldMk cId="0" sldId="282"/>
            <ac:picMk id="87" creationId="{D6862A3D-C7CC-4105-87EC-50FD7BD93CF0}"/>
          </ac:picMkLst>
        </pc:picChg>
        <pc:picChg chg="mod">
          <ac:chgData name="Kris Herman" userId="ebb3455e-9ef8-4c5a-a8c2-450eea55e30b" providerId="ADAL" clId="{E5FA8FD4-D35B-479E-A075-3CDE6D3D307F}" dt="2021-02-22T22:48:39.514" v="185"/>
          <ac:picMkLst>
            <pc:docMk/>
            <pc:sldMk cId="0" sldId="282"/>
            <ac:picMk id="88" creationId="{F8B32ADD-D6E5-42C0-B362-E052613463AB}"/>
          </ac:picMkLst>
        </pc:picChg>
        <pc:picChg chg="mod">
          <ac:chgData name="Kris Herman" userId="ebb3455e-9ef8-4c5a-a8c2-450eea55e30b" providerId="ADAL" clId="{E5FA8FD4-D35B-479E-A075-3CDE6D3D307F}" dt="2021-02-22T22:48:39.514" v="185"/>
          <ac:picMkLst>
            <pc:docMk/>
            <pc:sldMk cId="0" sldId="282"/>
            <ac:picMk id="89" creationId="{12215292-21ED-419D-8E50-8A1B6325FBA7}"/>
          </ac:picMkLst>
        </pc:picChg>
        <pc:picChg chg="mod">
          <ac:chgData name="Kris Herman" userId="ebb3455e-9ef8-4c5a-a8c2-450eea55e30b" providerId="ADAL" clId="{E5FA8FD4-D35B-479E-A075-3CDE6D3D307F}" dt="2021-02-22T22:48:39.514" v="185"/>
          <ac:picMkLst>
            <pc:docMk/>
            <pc:sldMk cId="0" sldId="282"/>
            <ac:picMk id="90" creationId="{9904FE46-123F-4D6E-8891-C9A0DE76998A}"/>
          </ac:picMkLst>
        </pc:picChg>
        <pc:picChg chg="mod">
          <ac:chgData name="Kris Herman" userId="ebb3455e-9ef8-4c5a-a8c2-450eea55e30b" providerId="ADAL" clId="{E5FA8FD4-D35B-479E-A075-3CDE6D3D307F}" dt="2021-02-22T22:48:39.514" v="185"/>
          <ac:picMkLst>
            <pc:docMk/>
            <pc:sldMk cId="0" sldId="282"/>
            <ac:picMk id="91" creationId="{CCD005E7-9CE1-4B06-9CEA-97A0D5E88F26}"/>
          </ac:picMkLst>
        </pc:picChg>
        <pc:picChg chg="mod">
          <ac:chgData name="Kris Herman" userId="ebb3455e-9ef8-4c5a-a8c2-450eea55e30b" providerId="ADAL" clId="{E5FA8FD4-D35B-479E-A075-3CDE6D3D307F}" dt="2021-02-22T22:49:31.219" v="195"/>
          <ac:picMkLst>
            <pc:docMk/>
            <pc:sldMk cId="0" sldId="282"/>
            <ac:picMk id="96" creationId="{B20BEF2D-147B-426E-B1E4-8AC5864E391E}"/>
          </ac:picMkLst>
        </pc:picChg>
        <pc:picChg chg="mod">
          <ac:chgData name="Kris Herman" userId="ebb3455e-9ef8-4c5a-a8c2-450eea55e30b" providerId="ADAL" clId="{E5FA8FD4-D35B-479E-A075-3CDE6D3D307F}" dt="2021-02-22T22:49:31.219" v="195"/>
          <ac:picMkLst>
            <pc:docMk/>
            <pc:sldMk cId="0" sldId="282"/>
            <ac:picMk id="97" creationId="{27463B53-24ED-40E4-ADAD-DB12BFD8E337}"/>
          </ac:picMkLst>
        </pc:picChg>
        <pc:picChg chg="mod">
          <ac:chgData name="Kris Herman" userId="ebb3455e-9ef8-4c5a-a8c2-450eea55e30b" providerId="ADAL" clId="{E5FA8FD4-D35B-479E-A075-3CDE6D3D307F}" dt="2021-02-22T22:49:31.219" v="195"/>
          <ac:picMkLst>
            <pc:docMk/>
            <pc:sldMk cId="0" sldId="282"/>
            <ac:picMk id="98" creationId="{D6C0309E-0CB2-4571-96E9-466EC956AE48}"/>
          </ac:picMkLst>
        </pc:picChg>
        <pc:picChg chg="mod">
          <ac:chgData name="Kris Herman" userId="ebb3455e-9ef8-4c5a-a8c2-450eea55e30b" providerId="ADAL" clId="{E5FA8FD4-D35B-479E-A075-3CDE6D3D307F}" dt="2021-02-22T22:49:31.219" v="195"/>
          <ac:picMkLst>
            <pc:docMk/>
            <pc:sldMk cId="0" sldId="282"/>
            <ac:picMk id="99" creationId="{C71CC70C-E491-42F1-BA0F-E8E2F0741E44}"/>
          </ac:picMkLst>
        </pc:picChg>
        <pc:picChg chg="mod">
          <ac:chgData name="Kris Herman" userId="ebb3455e-9ef8-4c5a-a8c2-450eea55e30b" providerId="ADAL" clId="{E5FA8FD4-D35B-479E-A075-3CDE6D3D307F}" dt="2021-02-22T22:49:31.219" v="195"/>
          <ac:picMkLst>
            <pc:docMk/>
            <pc:sldMk cId="0" sldId="282"/>
            <ac:picMk id="100" creationId="{3E6FE47B-6356-4575-BCF1-547B2EE6C8EC}"/>
          </ac:picMkLst>
        </pc:picChg>
        <pc:picChg chg="mod">
          <ac:chgData name="Kris Herman" userId="ebb3455e-9ef8-4c5a-a8c2-450eea55e30b" providerId="ADAL" clId="{E5FA8FD4-D35B-479E-A075-3CDE6D3D307F}" dt="2021-02-22T22:49:31.219" v="195"/>
          <ac:picMkLst>
            <pc:docMk/>
            <pc:sldMk cId="0" sldId="282"/>
            <ac:picMk id="101" creationId="{9387156B-5851-44AA-96AC-21FA4CCE9AB7}"/>
          </ac:picMkLst>
        </pc:picChg>
        <pc:picChg chg="mod">
          <ac:chgData name="Kris Herman" userId="ebb3455e-9ef8-4c5a-a8c2-450eea55e30b" providerId="ADAL" clId="{E5FA8FD4-D35B-479E-A075-3CDE6D3D307F}" dt="2021-02-22T22:49:31.219" v="195"/>
          <ac:picMkLst>
            <pc:docMk/>
            <pc:sldMk cId="0" sldId="282"/>
            <ac:picMk id="102" creationId="{311A1F8D-10D8-45DA-A2CF-FE9C4320AE8C}"/>
          </ac:picMkLst>
        </pc:picChg>
        <pc:picChg chg="mod">
          <ac:chgData name="Kris Herman" userId="ebb3455e-9ef8-4c5a-a8c2-450eea55e30b" providerId="ADAL" clId="{E5FA8FD4-D35B-479E-A075-3CDE6D3D307F}" dt="2021-02-22T22:49:31.219" v="195"/>
          <ac:picMkLst>
            <pc:docMk/>
            <pc:sldMk cId="0" sldId="282"/>
            <ac:picMk id="103" creationId="{2DC71209-C3BA-4BF8-A138-E252418FDA4B}"/>
          </ac:picMkLst>
        </pc:picChg>
        <pc:picChg chg="mod">
          <ac:chgData name="Kris Herman" userId="ebb3455e-9ef8-4c5a-a8c2-450eea55e30b" providerId="ADAL" clId="{E5FA8FD4-D35B-479E-A075-3CDE6D3D307F}" dt="2021-02-22T22:49:31.219" v="195"/>
          <ac:picMkLst>
            <pc:docMk/>
            <pc:sldMk cId="0" sldId="282"/>
            <ac:picMk id="104" creationId="{03F10746-5988-492C-A563-135F8954F1B0}"/>
          </ac:picMkLst>
        </pc:picChg>
        <pc:picChg chg="mod">
          <ac:chgData name="Kris Herman" userId="ebb3455e-9ef8-4c5a-a8c2-450eea55e30b" providerId="ADAL" clId="{E5FA8FD4-D35B-479E-A075-3CDE6D3D307F}" dt="2021-02-22T22:49:31.219" v="195"/>
          <ac:picMkLst>
            <pc:docMk/>
            <pc:sldMk cId="0" sldId="282"/>
            <ac:picMk id="105" creationId="{BB941716-3261-489C-BADA-EEE7E722A720}"/>
          </ac:picMkLst>
        </pc:picChg>
        <pc:picChg chg="mod">
          <ac:chgData name="Kris Herman" userId="ebb3455e-9ef8-4c5a-a8c2-450eea55e30b" providerId="ADAL" clId="{E5FA8FD4-D35B-479E-A075-3CDE6D3D307F}" dt="2021-02-22T22:49:31.219" v="195"/>
          <ac:picMkLst>
            <pc:docMk/>
            <pc:sldMk cId="0" sldId="282"/>
            <ac:picMk id="106" creationId="{6BFD1D67-8673-47AC-927B-507CF7B9C467}"/>
          </ac:picMkLst>
        </pc:picChg>
        <pc:picChg chg="mod">
          <ac:chgData name="Kris Herman" userId="ebb3455e-9ef8-4c5a-a8c2-450eea55e30b" providerId="ADAL" clId="{E5FA8FD4-D35B-479E-A075-3CDE6D3D307F}" dt="2021-02-22T22:49:31.219" v="195"/>
          <ac:picMkLst>
            <pc:docMk/>
            <pc:sldMk cId="0" sldId="282"/>
            <ac:picMk id="107" creationId="{E717D596-EC33-48D9-B35F-B0F1BB3CBAD8}"/>
          </ac:picMkLst>
        </pc:picChg>
        <pc:picChg chg="mod">
          <ac:chgData name="Kris Herman" userId="ebb3455e-9ef8-4c5a-a8c2-450eea55e30b" providerId="ADAL" clId="{E5FA8FD4-D35B-479E-A075-3CDE6D3D307F}" dt="2021-02-22T22:49:31.219" v="195"/>
          <ac:picMkLst>
            <pc:docMk/>
            <pc:sldMk cId="0" sldId="282"/>
            <ac:picMk id="108" creationId="{8A6A9AB5-BE46-4A1B-B9D2-0F6D25ED16A1}"/>
          </ac:picMkLst>
        </pc:picChg>
        <pc:picChg chg="mod">
          <ac:chgData name="Kris Herman" userId="ebb3455e-9ef8-4c5a-a8c2-450eea55e30b" providerId="ADAL" clId="{E5FA8FD4-D35B-479E-A075-3CDE6D3D307F}" dt="2021-02-22T22:49:31.219" v="195"/>
          <ac:picMkLst>
            <pc:docMk/>
            <pc:sldMk cId="0" sldId="282"/>
            <ac:picMk id="109" creationId="{9DEE4020-F74B-4055-9975-13596078B8D2}"/>
          </ac:picMkLst>
        </pc:picChg>
        <pc:picChg chg="mod">
          <ac:chgData name="Kris Herman" userId="ebb3455e-9ef8-4c5a-a8c2-450eea55e30b" providerId="ADAL" clId="{E5FA8FD4-D35B-479E-A075-3CDE6D3D307F}" dt="2021-02-22T22:49:50.618" v="206"/>
          <ac:picMkLst>
            <pc:docMk/>
            <pc:sldMk cId="0" sldId="282"/>
            <ac:picMk id="111" creationId="{E001FF7B-B24B-411A-A204-1D71A306B680}"/>
          </ac:picMkLst>
        </pc:picChg>
        <pc:picChg chg="mod">
          <ac:chgData name="Kris Herman" userId="ebb3455e-9ef8-4c5a-a8c2-450eea55e30b" providerId="ADAL" clId="{E5FA8FD4-D35B-479E-A075-3CDE6D3D307F}" dt="2021-02-22T22:49:50.618" v="206"/>
          <ac:picMkLst>
            <pc:docMk/>
            <pc:sldMk cId="0" sldId="282"/>
            <ac:picMk id="112" creationId="{C5023C7E-BEB1-4DA7-9257-01BE220F3C88}"/>
          </ac:picMkLst>
        </pc:picChg>
        <pc:picChg chg="mod">
          <ac:chgData name="Kris Herman" userId="ebb3455e-9ef8-4c5a-a8c2-450eea55e30b" providerId="ADAL" clId="{E5FA8FD4-D35B-479E-A075-3CDE6D3D307F}" dt="2021-02-22T22:49:50.618" v="206"/>
          <ac:picMkLst>
            <pc:docMk/>
            <pc:sldMk cId="0" sldId="282"/>
            <ac:picMk id="113" creationId="{45013F68-E1D3-40BE-B2BB-4B0BF0D8FBB8}"/>
          </ac:picMkLst>
        </pc:picChg>
        <pc:picChg chg="mod">
          <ac:chgData name="Kris Herman" userId="ebb3455e-9ef8-4c5a-a8c2-450eea55e30b" providerId="ADAL" clId="{E5FA8FD4-D35B-479E-A075-3CDE6D3D307F}" dt="2021-02-22T22:49:50.618" v="206"/>
          <ac:picMkLst>
            <pc:docMk/>
            <pc:sldMk cId="0" sldId="282"/>
            <ac:picMk id="114" creationId="{BF3AF133-C41A-43EC-9DC5-FC799691A1D6}"/>
          </ac:picMkLst>
        </pc:picChg>
        <pc:picChg chg="mod">
          <ac:chgData name="Kris Herman" userId="ebb3455e-9ef8-4c5a-a8c2-450eea55e30b" providerId="ADAL" clId="{E5FA8FD4-D35B-479E-A075-3CDE6D3D307F}" dt="2021-02-22T22:49:50.618" v="206"/>
          <ac:picMkLst>
            <pc:docMk/>
            <pc:sldMk cId="0" sldId="282"/>
            <ac:picMk id="115" creationId="{AFB671BF-225C-4244-A19A-9C777D5CB81A}"/>
          </ac:picMkLst>
        </pc:picChg>
        <pc:picChg chg="mod">
          <ac:chgData name="Kris Herman" userId="ebb3455e-9ef8-4c5a-a8c2-450eea55e30b" providerId="ADAL" clId="{E5FA8FD4-D35B-479E-A075-3CDE6D3D307F}" dt="2021-02-22T22:49:50.618" v="206"/>
          <ac:picMkLst>
            <pc:docMk/>
            <pc:sldMk cId="0" sldId="282"/>
            <ac:picMk id="116" creationId="{4014012F-7FFD-4E4B-A1AC-83350978ACA9}"/>
          </ac:picMkLst>
        </pc:picChg>
        <pc:picChg chg="mod">
          <ac:chgData name="Kris Herman" userId="ebb3455e-9ef8-4c5a-a8c2-450eea55e30b" providerId="ADAL" clId="{E5FA8FD4-D35B-479E-A075-3CDE6D3D307F}" dt="2021-02-22T22:49:50.618" v="206"/>
          <ac:picMkLst>
            <pc:docMk/>
            <pc:sldMk cId="0" sldId="282"/>
            <ac:picMk id="117" creationId="{D37B1369-E374-4FC3-A38D-32E005A3759C}"/>
          </ac:picMkLst>
        </pc:picChg>
        <pc:picChg chg="mod">
          <ac:chgData name="Kris Herman" userId="ebb3455e-9ef8-4c5a-a8c2-450eea55e30b" providerId="ADAL" clId="{E5FA8FD4-D35B-479E-A075-3CDE6D3D307F}" dt="2021-02-22T22:49:50.618" v="206"/>
          <ac:picMkLst>
            <pc:docMk/>
            <pc:sldMk cId="0" sldId="282"/>
            <ac:picMk id="118" creationId="{9DAC1261-CB26-40DE-8555-A79595C810AA}"/>
          </ac:picMkLst>
        </pc:picChg>
        <pc:picChg chg="mod">
          <ac:chgData name="Kris Herman" userId="ebb3455e-9ef8-4c5a-a8c2-450eea55e30b" providerId="ADAL" clId="{E5FA8FD4-D35B-479E-A075-3CDE6D3D307F}" dt="2021-02-22T22:49:50.618" v="206"/>
          <ac:picMkLst>
            <pc:docMk/>
            <pc:sldMk cId="0" sldId="282"/>
            <ac:picMk id="119" creationId="{C557F59E-4D56-41C5-AFBD-37256DC4A01A}"/>
          </ac:picMkLst>
        </pc:picChg>
        <pc:picChg chg="mod">
          <ac:chgData name="Kris Herman" userId="ebb3455e-9ef8-4c5a-a8c2-450eea55e30b" providerId="ADAL" clId="{E5FA8FD4-D35B-479E-A075-3CDE6D3D307F}" dt="2021-02-22T22:49:50.618" v="206"/>
          <ac:picMkLst>
            <pc:docMk/>
            <pc:sldMk cId="0" sldId="282"/>
            <ac:picMk id="120" creationId="{33E3D2C7-1530-4C51-9AB4-8789DBA33E04}"/>
          </ac:picMkLst>
        </pc:picChg>
        <pc:picChg chg="mod">
          <ac:chgData name="Kris Herman" userId="ebb3455e-9ef8-4c5a-a8c2-450eea55e30b" providerId="ADAL" clId="{E5FA8FD4-D35B-479E-A075-3CDE6D3D307F}" dt="2021-02-22T22:49:50.618" v="206"/>
          <ac:picMkLst>
            <pc:docMk/>
            <pc:sldMk cId="0" sldId="282"/>
            <ac:picMk id="122" creationId="{A3821FD4-23E7-4444-8B8C-039468695F8C}"/>
          </ac:picMkLst>
        </pc:picChg>
        <pc:picChg chg="mod">
          <ac:chgData name="Kris Herman" userId="ebb3455e-9ef8-4c5a-a8c2-450eea55e30b" providerId="ADAL" clId="{E5FA8FD4-D35B-479E-A075-3CDE6D3D307F}" dt="2021-02-22T22:49:50.618" v="206"/>
          <ac:picMkLst>
            <pc:docMk/>
            <pc:sldMk cId="0" sldId="282"/>
            <ac:picMk id="123" creationId="{941DD4CF-6608-42C3-AE34-304DBF4C0AD3}"/>
          </ac:picMkLst>
        </pc:picChg>
        <pc:picChg chg="mod">
          <ac:chgData name="Kris Herman" userId="ebb3455e-9ef8-4c5a-a8c2-450eea55e30b" providerId="ADAL" clId="{E5FA8FD4-D35B-479E-A075-3CDE6D3D307F}" dt="2021-02-22T22:49:50.618" v="206"/>
          <ac:picMkLst>
            <pc:docMk/>
            <pc:sldMk cId="0" sldId="282"/>
            <ac:picMk id="124" creationId="{E1529F01-6C2A-457B-AC9B-215007963BD9}"/>
          </ac:picMkLst>
        </pc:picChg>
        <pc:picChg chg="mod">
          <ac:chgData name="Kris Herman" userId="ebb3455e-9ef8-4c5a-a8c2-450eea55e30b" providerId="ADAL" clId="{E5FA8FD4-D35B-479E-A075-3CDE6D3D307F}" dt="2021-02-22T22:49:50.618" v="206"/>
          <ac:picMkLst>
            <pc:docMk/>
            <pc:sldMk cId="0" sldId="282"/>
            <ac:picMk id="125" creationId="{0C0E71A2-42D2-4837-85E2-264D6176541D}"/>
          </ac:picMkLst>
        </pc:picChg>
        <pc:picChg chg="mod">
          <ac:chgData name="Kris Herman" userId="ebb3455e-9ef8-4c5a-a8c2-450eea55e30b" providerId="ADAL" clId="{E5FA8FD4-D35B-479E-A075-3CDE6D3D307F}" dt="2021-02-22T22:49:50.618" v="206"/>
          <ac:picMkLst>
            <pc:docMk/>
            <pc:sldMk cId="0" sldId="282"/>
            <ac:picMk id="126" creationId="{C8414666-4DF9-407E-AB80-5BB1B2AF3CC1}"/>
          </ac:picMkLst>
        </pc:picChg>
        <pc:picChg chg="mod">
          <ac:chgData name="Kris Herman" userId="ebb3455e-9ef8-4c5a-a8c2-450eea55e30b" providerId="ADAL" clId="{E5FA8FD4-D35B-479E-A075-3CDE6D3D307F}" dt="2021-02-22T22:49:50.618" v="206"/>
          <ac:picMkLst>
            <pc:docMk/>
            <pc:sldMk cId="0" sldId="282"/>
            <ac:picMk id="127" creationId="{C9A47774-95E4-4FAF-9FA4-F935BD4BE380}"/>
          </ac:picMkLst>
        </pc:picChg>
        <pc:picChg chg="mod">
          <ac:chgData name="Kris Herman" userId="ebb3455e-9ef8-4c5a-a8c2-450eea55e30b" providerId="ADAL" clId="{E5FA8FD4-D35B-479E-A075-3CDE6D3D307F}" dt="2021-02-22T22:49:50.618" v="206"/>
          <ac:picMkLst>
            <pc:docMk/>
            <pc:sldMk cId="0" sldId="282"/>
            <ac:picMk id="128" creationId="{F84C7C5F-76AA-4C3A-B264-63D691950B9A}"/>
          </ac:picMkLst>
        </pc:picChg>
        <pc:picChg chg="mod">
          <ac:chgData name="Kris Herman" userId="ebb3455e-9ef8-4c5a-a8c2-450eea55e30b" providerId="ADAL" clId="{E5FA8FD4-D35B-479E-A075-3CDE6D3D307F}" dt="2021-02-22T22:49:50.618" v="206"/>
          <ac:picMkLst>
            <pc:docMk/>
            <pc:sldMk cId="0" sldId="282"/>
            <ac:picMk id="129" creationId="{B596965B-97D2-473F-B706-603D1A83AC37}"/>
          </ac:picMkLst>
        </pc:picChg>
        <pc:picChg chg="mod">
          <ac:chgData name="Kris Herman" userId="ebb3455e-9ef8-4c5a-a8c2-450eea55e30b" providerId="ADAL" clId="{E5FA8FD4-D35B-479E-A075-3CDE6D3D307F}" dt="2021-02-22T22:49:50.618" v="206"/>
          <ac:picMkLst>
            <pc:docMk/>
            <pc:sldMk cId="0" sldId="282"/>
            <ac:picMk id="130" creationId="{2BB04139-6379-4769-845C-A5362717A077}"/>
          </ac:picMkLst>
        </pc:picChg>
        <pc:picChg chg="mod">
          <ac:chgData name="Kris Herman" userId="ebb3455e-9ef8-4c5a-a8c2-450eea55e30b" providerId="ADAL" clId="{E5FA8FD4-D35B-479E-A075-3CDE6D3D307F}" dt="2021-02-22T22:49:50.618" v="206"/>
          <ac:picMkLst>
            <pc:docMk/>
            <pc:sldMk cId="0" sldId="282"/>
            <ac:picMk id="131" creationId="{807A8CD4-479F-484D-B9EF-6B0F322582E9}"/>
          </ac:picMkLst>
        </pc:picChg>
        <pc:picChg chg="mod">
          <ac:chgData name="Kris Herman" userId="ebb3455e-9ef8-4c5a-a8c2-450eea55e30b" providerId="ADAL" clId="{E5FA8FD4-D35B-479E-A075-3CDE6D3D307F}" dt="2021-02-22T22:52:00.356" v="224" actId="165"/>
          <ac:picMkLst>
            <pc:docMk/>
            <pc:sldMk cId="0" sldId="282"/>
            <ac:picMk id="137" creationId="{BC886528-B1AE-412D-B28A-49D1DAF38031}"/>
          </ac:picMkLst>
        </pc:picChg>
        <pc:picChg chg="mod">
          <ac:chgData name="Kris Herman" userId="ebb3455e-9ef8-4c5a-a8c2-450eea55e30b" providerId="ADAL" clId="{E5FA8FD4-D35B-479E-A075-3CDE6D3D307F}" dt="2021-02-22T22:52:00.356" v="224" actId="165"/>
          <ac:picMkLst>
            <pc:docMk/>
            <pc:sldMk cId="0" sldId="282"/>
            <ac:picMk id="138" creationId="{7F5F4A5C-4381-4C3A-89B9-E7750FB41D88}"/>
          </ac:picMkLst>
        </pc:picChg>
        <pc:picChg chg="mod">
          <ac:chgData name="Kris Herman" userId="ebb3455e-9ef8-4c5a-a8c2-450eea55e30b" providerId="ADAL" clId="{E5FA8FD4-D35B-479E-A075-3CDE6D3D307F}" dt="2021-02-22T22:52:00.356" v="224" actId="165"/>
          <ac:picMkLst>
            <pc:docMk/>
            <pc:sldMk cId="0" sldId="282"/>
            <ac:picMk id="139" creationId="{C8B111BF-E757-4D75-AA6C-BF972B90C6B8}"/>
          </ac:picMkLst>
        </pc:picChg>
        <pc:picChg chg="mod">
          <ac:chgData name="Kris Herman" userId="ebb3455e-9ef8-4c5a-a8c2-450eea55e30b" providerId="ADAL" clId="{E5FA8FD4-D35B-479E-A075-3CDE6D3D307F}" dt="2021-02-22T22:52:00.356" v="224" actId="165"/>
          <ac:picMkLst>
            <pc:docMk/>
            <pc:sldMk cId="0" sldId="282"/>
            <ac:picMk id="140" creationId="{AC668D15-3CF7-428E-AA6E-278547FFE27D}"/>
          </ac:picMkLst>
        </pc:picChg>
        <pc:picChg chg="mod">
          <ac:chgData name="Kris Herman" userId="ebb3455e-9ef8-4c5a-a8c2-450eea55e30b" providerId="ADAL" clId="{E5FA8FD4-D35B-479E-A075-3CDE6D3D307F}" dt="2021-02-22T22:52:00.356" v="224" actId="165"/>
          <ac:picMkLst>
            <pc:docMk/>
            <pc:sldMk cId="0" sldId="282"/>
            <ac:picMk id="141" creationId="{43996459-C5A2-432C-9FB7-292900EE0870}"/>
          </ac:picMkLst>
        </pc:picChg>
        <pc:picChg chg="mod">
          <ac:chgData name="Kris Herman" userId="ebb3455e-9ef8-4c5a-a8c2-450eea55e30b" providerId="ADAL" clId="{E5FA8FD4-D35B-479E-A075-3CDE6D3D307F}" dt="2021-02-22T22:52:00.356" v="224" actId="165"/>
          <ac:picMkLst>
            <pc:docMk/>
            <pc:sldMk cId="0" sldId="282"/>
            <ac:picMk id="142" creationId="{AFD74F72-7784-47CA-AC12-CE857FF17C55}"/>
          </ac:picMkLst>
        </pc:picChg>
        <pc:picChg chg="mod">
          <ac:chgData name="Kris Herman" userId="ebb3455e-9ef8-4c5a-a8c2-450eea55e30b" providerId="ADAL" clId="{E5FA8FD4-D35B-479E-A075-3CDE6D3D307F}" dt="2021-02-22T22:52:00.356" v="224" actId="165"/>
          <ac:picMkLst>
            <pc:docMk/>
            <pc:sldMk cId="0" sldId="282"/>
            <ac:picMk id="143" creationId="{0CABAFBF-34AD-4E6A-8E80-D3D1F0311B83}"/>
          </ac:picMkLst>
        </pc:picChg>
        <pc:picChg chg="mod">
          <ac:chgData name="Kris Herman" userId="ebb3455e-9ef8-4c5a-a8c2-450eea55e30b" providerId="ADAL" clId="{E5FA8FD4-D35B-479E-A075-3CDE6D3D307F}" dt="2021-02-22T22:52:00.356" v="224" actId="165"/>
          <ac:picMkLst>
            <pc:docMk/>
            <pc:sldMk cId="0" sldId="282"/>
            <ac:picMk id="144" creationId="{48307A16-BF18-423C-8C0A-4BC560148DAF}"/>
          </ac:picMkLst>
        </pc:picChg>
        <pc:picChg chg="mod">
          <ac:chgData name="Kris Herman" userId="ebb3455e-9ef8-4c5a-a8c2-450eea55e30b" providerId="ADAL" clId="{E5FA8FD4-D35B-479E-A075-3CDE6D3D307F}" dt="2021-02-22T22:52:00.356" v="224" actId="165"/>
          <ac:picMkLst>
            <pc:docMk/>
            <pc:sldMk cId="0" sldId="282"/>
            <ac:picMk id="145" creationId="{8FB75F80-E0A6-4EE8-9D12-D733485AB873}"/>
          </ac:picMkLst>
        </pc:picChg>
        <pc:picChg chg="mod">
          <ac:chgData name="Kris Herman" userId="ebb3455e-9ef8-4c5a-a8c2-450eea55e30b" providerId="ADAL" clId="{E5FA8FD4-D35B-479E-A075-3CDE6D3D307F}" dt="2021-02-22T22:52:00.356" v="224" actId="165"/>
          <ac:picMkLst>
            <pc:docMk/>
            <pc:sldMk cId="0" sldId="282"/>
            <ac:picMk id="146" creationId="{35B9F48B-BE06-4741-AC94-4FB8327A6577}"/>
          </ac:picMkLst>
        </pc:picChg>
        <pc:picChg chg="mod">
          <ac:chgData name="Kris Herman" userId="ebb3455e-9ef8-4c5a-a8c2-450eea55e30b" providerId="ADAL" clId="{E5FA8FD4-D35B-479E-A075-3CDE6D3D307F}" dt="2021-02-22T22:52:00.356" v="224" actId="165"/>
          <ac:picMkLst>
            <pc:docMk/>
            <pc:sldMk cId="0" sldId="282"/>
            <ac:picMk id="147" creationId="{EACCCD7A-24F0-48CD-8791-E5CDBB356036}"/>
          </ac:picMkLst>
        </pc:picChg>
        <pc:picChg chg="mod">
          <ac:chgData name="Kris Herman" userId="ebb3455e-9ef8-4c5a-a8c2-450eea55e30b" providerId="ADAL" clId="{E5FA8FD4-D35B-479E-A075-3CDE6D3D307F}" dt="2021-02-22T22:52:00.356" v="224" actId="165"/>
          <ac:picMkLst>
            <pc:docMk/>
            <pc:sldMk cId="0" sldId="282"/>
            <ac:picMk id="148" creationId="{D22CE2B8-669C-40F4-9A2E-1E6A4B611E86}"/>
          </ac:picMkLst>
        </pc:picChg>
        <pc:picChg chg="mod">
          <ac:chgData name="Kris Herman" userId="ebb3455e-9ef8-4c5a-a8c2-450eea55e30b" providerId="ADAL" clId="{E5FA8FD4-D35B-479E-A075-3CDE6D3D307F}" dt="2021-02-22T22:52:00.356" v="224" actId="165"/>
          <ac:picMkLst>
            <pc:docMk/>
            <pc:sldMk cId="0" sldId="282"/>
            <ac:picMk id="149" creationId="{768595B2-4BA5-4CF6-9610-A8E6EF9D9507}"/>
          </ac:picMkLst>
        </pc:picChg>
        <pc:picChg chg="mod">
          <ac:chgData name="Kris Herman" userId="ebb3455e-9ef8-4c5a-a8c2-450eea55e30b" providerId="ADAL" clId="{E5FA8FD4-D35B-479E-A075-3CDE6D3D307F}" dt="2021-02-22T22:52:00.356" v="224" actId="165"/>
          <ac:picMkLst>
            <pc:docMk/>
            <pc:sldMk cId="0" sldId="282"/>
            <ac:picMk id="150" creationId="{C31476DF-6649-4FC8-82C4-2EFF4F2DCEAA}"/>
          </ac:picMkLst>
        </pc:picChg>
        <pc:picChg chg="mod">
          <ac:chgData name="Kris Herman" userId="ebb3455e-9ef8-4c5a-a8c2-450eea55e30b" providerId="ADAL" clId="{E5FA8FD4-D35B-479E-A075-3CDE6D3D307F}" dt="2021-02-22T22:51:36.202" v="223" actId="165"/>
          <ac:picMkLst>
            <pc:docMk/>
            <pc:sldMk cId="0" sldId="282"/>
            <ac:picMk id="154" creationId="{732D444F-C4B5-412C-8CB5-6FD95417E644}"/>
          </ac:picMkLst>
        </pc:picChg>
        <pc:picChg chg="mod">
          <ac:chgData name="Kris Herman" userId="ebb3455e-9ef8-4c5a-a8c2-450eea55e30b" providerId="ADAL" clId="{E5FA8FD4-D35B-479E-A075-3CDE6D3D307F}" dt="2021-02-22T22:51:36.202" v="223" actId="165"/>
          <ac:picMkLst>
            <pc:docMk/>
            <pc:sldMk cId="0" sldId="282"/>
            <ac:picMk id="155" creationId="{4D9EAB17-D2A7-4FC6-8611-B975AA7DDE33}"/>
          </ac:picMkLst>
        </pc:picChg>
        <pc:picChg chg="mod">
          <ac:chgData name="Kris Herman" userId="ebb3455e-9ef8-4c5a-a8c2-450eea55e30b" providerId="ADAL" clId="{E5FA8FD4-D35B-479E-A075-3CDE6D3D307F}" dt="2021-02-22T22:51:36.202" v="223" actId="165"/>
          <ac:picMkLst>
            <pc:docMk/>
            <pc:sldMk cId="0" sldId="282"/>
            <ac:picMk id="156" creationId="{C19F0A6E-420F-4A1C-B357-D40ACFE4D7D9}"/>
          </ac:picMkLst>
        </pc:picChg>
        <pc:picChg chg="mod">
          <ac:chgData name="Kris Herman" userId="ebb3455e-9ef8-4c5a-a8c2-450eea55e30b" providerId="ADAL" clId="{E5FA8FD4-D35B-479E-A075-3CDE6D3D307F}" dt="2021-02-22T22:51:36.202" v="223" actId="165"/>
          <ac:picMkLst>
            <pc:docMk/>
            <pc:sldMk cId="0" sldId="282"/>
            <ac:picMk id="157" creationId="{724FB9C1-79EA-4B32-A19C-708CB909EEEE}"/>
          </ac:picMkLst>
        </pc:picChg>
        <pc:picChg chg="mod">
          <ac:chgData name="Kris Herman" userId="ebb3455e-9ef8-4c5a-a8c2-450eea55e30b" providerId="ADAL" clId="{E5FA8FD4-D35B-479E-A075-3CDE6D3D307F}" dt="2021-02-22T22:51:36.202" v="223" actId="165"/>
          <ac:picMkLst>
            <pc:docMk/>
            <pc:sldMk cId="0" sldId="282"/>
            <ac:picMk id="158" creationId="{724B31E1-51E3-425F-A59E-3985913AEF42}"/>
          </ac:picMkLst>
        </pc:picChg>
        <pc:picChg chg="mod">
          <ac:chgData name="Kris Herman" userId="ebb3455e-9ef8-4c5a-a8c2-450eea55e30b" providerId="ADAL" clId="{E5FA8FD4-D35B-479E-A075-3CDE6D3D307F}" dt="2021-02-22T22:51:36.202" v="223" actId="165"/>
          <ac:picMkLst>
            <pc:docMk/>
            <pc:sldMk cId="0" sldId="282"/>
            <ac:picMk id="159" creationId="{1E2B4BF9-926B-48A8-B30A-74A6D05CF88D}"/>
          </ac:picMkLst>
        </pc:picChg>
        <pc:picChg chg="mod">
          <ac:chgData name="Kris Herman" userId="ebb3455e-9ef8-4c5a-a8c2-450eea55e30b" providerId="ADAL" clId="{E5FA8FD4-D35B-479E-A075-3CDE6D3D307F}" dt="2021-02-22T22:51:36.202" v="223" actId="165"/>
          <ac:picMkLst>
            <pc:docMk/>
            <pc:sldMk cId="0" sldId="282"/>
            <ac:picMk id="160" creationId="{12464FC5-FEDB-40F0-A174-9A42079798C3}"/>
          </ac:picMkLst>
        </pc:picChg>
        <pc:picChg chg="mod">
          <ac:chgData name="Kris Herman" userId="ebb3455e-9ef8-4c5a-a8c2-450eea55e30b" providerId="ADAL" clId="{E5FA8FD4-D35B-479E-A075-3CDE6D3D307F}" dt="2021-02-22T22:51:36.202" v="223" actId="165"/>
          <ac:picMkLst>
            <pc:docMk/>
            <pc:sldMk cId="0" sldId="282"/>
            <ac:picMk id="161" creationId="{95482A75-1641-47D8-A100-6CA2058FCEBA}"/>
          </ac:picMkLst>
        </pc:picChg>
        <pc:picChg chg="mod">
          <ac:chgData name="Kris Herman" userId="ebb3455e-9ef8-4c5a-a8c2-450eea55e30b" providerId="ADAL" clId="{E5FA8FD4-D35B-479E-A075-3CDE6D3D307F}" dt="2021-02-22T22:51:36.202" v="223" actId="165"/>
          <ac:picMkLst>
            <pc:docMk/>
            <pc:sldMk cId="0" sldId="282"/>
            <ac:picMk id="162" creationId="{1A54B113-7BCC-488C-8200-22A1C38C9687}"/>
          </ac:picMkLst>
        </pc:picChg>
        <pc:picChg chg="mod">
          <ac:chgData name="Kris Herman" userId="ebb3455e-9ef8-4c5a-a8c2-450eea55e30b" providerId="ADAL" clId="{E5FA8FD4-D35B-479E-A075-3CDE6D3D307F}" dt="2021-02-22T22:51:36.202" v="223" actId="165"/>
          <ac:picMkLst>
            <pc:docMk/>
            <pc:sldMk cId="0" sldId="282"/>
            <ac:picMk id="163" creationId="{EC922142-24A5-4A7A-BFD3-EE02CC811B93}"/>
          </ac:picMkLst>
        </pc:picChg>
        <pc:picChg chg="mod">
          <ac:chgData name="Kris Herman" userId="ebb3455e-9ef8-4c5a-a8c2-450eea55e30b" providerId="ADAL" clId="{E5FA8FD4-D35B-479E-A075-3CDE6D3D307F}" dt="2021-02-22T22:51:36.202" v="223" actId="165"/>
          <ac:picMkLst>
            <pc:docMk/>
            <pc:sldMk cId="0" sldId="282"/>
            <ac:picMk id="164" creationId="{39B01A5C-22D2-48F8-883A-2098C0CB6D6F}"/>
          </ac:picMkLst>
        </pc:picChg>
        <pc:picChg chg="mod">
          <ac:chgData name="Kris Herman" userId="ebb3455e-9ef8-4c5a-a8c2-450eea55e30b" providerId="ADAL" clId="{E5FA8FD4-D35B-479E-A075-3CDE6D3D307F}" dt="2021-02-22T22:51:36.202" v="223" actId="165"/>
          <ac:picMkLst>
            <pc:docMk/>
            <pc:sldMk cId="0" sldId="282"/>
            <ac:picMk id="165" creationId="{09728095-52CA-45B9-8B87-9CFCA12C58FD}"/>
          </ac:picMkLst>
        </pc:picChg>
        <pc:picChg chg="mod">
          <ac:chgData name="Kris Herman" userId="ebb3455e-9ef8-4c5a-a8c2-450eea55e30b" providerId="ADAL" clId="{E5FA8FD4-D35B-479E-A075-3CDE6D3D307F}" dt="2021-02-22T22:51:36.202" v="223" actId="165"/>
          <ac:picMkLst>
            <pc:docMk/>
            <pc:sldMk cId="0" sldId="282"/>
            <ac:picMk id="166" creationId="{836D752C-3303-4FE7-8F64-76C06BACF3D2}"/>
          </ac:picMkLst>
        </pc:picChg>
        <pc:picChg chg="mod">
          <ac:chgData name="Kris Herman" userId="ebb3455e-9ef8-4c5a-a8c2-450eea55e30b" providerId="ADAL" clId="{E5FA8FD4-D35B-479E-A075-3CDE6D3D307F}" dt="2021-02-22T22:51:36.202" v="223" actId="165"/>
          <ac:picMkLst>
            <pc:docMk/>
            <pc:sldMk cId="0" sldId="282"/>
            <ac:picMk id="167" creationId="{03A4B945-1B1E-4A3E-9203-EFC5985ECCE6}"/>
          </ac:picMkLst>
        </pc:picChg>
        <pc:picChg chg="mod topLvl">
          <ac:chgData name="Kris Herman" userId="ebb3455e-9ef8-4c5a-a8c2-450eea55e30b" providerId="ADAL" clId="{E5FA8FD4-D35B-479E-A075-3CDE6D3D307F}" dt="2021-02-22T22:52:58.257" v="229" actId="164"/>
          <ac:picMkLst>
            <pc:docMk/>
            <pc:sldMk cId="0" sldId="282"/>
            <ac:picMk id="169" creationId="{7F49F674-98E5-4D97-B7AA-B04122CEE8C0}"/>
          </ac:picMkLst>
        </pc:picChg>
        <pc:picChg chg="mod topLvl">
          <ac:chgData name="Kris Herman" userId="ebb3455e-9ef8-4c5a-a8c2-450eea55e30b" providerId="ADAL" clId="{E5FA8FD4-D35B-479E-A075-3CDE6D3D307F}" dt="2021-02-22T22:52:58.257" v="229" actId="164"/>
          <ac:picMkLst>
            <pc:docMk/>
            <pc:sldMk cId="0" sldId="282"/>
            <ac:picMk id="170" creationId="{84465C4D-A26D-4AFD-B5BC-63A66519BFAA}"/>
          </ac:picMkLst>
        </pc:picChg>
        <pc:picChg chg="mod topLvl">
          <ac:chgData name="Kris Herman" userId="ebb3455e-9ef8-4c5a-a8c2-450eea55e30b" providerId="ADAL" clId="{E5FA8FD4-D35B-479E-A075-3CDE6D3D307F}" dt="2021-02-22T22:52:58.257" v="229" actId="164"/>
          <ac:picMkLst>
            <pc:docMk/>
            <pc:sldMk cId="0" sldId="282"/>
            <ac:picMk id="171" creationId="{5DAE4A03-7750-473B-85DE-DA3C9229ED85}"/>
          </ac:picMkLst>
        </pc:picChg>
        <pc:picChg chg="mod topLvl">
          <ac:chgData name="Kris Herman" userId="ebb3455e-9ef8-4c5a-a8c2-450eea55e30b" providerId="ADAL" clId="{E5FA8FD4-D35B-479E-A075-3CDE6D3D307F}" dt="2021-02-22T22:52:58.257" v="229" actId="164"/>
          <ac:picMkLst>
            <pc:docMk/>
            <pc:sldMk cId="0" sldId="282"/>
            <ac:picMk id="172" creationId="{17AADBFA-16AE-46CD-8CD8-DC1A8422BCB6}"/>
          </ac:picMkLst>
        </pc:picChg>
        <pc:picChg chg="mod topLvl">
          <ac:chgData name="Kris Herman" userId="ebb3455e-9ef8-4c5a-a8c2-450eea55e30b" providerId="ADAL" clId="{E5FA8FD4-D35B-479E-A075-3CDE6D3D307F}" dt="2021-02-22T22:52:58.257" v="229" actId="164"/>
          <ac:picMkLst>
            <pc:docMk/>
            <pc:sldMk cId="0" sldId="282"/>
            <ac:picMk id="173" creationId="{0EB1CC3D-1738-4F5A-A1D0-DF59B959921A}"/>
          </ac:picMkLst>
        </pc:picChg>
        <pc:picChg chg="mod topLvl">
          <ac:chgData name="Kris Herman" userId="ebb3455e-9ef8-4c5a-a8c2-450eea55e30b" providerId="ADAL" clId="{E5FA8FD4-D35B-479E-A075-3CDE6D3D307F}" dt="2021-02-22T22:53:06.855" v="230" actId="164"/>
          <ac:picMkLst>
            <pc:docMk/>
            <pc:sldMk cId="0" sldId="282"/>
            <ac:picMk id="174" creationId="{A3EB18BE-1C99-478C-B128-F0DADCD6C362}"/>
          </ac:picMkLst>
        </pc:picChg>
        <pc:picChg chg="mod topLvl">
          <ac:chgData name="Kris Herman" userId="ebb3455e-9ef8-4c5a-a8c2-450eea55e30b" providerId="ADAL" clId="{E5FA8FD4-D35B-479E-A075-3CDE6D3D307F}" dt="2021-02-22T22:53:06.855" v="230" actId="164"/>
          <ac:picMkLst>
            <pc:docMk/>
            <pc:sldMk cId="0" sldId="282"/>
            <ac:picMk id="175" creationId="{A9444176-383C-4B94-BFA3-8CB7754D5C8E}"/>
          </ac:picMkLst>
        </pc:picChg>
        <pc:picChg chg="mod topLvl">
          <ac:chgData name="Kris Herman" userId="ebb3455e-9ef8-4c5a-a8c2-450eea55e30b" providerId="ADAL" clId="{E5FA8FD4-D35B-479E-A075-3CDE6D3D307F}" dt="2021-02-22T22:53:06.855" v="230" actId="164"/>
          <ac:picMkLst>
            <pc:docMk/>
            <pc:sldMk cId="0" sldId="282"/>
            <ac:picMk id="176" creationId="{5C14A19A-D395-43F1-9D15-C3F55D5AC184}"/>
          </ac:picMkLst>
        </pc:picChg>
        <pc:picChg chg="mod topLvl">
          <ac:chgData name="Kris Herman" userId="ebb3455e-9ef8-4c5a-a8c2-450eea55e30b" providerId="ADAL" clId="{E5FA8FD4-D35B-479E-A075-3CDE6D3D307F}" dt="2021-02-22T22:53:06.855" v="230" actId="164"/>
          <ac:picMkLst>
            <pc:docMk/>
            <pc:sldMk cId="0" sldId="282"/>
            <ac:picMk id="177" creationId="{A3EB0702-E993-44F6-9F8C-0071AF954708}"/>
          </ac:picMkLst>
        </pc:picChg>
        <pc:picChg chg="mod topLvl">
          <ac:chgData name="Kris Herman" userId="ebb3455e-9ef8-4c5a-a8c2-450eea55e30b" providerId="ADAL" clId="{E5FA8FD4-D35B-479E-A075-3CDE6D3D307F}" dt="2021-02-22T22:53:06.855" v="230" actId="164"/>
          <ac:picMkLst>
            <pc:docMk/>
            <pc:sldMk cId="0" sldId="282"/>
            <ac:picMk id="178" creationId="{157FFF1D-5DE6-47ED-A972-C09BF6246782}"/>
          </ac:picMkLst>
        </pc:picChg>
        <pc:picChg chg="mod topLvl">
          <ac:chgData name="Kris Herman" userId="ebb3455e-9ef8-4c5a-a8c2-450eea55e30b" providerId="ADAL" clId="{E5FA8FD4-D35B-479E-A075-3CDE6D3D307F}" dt="2021-02-22T22:52:38.686" v="227" actId="164"/>
          <ac:picMkLst>
            <pc:docMk/>
            <pc:sldMk cId="0" sldId="282"/>
            <ac:picMk id="180" creationId="{37257745-8006-4E8B-A4C1-AA1AB434DBC6}"/>
          </ac:picMkLst>
        </pc:picChg>
        <pc:picChg chg="mod topLvl">
          <ac:chgData name="Kris Herman" userId="ebb3455e-9ef8-4c5a-a8c2-450eea55e30b" providerId="ADAL" clId="{E5FA8FD4-D35B-479E-A075-3CDE6D3D307F}" dt="2021-02-22T22:52:48.162" v="228" actId="164"/>
          <ac:picMkLst>
            <pc:docMk/>
            <pc:sldMk cId="0" sldId="282"/>
            <ac:picMk id="181" creationId="{037585B9-DB29-4592-9F59-8A8F560B21C8}"/>
          </ac:picMkLst>
        </pc:picChg>
        <pc:picChg chg="mod topLvl">
          <ac:chgData name="Kris Herman" userId="ebb3455e-9ef8-4c5a-a8c2-450eea55e30b" providerId="ADAL" clId="{E5FA8FD4-D35B-479E-A075-3CDE6D3D307F}" dt="2021-02-22T22:52:38.686" v="227" actId="164"/>
          <ac:picMkLst>
            <pc:docMk/>
            <pc:sldMk cId="0" sldId="282"/>
            <ac:picMk id="182" creationId="{03EB0FDA-9C6B-4571-8E96-3D5BE3D8F933}"/>
          </ac:picMkLst>
        </pc:picChg>
        <pc:picChg chg="mod topLvl">
          <ac:chgData name="Kris Herman" userId="ebb3455e-9ef8-4c5a-a8c2-450eea55e30b" providerId="ADAL" clId="{E5FA8FD4-D35B-479E-A075-3CDE6D3D307F}" dt="2021-02-22T22:52:38.686" v="227" actId="164"/>
          <ac:picMkLst>
            <pc:docMk/>
            <pc:sldMk cId="0" sldId="282"/>
            <ac:picMk id="183" creationId="{4FF3EC74-1AD4-4B50-8A44-9ED940CA3DA8}"/>
          </ac:picMkLst>
        </pc:picChg>
        <pc:picChg chg="mod topLvl">
          <ac:chgData name="Kris Herman" userId="ebb3455e-9ef8-4c5a-a8c2-450eea55e30b" providerId="ADAL" clId="{E5FA8FD4-D35B-479E-A075-3CDE6D3D307F}" dt="2021-02-22T22:52:38.686" v="227" actId="164"/>
          <ac:picMkLst>
            <pc:docMk/>
            <pc:sldMk cId="0" sldId="282"/>
            <ac:picMk id="184" creationId="{B9639253-5EAD-4BB3-A0B7-6E8B1AC9DE85}"/>
          </ac:picMkLst>
        </pc:picChg>
        <pc:picChg chg="mod topLvl">
          <ac:chgData name="Kris Herman" userId="ebb3455e-9ef8-4c5a-a8c2-450eea55e30b" providerId="ADAL" clId="{E5FA8FD4-D35B-479E-A075-3CDE6D3D307F}" dt="2021-02-22T22:52:38.686" v="227" actId="164"/>
          <ac:picMkLst>
            <pc:docMk/>
            <pc:sldMk cId="0" sldId="282"/>
            <ac:picMk id="185" creationId="{E90760BA-E85A-4504-AC85-BE145B256B26}"/>
          </ac:picMkLst>
        </pc:picChg>
        <pc:picChg chg="mod topLvl">
          <ac:chgData name="Kris Herman" userId="ebb3455e-9ef8-4c5a-a8c2-450eea55e30b" providerId="ADAL" clId="{E5FA8FD4-D35B-479E-A075-3CDE6D3D307F}" dt="2021-02-22T22:52:48.162" v="228" actId="164"/>
          <ac:picMkLst>
            <pc:docMk/>
            <pc:sldMk cId="0" sldId="282"/>
            <ac:picMk id="186" creationId="{E806B58F-E259-41BB-B12A-FA2A882BA374}"/>
          </ac:picMkLst>
        </pc:picChg>
        <pc:picChg chg="mod topLvl">
          <ac:chgData name="Kris Herman" userId="ebb3455e-9ef8-4c5a-a8c2-450eea55e30b" providerId="ADAL" clId="{E5FA8FD4-D35B-479E-A075-3CDE6D3D307F}" dt="2021-02-22T22:52:48.162" v="228" actId="164"/>
          <ac:picMkLst>
            <pc:docMk/>
            <pc:sldMk cId="0" sldId="282"/>
            <ac:picMk id="187" creationId="{B7EF3103-EA00-47D9-9E13-D248E5B29D24}"/>
          </ac:picMkLst>
        </pc:picChg>
        <pc:picChg chg="mod topLvl">
          <ac:chgData name="Kris Herman" userId="ebb3455e-9ef8-4c5a-a8c2-450eea55e30b" providerId="ADAL" clId="{E5FA8FD4-D35B-479E-A075-3CDE6D3D307F}" dt="2021-02-22T22:52:48.162" v="228" actId="164"/>
          <ac:picMkLst>
            <pc:docMk/>
            <pc:sldMk cId="0" sldId="282"/>
            <ac:picMk id="188" creationId="{599F1831-82FD-4B37-8C6D-7C2D1C416B06}"/>
          </ac:picMkLst>
        </pc:picChg>
        <pc:picChg chg="mod topLvl">
          <ac:chgData name="Kris Herman" userId="ebb3455e-9ef8-4c5a-a8c2-450eea55e30b" providerId="ADAL" clId="{E5FA8FD4-D35B-479E-A075-3CDE6D3D307F}" dt="2021-02-22T22:52:48.162" v="228" actId="164"/>
          <ac:picMkLst>
            <pc:docMk/>
            <pc:sldMk cId="0" sldId="282"/>
            <ac:picMk id="189" creationId="{6BAA570B-1012-40BB-8F19-5A4ABEB63231}"/>
          </ac:picMkLst>
        </pc:picChg>
        <pc:picChg chg="mod">
          <ac:chgData name="Kris Herman" userId="ebb3455e-9ef8-4c5a-a8c2-450eea55e30b" providerId="ADAL" clId="{E5FA8FD4-D35B-479E-A075-3CDE6D3D307F}" dt="2021-02-22T22:54:49.809" v="283"/>
          <ac:picMkLst>
            <pc:docMk/>
            <pc:sldMk cId="0" sldId="282"/>
            <ac:picMk id="195" creationId="{EBB6D8B7-D457-4426-AEAC-C5B9F896F599}"/>
          </ac:picMkLst>
        </pc:picChg>
        <pc:picChg chg="mod">
          <ac:chgData name="Kris Herman" userId="ebb3455e-9ef8-4c5a-a8c2-450eea55e30b" providerId="ADAL" clId="{E5FA8FD4-D35B-479E-A075-3CDE6D3D307F}" dt="2021-02-22T22:54:49.809" v="283"/>
          <ac:picMkLst>
            <pc:docMk/>
            <pc:sldMk cId="0" sldId="282"/>
            <ac:picMk id="196" creationId="{0AA7F41F-D719-4F28-A6E9-14210C4BEA18}"/>
          </ac:picMkLst>
        </pc:picChg>
        <pc:picChg chg="mod">
          <ac:chgData name="Kris Herman" userId="ebb3455e-9ef8-4c5a-a8c2-450eea55e30b" providerId="ADAL" clId="{E5FA8FD4-D35B-479E-A075-3CDE6D3D307F}" dt="2021-02-22T22:54:49.809" v="283"/>
          <ac:picMkLst>
            <pc:docMk/>
            <pc:sldMk cId="0" sldId="282"/>
            <ac:picMk id="197" creationId="{886821B9-49C9-4C1F-BF63-00C8E436A576}"/>
          </ac:picMkLst>
        </pc:picChg>
        <pc:picChg chg="mod">
          <ac:chgData name="Kris Herman" userId="ebb3455e-9ef8-4c5a-a8c2-450eea55e30b" providerId="ADAL" clId="{E5FA8FD4-D35B-479E-A075-3CDE6D3D307F}" dt="2021-02-22T22:54:49.809" v="283"/>
          <ac:picMkLst>
            <pc:docMk/>
            <pc:sldMk cId="0" sldId="282"/>
            <ac:picMk id="198" creationId="{4A1846E9-713C-42B2-BF36-1FCDE5C4BA50}"/>
          </ac:picMkLst>
        </pc:picChg>
        <pc:picChg chg="mod">
          <ac:chgData name="Kris Herman" userId="ebb3455e-9ef8-4c5a-a8c2-450eea55e30b" providerId="ADAL" clId="{E5FA8FD4-D35B-479E-A075-3CDE6D3D307F}" dt="2021-02-22T22:54:49.809" v="283"/>
          <ac:picMkLst>
            <pc:docMk/>
            <pc:sldMk cId="0" sldId="282"/>
            <ac:picMk id="199" creationId="{43DF06AD-72FB-470A-B5AE-BD7E9A5C7D27}"/>
          </ac:picMkLst>
        </pc:picChg>
        <pc:picChg chg="mod">
          <ac:chgData name="Kris Herman" userId="ebb3455e-9ef8-4c5a-a8c2-450eea55e30b" providerId="ADAL" clId="{E5FA8FD4-D35B-479E-A075-3CDE6D3D307F}" dt="2021-02-22T22:54:49.809" v="283"/>
          <ac:picMkLst>
            <pc:docMk/>
            <pc:sldMk cId="0" sldId="282"/>
            <ac:picMk id="200" creationId="{0D1479B1-3F58-4F1F-A2BC-A09EC3AD9436}"/>
          </ac:picMkLst>
        </pc:picChg>
        <pc:picChg chg="mod">
          <ac:chgData name="Kris Herman" userId="ebb3455e-9ef8-4c5a-a8c2-450eea55e30b" providerId="ADAL" clId="{E5FA8FD4-D35B-479E-A075-3CDE6D3D307F}" dt="2021-02-22T22:54:49.809" v="283"/>
          <ac:picMkLst>
            <pc:docMk/>
            <pc:sldMk cId="0" sldId="282"/>
            <ac:picMk id="201" creationId="{51621C80-1E5A-494F-8C28-9CB9D7F357CC}"/>
          </ac:picMkLst>
        </pc:picChg>
        <pc:picChg chg="mod">
          <ac:chgData name="Kris Herman" userId="ebb3455e-9ef8-4c5a-a8c2-450eea55e30b" providerId="ADAL" clId="{E5FA8FD4-D35B-479E-A075-3CDE6D3D307F}" dt="2021-02-22T22:55:00.376" v="285"/>
          <ac:picMkLst>
            <pc:docMk/>
            <pc:sldMk cId="0" sldId="282"/>
            <ac:picMk id="203" creationId="{01C28067-F4F0-45B2-8575-A98571CE4842}"/>
          </ac:picMkLst>
        </pc:picChg>
        <pc:picChg chg="mod">
          <ac:chgData name="Kris Herman" userId="ebb3455e-9ef8-4c5a-a8c2-450eea55e30b" providerId="ADAL" clId="{E5FA8FD4-D35B-479E-A075-3CDE6D3D307F}" dt="2021-02-22T22:55:00.376" v="285"/>
          <ac:picMkLst>
            <pc:docMk/>
            <pc:sldMk cId="0" sldId="282"/>
            <ac:picMk id="204" creationId="{73905CC1-B946-4E58-8E7B-F05DD98053B7}"/>
          </ac:picMkLst>
        </pc:picChg>
        <pc:picChg chg="mod">
          <ac:chgData name="Kris Herman" userId="ebb3455e-9ef8-4c5a-a8c2-450eea55e30b" providerId="ADAL" clId="{E5FA8FD4-D35B-479E-A075-3CDE6D3D307F}" dt="2021-02-22T22:55:00.376" v="285"/>
          <ac:picMkLst>
            <pc:docMk/>
            <pc:sldMk cId="0" sldId="282"/>
            <ac:picMk id="205" creationId="{87AF0919-ED21-4EA9-AE7F-1E800680E0DD}"/>
          </ac:picMkLst>
        </pc:picChg>
        <pc:picChg chg="mod">
          <ac:chgData name="Kris Herman" userId="ebb3455e-9ef8-4c5a-a8c2-450eea55e30b" providerId="ADAL" clId="{E5FA8FD4-D35B-479E-A075-3CDE6D3D307F}" dt="2021-02-22T22:55:00.376" v="285"/>
          <ac:picMkLst>
            <pc:docMk/>
            <pc:sldMk cId="0" sldId="282"/>
            <ac:picMk id="206" creationId="{9A448005-EC9F-4049-B8FA-5539D2F34505}"/>
          </ac:picMkLst>
        </pc:picChg>
        <pc:picChg chg="mod">
          <ac:chgData name="Kris Herman" userId="ebb3455e-9ef8-4c5a-a8c2-450eea55e30b" providerId="ADAL" clId="{E5FA8FD4-D35B-479E-A075-3CDE6D3D307F}" dt="2021-02-22T22:55:00.376" v="285"/>
          <ac:picMkLst>
            <pc:docMk/>
            <pc:sldMk cId="0" sldId="282"/>
            <ac:picMk id="207" creationId="{AC33E764-2538-46D3-897A-B8160D8B98E4}"/>
          </ac:picMkLst>
        </pc:picChg>
        <pc:picChg chg="mod">
          <ac:chgData name="Kris Herman" userId="ebb3455e-9ef8-4c5a-a8c2-450eea55e30b" providerId="ADAL" clId="{E5FA8FD4-D35B-479E-A075-3CDE6D3D307F}" dt="2021-02-22T22:55:00.376" v="285"/>
          <ac:picMkLst>
            <pc:docMk/>
            <pc:sldMk cId="0" sldId="282"/>
            <ac:picMk id="208" creationId="{8A9C063C-6B0D-4766-B9B1-45FF14AF5CD6}"/>
          </ac:picMkLst>
        </pc:picChg>
        <pc:picChg chg="mod">
          <ac:chgData name="Kris Herman" userId="ebb3455e-9ef8-4c5a-a8c2-450eea55e30b" providerId="ADAL" clId="{E5FA8FD4-D35B-479E-A075-3CDE6D3D307F}" dt="2021-02-22T22:55:00.376" v="285"/>
          <ac:picMkLst>
            <pc:docMk/>
            <pc:sldMk cId="0" sldId="282"/>
            <ac:picMk id="209" creationId="{837CA1C8-F11C-4CBA-BE49-A5E2BEF3F3EA}"/>
          </ac:picMkLst>
        </pc:picChg>
        <pc:picChg chg="mod">
          <ac:chgData name="Kris Herman" userId="ebb3455e-9ef8-4c5a-a8c2-450eea55e30b" providerId="ADAL" clId="{E5FA8FD4-D35B-479E-A075-3CDE6D3D307F}" dt="2021-02-22T22:55:12.700" v="287"/>
          <ac:picMkLst>
            <pc:docMk/>
            <pc:sldMk cId="0" sldId="282"/>
            <ac:picMk id="211" creationId="{A27821D7-78C6-4C73-A4AF-1ACFB324E52A}"/>
          </ac:picMkLst>
        </pc:picChg>
        <pc:picChg chg="mod">
          <ac:chgData name="Kris Herman" userId="ebb3455e-9ef8-4c5a-a8c2-450eea55e30b" providerId="ADAL" clId="{E5FA8FD4-D35B-479E-A075-3CDE6D3D307F}" dt="2021-02-22T22:55:12.700" v="287"/>
          <ac:picMkLst>
            <pc:docMk/>
            <pc:sldMk cId="0" sldId="282"/>
            <ac:picMk id="212" creationId="{67C45DA4-0011-41B6-B97A-F596B345E815}"/>
          </ac:picMkLst>
        </pc:picChg>
        <pc:picChg chg="mod">
          <ac:chgData name="Kris Herman" userId="ebb3455e-9ef8-4c5a-a8c2-450eea55e30b" providerId="ADAL" clId="{E5FA8FD4-D35B-479E-A075-3CDE6D3D307F}" dt="2021-02-22T22:55:12.700" v="287"/>
          <ac:picMkLst>
            <pc:docMk/>
            <pc:sldMk cId="0" sldId="282"/>
            <ac:picMk id="213" creationId="{484B01D8-24F6-42AA-AAC7-F0B61B604F1E}"/>
          </ac:picMkLst>
        </pc:picChg>
        <pc:picChg chg="mod">
          <ac:chgData name="Kris Herman" userId="ebb3455e-9ef8-4c5a-a8c2-450eea55e30b" providerId="ADAL" clId="{E5FA8FD4-D35B-479E-A075-3CDE6D3D307F}" dt="2021-02-22T22:55:12.700" v="287"/>
          <ac:picMkLst>
            <pc:docMk/>
            <pc:sldMk cId="0" sldId="282"/>
            <ac:picMk id="214" creationId="{4EB8073D-CA8F-4882-8CD2-FD22909D432E}"/>
          </ac:picMkLst>
        </pc:picChg>
        <pc:picChg chg="mod">
          <ac:chgData name="Kris Herman" userId="ebb3455e-9ef8-4c5a-a8c2-450eea55e30b" providerId="ADAL" clId="{E5FA8FD4-D35B-479E-A075-3CDE6D3D307F}" dt="2021-02-22T22:55:12.700" v="287"/>
          <ac:picMkLst>
            <pc:docMk/>
            <pc:sldMk cId="0" sldId="282"/>
            <ac:picMk id="215" creationId="{57E38D60-61EB-490D-A340-8F3D8BE42190}"/>
          </ac:picMkLst>
        </pc:picChg>
        <pc:picChg chg="mod">
          <ac:chgData name="Kris Herman" userId="ebb3455e-9ef8-4c5a-a8c2-450eea55e30b" providerId="ADAL" clId="{E5FA8FD4-D35B-479E-A075-3CDE6D3D307F}" dt="2021-02-22T22:55:12.700" v="287"/>
          <ac:picMkLst>
            <pc:docMk/>
            <pc:sldMk cId="0" sldId="282"/>
            <ac:picMk id="216" creationId="{F93687B3-DA7C-4428-9CAB-578A24A5C0A2}"/>
          </ac:picMkLst>
        </pc:picChg>
        <pc:picChg chg="mod">
          <ac:chgData name="Kris Herman" userId="ebb3455e-9ef8-4c5a-a8c2-450eea55e30b" providerId="ADAL" clId="{E5FA8FD4-D35B-479E-A075-3CDE6D3D307F}" dt="2021-02-22T22:55:12.700" v="287"/>
          <ac:picMkLst>
            <pc:docMk/>
            <pc:sldMk cId="0" sldId="282"/>
            <ac:picMk id="217" creationId="{40E0BF73-8C4C-435B-B918-326206B4EA25}"/>
          </ac:picMkLst>
        </pc:picChg>
        <pc:picChg chg="mod">
          <ac:chgData name="Kris Herman" userId="ebb3455e-9ef8-4c5a-a8c2-450eea55e30b" providerId="ADAL" clId="{E5FA8FD4-D35B-479E-A075-3CDE6D3D307F}" dt="2021-02-22T22:55:38.867" v="289"/>
          <ac:picMkLst>
            <pc:docMk/>
            <pc:sldMk cId="0" sldId="282"/>
            <ac:picMk id="219" creationId="{1AFB219A-1A1E-4299-9934-ECAA312CFC24}"/>
          </ac:picMkLst>
        </pc:picChg>
        <pc:picChg chg="mod">
          <ac:chgData name="Kris Herman" userId="ebb3455e-9ef8-4c5a-a8c2-450eea55e30b" providerId="ADAL" clId="{E5FA8FD4-D35B-479E-A075-3CDE6D3D307F}" dt="2021-02-22T22:55:38.867" v="289"/>
          <ac:picMkLst>
            <pc:docMk/>
            <pc:sldMk cId="0" sldId="282"/>
            <ac:picMk id="220" creationId="{6D56CBDE-9923-46C8-8D32-85CA687AB353}"/>
          </ac:picMkLst>
        </pc:picChg>
        <pc:picChg chg="mod">
          <ac:chgData name="Kris Herman" userId="ebb3455e-9ef8-4c5a-a8c2-450eea55e30b" providerId="ADAL" clId="{E5FA8FD4-D35B-479E-A075-3CDE6D3D307F}" dt="2021-02-22T22:55:38.867" v="289"/>
          <ac:picMkLst>
            <pc:docMk/>
            <pc:sldMk cId="0" sldId="282"/>
            <ac:picMk id="221" creationId="{0620DDFE-51BE-4C17-A4DF-573E2F86A676}"/>
          </ac:picMkLst>
        </pc:picChg>
        <pc:picChg chg="mod">
          <ac:chgData name="Kris Herman" userId="ebb3455e-9ef8-4c5a-a8c2-450eea55e30b" providerId="ADAL" clId="{E5FA8FD4-D35B-479E-A075-3CDE6D3D307F}" dt="2021-02-22T22:55:38.867" v="289"/>
          <ac:picMkLst>
            <pc:docMk/>
            <pc:sldMk cId="0" sldId="282"/>
            <ac:picMk id="222" creationId="{D0B61E0B-451A-45E9-A61A-3EA9FA6E07FE}"/>
          </ac:picMkLst>
        </pc:picChg>
        <pc:picChg chg="mod">
          <ac:chgData name="Kris Herman" userId="ebb3455e-9ef8-4c5a-a8c2-450eea55e30b" providerId="ADAL" clId="{E5FA8FD4-D35B-479E-A075-3CDE6D3D307F}" dt="2021-02-22T22:55:38.867" v="289"/>
          <ac:picMkLst>
            <pc:docMk/>
            <pc:sldMk cId="0" sldId="282"/>
            <ac:picMk id="223" creationId="{F92C2DB4-F4CD-46AD-AFC1-A6565E049FC7}"/>
          </ac:picMkLst>
        </pc:picChg>
        <pc:picChg chg="mod">
          <ac:chgData name="Kris Herman" userId="ebb3455e-9ef8-4c5a-a8c2-450eea55e30b" providerId="ADAL" clId="{E5FA8FD4-D35B-479E-A075-3CDE6D3D307F}" dt="2021-02-22T22:55:38.867" v="289"/>
          <ac:picMkLst>
            <pc:docMk/>
            <pc:sldMk cId="0" sldId="282"/>
            <ac:picMk id="224" creationId="{265D5E55-FC04-447B-8146-3A63A13EFE79}"/>
          </ac:picMkLst>
        </pc:picChg>
        <pc:picChg chg="mod">
          <ac:chgData name="Kris Herman" userId="ebb3455e-9ef8-4c5a-a8c2-450eea55e30b" providerId="ADAL" clId="{E5FA8FD4-D35B-479E-A075-3CDE6D3D307F}" dt="2021-02-22T22:55:38.867" v="289"/>
          <ac:picMkLst>
            <pc:docMk/>
            <pc:sldMk cId="0" sldId="282"/>
            <ac:picMk id="225" creationId="{0009D975-2C8F-4F50-87D4-443E500418F7}"/>
          </ac:picMkLst>
        </pc:picChg>
        <pc:picChg chg="mod">
          <ac:chgData name="Kris Herman" userId="ebb3455e-9ef8-4c5a-a8c2-450eea55e30b" providerId="ADAL" clId="{E5FA8FD4-D35B-479E-A075-3CDE6D3D307F}" dt="2021-02-22T22:55:54.696" v="293"/>
          <ac:picMkLst>
            <pc:docMk/>
            <pc:sldMk cId="0" sldId="282"/>
            <ac:picMk id="227" creationId="{28D0C6BF-F5D7-48A9-86B6-60441095043A}"/>
          </ac:picMkLst>
        </pc:picChg>
        <pc:picChg chg="mod">
          <ac:chgData name="Kris Herman" userId="ebb3455e-9ef8-4c5a-a8c2-450eea55e30b" providerId="ADAL" clId="{E5FA8FD4-D35B-479E-A075-3CDE6D3D307F}" dt="2021-02-22T22:55:54.696" v="293"/>
          <ac:picMkLst>
            <pc:docMk/>
            <pc:sldMk cId="0" sldId="282"/>
            <ac:picMk id="228" creationId="{128D8021-2D33-4DF6-B66D-178A562D9457}"/>
          </ac:picMkLst>
        </pc:picChg>
        <pc:picChg chg="mod">
          <ac:chgData name="Kris Herman" userId="ebb3455e-9ef8-4c5a-a8c2-450eea55e30b" providerId="ADAL" clId="{E5FA8FD4-D35B-479E-A075-3CDE6D3D307F}" dt="2021-02-22T22:55:54.696" v="293"/>
          <ac:picMkLst>
            <pc:docMk/>
            <pc:sldMk cId="0" sldId="282"/>
            <ac:picMk id="229" creationId="{34A9E487-5115-48C1-9157-AF039B209DCC}"/>
          </ac:picMkLst>
        </pc:picChg>
        <pc:picChg chg="mod">
          <ac:chgData name="Kris Herman" userId="ebb3455e-9ef8-4c5a-a8c2-450eea55e30b" providerId="ADAL" clId="{E5FA8FD4-D35B-479E-A075-3CDE6D3D307F}" dt="2021-02-22T22:55:54.696" v="293"/>
          <ac:picMkLst>
            <pc:docMk/>
            <pc:sldMk cId="0" sldId="282"/>
            <ac:picMk id="230" creationId="{A5D73EF0-5A6F-4DEA-A64E-8998219A47CB}"/>
          </ac:picMkLst>
        </pc:picChg>
        <pc:picChg chg="mod">
          <ac:chgData name="Kris Herman" userId="ebb3455e-9ef8-4c5a-a8c2-450eea55e30b" providerId="ADAL" clId="{E5FA8FD4-D35B-479E-A075-3CDE6D3D307F}" dt="2021-02-22T22:55:54.696" v="293"/>
          <ac:picMkLst>
            <pc:docMk/>
            <pc:sldMk cId="0" sldId="282"/>
            <ac:picMk id="231" creationId="{F5335BA0-9CC9-4ED1-9DBE-929E0F0E229D}"/>
          </ac:picMkLst>
        </pc:picChg>
        <pc:picChg chg="mod">
          <ac:chgData name="Kris Herman" userId="ebb3455e-9ef8-4c5a-a8c2-450eea55e30b" providerId="ADAL" clId="{E5FA8FD4-D35B-479E-A075-3CDE6D3D307F}" dt="2021-02-22T22:56:34.568" v="298"/>
          <ac:picMkLst>
            <pc:docMk/>
            <pc:sldMk cId="0" sldId="282"/>
            <ac:picMk id="234" creationId="{F4DD5E06-3D9C-4F89-9F08-9D2557DB0C45}"/>
          </ac:picMkLst>
        </pc:picChg>
        <pc:picChg chg="mod">
          <ac:chgData name="Kris Herman" userId="ebb3455e-9ef8-4c5a-a8c2-450eea55e30b" providerId="ADAL" clId="{E5FA8FD4-D35B-479E-A075-3CDE6D3D307F}" dt="2021-02-22T22:56:34.568" v="298"/>
          <ac:picMkLst>
            <pc:docMk/>
            <pc:sldMk cId="0" sldId="282"/>
            <ac:picMk id="235" creationId="{17CDAB03-800E-4044-8CDB-F066FF7F751E}"/>
          </ac:picMkLst>
        </pc:picChg>
        <pc:picChg chg="mod">
          <ac:chgData name="Kris Herman" userId="ebb3455e-9ef8-4c5a-a8c2-450eea55e30b" providerId="ADAL" clId="{E5FA8FD4-D35B-479E-A075-3CDE6D3D307F}" dt="2021-02-22T22:56:34.568" v="298"/>
          <ac:picMkLst>
            <pc:docMk/>
            <pc:sldMk cId="0" sldId="282"/>
            <ac:picMk id="236" creationId="{82B3F031-26B1-4796-B030-10036AB5C643}"/>
          </ac:picMkLst>
        </pc:picChg>
        <pc:picChg chg="mod">
          <ac:chgData name="Kris Herman" userId="ebb3455e-9ef8-4c5a-a8c2-450eea55e30b" providerId="ADAL" clId="{E5FA8FD4-D35B-479E-A075-3CDE6D3D307F}" dt="2021-02-22T22:56:34.568" v="298"/>
          <ac:picMkLst>
            <pc:docMk/>
            <pc:sldMk cId="0" sldId="282"/>
            <ac:picMk id="237" creationId="{64523977-CAFC-44E5-A3B0-5674391BF8C4}"/>
          </ac:picMkLst>
        </pc:picChg>
        <pc:picChg chg="mod">
          <ac:chgData name="Kris Herman" userId="ebb3455e-9ef8-4c5a-a8c2-450eea55e30b" providerId="ADAL" clId="{E5FA8FD4-D35B-479E-A075-3CDE6D3D307F}" dt="2021-02-22T22:56:34.568" v="298"/>
          <ac:picMkLst>
            <pc:docMk/>
            <pc:sldMk cId="0" sldId="282"/>
            <ac:picMk id="238" creationId="{D397F157-222E-4F7D-93E3-E89D077EC1B4}"/>
          </ac:picMkLst>
        </pc:picChg>
        <pc:picChg chg="mod">
          <ac:chgData name="Kris Herman" userId="ebb3455e-9ef8-4c5a-a8c2-450eea55e30b" providerId="ADAL" clId="{E5FA8FD4-D35B-479E-A075-3CDE6D3D307F}" dt="2021-02-22T22:56:45.350" v="301"/>
          <ac:picMkLst>
            <pc:docMk/>
            <pc:sldMk cId="0" sldId="282"/>
            <ac:picMk id="240" creationId="{6EC5EC1D-AC7D-45AD-B693-9B55EA39E597}"/>
          </ac:picMkLst>
        </pc:picChg>
        <pc:picChg chg="mod">
          <ac:chgData name="Kris Herman" userId="ebb3455e-9ef8-4c5a-a8c2-450eea55e30b" providerId="ADAL" clId="{E5FA8FD4-D35B-479E-A075-3CDE6D3D307F}" dt="2021-02-22T22:56:45.350" v="301"/>
          <ac:picMkLst>
            <pc:docMk/>
            <pc:sldMk cId="0" sldId="282"/>
            <ac:picMk id="241" creationId="{6CAFB487-BC56-4761-9874-5F9E48F1F4BF}"/>
          </ac:picMkLst>
        </pc:picChg>
        <pc:picChg chg="mod">
          <ac:chgData name="Kris Herman" userId="ebb3455e-9ef8-4c5a-a8c2-450eea55e30b" providerId="ADAL" clId="{E5FA8FD4-D35B-479E-A075-3CDE6D3D307F}" dt="2021-02-22T22:56:45.350" v="301"/>
          <ac:picMkLst>
            <pc:docMk/>
            <pc:sldMk cId="0" sldId="282"/>
            <ac:picMk id="242" creationId="{5DE07188-40A6-4F26-B4D2-A28DD5E226D1}"/>
          </ac:picMkLst>
        </pc:picChg>
        <pc:picChg chg="mod">
          <ac:chgData name="Kris Herman" userId="ebb3455e-9ef8-4c5a-a8c2-450eea55e30b" providerId="ADAL" clId="{E5FA8FD4-D35B-479E-A075-3CDE6D3D307F}" dt="2021-02-22T22:56:45.350" v="301"/>
          <ac:picMkLst>
            <pc:docMk/>
            <pc:sldMk cId="0" sldId="282"/>
            <ac:picMk id="243" creationId="{DC9E8050-7855-40A8-9134-CCB5C78C27D1}"/>
          </ac:picMkLst>
        </pc:picChg>
        <pc:picChg chg="mod">
          <ac:chgData name="Kris Herman" userId="ebb3455e-9ef8-4c5a-a8c2-450eea55e30b" providerId="ADAL" clId="{E5FA8FD4-D35B-479E-A075-3CDE6D3D307F}" dt="2021-02-22T22:56:45.350" v="301"/>
          <ac:picMkLst>
            <pc:docMk/>
            <pc:sldMk cId="0" sldId="282"/>
            <ac:picMk id="244" creationId="{D7D86AA3-E091-40D9-83DE-F882B5A79890}"/>
          </ac:picMkLst>
        </pc:picChg>
        <pc:picChg chg="mod">
          <ac:chgData name="Kris Herman" userId="ebb3455e-9ef8-4c5a-a8c2-450eea55e30b" providerId="ADAL" clId="{E5FA8FD4-D35B-479E-A075-3CDE6D3D307F}" dt="2021-02-22T22:56:58.657" v="303"/>
          <ac:picMkLst>
            <pc:docMk/>
            <pc:sldMk cId="0" sldId="282"/>
            <ac:picMk id="246" creationId="{BFC6FB39-A705-4BEB-A74F-F4C79C1D11DF}"/>
          </ac:picMkLst>
        </pc:picChg>
        <pc:picChg chg="mod">
          <ac:chgData name="Kris Herman" userId="ebb3455e-9ef8-4c5a-a8c2-450eea55e30b" providerId="ADAL" clId="{E5FA8FD4-D35B-479E-A075-3CDE6D3D307F}" dt="2021-02-22T22:56:58.657" v="303"/>
          <ac:picMkLst>
            <pc:docMk/>
            <pc:sldMk cId="0" sldId="282"/>
            <ac:picMk id="247" creationId="{4C6CEFFE-5975-41D4-88B5-474B188607A1}"/>
          </ac:picMkLst>
        </pc:picChg>
        <pc:picChg chg="mod">
          <ac:chgData name="Kris Herman" userId="ebb3455e-9ef8-4c5a-a8c2-450eea55e30b" providerId="ADAL" clId="{E5FA8FD4-D35B-479E-A075-3CDE6D3D307F}" dt="2021-02-22T22:56:58.657" v="303"/>
          <ac:picMkLst>
            <pc:docMk/>
            <pc:sldMk cId="0" sldId="282"/>
            <ac:picMk id="248" creationId="{21A2EB41-EA51-4401-B63F-F45A8DC31023}"/>
          </ac:picMkLst>
        </pc:picChg>
        <pc:picChg chg="mod">
          <ac:chgData name="Kris Herman" userId="ebb3455e-9ef8-4c5a-a8c2-450eea55e30b" providerId="ADAL" clId="{E5FA8FD4-D35B-479E-A075-3CDE6D3D307F}" dt="2021-02-22T22:56:58.657" v="303"/>
          <ac:picMkLst>
            <pc:docMk/>
            <pc:sldMk cId="0" sldId="282"/>
            <ac:picMk id="249" creationId="{61EF3242-9E0F-4E01-84CB-859A4A7187C4}"/>
          </ac:picMkLst>
        </pc:picChg>
        <pc:picChg chg="mod">
          <ac:chgData name="Kris Herman" userId="ebb3455e-9ef8-4c5a-a8c2-450eea55e30b" providerId="ADAL" clId="{E5FA8FD4-D35B-479E-A075-3CDE6D3D307F}" dt="2021-02-22T22:56:58.657" v="303"/>
          <ac:picMkLst>
            <pc:docMk/>
            <pc:sldMk cId="0" sldId="282"/>
            <ac:picMk id="250" creationId="{8F51309A-FCE9-4212-ACB9-5B382BDD8FD0}"/>
          </ac:picMkLst>
        </pc:picChg>
        <pc:picChg chg="del mod">
          <ac:chgData name="Kris Herman" userId="ebb3455e-9ef8-4c5a-a8c2-450eea55e30b" providerId="ADAL" clId="{E5FA8FD4-D35B-479E-A075-3CDE6D3D307F}" dt="2021-02-22T22:47:23.787" v="155" actId="478"/>
          <ac:picMkLst>
            <pc:docMk/>
            <pc:sldMk cId="0" sldId="282"/>
            <ac:picMk id="386" creationId="{00000000-0000-0000-0000-000000000000}"/>
          </ac:picMkLst>
        </pc:picChg>
        <pc:picChg chg="del">
          <ac:chgData name="Kris Herman" userId="ebb3455e-9ef8-4c5a-a8c2-450eea55e30b" providerId="ADAL" clId="{E5FA8FD4-D35B-479E-A075-3CDE6D3D307F}" dt="2021-02-22T22:49:20.026" v="193" actId="478"/>
          <ac:picMkLst>
            <pc:docMk/>
            <pc:sldMk cId="0" sldId="282"/>
            <ac:picMk id="387" creationId="{00000000-0000-0000-0000-000000000000}"/>
          </ac:picMkLst>
        </pc:picChg>
        <pc:picChg chg="del">
          <ac:chgData name="Kris Herman" userId="ebb3455e-9ef8-4c5a-a8c2-450eea55e30b" providerId="ADAL" clId="{E5FA8FD4-D35B-479E-A075-3CDE6D3D307F}" dt="2021-02-22T22:50:59.666" v="219" actId="478"/>
          <ac:picMkLst>
            <pc:docMk/>
            <pc:sldMk cId="0" sldId="282"/>
            <ac:picMk id="388" creationId="{00000000-0000-0000-0000-000000000000}"/>
          </ac:picMkLst>
        </pc:picChg>
        <pc:picChg chg="del">
          <ac:chgData name="Kris Herman" userId="ebb3455e-9ef8-4c5a-a8c2-450eea55e30b" providerId="ADAL" clId="{E5FA8FD4-D35B-479E-A075-3CDE6D3D307F}" dt="2021-02-22T22:54:31.067" v="278" actId="478"/>
          <ac:picMkLst>
            <pc:docMk/>
            <pc:sldMk cId="0" sldId="282"/>
            <ac:picMk id="389" creationId="{00000000-0000-0000-0000-000000000000}"/>
          </ac:picMkLst>
        </pc:picChg>
        <pc:picChg chg="del">
          <ac:chgData name="Kris Herman" userId="ebb3455e-9ef8-4c5a-a8c2-450eea55e30b" providerId="ADAL" clId="{E5FA8FD4-D35B-479E-A075-3CDE6D3D307F}" dt="2021-02-22T22:54:36.420" v="280" actId="478"/>
          <ac:picMkLst>
            <pc:docMk/>
            <pc:sldMk cId="0" sldId="282"/>
            <ac:picMk id="390" creationId="{00000000-0000-0000-0000-000000000000}"/>
          </ac:picMkLst>
        </pc:picChg>
        <pc:picChg chg="del">
          <ac:chgData name="Kris Herman" userId="ebb3455e-9ef8-4c5a-a8c2-450eea55e30b" providerId="ADAL" clId="{E5FA8FD4-D35B-479E-A075-3CDE6D3D307F}" dt="2021-02-22T22:54:13.901" v="277" actId="478"/>
          <ac:picMkLst>
            <pc:docMk/>
            <pc:sldMk cId="0" sldId="282"/>
            <ac:picMk id="391" creationId="{00000000-0000-0000-0000-000000000000}"/>
          </ac:picMkLst>
        </pc:picChg>
        <pc:picChg chg="del">
          <ac:chgData name="Kris Herman" userId="ebb3455e-9ef8-4c5a-a8c2-450eea55e30b" providerId="ADAL" clId="{E5FA8FD4-D35B-479E-A075-3CDE6D3D307F}" dt="2021-02-22T22:54:33.693" v="279" actId="478"/>
          <ac:picMkLst>
            <pc:docMk/>
            <pc:sldMk cId="0" sldId="282"/>
            <ac:picMk id="392" creationId="{00000000-0000-0000-0000-000000000000}"/>
          </ac:picMkLst>
        </pc:picChg>
      </pc:sldChg>
      <pc:sldChg chg="addSp delSp modSp mod addAnim delAnim modAnim">
        <pc:chgData name="Kris Herman" userId="ebb3455e-9ef8-4c5a-a8c2-450eea55e30b" providerId="ADAL" clId="{E5FA8FD4-D35B-479E-A075-3CDE6D3D307F}" dt="2021-02-23T20:26:19.592" v="419"/>
        <pc:sldMkLst>
          <pc:docMk/>
          <pc:sldMk cId="0" sldId="283"/>
        </pc:sldMkLst>
        <pc:picChg chg="add del mod">
          <ac:chgData name="Kris Herman" userId="ebb3455e-9ef8-4c5a-a8c2-450eea55e30b" providerId="ADAL" clId="{E5FA8FD4-D35B-479E-A075-3CDE6D3D307F}" dt="2021-02-23T20:25:59.209" v="416" actId="478"/>
          <ac:picMkLst>
            <pc:docMk/>
            <pc:sldMk cId="0" sldId="283"/>
            <ac:picMk id="2" creationId="{D8C1F26C-32DE-4CE2-9E99-A9F1D8B52077}"/>
          </ac:picMkLst>
        </pc:picChg>
        <pc:picChg chg="add mod">
          <ac:chgData name="Kris Herman" userId="ebb3455e-9ef8-4c5a-a8c2-450eea55e30b" providerId="ADAL" clId="{E5FA8FD4-D35B-479E-A075-3CDE6D3D307F}" dt="2021-02-23T20:26:09.100" v="417"/>
          <ac:picMkLst>
            <pc:docMk/>
            <pc:sldMk cId="0" sldId="283"/>
            <ac:picMk id="3" creationId="{D345FCBA-3AFD-49DA-BF44-5DDC489CCAE3}"/>
          </ac:picMkLst>
        </pc:picChg>
        <pc:picChg chg="del mod">
          <ac:chgData name="Kris Herman" userId="ebb3455e-9ef8-4c5a-a8c2-450eea55e30b" providerId="ADAL" clId="{E5FA8FD4-D35B-479E-A075-3CDE6D3D307F}" dt="2021-02-23T20:25:56.994" v="415" actId="478"/>
          <ac:picMkLst>
            <pc:docMk/>
            <pc:sldMk cId="0" sldId="283"/>
            <ac:picMk id="399" creationId="{00000000-0000-0000-0000-000000000000}"/>
          </ac:picMkLst>
        </pc:picChg>
      </pc:sldChg>
      <pc:sldChg chg="addSp delSp modSp mod modAnim">
        <pc:chgData name="Kris Herman" userId="ebb3455e-9ef8-4c5a-a8c2-450eea55e30b" providerId="ADAL" clId="{E5FA8FD4-D35B-479E-A075-3CDE6D3D307F}" dt="2021-02-23T20:51:53.980" v="436"/>
        <pc:sldMkLst>
          <pc:docMk/>
          <pc:sldMk cId="0" sldId="295"/>
        </pc:sldMkLst>
        <pc:picChg chg="add mod">
          <ac:chgData name="Kris Herman" userId="ebb3455e-9ef8-4c5a-a8c2-450eea55e30b" providerId="ADAL" clId="{E5FA8FD4-D35B-479E-A075-3CDE6D3D307F}" dt="2021-02-23T20:51:43.341" v="433"/>
          <ac:picMkLst>
            <pc:docMk/>
            <pc:sldMk cId="0" sldId="295"/>
            <ac:picMk id="2" creationId="{E43159E9-D001-44EB-9E41-736EE3623233}"/>
          </ac:picMkLst>
        </pc:picChg>
        <pc:picChg chg="del">
          <ac:chgData name="Kris Herman" userId="ebb3455e-9ef8-4c5a-a8c2-450eea55e30b" providerId="ADAL" clId="{E5FA8FD4-D35B-479E-A075-3CDE6D3D307F}" dt="2021-02-23T20:51:34.953" v="432" actId="478"/>
          <ac:picMkLst>
            <pc:docMk/>
            <pc:sldMk cId="0" sldId="295"/>
            <ac:picMk id="542" creationId="{00000000-0000-0000-0000-000000000000}"/>
          </ac:picMkLst>
        </pc:picChg>
      </pc:sldChg>
      <pc:sldChg chg="modSp mod">
        <pc:chgData name="Kris Herman" userId="ebb3455e-9ef8-4c5a-a8c2-450eea55e30b" providerId="ADAL" clId="{E5FA8FD4-D35B-479E-A075-3CDE6D3D307F}" dt="2021-02-23T20:56:09.887" v="516" actId="120"/>
        <pc:sldMkLst>
          <pc:docMk/>
          <pc:sldMk cId="0" sldId="311"/>
        </pc:sldMkLst>
        <pc:spChg chg="mod">
          <ac:chgData name="Kris Herman" userId="ebb3455e-9ef8-4c5a-a8c2-450eea55e30b" providerId="ADAL" clId="{E5FA8FD4-D35B-479E-A075-3CDE6D3D307F}" dt="2021-02-23T20:55:10.443" v="461" actId="404"/>
          <ac:spMkLst>
            <pc:docMk/>
            <pc:sldMk cId="0" sldId="311"/>
            <ac:spMk id="699" creationId="{00000000-0000-0000-0000-000000000000}"/>
          </ac:spMkLst>
        </pc:spChg>
        <pc:spChg chg="mod">
          <ac:chgData name="Kris Herman" userId="ebb3455e-9ef8-4c5a-a8c2-450eea55e30b" providerId="ADAL" clId="{E5FA8FD4-D35B-479E-A075-3CDE6D3D307F}" dt="2021-02-23T20:55:37.277" v="486" actId="14100"/>
          <ac:spMkLst>
            <pc:docMk/>
            <pc:sldMk cId="0" sldId="311"/>
            <ac:spMk id="700" creationId="{00000000-0000-0000-0000-000000000000}"/>
          </ac:spMkLst>
        </pc:spChg>
        <pc:spChg chg="mod">
          <ac:chgData name="Kris Herman" userId="ebb3455e-9ef8-4c5a-a8c2-450eea55e30b" providerId="ADAL" clId="{E5FA8FD4-D35B-479E-A075-3CDE6D3D307F}" dt="2021-02-23T20:56:09.887" v="516" actId="120"/>
          <ac:spMkLst>
            <pc:docMk/>
            <pc:sldMk cId="0" sldId="311"/>
            <ac:spMk id="701" creationId="{00000000-0000-0000-0000-000000000000}"/>
          </ac:spMkLst>
        </pc:spChg>
      </pc:sldChg>
      <pc:sldChg chg="del">
        <pc:chgData name="Kris Herman" userId="ebb3455e-9ef8-4c5a-a8c2-450eea55e30b" providerId="ADAL" clId="{E5FA8FD4-D35B-479E-A075-3CDE6D3D307F}" dt="2021-02-23T20:56:35.681" v="517" actId="47"/>
        <pc:sldMkLst>
          <pc:docMk/>
          <pc:sldMk cId="0" sldId="313"/>
        </pc:sldMkLst>
      </pc:sldChg>
      <pc:sldChg chg="del">
        <pc:chgData name="Kris Herman" userId="ebb3455e-9ef8-4c5a-a8c2-450eea55e30b" providerId="ADAL" clId="{E5FA8FD4-D35B-479E-A075-3CDE6D3D307F}" dt="2021-02-23T20:57:20.044" v="518" actId="47"/>
        <pc:sldMkLst>
          <pc:docMk/>
          <pc:sldMk cId="0" sldId="317"/>
        </pc:sldMkLst>
      </pc:sldChg>
      <pc:sldChg chg="addSp delSp modSp mod modShow">
        <pc:chgData name="Kris Herman" userId="ebb3455e-9ef8-4c5a-a8c2-450eea55e30b" providerId="ADAL" clId="{E5FA8FD4-D35B-479E-A075-3CDE6D3D307F}" dt="2021-02-24T21:37:01.992" v="1590" actId="729"/>
        <pc:sldMkLst>
          <pc:docMk/>
          <pc:sldMk cId="0" sldId="319"/>
        </pc:sldMkLst>
        <pc:spChg chg="add del">
          <ac:chgData name="Kris Herman" userId="ebb3455e-9ef8-4c5a-a8c2-450eea55e30b" providerId="ADAL" clId="{E5FA8FD4-D35B-479E-A075-3CDE6D3D307F}" dt="2021-02-23T22:26:55.145" v="805" actId="478"/>
          <ac:spMkLst>
            <pc:docMk/>
            <pc:sldMk cId="0" sldId="319"/>
            <ac:spMk id="777" creationId="{00000000-0000-0000-0000-000000000000}"/>
          </ac:spMkLst>
        </pc:spChg>
        <pc:grpChg chg="add mod">
          <ac:chgData name="Kris Herman" userId="ebb3455e-9ef8-4c5a-a8c2-450eea55e30b" providerId="ADAL" clId="{E5FA8FD4-D35B-479E-A075-3CDE6D3D307F}" dt="2021-02-23T22:25:22.259" v="790"/>
          <ac:grpSpMkLst>
            <pc:docMk/>
            <pc:sldMk cId="0" sldId="319"/>
            <ac:grpSpMk id="17" creationId="{DD50C4C8-BAC1-4158-A407-F0FE7D01BC6E}"/>
          </ac:grpSpMkLst>
        </pc:grpChg>
        <pc:grpChg chg="mod">
          <ac:chgData name="Kris Herman" userId="ebb3455e-9ef8-4c5a-a8c2-450eea55e30b" providerId="ADAL" clId="{E5FA8FD4-D35B-479E-A075-3CDE6D3D307F}" dt="2021-02-23T22:25:22.259" v="790"/>
          <ac:grpSpMkLst>
            <pc:docMk/>
            <pc:sldMk cId="0" sldId="319"/>
            <ac:grpSpMk id="18" creationId="{27BEFF99-9D02-4096-8062-0C6D9C13F35D}"/>
          </ac:grpSpMkLst>
        </pc:grpChg>
        <pc:grpChg chg="mod">
          <ac:chgData name="Kris Herman" userId="ebb3455e-9ef8-4c5a-a8c2-450eea55e30b" providerId="ADAL" clId="{E5FA8FD4-D35B-479E-A075-3CDE6D3D307F}" dt="2021-02-23T22:25:22.259" v="790"/>
          <ac:grpSpMkLst>
            <pc:docMk/>
            <pc:sldMk cId="0" sldId="319"/>
            <ac:grpSpMk id="19" creationId="{9AFCBDDA-8E87-40B6-A13C-8137BE07AAAE}"/>
          </ac:grpSpMkLst>
        </pc:grpChg>
        <pc:grpChg chg="add mod">
          <ac:chgData name="Kris Herman" userId="ebb3455e-9ef8-4c5a-a8c2-450eea55e30b" providerId="ADAL" clId="{E5FA8FD4-D35B-479E-A075-3CDE6D3D307F}" dt="2021-02-23T22:25:46.375" v="795" actId="1076"/>
          <ac:grpSpMkLst>
            <pc:docMk/>
            <pc:sldMk cId="0" sldId="319"/>
            <ac:grpSpMk id="26" creationId="{73B26934-933D-49E6-944D-8130B846AD3C}"/>
          </ac:grpSpMkLst>
        </pc:grpChg>
        <pc:grpChg chg="mod">
          <ac:chgData name="Kris Herman" userId="ebb3455e-9ef8-4c5a-a8c2-450eea55e30b" providerId="ADAL" clId="{E5FA8FD4-D35B-479E-A075-3CDE6D3D307F}" dt="2021-02-23T22:25:24.887" v="791"/>
          <ac:grpSpMkLst>
            <pc:docMk/>
            <pc:sldMk cId="0" sldId="319"/>
            <ac:grpSpMk id="27" creationId="{752256B9-AD06-4BFB-8485-310768703991}"/>
          </ac:grpSpMkLst>
        </pc:grpChg>
        <pc:grpChg chg="mod">
          <ac:chgData name="Kris Herman" userId="ebb3455e-9ef8-4c5a-a8c2-450eea55e30b" providerId="ADAL" clId="{E5FA8FD4-D35B-479E-A075-3CDE6D3D307F}" dt="2021-02-23T22:25:24.887" v="791"/>
          <ac:grpSpMkLst>
            <pc:docMk/>
            <pc:sldMk cId="0" sldId="319"/>
            <ac:grpSpMk id="28" creationId="{E442221F-3CDD-466B-833F-3335BF4917C4}"/>
          </ac:grpSpMkLst>
        </pc:grpChg>
        <pc:grpChg chg="add mod">
          <ac:chgData name="Kris Herman" userId="ebb3455e-9ef8-4c5a-a8c2-450eea55e30b" providerId="ADAL" clId="{E5FA8FD4-D35B-479E-A075-3CDE6D3D307F}" dt="2021-02-23T22:26:15.850" v="797"/>
          <ac:grpSpMkLst>
            <pc:docMk/>
            <pc:sldMk cId="0" sldId="319"/>
            <ac:grpSpMk id="35" creationId="{0BF58395-16B3-4E00-B67E-18306437F20A}"/>
          </ac:grpSpMkLst>
        </pc:grpChg>
        <pc:grpChg chg="add mod">
          <ac:chgData name="Kris Herman" userId="ebb3455e-9ef8-4c5a-a8c2-450eea55e30b" providerId="ADAL" clId="{E5FA8FD4-D35B-479E-A075-3CDE6D3D307F}" dt="2021-02-23T22:26:30.394" v="801" actId="1076"/>
          <ac:grpSpMkLst>
            <pc:docMk/>
            <pc:sldMk cId="0" sldId="319"/>
            <ac:grpSpMk id="42" creationId="{B6CC9560-1B71-4132-B53C-0700065E94D6}"/>
          </ac:grpSpMkLst>
        </pc:grpChg>
        <pc:picChg chg="mod">
          <ac:chgData name="Kris Herman" userId="ebb3455e-9ef8-4c5a-a8c2-450eea55e30b" providerId="ADAL" clId="{E5FA8FD4-D35B-479E-A075-3CDE6D3D307F}" dt="2021-02-23T22:25:22.259" v="790"/>
          <ac:picMkLst>
            <pc:docMk/>
            <pc:sldMk cId="0" sldId="319"/>
            <ac:picMk id="20" creationId="{F039B509-B413-4315-86D1-67B7BC39BF50}"/>
          </ac:picMkLst>
        </pc:picChg>
        <pc:picChg chg="mod">
          <ac:chgData name="Kris Herman" userId="ebb3455e-9ef8-4c5a-a8c2-450eea55e30b" providerId="ADAL" clId="{E5FA8FD4-D35B-479E-A075-3CDE6D3D307F}" dt="2021-02-23T22:25:22.259" v="790"/>
          <ac:picMkLst>
            <pc:docMk/>
            <pc:sldMk cId="0" sldId="319"/>
            <ac:picMk id="21" creationId="{28246C25-D9B8-4CFA-9C80-1B07DCBE346B}"/>
          </ac:picMkLst>
        </pc:picChg>
        <pc:picChg chg="mod">
          <ac:chgData name="Kris Herman" userId="ebb3455e-9ef8-4c5a-a8c2-450eea55e30b" providerId="ADAL" clId="{E5FA8FD4-D35B-479E-A075-3CDE6D3D307F}" dt="2021-02-23T22:25:22.259" v="790"/>
          <ac:picMkLst>
            <pc:docMk/>
            <pc:sldMk cId="0" sldId="319"/>
            <ac:picMk id="22" creationId="{187D8819-70ED-4D22-9237-63D59634A8A0}"/>
          </ac:picMkLst>
        </pc:picChg>
        <pc:picChg chg="mod">
          <ac:chgData name="Kris Herman" userId="ebb3455e-9ef8-4c5a-a8c2-450eea55e30b" providerId="ADAL" clId="{E5FA8FD4-D35B-479E-A075-3CDE6D3D307F}" dt="2021-02-23T22:25:22.259" v="790"/>
          <ac:picMkLst>
            <pc:docMk/>
            <pc:sldMk cId="0" sldId="319"/>
            <ac:picMk id="23" creationId="{3276A6BB-1481-41FA-9937-690733C4A824}"/>
          </ac:picMkLst>
        </pc:picChg>
        <pc:picChg chg="mod">
          <ac:chgData name="Kris Herman" userId="ebb3455e-9ef8-4c5a-a8c2-450eea55e30b" providerId="ADAL" clId="{E5FA8FD4-D35B-479E-A075-3CDE6D3D307F}" dt="2021-02-23T22:25:22.259" v="790"/>
          <ac:picMkLst>
            <pc:docMk/>
            <pc:sldMk cId="0" sldId="319"/>
            <ac:picMk id="24" creationId="{EAA779AD-83A6-46D3-A989-C573C87316A1}"/>
          </ac:picMkLst>
        </pc:picChg>
        <pc:picChg chg="mod">
          <ac:chgData name="Kris Herman" userId="ebb3455e-9ef8-4c5a-a8c2-450eea55e30b" providerId="ADAL" clId="{E5FA8FD4-D35B-479E-A075-3CDE6D3D307F}" dt="2021-02-23T22:25:22.259" v="790"/>
          <ac:picMkLst>
            <pc:docMk/>
            <pc:sldMk cId="0" sldId="319"/>
            <ac:picMk id="25" creationId="{4114302D-6EC8-408B-BDA1-0E12BB67B61F}"/>
          </ac:picMkLst>
        </pc:picChg>
        <pc:picChg chg="mod">
          <ac:chgData name="Kris Herman" userId="ebb3455e-9ef8-4c5a-a8c2-450eea55e30b" providerId="ADAL" clId="{E5FA8FD4-D35B-479E-A075-3CDE6D3D307F}" dt="2021-02-23T22:25:24.887" v="791"/>
          <ac:picMkLst>
            <pc:docMk/>
            <pc:sldMk cId="0" sldId="319"/>
            <ac:picMk id="29" creationId="{55AF77B9-737D-4968-92A0-45832105AD47}"/>
          </ac:picMkLst>
        </pc:picChg>
        <pc:picChg chg="mod">
          <ac:chgData name="Kris Herman" userId="ebb3455e-9ef8-4c5a-a8c2-450eea55e30b" providerId="ADAL" clId="{E5FA8FD4-D35B-479E-A075-3CDE6D3D307F}" dt="2021-02-23T22:25:24.887" v="791"/>
          <ac:picMkLst>
            <pc:docMk/>
            <pc:sldMk cId="0" sldId="319"/>
            <ac:picMk id="30" creationId="{F49BF349-6CC6-46F7-BD3A-0B30FA115407}"/>
          </ac:picMkLst>
        </pc:picChg>
        <pc:picChg chg="mod">
          <ac:chgData name="Kris Herman" userId="ebb3455e-9ef8-4c5a-a8c2-450eea55e30b" providerId="ADAL" clId="{E5FA8FD4-D35B-479E-A075-3CDE6D3D307F}" dt="2021-02-23T22:25:24.887" v="791"/>
          <ac:picMkLst>
            <pc:docMk/>
            <pc:sldMk cId="0" sldId="319"/>
            <ac:picMk id="31" creationId="{924F1D4E-8A50-42F0-A91E-C540A339150E}"/>
          </ac:picMkLst>
        </pc:picChg>
        <pc:picChg chg="mod">
          <ac:chgData name="Kris Herman" userId="ebb3455e-9ef8-4c5a-a8c2-450eea55e30b" providerId="ADAL" clId="{E5FA8FD4-D35B-479E-A075-3CDE6D3D307F}" dt="2021-02-23T22:25:24.887" v="791"/>
          <ac:picMkLst>
            <pc:docMk/>
            <pc:sldMk cId="0" sldId="319"/>
            <ac:picMk id="32" creationId="{CF384D55-633B-45D4-B673-632FFC075B4C}"/>
          </ac:picMkLst>
        </pc:picChg>
        <pc:picChg chg="mod">
          <ac:chgData name="Kris Herman" userId="ebb3455e-9ef8-4c5a-a8c2-450eea55e30b" providerId="ADAL" clId="{E5FA8FD4-D35B-479E-A075-3CDE6D3D307F}" dt="2021-02-23T22:25:24.887" v="791"/>
          <ac:picMkLst>
            <pc:docMk/>
            <pc:sldMk cId="0" sldId="319"/>
            <ac:picMk id="33" creationId="{AD3B3071-B737-4933-B36B-57BDB5922F84}"/>
          </ac:picMkLst>
        </pc:picChg>
        <pc:picChg chg="mod">
          <ac:chgData name="Kris Herman" userId="ebb3455e-9ef8-4c5a-a8c2-450eea55e30b" providerId="ADAL" clId="{E5FA8FD4-D35B-479E-A075-3CDE6D3D307F}" dt="2021-02-23T22:25:24.887" v="791"/>
          <ac:picMkLst>
            <pc:docMk/>
            <pc:sldMk cId="0" sldId="319"/>
            <ac:picMk id="34" creationId="{121D7810-635D-47D6-94BE-280E8C8A1CC7}"/>
          </ac:picMkLst>
        </pc:picChg>
        <pc:picChg chg="mod">
          <ac:chgData name="Kris Herman" userId="ebb3455e-9ef8-4c5a-a8c2-450eea55e30b" providerId="ADAL" clId="{E5FA8FD4-D35B-479E-A075-3CDE6D3D307F}" dt="2021-02-23T22:26:15.850" v="797"/>
          <ac:picMkLst>
            <pc:docMk/>
            <pc:sldMk cId="0" sldId="319"/>
            <ac:picMk id="36" creationId="{4B57069B-E341-4E3D-9814-2C2A5412824C}"/>
          </ac:picMkLst>
        </pc:picChg>
        <pc:picChg chg="mod">
          <ac:chgData name="Kris Herman" userId="ebb3455e-9ef8-4c5a-a8c2-450eea55e30b" providerId="ADAL" clId="{E5FA8FD4-D35B-479E-A075-3CDE6D3D307F}" dt="2021-02-23T22:26:15.850" v="797"/>
          <ac:picMkLst>
            <pc:docMk/>
            <pc:sldMk cId="0" sldId="319"/>
            <ac:picMk id="37" creationId="{B6A325C5-8796-409A-BCB5-61D67E1011BD}"/>
          </ac:picMkLst>
        </pc:picChg>
        <pc:picChg chg="mod">
          <ac:chgData name="Kris Herman" userId="ebb3455e-9ef8-4c5a-a8c2-450eea55e30b" providerId="ADAL" clId="{E5FA8FD4-D35B-479E-A075-3CDE6D3D307F}" dt="2021-02-23T22:26:15.850" v="797"/>
          <ac:picMkLst>
            <pc:docMk/>
            <pc:sldMk cId="0" sldId="319"/>
            <ac:picMk id="38" creationId="{FF5AFC97-D931-43B1-8DB6-DC52422C5DCE}"/>
          </ac:picMkLst>
        </pc:picChg>
        <pc:picChg chg="mod">
          <ac:chgData name="Kris Herman" userId="ebb3455e-9ef8-4c5a-a8c2-450eea55e30b" providerId="ADAL" clId="{E5FA8FD4-D35B-479E-A075-3CDE6D3D307F}" dt="2021-02-23T22:26:15.850" v="797"/>
          <ac:picMkLst>
            <pc:docMk/>
            <pc:sldMk cId="0" sldId="319"/>
            <ac:picMk id="39" creationId="{3D689AAF-0524-4A10-BABA-54F597980BDA}"/>
          </ac:picMkLst>
        </pc:picChg>
        <pc:picChg chg="mod">
          <ac:chgData name="Kris Herman" userId="ebb3455e-9ef8-4c5a-a8c2-450eea55e30b" providerId="ADAL" clId="{E5FA8FD4-D35B-479E-A075-3CDE6D3D307F}" dt="2021-02-23T22:26:15.850" v="797"/>
          <ac:picMkLst>
            <pc:docMk/>
            <pc:sldMk cId="0" sldId="319"/>
            <ac:picMk id="40" creationId="{F5E5028E-4DAD-491B-82B3-24BBF51B389E}"/>
          </ac:picMkLst>
        </pc:picChg>
        <pc:picChg chg="mod">
          <ac:chgData name="Kris Herman" userId="ebb3455e-9ef8-4c5a-a8c2-450eea55e30b" providerId="ADAL" clId="{E5FA8FD4-D35B-479E-A075-3CDE6D3D307F}" dt="2021-02-23T22:26:15.850" v="797"/>
          <ac:picMkLst>
            <pc:docMk/>
            <pc:sldMk cId="0" sldId="319"/>
            <ac:picMk id="41" creationId="{C3762853-8580-4AB1-89D0-A35568268F1D}"/>
          </ac:picMkLst>
        </pc:picChg>
        <pc:picChg chg="mod">
          <ac:chgData name="Kris Herman" userId="ebb3455e-9ef8-4c5a-a8c2-450eea55e30b" providerId="ADAL" clId="{E5FA8FD4-D35B-479E-A075-3CDE6D3D307F}" dt="2021-02-23T22:26:18.956" v="798"/>
          <ac:picMkLst>
            <pc:docMk/>
            <pc:sldMk cId="0" sldId="319"/>
            <ac:picMk id="43" creationId="{EA2C95B6-98D3-44D2-96E4-5B4B41F12B09}"/>
          </ac:picMkLst>
        </pc:picChg>
        <pc:picChg chg="mod">
          <ac:chgData name="Kris Herman" userId="ebb3455e-9ef8-4c5a-a8c2-450eea55e30b" providerId="ADAL" clId="{E5FA8FD4-D35B-479E-A075-3CDE6D3D307F}" dt="2021-02-23T22:26:18.956" v="798"/>
          <ac:picMkLst>
            <pc:docMk/>
            <pc:sldMk cId="0" sldId="319"/>
            <ac:picMk id="44" creationId="{690F897A-428F-414C-B113-C7B8B1B35524}"/>
          </ac:picMkLst>
        </pc:picChg>
        <pc:picChg chg="mod">
          <ac:chgData name="Kris Herman" userId="ebb3455e-9ef8-4c5a-a8c2-450eea55e30b" providerId="ADAL" clId="{E5FA8FD4-D35B-479E-A075-3CDE6D3D307F}" dt="2021-02-23T22:26:18.956" v="798"/>
          <ac:picMkLst>
            <pc:docMk/>
            <pc:sldMk cId="0" sldId="319"/>
            <ac:picMk id="45" creationId="{173647B6-E057-472B-BEFC-11C68D7A0339}"/>
          </ac:picMkLst>
        </pc:picChg>
        <pc:picChg chg="mod">
          <ac:chgData name="Kris Herman" userId="ebb3455e-9ef8-4c5a-a8c2-450eea55e30b" providerId="ADAL" clId="{E5FA8FD4-D35B-479E-A075-3CDE6D3D307F}" dt="2021-02-23T22:26:18.956" v="798"/>
          <ac:picMkLst>
            <pc:docMk/>
            <pc:sldMk cId="0" sldId="319"/>
            <ac:picMk id="46" creationId="{95B6C2DF-8FAB-40AB-88B9-997359E09A9A}"/>
          </ac:picMkLst>
        </pc:picChg>
        <pc:picChg chg="mod">
          <ac:chgData name="Kris Herman" userId="ebb3455e-9ef8-4c5a-a8c2-450eea55e30b" providerId="ADAL" clId="{E5FA8FD4-D35B-479E-A075-3CDE6D3D307F}" dt="2021-02-23T22:26:18.956" v="798"/>
          <ac:picMkLst>
            <pc:docMk/>
            <pc:sldMk cId="0" sldId="319"/>
            <ac:picMk id="47" creationId="{4C5657F9-32D0-490E-8344-554118BF203A}"/>
          </ac:picMkLst>
        </pc:picChg>
        <pc:picChg chg="mod">
          <ac:chgData name="Kris Herman" userId="ebb3455e-9ef8-4c5a-a8c2-450eea55e30b" providerId="ADAL" clId="{E5FA8FD4-D35B-479E-A075-3CDE6D3D307F}" dt="2021-02-23T22:26:18.956" v="798"/>
          <ac:picMkLst>
            <pc:docMk/>
            <pc:sldMk cId="0" sldId="319"/>
            <ac:picMk id="48" creationId="{AC20DD8E-9B1F-41FB-B817-533613F23AA0}"/>
          </ac:picMkLst>
        </pc:picChg>
        <pc:picChg chg="del">
          <ac:chgData name="Kris Herman" userId="ebb3455e-9ef8-4c5a-a8c2-450eea55e30b" providerId="ADAL" clId="{E5FA8FD4-D35B-479E-A075-3CDE6D3D307F}" dt="2021-02-23T22:26:22.360" v="799" actId="478"/>
          <ac:picMkLst>
            <pc:docMk/>
            <pc:sldMk cId="0" sldId="319"/>
            <ac:picMk id="770" creationId="{00000000-0000-0000-0000-000000000000}"/>
          </ac:picMkLst>
        </pc:picChg>
        <pc:picChg chg="del">
          <ac:chgData name="Kris Herman" userId="ebb3455e-9ef8-4c5a-a8c2-450eea55e30b" providerId="ADAL" clId="{E5FA8FD4-D35B-479E-A075-3CDE6D3D307F}" dt="2021-02-23T22:25:21.008" v="789" actId="478"/>
          <ac:picMkLst>
            <pc:docMk/>
            <pc:sldMk cId="0" sldId="319"/>
            <ac:picMk id="771" creationId="{00000000-0000-0000-0000-000000000000}"/>
          </ac:picMkLst>
        </pc:picChg>
        <pc:picChg chg="del">
          <ac:chgData name="Kris Herman" userId="ebb3455e-9ef8-4c5a-a8c2-450eea55e30b" providerId="ADAL" clId="{E5FA8FD4-D35B-479E-A075-3CDE6D3D307F}" dt="2021-02-23T22:26:39.785" v="802" actId="478"/>
          <ac:picMkLst>
            <pc:docMk/>
            <pc:sldMk cId="0" sldId="319"/>
            <ac:picMk id="772" creationId="{00000000-0000-0000-0000-000000000000}"/>
          </ac:picMkLst>
        </pc:picChg>
        <pc:picChg chg="del">
          <ac:chgData name="Kris Herman" userId="ebb3455e-9ef8-4c5a-a8c2-450eea55e30b" providerId="ADAL" clId="{E5FA8FD4-D35B-479E-A075-3CDE6D3D307F}" dt="2021-02-23T22:26:42.540" v="803" actId="478"/>
          <ac:picMkLst>
            <pc:docMk/>
            <pc:sldMk cId="0" sldId="319"/>
            <ac:picMk id="773" creationId="{00000000-0000-0000-0000-000000000000}"/>
          </ac:picMkLst>
        </pc:picChg>
        <pc:picChg chg="del">
          <ac:chgData name="Kris Herman" userId="ebb3455e-9ef8-4c5a-a8c2-450eea55e30b" providerId="ADAL" clId="{E5FA8FD4-D35B-479E-A075-3CDE6D3D307F}" dt="2021-02-23T22:26:14.848" v="796" actId="478"/>
          <ac:picMkLst>
            <pc:docMk/>
            <pc:sldMk cId="0" sldId="319"/>
            <ac:picMk id="778" creationId="{00000000-0000-0000-0000-000000000000}"/>
          </ac:picMkLst>
        </pc:picChg>
        <pc:picChg chg="del">
          <ac:chgData name="Kris Herman" userId="ebb3455e-9ef8-4c5a-a8c2-450eea55e30b" providerId="ADAL" clId="{E5FA8FD4-D35B-479E-A075-3CDE6D3D307F}" dt="2021-02-23T22:25:40.338" v="794" actId="478"/>
          <ac:picMkLst>
            <pc:docMk/>
            <pc:sldMk cId="0" sldId="319"/>
            <ac:picMk id="779" creationId="{00000000-0000-0000-0000-000000000000}"/>
          </ac:picMkLst>
        </pc:picChg>
      </pc:sldChg>
      <pc:sldChg chg="addSp delSp modSp mod modAnim modNotesTx">
        <pc:chgData name="Kris Herman" userId="ebb3455e-9ef8-4c5a-a8c2-450eea55e30b" providerId="ADAL" clId="{E5FA8FD4-D35B-479E-A075-3CDE6D3D307F}" dt="2021-02-24T21:39:29.119" v="1601"/>
        <pc:sldMkLst>
          <pc:docMk/>
          <pc:sldMk cId="0" sldId="320"/>
        </pc:sldMkLst>
        <pc:grpChg chg="add mod">
          <ac:chgData name="Kris Herman" userId="ebb3455e-9ef8-4c5a-a8c2-450eea55e30b" providerId="ADAL" clId="{E5FA8FD4-D35B-479E-A075-3CDE6D3D307F}" dt="2021-02-23T22:16:05.457" v="675" actId="164"/>
          <ac:grpSpMkLst>
            <pc:docMk/>
            <pc:sldMk cId="0" sldId="320"/>
            <ac:grpSpMk id="2" creationId="{820EACD0-6C05-42CC-AC48-533D3A096336}"/>
          </ac:grpSpMkLst>
        </pc:grpChg>
        <pc:grpChg chg="add del mod">
          <ac:chgData name="Kris Herman" userId="ebb3455e-9ef8-4c5a-a8c2-450eea55e30b" providerId="ADAL" clId="{E5FA8FD4-D35B-479E-A075-3CDE6D3D307F}" dt="2021-02-23T21:39:01.779" v="595" actId="165"/>
          <ac:grpSpMkLst>
            <pc:docMk/>
            <pc:sldMk cId="0" sldId="320"/>
            <ac:grpSpMk id="3" creationId="{30D36A1E-BED6-4D79-9AB3-E0952D621FA1}"/>
          </ac:grpSpMkLst>
        </pc:grpChg>
        <pc:grpChg chg="add mod">
          <ac:chgData name="Kris Herman" userId="ebb3455e-9ef8-4c5a-a8c2-450eea55e30b" providerId="ADAL" clId="{E5FA8FD4-D35B-479E-A075-3CDE6D3D307F}" dt="2021-02-23T22:16:05.457" v="675" actId="164"/>
          <ac:grpSpMkLst>
            <pc:docMk/>
            <pc:sldMk cId="0" sldId="320"/>
            <ac:grpSpMk id="4" creationId="{120A16F1-F492-414B-9BD7-69A1B73307BD}"/>
          </ac:grpSpMkLst>
        </pc:grpChg>
        <pc:grpChg chg="add mod">
          <ac:chgData name="Kris Herman" userId="ebb3455e-9ef8-4c5a-a8c2-450eea55e30b" providerId="ADAL" clId="{E5FA8FD4-D35B-479E-A075-3CDE6D3D307F}" dt="2021-02-23T22:21:19.546" v="754" actId="1036"/>
          <ac:grpSpMkLst>
            <pc:docMk/>
            <pc:sldMk cId="0" sldId="320"/>
            <ac:grpSpMk id="5" creationId="{E5D10A60-DA7B-4023-BF84-4988243BBEDE}"/>
          </ac:grpSpMkLst>
        </pc:grpChg>
        <pc:grpChg chg="add mod">
          <ac:chgData name="Kris Herman" userId="ebb3455e-9ef8-4c5a-a8c2-450eea55e30b" providerId="ADAL" clId="{E5FA8FD4-D35B-479E-A075-3CDE6D3D307F}" dt="2021-02-23T22:21:22.747" v="760" actId="1036"/>
          <ac:grpSpMkLst>
            <pc:docMk/>
            <pc:sldMk cId="0" sldId="320"/>
            <ac:grpSpMk id="6" creationId="{26AF3B3D-6604-47C0-8653-8A2C6C94E6DB}"/>
          </ac:grpSpMkLst>
        </pc:grpChg>
        <pc:grpChg chg="add mod">
          <ac:chgData name="Kris Herman" userId="ebb3455e-9ef8-4c5a-a8c2-450eea55e30b" providerId="ADAL" clId="{E5FA8FD4-D35B-479E-A075-3CDE6D3D307F}" dt="2021-02-23T22:17:26.947" v="691" actId="1076"/>
          <ac:grpSpMkLst>
            <pc:docMk/>
            <pc:sldMk cId="0" sldId="320"/>
            <ac:grpSpMk id="54" creationId="{A6D64A7F-F28C-42ED-8F56-4BD3A4E681FF}"/>
          </ac:grpSpMkLst>
        </pc:grpChg>
        <pc:grpChg chg="mod">
          <ac:chgData name="Kris Herman" userId="ebb3455e-9ef8-4c5a-a8c2-450eea55e30b" providerId="ADAL" clId="{E5FA8FD4-D35B-479E-A075-3CDE6D3D307F}" dt="2021-02-23T22:17:06.118" v="684"/>
          <ac:grpSpMkLst>
            <pc:docMk/>
            <pc:sldMk cId="0" sldId="320"/>
            <ac:grpSpMk id="55" creationId="{2592C4D4-E8A8-43D8-BD9B-CC73BAF0ADB0}"/>
          </ac:grpSpMkLst>
        </pc:grpChg>
        <pc:grpChg chg="mod">
          <ac:chgData name="Kris Herman" userId="ebb3455e-9ef8-4c5a-a8c2-450eea55e30b" providerId="ADAL" clId="{E5FA8FD4-D35B-479E-A075-3CDE6D3D307F}" dt="2021-02-23T22:17:06.118" v="684"/>
          <ac:grpSpMkLst>
            <pc:docMk/>
            <pc:sldMk cId="0" sldId="320"/>
            <ac:grpSpMk id="56" creationId="{1E8CF899-9E64-4E3E-AEA4-3B5403C5FB4C}"/>
          </ac:grpSpMkLst>
        </pc:grpChg>
        <pc:grpChg chg="add mod">
          <ac:chgData name="Kris Herman" userId="ebb3455e-9ef8-4c5a-a8c2-450eea55e30b" providerId="ADAL" clId="{E5FA8FD4-D35B-479E-A075-3CDE6D3D307F}" dt="2021-02-23T22:18:44.439" v="715" actId="1037"/>
          <ac:grpSpMkLst>
            <pc:docMk/>
            <pc:sldMk cId="0" sldId="320"/>
            <ac:grpSpMk id="63" creationId="{6AAF564A-F5E6-4E9B-B337-E8FE50DE2465}"/>
          </ac:grpSpMkLst>
        </pc:grpChg>
        <pc:grpChg chg="add mod">
          <ac:chgData name="Kris Herman" userId="ebb3455e-9ef8-4c5a-a8c2-450eea55e30b" providerId="ADAL" clId="{E5FA8FD4-D35B-479E-A075-3CDE6D3D307F}" dt="2021-02-23T22:19:13.071" v="718" actId="1076"/>
          <ac:grpSpMkLst>
            <pc:docMk/>
            <pc:sldMk cId="0" sldId="320"/>
            <ac:grpSpMk id="70" creationId="{53548FE4-B2D1-4D81-8EC9-3E844EF9C5CB}"/>
          </ac:grpSpMkLst>
        </pc:grpChg>
        <pc:grpChg chg="mod">
          <ac:chgData name="Kris Herman" userId="ebb3455e-9ef8-4c5a-a8c2-450eea55e30b" providerId="ADAL" clId="{E5FA8FD4-D35B-479E-A075-3CDE6D3D307F}" dt="2021-02-23T22:19:08.229" v="717"/>
          <ac:grpSpMkLst>
            <pc:docMk/>
            <pc:sldMk cId="0" sldId="320"/>
            <ac:grpSpMk id="71" creationId="{FFC8508E-AF05-4814-8AF1-2328E0BA75D5}"/>
          </ac:grpSpMkLst>
        </pc:grpChg>
        <pc:grpChg chg="mod">
          <ac:chgData name="Kris Herman" userId="ebb3455e-9ef8-4c5a-a8c2-450eea55e30b" providerId="ADAL" clId="{E5FA8FD4-D35B-479E-A075-3CDE6D3D307F}" dt="2021-02-23T22:19:08.229" v="717"/>
          <ac:grpSpMkLst>
            <pc:docMk/>
            <pc:sldMk cId="0" sldId="320"/>
            <ac:grpSpMk id="72" creationId="{0E65E8F5-789B-4F04-822E-9741CE817A73}"/>
          </ac:grpSpMkLst>
        </pc:grpChg>
        <pc:grpChg chg="add mod">
          <ac:chgData name="Kris Herman" userId="ebb3455e-9ef8-4c5a-a8c2-450eea55e30b" providerId="ADAL" clId="{E5FA8FD4-D35B-479E-A075-3CDE6D3D307F}" dt="2021-02-23T22:19:23.830" v="721" actId="1076"/>
          <ac:grpSpMkLst>
            <pc:docMk/>
            <pc:sldMk cId="0" sldId="320"/>
            <ac:grpSpMk id="79" creationId="{CF3144F1-65E1-4109-BD1D-DF0BFD63915B}"/>
          </ac:grpSpMkLst>
        </pc:grpChg>
        <pc:grpChg chg="mod">
          <ac:chgData name="Kris Herman" userId="ebb3455e-9ef8-4c5a-a8c2-450eea55e30b" providerId="ADAL" clId="{E5FA8FD4-D35B-479E-A075-3CDE6D3D307F}" dt="2021-02-23T22:19:19.969" v="720"/>
          <ac:grpSpMkLst>
            <pc:docMk/>
            <pc:sldMk cId="0" sldId="320"/>
            <ac:grpSpMk id="80" creationId="{38488897-C718-43EF-AD1F-579C3C75D2E8}"/>
          </ac:grpSpMkLst>
        </pc:grpChg>
        <pc:grpChg chg="mod">
          <ac:chgData name="Kris Herman" userId="ebb3455e-9ef8-4c5a-a8c2-450eea55e30b" providerId="ADAL" clId="{E5FA8FD4-D35B-479E-A075-3CDE6D3D307F}" dt="2021-02-23T22:19:19.969" v="720"/>
          <ac:grpSpMkLst>
            <pc:docMk/>
            <pc:sldMk cId="0" sldId="320"/>
            <ac:grpSpMk id="81" creationId="{EAD9B748-9EAB-4AAE-85B9-49070EA2507C}"/>
          </ac:grpSpMkLst>
        </pc:grpChg>
        <pc:grpChg chg="add mod">
          <ac:chgData name="Kris Herman" userId="ebb3455e-9ef8-4c5a-a8c2-450eea55e30b" providerId="ADAL" clId="{E5FA8FD4-D35B-479E-A075-3CDE6D3D307F}" dt="2021-02-23T22:19:33.533" v="724" actId="1076"/>
          <ac:grpSpMkLst>
            <pc:docMk/>
            <pc:sldMk cId="0" sldId="320"/>
            <ac:grpSpMk id="88" creationId="{36FF9B20-E322-4E0A-A9AE-934BF763DA12}"/>
          </ac:grpSpMkLst>
        </pc:grpChg>
        <pc:grpChg chg="mod">
          <ac:chgData name="Kris Herman" userId="ebb3455e-9ef8-4c5a-a8c2-450eea55e30b" providerId="ADAL" clId="{E5FA8FD4-D35B-479E-A075-3CDE6D3D307F}" dt="2021-02-23T22:19:31.690" v="723"/>
          <ac:grpSpMkLst>
            <pc:docMk/>
            <pc:sldMk cId="0" sldId="320"/>
            <ac:grpSpMk id="89" creationId="{E944B35B-2171-43D8-8FB5-5B7337B396CA}"/>
          </ac:grpSpMkLst>
        </pc:grpChg>
        <pc:grpChg chg="mod">
          <ac:chgData name="Kris Herman" userId="ebb3455e-9ef8-4c5a-a8c2-450eea55e30b" providerId="ADAL" clId="{E5FA8FD4-D35B-479E-A075-3CDE6D3D307F}" dt="2021-02-23T22:19:31.690" v="723"/>
          <ac:grpSpMkLst>
            <pc:docMk/>
            <pc:sldMk cId="0" sldId="320"/>
            <ac:grpSpMk id="90" creationId="{5CCC39A3-1D81-40A7-BB3F-426576339907}"/>
          </ac:grpSpMkLst>
        </pc:grpChg>
        <pc:grpChg chg="add mod">
          <ac:chgData name="Kris Herman" userId="ebb3455e-9ef8-4c5a-a8c2-450eea55e30b" providerId="ADAL" clId="{E5FA8FD4-D35B-479E-A075-3CDE6D3D307F}" dt="2021-02-23T22:20:15.278" v="729" actId="1076"/>
          <ac:grpSpMkLst>
            <pc:docMk/>
            <pc:sldMk cId="0" sldId="320"/>
            <ac:grpSpMk id="97" creationId="{8004D460-51A3-4C7B-9799-1FEC3EE7218B}"/>
          </ac:grpSpMkLst>
        </pc:grpChg>
        <pc:grpChg chg="mod">
          <ac:chgData name="Kris Herman" userId="ebb3455e-9ef8-4c5a-a8c2-450eea55e30b" providerId="ADAL" clId="{E5FA8FD4-D35B-479E-A075-3CDE6D3D307F}" dt="2021-02-23T22:20:07.818" v="727"/>
          <ac:grpSpMkLst>
            <pc:docMk/>
            <pc:sldMk cId="0" sldId="320"/>
            <ac:grpSpMk id="98" creationId="{DD4D984A-80FC-44CA-875C-B98DC69E673B}"/>
          </ac:grpSpMkLst>
        </pc:grpChg>
        <pc:grpChg chg="mod">
          <ac:chgData name="Kris Herman" userId="ebb3455e-9ef8-4c5a-a8c2-450eea55e30b" providerId="ADAL" clId="{E5FA8FD4-D35B-479E-A075-3CDE6D3D307F}" dt="2021-02-23T22:20:07.818" v="727"/>
          <ac:grpSpMkLst>
            <pc:docMk/>
            <pc:sldMk cId="0" sldId="320"/>
            <ac:grpSpMk id="99" creationId="{187F0479-631E-423A-9781-4DBFD5207E39}"/>
          </ac:grpSpMkLst>
        </pc:grpChg>
        <pc:grpChg chg="add mod">
          <ac:chgData name="Kris Herman" userId="ebb3455e-9ef8-4c5a-a8c2-450eea55e30b" providerId="ADAL" clId="{E5FA8FD4-D35B-479E-A075-3CDE6D3D307F}" dt="2021-02-23T22:20:34.807" v="732" actId="1076"/>
          <ac:grpSpMkLst>
            <pc:docMk/>
            <pc:sldMk cId="0" sldId="320"/>
            <ac:grpSpMk id="106" creationId="{B3DA146C-64FD-4CCD-B96D-D63EE7DB86A5}"/>
          </ac:grpSpMkLst>
        </pc:grpChg>
        <pc:grpChg chg="add mod">
          <ac:chgData name="Kris Herman" userId="ebb3455e-9ef8-4c5a-a8c2-450eea55e30b" providerId="ADAL" clId="{E5FA8FD4-D35B-479E-A075-3CDE6D3D307F}" dt="2021-02-23T22:20:44.987" v="735" actId="1076"/>
          <ac:grpSpMkLst>
            <pc:docMk/>
            <pc:sldMk cId="0" sldId="320"/>
            <ac:grpSpMk id="113" creationId="{0A5A9705-C008-4D67-AC66-1945B439F2AC}"/>
          </ac:grpSpMkLst>
        </pc:grpChg>
        <pc:grpChg chg="add mod">
          <ac:chgData name="Kris Herman" userId="ebb3455e-9ef8-4c5a-a8c2-450eea55e30b" providerId="ADAL" clId="{E5FA8FD4-D35B-479E-A075-3CDE6D3D307F}" dt="2021-02-23T22:20:53.947" v="738" actId="1076"/>
          <ac:grpSpMkLst>
            <pc:docMk/>
            <pc:sldMk cId="0" sldId="320"/>
            <ac:grpSpMk id="120" creationId="{0E1A6B72-F61A-4E16-BEFE-5C60F8A279D8}"/>
          </ac:grpSpMkLst>
        </pc:grpChg>
        <pc:grpChg chg="add mod">
          <ac:chgData name="Kris Herman" userId="ebb3455e-9ef8-4c5a-a8c2-450eea55e30b" providerId="ADAL" clId="{E5FA8FD4-D35B-479E-A075-3CDE6D3D307F}" dt="2021-02-23T22:21:07.709" v="741" actId="1076"/>
          <ac:grpSpMkLst>
            <pc:docMk/>
            <pc:sldMk cId="0" sldId="320"/>
            <ac:grpSpMk id="127" creationId="{2604B984-944E-4CCC-BBD7-A985BDC442BB}"/>
          </ac:grpSpMkLst>
        </pc:grpChg>
        <pc:picChg chg="add mod">
          <ac:chgData name="Kris Herman" userId="ebb3455e-9ef8-4c5a-a8c2-450eea55e30b" providerId="ADAL" clId="{E5FA8FD4-D35B-479E-A075-3CDE6D3D307F}" dt="2021-02-23T21:34:24.187" v="532" actId="1076"/>
          <ac:picMkLst>
            <pc:docMk/>
            <pc:sldMk cId="0" sldId="320"/>
            <ac:picMk id="29" creationId="{91B2E452-FC7F-4B2E-93F1-968C06CAF232}"/>
          </ac:picMkLst>
        </pc:picChg>
        <pc:picChg chg="add mod">
          <ac:chgData name="Kris Herman" userId="ebb3455e-9ef8-4c5a-a8c2-450eea55e30b" providerId="ADAL" clId="{E5FA8FD4-D35B-479E-A075-3CDE6D3D307F}" dt="2021-02-23T21:34:25.506" v="533" actId="1076"/>
          <ac:picMkLst>
            <pc:docMk/>
            <pc:sldMk cId="0" sldId="320"/>
            <ac:picMk id="30" creationId="{E91D2A8F-7735-4CC0-83A7-99EF9E14D964}"/>
          </ac:picMkLst>
        </pc:picChg>
        <pc:picChg chg="add mod">
          <ac:chgData name="Kris Herman" userId="ebb3455e-9ef8-4c5a-a8c2-450eea55e30b" providerId="ADAL" clId="{E5FA8FD4-D35B-479E-A075-3CDE6D3D307F}" dt="2021-02-23T21:34:20.316" v="530" actId="1076"/>
          <ac:picMkLst>
            <pc:docMk/>
            <pc:sldMk cId="0" sldId="320"/>
            <ac:picMk id="31" creationId="{8F4C544B-C87D-4113-951A-70ABA0161E8A}"/>
          </ac:picMkLst>
        </pc:picChg>
        <pc:picChg chg="add mod">
          <ac:chgData name="Kris Herman" userId="ebb3455e-9ef8-4c5a-a8c2-450eea55e30b" providerId="ADAL" clId="{E5FA8FD4-D35B-479E-A075-3CDE6D3D307F}" dt="2021-02-23T21:34:22.731" v="531" actId="1076"/>
          <ac:picMkLst>
            <pc:docMk/>
            <pc:sldMk cId="0" sldId="320"/>
            <ac:picMk id="32" creationId="{13834E9A-308E-4A4E-829A-27491B6A2723}"/>
          </ac:picMkLst>
        </pc:picChg>
        <pc:picChg chg="add mod">
          <ac:chgData name="Kris Herman" userId="ebb3455e-9ef8-4c5a-a8c2-450eea55e30b" providerId="ADAL" clId="{E5FA8FD4-D35B-479E-A075-3CDE6D3D307F}" dt="2021-02-23T22:16:16.582" v="676" actId="164"/>
          <ac:picMkLst>
            <pc:docMk/>
            <pc:sldMk cId="0" sldId="320"/>
            <ac:picMk id="33" creationId="{C1DE8A49-1F30-482F-9CD7-26ECC170AB14}"/>
          </ac:picMkLst>
        </pc:picChg>
        <pc:picChg chg="add mod">
          <ac:chgData name="Kris Herman" userId="ebb3455e-9ef8-4c5a-a8c2-450eea55e30b" providerId="ADAL" clId="{E5FA8FD4-D35B-479E-A075-3CDE6D3D307F}" dt="2021-02-23T21:34:54.355" v="535"/>
          <ac:picMkLst>
            <pc:docMk/>
            <pc:sldMk cId="0" sldId="320"/>
            <ac:picMk id="34" creationId="{5C104C30-51AB-4A09-B61E-5B0FC3AA7EE6}"/>
          </ac:picMkLst>
        </pc:picChg>
        <pc:picChg chg="add mod">
          <ac:chgData name="Kris Herman" userId="ebb3455e-9ef8-4c5a-a8c2-450eea55e30b" providerId="ADAL" clId="{E5FA8FD4-D35B-479E-A075-3CDE6D3D307F}" dt="2021-02-23T21:34:57.266" v="536"/>
          <ac:picMkLst>
            <pc:docMk/>
            <pc:sldMk cId="0" sldId="320"/>
            <ac:picMk id="35" creationId="{FE1ECAA4-C9D6-47CD-B0DC-C2DCFBF2319D}"/>
          </ac:picMkLst>
        </pc:picChg>
        <pc:picChg chg="add mod">
          <ac:chgData name="Kris Herman" userId="ebb3455e-9ef8-4c5a-a8c2-450eea55e30b" providerId="ADAL" clId="{E5FA8FD4-D35B-479E-A075-3CDE6D3D307F}" dt="2021-02-23T22:16:16.582" v="676" actId="164"/>
          <ac:picMkLst>
            <pc:docMk/>
            <pc:sldMk cId="0" sldId="320"/>
            <ac:picMk id="36" creationId="{B939B2A8-CB60-4F1E-8661-68B0BFA72722}"/>
          </ac:picMkLst>
        </pc:picChg>
        <pc:picChg chg="add mod">
          <ac:chgData name="Kris Herman" userId="ebb3455e-9ef8-4c5a-a8c2-450eea55e30b" providerId="ADAL" clId="{E5FA8FD4-D35B-479E-A075-3CDE6D3D307F}" dt="2021-02-23T21:35:08.363" v="538"/>
          <ac:picMkLst>
            <pc:docMk/>
            <pc:sldMk cId="0" sldId="320"/>
            <ac:picMk id="37" creationId="{7C045B84-A6D2-43F1-9BE4-936AE33D458F}"/>
          </ac:picMkLst>
        </pc:picChg>
        <pc:picChg chg="add mod">
          <ac:chgData name="Kris Herman" userId="ebb3455e-9ef8-4c5a-a8c2-450eea55e30b" providerId="ADAL" clId="{E5FA8FD4-D35B-479E-A075-3CDE6D3D307F}" dt="2021-02-23T21:35:10.703" v="539"/>
          <ac:picMkLst>
            <pc:docMk/>
            <pc:sldMk cId="0" sldId="320"/>
            <ac:picMk id="38" creationId="{921F3823-7B4F-424B-89A3-3DDE47FC829C}"/>
          </ac:picMkLst>
        </pc:picChg>
        <pc:picChg chg="add mod">
          <ac:chgData name="Kris Herman" userId="ebb3455e-9ef8-4c5a-a8c2-450eea55e30b" providerId="ADAL" clId="{E5FA8FD4-D35B-479E-A075-3CDE6D3D307F}" dt="2021-02-23T22:16:16.582" v="676" actId="164"/>
          <ac:picMkLst>
            <pc:docMk/>
            <pc:sldMk cId="0" sldId="320"/>
            <ac:picMk id="39" creationId="{AC330D47-ABB9-4F09-80FC-E59FE52FFC6A}"/>
          </ac:picMkLst>
        </pc:picChg>
        <pc:picChg chg="add mod">
          <ac:chgData name="Kris Herman" userId="ebb3455e-9ef8-4c5a-a8c2-450eea55e30b" providerId="ADAL" clId="{E5FA8FD4-D35B-479E-A075-3CDE6D3D307F}" dt="2021-02-23T22:16:16.582" v="676" actId="164"/>
          <ac:picMkLst>
            <pc:docMk/>
            <pc:sldMk cId="0" sldId="320"/>
            <ac:picMk id="40" creationId="{CCF8BDDA-C7E3-46D9-A2BD-C022BA5D6CEB}"/>
          </ac:picMkLst>
        </pc:picChg>
        <pc:picChg chg="add mod ord">
          <ac:chgData name="Kris Herman" userId="ebb3455e-9ef8-4c5a-a8c2-450eea55e30b" providerId="ADAL" clId="{E5FA8FD4-D35B-479E-A075-3CDE6D3D307F}" dt="2021-02-23T21:37:41.705" v="580" actId="164"/>
          <ac:picMkLst>
            <pc:docMk/>
            <pc:sldMk cId="0" sldId="320"/>
            <ac:picMk id="41" creationId="{96803C5B-1EF5-45B5-8C19-C7B45F80857B}"/>
          </ac:picMkLst>
        </pc:picChg>
        <pc:picChg chg="add mod">
          <ac:chgData name="Kris Herman" userId="ebb3455e-9ef8-4c5a-a8c2-450eea55e30b" providerId="ADAL" clId="{E5FA8FD4-D35B-479E-A075-3CDE6D3D307F}" dt="2021-02-23T21:37:41.705" v="580" actId="164"/>
          <ac:picMkLst>
            <pc:docMk/>
            <pc:sldMk cId="0" sldId="320"/>
            <ac:picMk id="42" creationId="{1CA91D4A-628B-4E33-B028-583B984EE050}"/>
          </ac:picMkLst>
        </pc:picChg>
        <pc:picChg chg="add mod">
          <ac:chgData name="Kris Herman" userId="ebb3455e-9ef8-4c5a-a8c2-450eea55e30b" providerId="ADAL" clId="{E5FA8FD4-D35B-479E-A075-3CDE6D3D307F}" dt="2021-02-23T22:16:16.582" v="676" actId="164"/>
          <ac:picMkLst>
            <pc:docMk/>
            <pc:sldMk cId="0" sldId="320"/>
            <ac:picMk id="43" creationId="{8EE57A39-A1F4-4F88-9E33-20535090C93E}"/>
          </ac:picMkLst>
        </pc:picChg>
        <pc:picChg chg="add mod ord">
          <ac:chgData name="Kris Herman" userId="ebb3455e-9ef8-4c5a-a8c2-450eea55e30b" providerId="ADAL" clId="{E5FA8FD4-D35B-479E-A075-3CDE6D3D307F}" dt="2021-02-23T21:37:41.705" v="580" actId="164"/>
          <ac:picMkLst>
            <pc:docMk/>
            <pc:sldMk cId="0" sldId="320"/>
            <ac:picMk id="44" creationId="{83C71B59-FC83-422E-B812-96924E51858C}"/>
          </ac:picMkLst>
        </pc:picChg>
        <pc:picChg chg="add mod">
          <ac:chgData name="Kris Herman" userId="ebb3455e-9ef8-4c5a-a8c2-450eea55e30b" providerId="ADAL" clId="{E5FA8FD4-D35B-479E-A075-3CDE6D3D307F}" dt="2021-02-23T22:05:33.200" v="613" actId="164"/>
          <ac:picMkLst>
            <pc:docMk/>
            <pc:sldMk cId="0" sldId="320"/>
            <ac:picMk id="45" creationId="{F3B01F6E-3F20-4275-875C-52E046479B4A}"/>
          </ac:picMkLst>
        </pc:picChg>
        <pc:picChg chg="add mod topLvl">
          <ac:chgData name="Kris Herman" userId="ebb3455e-9ef8-4c5a-a8c2-450eea55e30b" providerId="ADAL" clId="{E5FA8FD4-D35B-479E-A075-3CDE6D3D307F}" dt="2021-02-23T22:05:33.200" v="613" actId="164"/>
          <ac:picMkLst>
            <pc:docMk/>
            <pc:sldMk cId="0" sldId="320"/>
            <ac:picMk id="46" creationId="{409B1000-D8FC-4FF5-A228-A065B08A6BAA}"/>
          </ac:picMkLst>
        </pc:picChg>
        <pc:picChg chg="add mod ord topLvl">
          <ac:chgData name="Kris Herman" userId="ebb3455e-9ef8-4c5a-a8c2-450eea55e30b" providerId="ADAL" clId="{E5FA8FD4-D35B-479E-A075-3CDE6D3D307F}" dt="2021-02-23T22:16:16.582" v="676" actId="164"/>
          <ac:picMkLst>
            <pc:docMk/>
            <pc:sldMk cId="0" sldId="320"/>
            <ac:picMk id="47" creationId="{EE5F1AC6-F6A4-4505-A9A6-FB127058BE48}"/>
          </ac:picMkLst>
        </pc:picChg>
        <pc:picChg chg="add mod topLvl">
          <ac:chgData name="Kris Herman" userId="ebb3455e-9ef8-4c5a-a8c2-450eea55e30b" providerId="ADAL" clId="{E5FA8FD4-D35B-479E-A075-3CDE6D3D307F}" dt="2021-02-23T22:05:33.200" v="613" actId="164"/>
          <ac:picMkLst>
            <pc:docMk/>
            <pc:sldMk cId="0" sldId="320"/>
            <ac:picMk id="48" creationId="{9228B2CB-5DA4-44FC-A4AE-9366E7AF87C7}"/>
          </ac:picMkLst>
        </pc:picChg>
        <pc:picChg chg="mod">
          <ac:chgData name="Kris Herman" userId="ebb3455e-9ef8-4c5a-a8c2-450eea55e30b" providerId="ADAL" clId="{E5FA8FD4-D35B-479E-A075-3CDE6D3D307F}" dt="2021-02-23T22:17:06.118" v="684"/>
          <ac:picMkLst>
            <pc:docMk/>
            <pc:sldMk cId="0" sldId="320"/>
            <ac:picMk id="57" creationId="{4E7D03FB-B930-45F3-9767-EEE8180792DF}"/>
          </ac:picMkLst>
        </pc:picChg>
        <pc:picChg chg="mod">
          <ac:chgData name="Kris Herman" userId="ebb3455e-9ef8-4c5a-a8c2-450eea55e30b" providerId="ADAL" clId="{E5FA8FD4-D35B-479E-A075-3CDE6D3D307F}" dt="2021-02-23T22:17:06.118" v="684"/>
          <ac:picMkLst>
            <pc:docMk/>
            <pc:sldMk cId="0" sldId="320"/>
            <ac:picMk id="58" creationId="{DF81B253-DA62-4C0F-971C-0E4327237AC5}"/>
          </ac:picMkLst>
        </pc:picChg>
        <pc:picChg chg="mod">
          <ac:chgData name="Kris Herman" userId="ebb3455e-9ef8-4c5a-a8c2-450eea55e30b" providerId="ADAL" clId="{E5FA8FD4-D35B-479E-A075-3CDE6D3D307F}" dt="2021-02-23T22:17:06.118" v="684"/>
          <ac:picMkLst>
            <pc:docMk/>
            <pc:sldMk cId="0" sldId="320"/>
            <ac:picMk id="59" creationId="{9640552C-63FE-4E4E-A65E-446F49380BD1}"/>
          </ac:picMkLst>
        </pc:picChg>
        <pc:picChg chg="mod">
          <ac:chgData name="Kris Herman" userId="ebb3455e-9ef8-4c5a-a8c2-450eea55e30b" providerId="ADAL" clId="{E5FA8FD4-D35B-479E-A075-3CDE6D3D307F}" dt="2021-02-23T22:17:06.118" v="684"/>
          <ac:picMkLst>
            <pc:docMk/>
            <pc:sldMk cId="0" sldId="320"/>
            <ac:picMk id="60" creationId="{F9FA2E86-755C-464C-8AD7-411A67FD1AB7}"/>
          </ac:picMkLst>
        </pc:picChg>
        <pc:picChg chg="mod">
          <ac:chgData name="Kris Herman" userId="ebb3455e-9ef8-4c5a-a8c2-450eea55e30b" providerId="ADAL" clId="{E5FA8FD4-D35B-479E-A075-3CDE6D3D307F}" dt="2021-02-23T22:17:06.118" v="684"/>
          <ac:picMkLst>
            <pc:docMk/>
            <pc:sldMk cId="0" sldId="320"/>
            <ac:picMk id="61" creationId="{8C9518AD-339C-42E4-BDCC-B36ACAEAEAEF}"/>
          </ac:picMkLst>
        </pc:picChg>
        <pc:picChg chg="mod">
          <ac:chgData name="Kris Herman" userId="ebb3455e-9ef8-4c5a-a8c2-450eea55e30b" providerId="ADAL" clId="{E5FA8FD4-D35B-479E-A075-3CDE6D3D307F}" dt="2021-02-23T22:17:06.118" v="684"/>
          <ac:picMkLst>
            <pc:docMk/>
            <pc:sldMk cId="0" sldId="320"/>
            <ac:picMk id="62" creationId="{642E28AF-DDE6-435B-A8EC-A493997C37E3}"/>
          </ac:picMkLst>
        </pc:picChg>
        <pc:picChg chg="mod">
          <ac:chgData name="Kris Herman" userId="ebb3455e-9ef8-4c5a-a8c2-450eea55e30b" providerId="ADAL" clId="{E5FA8FD4-D35B-479E-A075-3CDE6D3D307F}" dt="2021-02-23T22:18:34.002" v="705"/>
          <ac:picMkLst>
            <pc:docMk/>
            <pc:sldMk cId="0" sldId="320"/>
            <ac:picMk id="64" creationId="{239AF1A8-C02D-4632-A845-E8E60A954C6D}"/>
          </ac:picMkLst>
        </pc:picChg>
        <pc:picChg chg="mod">
          <ac:chgData name="Kris Herman" userId="ebb3455e-9ef8-4c5a-a8c2-450eea55e30b" providerId="ADAL" clId="{E5FA8FD4-D35B-479E-A075-3CDE6D3D307F}" dt="2021-02-23T22:18:34.002" v="705"/>
          <ac:picMkLst>
            <pc:docMk/>
            <pc:sldMk cId="0" sldId="320"/>
            <ac:picMk id="65" creationId="{82FBCF4D-FB60-4B9E-8F34-B75381797D91}"/>
          </ac:picMkLst>
        </pc:picChg>
        <pc:picChg chg="mod">
          <ac:chgData name="Kris Herman" userId="ebb3455e-9ef8-4c5a-a8c2-450eea55e30b" providerId="ADAL" clId="{E5FA8FD4-D35B-479E-A075-3CDE6D3D307F}" dt="2021-02-23T22:18:34.002" v="705"/>
          <ac:picMkLst>
            <pc:docMk/>
            <pc:sldMk cId="0" sldId="320"/>
            <ac:picMk id="66" creationId="{4E57F9F9-D4EE-44D1-A787-B32A7CFB8B08}"/>
          </ac:picMkLst>
        </pc:picChg>
        <pc:picChg chg="mod">
          <ac:chgData name="Kris Herman" userId="ebb3455e-9ef8-4c5a-a8c2-450eea55e30b" providerId="ADAL" clId="{E5FA8FD4-D35B-479E-A075-3CDE6D3D307F}" dt="2021-02-23T22:18:34.002" v="705"/>
          <ac:picMkLst>
            <pc:docMk/>
            <pc:sldMk cId="0" sldId="320"/>
            <ac:picMk id="67" creationId="{A5BD4CCF-27C6-4EDB-8D47-DDC306636BD4}"/>
          </ac:picMkLst>
        </pc:picChg>
        <pc:picChg chg="mod">
          <ac:chgData name="Kris Herman" userId="ebb3455e-9ef8-4c5a-a8c2-450eea55e30b" providerId="ADAL" clId="{E5FA8FD4-D35B-479E-A075-3CDE6D3D307F}" dt="2021-02-23T22:18:34.002" v="705"/>
          <ac:picMkLst>
            <pc:docMk/>
            <pc:sldMk cId="0" sldId="320"/>
            <ac:picMk id="68" creationId="{23E8E142-7A37-47BA-905B-E3FD2F1B5B6B}"/>
          </ac:picMkLst>
        </pc:picChg>
        <pc:picChg chg="mod">
          <ac:chgData name="Kris Herman" userId="ebb3455e-9ef8-4c5a-a8c2-450eea55e30b" providerId="ADAL" clId="{E5FA8FD4-D35B-479E-A075-3CDE6D3D307F}" dt="2021-02-23T22:18:34.002" v="705"/>
          <ac:picMkLst>
            <pc:docMk/>
            <pc:sldMk cId="0" sldId="320"/>
            <ac:picMk id="69" creationId="{715AC119-C733-49D0-B2DB-BB3A03E1E155}"/>
          </ac:picMkLst>
        </pc:picChg>
        <pc:picChg chg="mod">
          <ac:chgData name="Kris Herman" userId="ebb3455e-9ef8-4c5a-a8c2-450eea55e30b" providerId="ADAL" clId="{E5FA8FD4-D35B-479E-A075-3CDE6D3D307F}" dt="2021-02-23T22:19:08.229" v="717"/>
          <ac:picMkLst>
            <pc:docMk/>
            <pc:sldMk cId="0" sldId="320"/>
            <ac:picMk id="73" creationId="{4B9A53F3-A320-435E-A9AA-27102CA32D88}"/>
          </ac:picMkLst>
        </pc:picChg>
        <pc:picChg chg="mod">
          <ac:chgData name="Kris Herman" userId="ebb3455e-9ef8-4c5a-a8c2-450eea55e30b" providerId="ADAL" clId="{E5FA8FD4-D35B-479E-A075-3CDE6D3D307F}" dt="2021-02-23T22:19:08.229" v="717"/>
          <ac:picMkLst>
            <pc:docMk/>
            <pc:sldMk cId="0" sldId="320"/>
            <ac:picMk id="74" creationId="{D92EA5AE-4506-449E-BE05-97C6ABD6410C}"/>
          </ac:picMkLst>
        </pc:picChg>
        <pc:picChg chg="mod">
          <ac:chgData name="Kris Herman" userId="ebb3455e-9ef8-4c5a-a8c2-450eea55e30b" providerId="ADAL" clId="{E5FA8FD4-D35B-479E-A075-3CDE6D3D307F}" dt="2021-02-23T22:19:08.229" v="717"/>
          <ac:picMkLst>
            <pc:docMk/>
            <pc:sldMk cId="0" sldId="320"/>
            <ac:picMk id="75" creationId="{1045156D-D27A-4540-AC79-70414FEE2EFD}"/>
          </ac:picMkLst>
        </pc:picChg>
        <pc:picChg chg="mod">
          <ac:chgData name="Kris Herman" userId="ebb3455e-9ef8-4c5a-a8c2-450eea55e30b" providerId="ADAL" clId="{E5FA8FD4-D35B-479E-A075-3CDE6D3D307F}" dt="2021-02-23T22:19:08.229" v="717"/>
          <ac:picMkLst>
            <pc:docMk/>
            <pc:sldMk cId="0" sldId="320"/>
            <ac:picMk id="76" creationId="{85504122-D668-4B11-AB5C-A02AC5E352A9}"/>
          </ac:picMkLst>
        </pc:picChg>
        <pc:picChg chg="mod">
          <ac:chgData name="Kris Herman" userId="ebb3455e-9ef8-4c5a-a8c2-450eea55e30b" providerId="ADAL" clId="{E5FA8FD4-D35B-479E-A075-3CDE6D3D307F}" dt="2021-02-23T22:19:08.229" v="717"/>
          <ac:picMkLst>
            <pc:docMk/>
            <pc:sldMk cId="0" sldId="320"/>
            <ac:picMk id="77" creationId="{6A8F2731-7C14-4195-B7CB-A54F464959EB}"/>
          </ac:picMkLst>
        </pc:picChg>
        <pc:picChg chg="mod">
          <ac:chgData name="Kris Herman" userId="ebb3455e-9ef8-4c5a-a8c2-450eea55e30b" providerId="ADAL" clId="{E5FA8FD4-D35B-479E-A075-3CDE6D3D307F}" dt="2021-02-23T22:19:08.229" v="717"/>
          <ac:picMkLst>
            <pc:docMk/>
            <pc:sldMk cId="0" sldId="320"/>
            <ac:picMk id="78" creationId="{017A8B56-D54D-4606-B3EC-2F71D766F1E0}"/>
          </ac:picMkLst>
        </pc:picChg>
        <pc:picChg chg="mod">
          <ac:chgData name="Kris Herman" userId="ebb3455e-9ef8-4c5a-a8c2-450eea55e30b" providerId="ADAL" clId="{E5FA8FD4-D35B-479E-A075-3CDE6D3D307F}" dt="2021-02-23T22:19:19.969" v="720"/>
          <ac:picMkLst>
            <pc:docMk/>
            <pc:sldMk cId="0" sldId="320"/>
            <ac:picMk id="82" creationId="{2A80478E-3E5D-467D-8382-E7AC7AC0F409}"/>
          </ac:picMkLst>
        </pc:picChg>
        <pc:picChg chg="mod">
          <ac:chgData name="Kris Herman" userId="ebb3455e-9ef8-4c5a-a8c2-450eea55e30b" providerId="ADAL" clId="{E5FA8FD4-D35B-479E-A075-3CDE6D3D307F}" dt="2021-02-23T22:19:19.969" v="720"/>
          <ac:picMkLst>
            <pc:docMk/>
            <pc:sldMk cId="0" sldId="320"/>
            <ac:picMk id="83" creationId="{92561521-6AE6-44A2-8064-24CC089C84C2}"/>
          </ac:picMkLst>
        </pc:picChg>
        <pc:picChg chg="mod">
          <ac:chgData name="Kris Herman" userId="ebb3455e-9ef8-4c5a-a8c2-450eea55e30b" providerId="ADAL" clId="{E5FA8FD4-D35B-479E-A075-3CDE6D3D307F}" dt="2021-02-23T22:19:19.969" v="720"/>
          <ac:picMkLst>
            <pc:docMk/>
            <pc:sldMk cId="0" sldId="320"/>
            <ac:picMk id="84" creationId="{79435627-E6B3-4F02-AA5F-554FC4B547F9}"/>
          </ac:picMkLst>
        </pc:picChg>
        <pc:picChg chg="mod">
          <ac:chgData name="Kris Herman" userId="ebb3455e-9ef8-4c5a-a8c2-450eea55e30b" providerId="ADAL" clId="{E5FA8FD4-D35B-479E-A075-3CDE6D3D307F}" dt="2021-02-23T22:19:19.969" v="720"/>
          <ac:picMkLst>
            <pc:docMk/>
            <pc:sldMk cId="0" sldId="320"/>
            <ac:picMk id="85" creationId="{7A7EE037-56D7-47AE-B01B-114A25F6260B}"/>
          </ac:picMkLst>
        </pc:picChg>
        <pc:picChg chg="mod">
          <ac:chgData name="Kris Herman" userId="ebb3455e-9ef8-4c5a-a8c2-450eea55e30b" providerId="ADAL" clId="{E5FA8FD4-D35B-479E-A075-3CDE6D3D307F}" dt="2021-02-23T22:19:19.969" v="720"/>
          <ac:picMkLst>
            <pc:docMk/>
            <pc:sldMk cId="0" sldId="320"/>
            <ac:picMk id="86" creationId="{C4D4D598-2A2E-4076-8F7E-7805E5F686BD}"/>
          </ac:picMkLst>
        </pc:picChg>
        <pc:picChg chg="mod">
          <ac:chgData name="Kris Herman" userId="ebb3455e-9ef8-4c5a-a8c2-450eea55e30b" providerId="ADAL" clId="{E5FA8FD4-D35B-479E-A075-3CDE6D3D307F}" dt="2021-02-23T22:19:19.969" v="720"/>
          <ac:picMkLst>
            <pc:docMk/>
            <pc:sldMk cId="0" sldId="320"/>
            <ac:picMk id="87" creationId="{A726B09F-BDE1-484C-8483-61F8ACB9B95F}"/>
          </ac:picMkLst>
        </pc:picChg>
        <pc:picChg chg="mod">
          <ac:chgData name="Kris Herman" userId="ebb3455e-9ef8-4c5a-a8c2-450eea55e30b" providerId="ADAL" clId="{E5FA8FD4-D35B-479E-A075-3CDE6D3D307F}" dt="2021-02-23T22:19:31.690" v="723"/>
          <ac:picMkLst>
            <pc:docMk/>
            <pc:sldMk cId="0" sldId="320"/>
            <ac:picMk id="91" creationId="{452B149D-6517-4335-A47A-AE346A25B50B}"/>
          </ac:picMkLst>
        </pc:picChg>
        <pc:picChg chg="mod">
          <ac:chgData name="Kris Herman" userId="ebb3455e-9ef8-4c5a-a8c2-450eea55e30b" providerId="ADAL" clId="{E5FA8FD4-D35B-479E-A075-3CDE6D3D307F}" dt="2021-02-23T22:19:31.690" v="723"/>
          <ac:picMkLst>
            <pc:docMk/>
            <pc:sldMk cId="0" sldId="320"/>
            <ac:picMk id="92" creationId="{844A12E2-9097-44C2-9CFA-370425E787A1}"/>
          </ac:picMkLst>
        </pc:picChg>
        <pc:picChg chg="mod">
          <ac:chgData name="Kris Herman" userId="ebb3455e-9ef8-4c5a-a8c2-450eea55e30b" providerId="ADAL" clId="{E5FA8FD4-D35B-479E-A075-3CDE6D3D307F}" dt="2021-02-23T22:19:31.690" v="723"/>
          <ac:picMkLst>
            <pc:docMk/>
            <pc:sldMk cId="0" sldId="320"/>
            <ac:picMk id="93" creationId="{94E92EB6-B845-4783-95A7-BB5142809A5E}"/>
          </ac:picMkLst>
        </pc:picChg>
        <pc:picChg chg="mod">
          <ac:chgData name="Kris Herman" userId="ebb3455e-9ef8-4c5a-a8c2-450eea55e30b" providerId="ADAL" clId="{E5FA8FD4-D35B-479E-A075-3CDE6D3D307F}" dt="2021-02-23T22:19:31.690" v="723"/>
          <ac:picMkLst>
            <pc:docMk/>
            <pc:sldMk cId="0" sldId="320"/>
            <ac:picMk id="94" creationId="{4EAED961-E4DC-4906-8126-11A2F410693B}"/>
          </ac:picMkLst>
        </pc:picChg>
        <pc:picChg chg="mod">
          <ac:chgData name="Kris Herman" userId="ebb3455e-9ef8-4c5a-a8c2-450eea55e30b" providerId="ADAL" clId="{E5FA8FD4-D35B-479E-A075-3CDE6D3D307F}" dt="2021-02-23T22:19:31.690" v="723"/>
          <ac:picMkLst>
            <pc:docMk/>
            <pc:sldMk cId="0" sldId="320"/>
            <ac:picMk id="95" creationId="{58E47E1F-9BC4-4A47-A4F4-FB14C8DF5D55}"/>
          </ac:picMkLst>
        </pc:picChg>
        <pc:picChg chg="mod">
          <ac:chgData name="Kris Herman" userId="ebb3455e-9ef8-4c5a-a8c2-450eea55e30b" providerId="ADAL" clId="{E5FA8FD4-D35B-479E-A075-3CDE6D3D307F}" dt="2021-02-23T22:19:31.690" v="723"/>
          <ac:picMkLst>
            <pc:docMk/>
            <pc:sldMk cId="0" sldId="320"/>
            <ac:picMk id="96" creationId="{DB5B0235-6557-4BB5-803F-4BA9B1535B3C}"/>
          </ac:picMkLst>
        </pc:picChg>
        <pc:picChg chg="mod">
          <ac:chgData name="Kris Herman" userId="ebb3455e-9ef8-4c5a-a8c2-450eea55e30b" providerId="ADAL" clId="{E5FA8FD4-D35B-479E-A075-3CDE6D3D307F}" dt="2021-02-23T22:20:07.818" v="727"/>
          <ac:picMkLst>
            <pc:docMk/>
            <pc:sldMk cId="0" sldId="320"/>
            <ac:picMk id="100" creationId="{ABE71EBE-5AE1-4196-BDD1-34437AF5EA77}"/>
          </ac:picMkLst>
        </pc:picChg>
        <pc:picChg chg="mod">
          <ac:chgData name="Kris Herman" userId="ebb3455e-9ef8-4c5a-a8c2-450eea55e30b" providerId="ADAL" clId="{E5FA8FD4-D35B-479E-A075-3CDE6D3D307F}" dt="2021-02-23T22:20:07.818" v="727"/>
          <ac:picMkLst>
            <pc:docMk/>
            <pc:sldMk cId="0" sldId="320"/>
            <ac:picMk id="101" creationId="{B5C60B73-5D3C-442D-8358-25477C03E4BD}"/>
          </ac:picMkLst>
        </pc:picChg>
        <pc:picChg chg="mod">
          <ac:chgData name="Kris Herman" userId="ebb3455e-9ef8-4c5a-a8c2-450eea55e30b" providerId="ADAL" clId="{E5FA8FD4-D35B-479E-A075-3CDE6D3D307F}" dt="2021-02-23T22:20:07.818" v="727"/>
          <ac:picMkLst>
            <pc:docMk/>
            <pc:sldMk cId="0" sldId="320"/>
            <ac:picMk id="102" creationId="{EC29DB2E-41D3-4055-954E-D71DF8649EFE}"/>
          </ac:picMkLst>
        </pc:picChg>
        <pc:picChg chg="mod">
          <ac:chgData name="Kris Herman" userId="ebb3455e-9ef8-4c5a-a8c2-450eea55e30b" providerId="ADAL" clId="{E5FA8FD4-D35B-479E-A075-3CDE6D3D307F}" dt="2021-02-23T22:20:07.818" v="727"/>
          <ac:picMkLst>
            <pc:docMk/>
            <pc:sldMk cId="0" sldId="320"/>
            <ac:picMk id="103" creationId="{3311FD51-D860-48A2-9951-58E4FB583EAE}"/>
          </ac:picMkLst>
        </pc:picChg>
        <pc:picChg chg="mod">
          <ac:chgData name="Kris Herman" userId="ebb3455e-9ef8-4c5a-a8c2-450eea55e30b" providerId="ADAL" clId="{E5FA8FD4-D35B-479E-A075-3CDE6D3D307F}" dt="2021-02-23T22:20:07.818" v="727"/>
          <ac:picMkLst>
            <pc:docMk/>
            <pc:sldMk cId="0" sldId="320"/>
            <ac:picMk id="104" creationId="{F7009512-0789-4C7A-B2A7-1F2951CB7538}"/>
          </ac:picMkLst>
        </pc:picChg>
        <pc:picChg chg="mod">
          <ac:chgData name="Kris Herman" userId="ebb3455e-9ef8-4c5a-a8c2-450eea55e30b" providerId="ADAL" clId="{E5FA8FD4-D35B-479E-A075-3CDE6D3D307F}" dt="2021-02-23T22:20:07.818" v="727"/>
          <ac:picMkLst>
            <pc:docMk/>
            <pc:sldMk cId="0" sldId="320"/>
            <ac:picMk id="105" creationId="{2FB62B82-3A4E-4F29-BD7F-58F222F2BA2A}"/>
          </ac:picMkLst>
        </pc:picChg>
        <pc:picChg chg="mod">
          <ac:chgData name="Kris Herman" userId="ebb3455e-9ef8-4c5a-a8c2-450eea55e30b" providerId="ADAL" clId="{E5FA8FD4-D35B-479E-A075-3CDE6D3D307F}" dt="2021-02-23T22:20:30.458" v="731"/>
          <ac:picMkLst>
            <pc:docMk/>
            <pc:sldMk cId="0" sldId="320"/>
            <ac:picMk id="107" creationId="{572E92BC-463D-4B7C-9AC7-CBB82AAEDB5C}"/>
          </ac:picMkLst>
        </pc:picChg>
        <pc:picChg chg="mod">
          <ac:chgData name="Kris Herman" userId="ebb3455e-9ef8-4c5a-a8c2-450eea55e30b" providerId="ADAL" clId="{E5FA8FD4-D35B-479E-A075-3CDE6D3D307F}" dt="2021-02-23T22:20:30.458" v="731"/>
          <ac:picMkLst>
            <pc:docMk/>
            <pc:sldMk cId="0" sldId="320"/>
            <ac:picMk id="108" creationId="{05E50032-FB35-4FB0-B9DE-30C873AFDAB3}"/>
          </ac:picMkLst>
        </pc:picChg>
        <pc:picChg chg="mod">
          <ac:chgData name="Kris Herman" userId="ebb3455e-9ef8-4c5a-a8c2-450eea55e30b" providerId="ADAL" clId="{E5FA8FD4-D35B-479E-A075-3CDE6D3D307F}" dt="2021-02-23T22:20:30.458" v="731"/>
          <ac:picMkLst>
            <pc:docMk/>
            <pc:sldMk cId="0" sldId="320"/>
            <ac:picMk id="109" creationId="{F87AF60A-FEEE-4D80-91FD-DEB4156C0AE8}"/>
          </ac:picMkLst>
        </pc:picChg>
        <pc:picChg chg="mod">
          <ac:chgData name="Kris Herman" userId="ebb3455e-9ef8-4c5a-a8c2-450eea55e30b" providerId="ADAL" clId="{E5FA8FD4-D35B-479E-A075-3CDE6D3D307F}" dt="2021-02-23T22:20:30.458" v="731"/>
          <ac:picMkLst>
            <pc:docMk/>
            <pc:sldMk cId="0" sldId="320"/>
            <ac:picMk id="110" creationId="{D3429F5F-D8FD-47F7-A968-5935DBC15C71}"/>
          </ac:picMkLst>
        </pc:picChg>
        <pc:picChg chg="mod">
          <ac:chgData name="Kris Herman" userId="ebb3455e-9ef8-4c5a-a8c2-450eea55e30b" providerId="ADAL" clId="{E5FA8FD4-D35B-479E-A075-3CDE6D3D307F}" dt="2021-02-23T22:20:30.458" v="731"/>
          <ac:picMkLst>
            <pc:docMk/>
            <pc:sldMk cId="0" sldId="320"/>
            <ac:picMk id="111" creationId="{32866E5C-E460-4E99-9942-18784F3C59E0}"/>
          </ac:picMkLst>
        </pc:picChg>
        <pc:picChg chg="mod">
          <ac:chgData name="Kris Herman" userId="ebb3455e-9ef8-4c5a-a8c2-450eea55e30b" providerId="ADAL" clId="{E5FA8FD4-D35B-479E-A075-3CDE6D3D307F}" dt="2021-02-23T22:20:30.458" v="731"/>
          <ac:picMkLst>
            <pc:docMk/>
            <pc:sldMk cId="0" sldId="320"/>
            <ac:picMk id="112" creationId="{0958A8BD-AB9C-492C-92C3-F5C90BA78C7A}"/>
          </ac:picMkLst>
        </pc:picChg>
        <pc:picChg chg="mod">
          <ac:chgData name="Kris Herman" userId="ebb3455e-9ef8-4c5a-a8c2-450eea55e30b" providerId="ADAL" clId="{E5FA8FD4-D35B-479E-A075-3CDE6D3D307F}" dt="2021-02-23T22:20:41.795" v="734"/>
          <ac:picMkLst>
            <pc:docMk/>
            <pc:sldMk cId="0" sldId="320"/>
            <ac:picMk id="114" creationId="{75AED62A-43AE-47D4-9FD4-67BE4C2D40F0}"/>
          </ac:picMkLst>
        </pc:picChg>
        <pc:picChg chg="mod">
          <ac:chgData name="Kris Herman" userId="ebb3455e-9ef8-4c5a-a8c2-450eea55e30b" providerId="ADAL" clId="{E5FA8FD4-D35B-479E-A075-3CDE6D3D307F}" dt="2021-02-23T22:20:41.795" v="734"/>
          <ac:picMkLst>
            <pc:docMk/>
            <pc:sldMk cId="0" sldId="320"/>
            <ac:picMk id="115" creationId="{74888A27-962A-4C94-ABE6-73CD54F68B01}"/>
          </ac:picMkLst>
        </pc:picChg>
        <pc:picChg chg="mod">
          <ac:chgData name="Kris Herman" userId="ebb3455e-9ef8-4c5a-a8c2-450eea55e30b" providerId="ADAL" clId="{E5FA8FD4-D35B-479E-A075-3CDE6D3D307F}" dt="2021-02-23T22:20:41.795" v="734"/>
          <ac:picMkLst>
            <pc:docMk/>
            <pc:sldMk cId="0" sldId="320"/>
            <ac:picMk id="116" creationId="{4205958E-BAF0-4A44-8B61-870E499CD70B}"/>
          </ac:picMkLst>
        </pc:picChg>
        <pc:picChg chg="mod">
          <ac:chgData name="Kris Herman" userId="ebb3455e-9ef8-4c5a-a8c2-450eea55e30b" providerId="ADAL" clId="{E5FA8FD4-D35B-479E-A075-3CDE6D3D307F}" dt="2021-02-23T22:20:41.795" v="734"/>
          <ac:picMkLst>
            <pc:docMk/>
            <pc:sldMk cId="0" sldId="320"/>
            <ac:picMk id="117" creationId="{67D61ADB-4DEE-4326-9ED7-52985421E4C4}"/>
          </ac:picMkLst>
        </pc:picChg>
        <pc:picChg chg="mod">
          <ac:chgData name="Kris Herman" userId="ebb3455e-9ef8-4c5a-a8c2-450eea55e30b" providerId="ADAL" clId="{E5FA8FD4-D35B-479E-A075-3CDE6D3D307F}" dt="2021-02-23T22:20:41.795" v="734"/>
          <ac:picMkLst>
            <pc:docMk/>
            <pc:sldMk cId="0" sldId="320"/>
            <ac:picMk id="118" creationId="{9B2D22A3-5794-436A-8D92-0C60F429F7CB}"/>
          </ac:picMkLst>
        </pc:picChg>
        <pc:picChg chg="mod">
          <ac:chgData name="Kris Herman" userId="ebb3455e-9ef8-4c5a-a8c2-450eea55e30b" providerId="ADAL" clId="{E5FA8FD4-D35B-479E-A075-3CDE6D3D307F}" dt="2021-02-23T22:20:41.795" v="734"/>
          <ac:picMkLst>
            <pc:docMk/>
            <pc:sldMk cId="0" sldId="320"/>
            <ac:picMk id="119" creationId="{7D647847-19E7-4603-98B7-EC87923C5CE1}"/>
          </ac:picMkLst>
        </pc:picChg>
        <pc:picChg chg="mod">
          <ac:chgData name="Kris Herman" userId="ebb3455e-9ef8-4c5a-a8c2-450eea55e30b" providerId="ADAL" clId="{E5FA8FD4-D35B-479E-A075-3CDE6D3D307F}" dt="2021-02-23T22:20:51.235" v="737"/>
          <ac:picMkLst>
            <pc:docMk/>
            <pc:sldMk cId="0" sldId="320"/>
            <ac:picMk id="121" creationId="{7AEADC03-EADC-4D33-BDBC-CDEC2F6E1EDA}"/>
          </ac:picMkLst>
        </pc:picChg>
        <pc:picChg chg="mod">
          <ac:chgData name="Kris Herman" userId="ebb3455e-9ef8-4c5a-a8c2-450eea55e30b" providerId="ADAL" clId="{E5FA8FD4-D35B-479E-A075-3CDE6D3D307F}" dt="2021-02-23T22:20:51.235" v="737"/>
          <ac:picMkLst>
            <pc:docMk/>
            <pc:sldMk cId="0" sldId="320"/>
            <ac:picMk id="122" creationId="{664B522B-A439-46CC-8525-337C04847359}"/>
          </ac:picMkLst>
        </pc:picChg>
        <pc:picChg chg="mod">
          <ac:chgData name="Kris Herman" userId="ebb3455e-9ef8-4c5a-a8c2-450eea55e30b" providerId="ADAL" clId="{E5FA8FD4-D35B-479E-A075-3CDE6D3D307F}" dt="2021-02-23T22:20:51.235" v="737"/>
          <ac:picMkLst>
            <pc:docMk/>
            <pc:sldMk cId="0" sldId="320"/>
            <ac:picMk id="123" creationId="{1019E947-AFF6-42D0-96BF-4E750488FB71}"/>
          </ac:picMkLst>
        </pc:picChg>
        <pc:picChg chg="mod">
          <ac:chgData name="Kris Herman" userId="ebb3455e-9ef8-4c5a-a8c2-450eea55e30b" providerId="ADAL" clId="{E5FA8FD4-D35B-479E-A075-3CDE6D3D307F}" dt="2021-02-23T22:20:51.235" v="737"/>
          <ac:picMkLst>
            <pc:docMk/>
            <pc:sldMk cId="0" sldId="320"/>
            <ac:picMk id="124" creationId="{5B5657C7-F6D5-44AC-A15F-F89DAFC38DC7}"/>
          </ac:picMkLst>
        </pc:picChg>
        <pc:picChg chg="mod">
          <ac:chgData name="Kris Herman" userId="ebb3455e-9ef8-4c5a-a8c2-450eea55e30b" providerId="ADAL" clId="{E5FA8FD4-D35B-479E-A075-3CDE6D3D307F}" dt="2021-02-23T22:20:51.235" v="737"/>
          <ac:picMkLst>
            <pc:docMk/>
            <pc:sldMk cId="0" sldId="320"/>
            <ac:picMk id="125" creationId="{1D2F029C-A573-4E9F-8A68-8A64686AA09A}"/>
          </ac:picMkLst>
        </pc:picChg>
        <pc:picChg chg="mod">
          <ac:chgData name="Kris Herman" userId="ebb3455e-9ef8-4c5a-a8c2-450eea55e30b" providerId="ADAL" clId="{E5FA8FD4-D35B-479E-A075-3CDE6D3D307F}" dt="2021-02-23T22:20:51.235" v="737"/>
          <ac:picMkLst>
            <pc:docMk/>
            <pc:sldMk cId="0" sldId="320"/>
            <ac:picMk id="126" creationId="{C4732899-1B20-4499-B12A-652B9A434E01}"/>
          </ac:picMkLst>
        </pc:picChg>
        <pc:picChg chg="mod">
          <ac:chgData name="Kris Herman" userId="ebb3455e-9ef8-4c5a-a8c2-450eea55e30b" providerId="ADAL" clId="{E5FA8FD4-D35B-479E-A075-3CDE6D3D307F}" dt="2021-02-23T22:20:59.787" v="740"/>
          <ac:picMkLst>
            <pc:docMk/>
            <pc:sldMk cId="0" sldId="320"/>
            <ac:picMk id="128" creationId="{F7078765-0366-4532-8385-89694A353190}"/>
          </ac:picMkLst>
        </pc:picChg>
        <pc:picChg chg="mod">
          <ac:chgData name="Kris Herman" userId="ebb3455e-9ef8-4c5a-a8c2-450eea55e30b" providerId="ADAL" clId="{E5FA8FD4-D35B-479E-A075-3CDE6D3D307F}" dt="2021-02-23T22:20:59.787" v="740"/>
          <ac:picMkLst>
            <pc:docMk/>
            <pc:sldMk cId="0" sldId="320"/>
            <ac:picMk id="129" creationId="{21DF2A0F-2AAD-4511-9843-88F500AB731E}"/>
          </ac:picMkLst>
        </pc:picChg>
        <pc:picChg chg="mod">
          <ac:chgData name="Kris Herman" userId="ebb3455e-9ef8-4c5a-a8c2-450eea55e30b" providerId="ADAL" clId="{E5FA8FD4-D35B-479E-A075-3CDE6D3D307F}" dt="2021-02-23T22:20:59.787" v="740"/>
          <ac:picMkLst>
            <pc:docMk/>
            <pc:sldMk cId="0" sldId="320"/>
            <ac:picMk id="130" creationId="{059B9C74-8E26-4161-8925-6380A159680F}"/>
          </ac:picMkLst>
        </pc:picChg>
        <pc:picChg chg="mod">
          <ac:chgData name="Kris Herman" userId="ebb3455e-9ef8-4c5a-a8c2-450eea55e30b" providerId="ADAL" clId="{E5FA8FD4-D35B-479E-A075-3CDE6D3D307F}" dt="2021-02-23T22:20:59.787" v="740"/>
          <ac:picMkLst>
            <pc:docMk/>
            <pc:sldMk cId="0" sldId="320"/>
            <ac:picMk id="131" creationId="{7AE9DBA0-C054-4FFF-B400-3EB0EA1CCE0E}"/>
          </ac:picMkLst>
        </pc:picChg>
        <pc:picChg chg="mod">
          <ac:chgData name="Kris Herman" userId="ebb3455e-9ef8-4c5a-a8c2-450eea55e30b" providerId="ADAL" clId="{E5FA8FD4-D35B-479E-A075-3CDE6D3D307F}" dt="2021-02-23T22:20:59.787" v="740"/>
          <ac:picMkLst>
            <pc:docMk/>
            <pc:sldMk cId="0" sldId="320"/>
            <ac:picMk id="132" creationId="{5535FD5C-95FF-486F-9F1A-18360621060D}"/>
          </ac:picMkLst>
        </pc:picChg>
        <pc:picChg chg="mod">
          <ac:chgData name="Kris Herman" userId="ebb3455e-9ef8-4c5a-a8c2-450eea55e30b" providerId="ADAL" clId="{E5FA8FD4-D35B-479E-A075-3CDE6D3D307F}" dt="2021-02-23T22:20:59.787" v="740"/>
          <ac:picMkLst>
            <pc:docMk/>
            <pc:sldMk cId="0" sldId="320"/>
            <ac:picMk id="133" creationId="{2DF8DC27-D148-4757-A10F-1608AEB139F6}"/>
          </ac:picMkLst>
        </pc:picChg>
        <pc:picChg chg="mod">
          <ac:chgData name="Kris Herman" userId="ebb3455e-9ef8-4c5a-a8c2-450eea55e30b" providerId="ADAL" clId="{E5FA8FD4-D35B-479E-A075-3CDE6D3D307F}" dt="2021-02-23T22:18:08.951" v="701" actId="1036"/>
          <ac:picMkLst>
            <pc:docMk/>
            <pc:sldMk cId="0" sldId="320"/>
            <ac:picMk id="786" creationId="{00000000-0000-0000-0000-000000000000}"/>
          </ac:picMkLst>
        </pc:picChg>
        <pc:picChg chg="del">
          <ac:chgData name="Kris Herman" userId="ebb3455e-9ef8-4c5a-a8c2-450eea55e30b" providerId="ADAL" clId="{E5FA8FD4-D35B-479E-A075-3CDE6D3D307F}" dt="2021-02-23T22:18:00.119" v="695" actId="478"/>
          <ac:picMkLst>
            <pc:docMk/>
            <pc:sldMk cId="0" sldId="320"/>
            <ac:picMk id="787" creationId="{00000000-0000-0000-0000-000000000000}"/>
          </ac:picMkLst>
        </pc:picChg>
        <pc:picChg chg="del">
          <ac:chgData name="Kris Herman" userId="ebb3455e-9ef8-4c5a-a8c2-450eea55e30b" providerId="ADAL" clId="{E5FA8FD4-D35B-479E-A075-3CDE6D3D307F}" dt="2021-02-23T22:16:53.457" v="682" actId="478"/>
          <ac:picMkLst>
            <pc:docMk/>
            <pc:sldMk cId="0" sldId="320"/>
            <ac:picMk id="788" creationId="{00000000-0000-0000-0000-000000000000}"/>
          </ac:picMkLst>
        </pc:picChg>
        <pc:picChg chg="del">
          <ac:chgData name="Kris Herman" userId="ebb3455e-9ef8-4c5a-a8c2-450eea55e30b" providerId="ADAL" clId="{E5FA8FD4-D35B-479E-A075-3CDE6D3D307F}" dt="2021-02-23T22:18:29.455" v="704" actId="478"/>
          <ac:picMkLst>
            <pc:docMk/>
            <pc:sldMk cId="0" sldId="320"/>
            <ac:picMk id="791" creationId="{00000000-0000-0000-0000-000000000000}"/>
          </ac:picMkLst>
        </pc:picChg>
        <pc:picChg chg="del">
          <ac:chgData name="Kris Herman" userId="ebb3455e-9ef8-4c5a-a8c2-450eea55e30b" providerId="ADAL" clId="{E5FA8FD4-D35B-479E-A075-3CDE6D3D307F}" dt="2021-02-23T22:17:07.745" v="685" actId="478"/>
          <ac:picMkLst>
            <pc:docMk/>
            <pc:sldMk cId="0" sldId="320"/>
            <ac:picMk id="792" creationId="{00000000-0000-0000-0000-000000000000}"/>
          </ac:picMkLst>
        </pc:picChg>
        <pc:picChg chg="del">
          <ac:chgData name="Kris Herman" userId="ebb3455e-9ef8-4c5a-a8c2-450eea55e30b" providerId="ADAL" clId="{E5FA8FD4-D35B-479E-A075-3CDE6D3D307F}" dt="2021-02-23T22:18:56.232" v="716" actId="478"/>
          <ac:picMkLst>
            <pc:docMk/>
            <pc:sldMk cId="0" sldId="320"/>
            <ac:picMk id="793" creationId="{00000000-0000-0000-0000-000000000000}"/>
          </ac:picMkLst>
        </pc:picChg>
        <pc:picChg chg="del">
          <ac:chgData name="Kris Herman" userId="ebb3455e-9ef8-4c5a-a8c2-450eea55e30b" providerId="ADAL" clId="{E5FA8FD4-D35B-479E-A075-3CDE6D3D307F}" dt="2021-02-23T22:19:16.908" v="719" actId="478"/>
          <ac:picMkLst>
            <pc:docMk/>
            <pc:sldMk cId="0" sldId="320"/>
            <ac:picMk id="794" creationId="{00000000-0000-0000-0000-000000000000}"/>
          </ac:picMkLst>
        </pc:picChg>
        <pc:picChg chg="add del">
          <ac:chgData name="Kris Herman" userId="ebb3455e-9ef8-4c5a-a8c2-450eea55e30b" providerId="ADAL" clId="{E5FA8FD4-D35B-479E-A075-3CDE6D3D307F}" dt="2021-02-23T22:20:09.834" v="728" actId="478"/>
          <ac:picMkLst>
            <pc:docMk/>
            <pc:sldMk cId="0" sldId="320"/>
            <ac:picMk id="795" creationId="{00000000-0000-0000-0000-000000000000}"/>
          </ac:picMkLst>
        </pc:picChg>
        <pc:picChg chg="del">
          <ac:chgData name="Kris Herman" userId="ebb3455e-9ef8-4c5a-a8c2-450eea55e30b" providerId="ADAL" clId="{E5FA8FD4-D35B-479E-A075-3CDE6D3D307F}" dt="2021-02-23T22:20:27.211" v="730" actId="478"/>
          <ac:picMkLst>
            <pc:docMk/>
            <pc:sldMk cId="0" sldId="320"/>
            <ac:picMk id="796" creationId="{00000000-0000-0000-0000-000000000000}"/>
          </ac:picMkLst>
        </pc:picChg>
        <pc:picChg chg="del">
          <ac:chgData name="Kris Herman" userId="ebb3455e-9ef8-4c5a-a8c2-450eea55e30b" providerId="ADAL" clId="{E5FA8FD4-D35B-479E-A075-3CDE6D3D307F}" dt="2021-02-23T22:20:46.625" v="736" actId="478"/>
          <ac:picMkLst>
            <pc:docMk/>
            <pc:sldMk cId="0" sldId="320"/>
            <ac:picMk id="797" creationId="{00000000-0000-0000-0000-000000000000}"/>
          </ac:picMkLst>
        </pc:picChg>
        <pc:picChg chg="del">
          <ac:chgData name="Kris Herman" userId="ebb3455e-9ef8-4c5a-a8c2-450eea55e30b" providerId="ADAL" clId="{E5FA8FD4-D35B-479E-A075-3CDE6D3D307F}" dt="2021-02-23T22:20:55.368" v="739" actId="478"/>
          <ac:picMkLst>
            <pc:docMk/>
            <pc:sldMk cId="0" sldId="320"/>
            <ac:picMk id="798" creationId="{00000000-0000-0000-0000-000000000000}"/>
          </ac:picMkLst>
        </pc:picChg>
        <pc:picChg chg="del">
          <ac:chgData name="Kris Herman" userId="ebb3455e-9ef8-4c5a-a8c2-450eea55e30b" providerId="ADAL" clId="{E5FA8FD4-D35B-479E-A075-3CDE6D3D307F}" dt="2021-02-23T22:20:38.044" v="733" actId="478"/>
          <ac:picMkLst>
            <pc:docMk/>
            <pc:sldMk cId="0" sldId="320"/>
            <ac:picMk id="799" creationId="{00000000-0000-0000-0000-000000000000}"/>
          </ac:picMkLst>
        </pc:picChg>
        <pc:picChg chg="del">
          <ac:chgData name="Kris Herman" userId="ebb3455e-9ef8-4c5a-a8c2-450eea55e30b" providerId="ADAL" clId="{E5FA8FD4-D35B-479E-A075-3CDE6D3D307F}" dt="2021-02-23T22:19:26.132" v="722" actId="478"/>
          <ac:picMkLst>
            <pc:docMk/>
            <pc:sldMk cId="0" sldId="320"/>
            <ac:picMk id="800" creationId="{00000000-0000-0000-0000-000000000000}"/>
          </ac:picMkLst>
        </pc:picChg>
      </pc:sldChg>
      <pc:sldChg chg="addSp delSp modSp mod modAnim">
        <pc:chgData name="Kris Herman" userId="ebb3455e-9ef8-4c5a-a8c2-450eea55e30b" providerId="ADAL" clId="{E5FA8FD4-D35B-479E-A075-3CDE6D3D307F}" dt="2021-02-24T21:41:12.591" v="1606"/>
        <pc:sldMkLst>
          <pc:docMk/>
          <pc:sldMk cId="0" sldId="328"/>
        </pc:sldMkLst>
        <pc:spChg chg="add mod">
          <ac:chgData name="Kris Herman" userId="ebb3455e-9ef8-4c5a-a8c2-450eea55e30b" providerId="ADAL" clId="{E5FA8FD4-D35B-479E-A075-3CDE6D3D307F}" dt="2021-02-24T21:24:34.269" v="1538" actId="1036"/>
          <ac:spMkLst>
            <pc:docMk/>
            <pc:sldMk cId="0" sldId="328"/>
            <ac:spMk id="3" creationId="{CCF94924-8A77-4CC7-8660-CA129C45DE5A}"/>
          </ac:spMkLst>
        </pc:spChg>
        <pc:spChg chg="add">
          <ac:chgData name="Kris Herman" userId="ebb3455e-9ef8-4c5a-a8c2-450eea55e30b" providerId="ADAL" clId="{E5FA8FD4-D35B-479E-A075-3CDE6D3D307F}" dt="2021-02-23T22:49:36.729" v="1256" actId="11529"/>
          <ac:spMkLst>
            <pc:docMk/>
            <pc:sldMk cId="0" sldId="328"/>
            <ac:spMk id="4" creationId="{66612FEC-2167-4F0B-955D-F33EF953EA52}"/>
          </ac:spMkLst>
        </pc:spChg>
        <pc:spChg chg="add mod">
          <ac:chgData name="Kris Herman" userId="ebb3455e-9ef8-4c5a-a8c2-450eea55e30b" providerId="ADAL" clId="{E5FA8FD4-D35B-479E-A075-3CDE6D3D307F}" dt="2021-02-24T21:23:43.461" v="1523" actId="14100"/>
          <ac:spMkLst>
            <pc:docMk/>
            <pc:sldMk cId="0" sldId="328"/>
            <ac:spMk id="5" creationId="{36209EFA-B7F6-4A99-9477-C1F06EC7F7FD}"/>
          </ac:spMkLst>
        </pc:spChg>
        <pc:spChg chg="add mod">
          <ac:chgData name="Kris Herman" userId="ebb3455e-9ef8-4c5a-a8c2-450eea55e30b" providerId="ADAL" clId="{E5FA8FD4-D35B-479E-A075-3CDE6D3D307F}" dt="2021-02-24T21:24:25.569" v="1531" actId="20577"/>
          <ac:spMkLst>
            <pc:docMk/>
            <pc:sldMk cId="0" sldId="328"/>
            <ac:spMk id="6" creationId="{881F4A96-6F0C-4A1A-8ED4-5C2857DF6C26}"/>
          </ac:spMkLst>
        </pc:spChg>
        <pc:spChg chg="mod">
          <ac:chgData name="Kris Herman" userId="ebb3455e-9ef8-4c5a-a8c2-450eea55e30b" providerId="ADAL" clId="{E5FA8FD4-D35B-479E-A075-3CDE6D3D307F}" dt="2021-02-23T22:43:22.647" v="904" actId="20577"/>
          <ac:spMkLst>
            <pc:docMk/>
            <pc:sldMk cId="0" sldId="328"/>
            <ac:spMk id="875" creationId="{00000000-0000-0000-0000-000000000000}"/>
          </ac:spMkLst>
        </pc:spChg>
        <pc:spChg chg="del mod">
          <ac:chgData name="Kris Herman" userId="ebb3455e-9ef8-4c5a-a8c2-450eea55e30b" providerId="ADAL" clId="{E5FA8FD4-D35B-479E-A075-3CDE6D3D307F}" dt="2021-02-23T22:38:10.441" v="842" actId="478"/>
          <ac:spMkLst>
            <pc:docMk/>
            <pc:sldMk cId="0" sldId="328"/>
            <ac:spMk id="876" creationId="{00000000-0000-0000-0000-000000000000}"/>
          </ac:spMkLst>
        </pc:spChg>
        <pc:picChg chg="add mod">
          <ac:chgData name="Kris Herman" userId="ebb3455e-9ef8-4c5a-a8c2-450eea55e30b" providerId="ADAL" clId="{E5FA8FD4-D35B-479E-A075-3CDE6D3D307F}" dt="2021-02-24T21:22:15.218" v="1511" actId="1076"/>
          <ac:picMkLst>
            <pc:docMk/>
            <pc:sldMk cId="0" sldId="328"/>
            <ac:picMk id="2" creationId="{D47447CA-7432-4889-B36D-B4CA10CA3B2A}"/>
          </ac:picMkLst>
        </pc:picChg>
      </pc:sldChg>
      <pc:sldChg chg="del">
        <pc:chgData name="Kris Herman" userId="ebb3455e-9ef8-4c5a-a8c2-450eea55e30b" providerId="ADAL" clId="{E5FA8FD4-D35B-479E-A075-3CDE6D3D307F}" dt="2021-02-24T02:48:44.424" v="1263" actId="47"/>
        <pc:sldMkLst>
          <pc:docMk/>
          <pc:sldMk cId="0" sldId="329"/>
        </pc:sldMkLst>
      </pc:sldChg>
      <pc:sldChg chg="addSp delSp modSp del mod ord">
        <pc:chgData name="Kris Herman" userId="ebb3455e-9ef8-4c5a-a8c2-450eea55e30b" providerId="ADAL" clId="{E5FA8FD4-D35B-479E-A075-3CDE6D3D307F}" dt="2021-02-24T20:53:51.384" v="1500" actId="47"/>
        <pc:sldMkLst>
          <pc:docMk/>
          <pc:sldMk cId="0" sldId="330"/>
        </pc:sldMkLst>
        <pc:spChg chg="mod">
          <ac:chgData name="Kris Herman" userId="ebb3455e-9ef8-4c5a-a8c2-450eea55e30b" providerId="ADAL" clId="{E5FA8FD4-D35B-479E-A075-3CDE6D3D307F}" dt="2021-02-24T02:50:09.015" v="1324" actId="6549"/>
          <ac:spMkLst>
            <pc:docMk/>
            <pc:sldMk cId="0" sldId="330"/>
            <ac:spMk id="889" creationId="{00000000-0000-0000-0000-000000000000}"/>
          </ac:spMkLst>
        </pc:spChg>
        <pc:picChg chg="add del">
          <ac:chgData name="Kris Herman" userId="ebb3455e-9ef8-4c5a-a8c2-450eea55e30b" providerId="ADAL" clId="{E5FA8FD4-D35B-479E-A075-3CDE6D3D307F}" dt="2021-02-24T20:39:36.418" v="1331" actId="21"/>
          <ac:picMkLst>
            <pc:docMk/>
            <pc:sldMk cId="0" sldId="330"/>
            <ac:picMk id="891" creationId="{00000000-0000-0000-0000-000000000000}"/>
          </ac:picMkLst>
        </pc:picChg>
      </pc:sldChg>
      <pc:sldChg chg="del">
        <pc:chgData name="Kris Herman" userId="ebb3455e-9ef8-4c5a-a8c2-450eea55e30b" providerId="ADAL" clId="{E5FA8FD4-D35B-479E-A075-3CDE6D3D307F}" dt="2021-02-24T20:39:39.220" v="1332" actId="47"/>
        <pc:sldMkLst>
          <pc:docMk/>
          <pc:sldMk cId="0" sldId="331"/>
        </pc:sldMkLst>
      </pc:sldChg>
      <pc:sldChg chg="addSp delSp modSp new mod modAnim">
        <pc:chgData name="Kris Herman" userId="ebb3455e-9ef8-4c5a-a8c2-450eea55e30b" providerId="ADAL" clId="{E5FA8FD4-D35B-479E-A075-3CDE6D3D307F}" dt="2021-02-23T20:45:38.006" v="431" actId="1076"/>
        <pc:sldMkLst>
          <pc:docMk/>
          <pc:sldMk cId="3264088791" sldId="332"/>
        </pc:sldMkLst>
        <pc:spChg chg="add del">
          <ac:chgData name="Kris Herman" userId="ebb3455e-9ef8-4c5a-a8c2-450eea55e30b" providerId="ADAL" clId="{E5FA8FD4-D35B-479E-A075-3CDE6D3D307F}" dt="2021-02-23T20:44:36.368" v="422" actId="22"/>
          <ac:spMkLst>
            <pc:docMk/>
            <pc:sldMk cId="3264088791" sldId="332"/>
            <ac:spMk id="3" creationId="{BE21942C-4106-4D8B-8401-31DA52BFD9A5}"/>
          </ac:spMkLst>
        </pc:spChg>
        <pc:spChg chg="add mod">
          <ac:chgData name="Kris Herman" userId="ebb3455e-9ef8-4c5a-a8c2-450eea55e30b" providerId="ADAL" clId="{E5FA8FD4-D35B-479E-A075-3CDE6D3D307F}" dt="2021-02-23T20:44:47.908" v="426" actId="1076"/>
          <ac:spMkLst>
            <pc:docMk/>
            <pc:sldMk cId="3264088791" sldId="332"/>
            <ac:spMk id="5" creationId="{D9198B67-F105-4087-8415-D9250562DA4F}"/>
          </ac:spMkLst>
        </pc:spChg>
        <pc:picChg chg="add mod">
          <ac:chgData name="Kris Herman" userId="ebb3455e-9ef8-4c5a-a8c2-450eea55e30b" providerId="ADAL" clId="{E5FA8FD4-D35B-479E-A075-3CDE6D3D307F}" dt="2021-02-23T20:45:38.006" v="431" actId="1076"/>
          <ac:picMkLst>
            <pc:docMk/>
            <pc:sldMk cId="3264088791" sldId="332"/>
            <ac:picMk id="6" creationId="{04E820A6-9808-406F-82BD-84BD4FC9369B}"/>
          </ac:picMkLst>
        </pc:picChg>
        <pc:picChg chg="add mod">
          <ac:chgData name="Kris Herman" userId="ebb3455e-9ef8-4c5a-a8c2-450eea55e30b" providerId="ADAL" clId="{E5FA8FD4-D35B-479E-A075-3CDE6D3D307F}" dt="2021-02-23T20:45:34.159" v="430" actId="1076"/>
          <ac:picMkLst>
            <pc:docMk/>
            <pc:sldMk cId="3264088791" sldId="332"/>
            <ac:picMk id="7" creationId="{FB1283DF-E846-4CFF-964A-7DD4A287A3E1}"/>
          </ac:picMkLst>
        </pc:picChg>
      </pc:sldChg>
      <pc:sldChg chg="del">
        <pc:chgData name="Kris Herman" userId="ebb3455e-9ef8-4c5a-a8c2-450eea55e30b" providerId="ADAL" clId="{E5FA8FD4-D35B-479E-A075-3CDE6D3D307F}" dt="2021-02-24T21:22:04.155" v="1510" actId="47"/>
        <pc:sldMkLst>
          <pc:docMk/>
          <pc:sldMk cId="2495312981" sldId="333"/>
        </pc:sldMkLst>
      </pc:sldChg>
      <pc:sldChg chg="del">
        <pc:chgData name="Kris Herman" userId="ebb3455e-9ef8-4c5a-a8c2-450eea55e30b" providerId="ADAL" clId="{E5FA8FD4-D35B-479E-A075-3CDE6D3D307F}" dt="2021-02-24T21:22:04.155" v="1510" actId="47"/>
        <pc:sldMkLst>
          <pc:docMk/>
          <pc:sldMk cId="0" sldId="334"/>
        </pc:sldMkLst>
      </pc:sldChg>
      <pc:sldChg chg="del">
        <pc:chgData name="Kris Herman" userId="ebb3455e-9ef8-4c5a-a8c2-450eea55e30b" providerId="ADAL" clId="{E5FA8FD4-D35B-479E-A075-3CDE6D3D307F}" dt="2021-02-24T21:22:04.155" v="1510" actId="47"/>
        <pc:sldMkLst>
          <pc:docMk/>
          <pc:sldMk cId="0" sldId="335"/>
        </pc:sldMkLst>
      </pc:sldChg>
      <pc:sldChg chg="del">
        <pc:chgData name="Kris Herman" userId="ebb3455e-9ef8-4c5a-a8c2-450eea55e30b" providerId="ADAL" clId="{E5FA8FD4-D35B-479E-A075-3CDE6D3D307F}" dt="2021-02-24T21:22:04.155" v="1510" actId="47"/>
        <pc:sldMkLst>
          <pc:docMk/>
          <pc:sldMk cId="0" sldId="336"/>
        </pc:sldMkLst>
      </pc:sldChg>
      <pc:sldChg chg="del">
        <pc:chgData name="Kris Herman" userId="ebb3455e-9ef8-4c5a-a8c2-450eea55e30b" providerId="ADAL" clId="{E5FA8FD4-D35B-479E-A075-3CDE6D3D307F}" dt="2021-02-24T21:22:04.155" v="1510" actId="47"/>
        <pc:sldMkLst>
          <pc:docMk/>
          <pc:sldMk cId="2922679933" sldId="337"/>
        </pc:sldMkLst>
      </pc:sldChg>
      <pc:sldChg chg="del">
        <pc:chgData name="Kris Herman" userId="ebb3455e-9ef8-4c5a-a8c2-450eea55e30b" providerId="ADAL" clId="{E5FA8FD4-D35B-479E-A075-3CDE6D3D307F}" dt="2021-02-24T21:22:04.155" v="1510" actId="47"/>
        <pc:sldMkLst>
          <pc:docMk/>
          <pc:sldMk cId="1153386974" sldId="338"/>
        </pc:sldMkLst>
      </pc:sldChg>
      <pc:sldChg chg="del">
        <pc:chgData name="Kris Herman" userId="ebb3455e-9ef8-4c5a-a8c2-450eea55e30b" providerId="ADAL" clId="{E5FA8FD4-D35B-479E-A075-3CDE6D3D307F}" dt="2021-02-24T21:22:04.155" v="1510" actId="47"/>
        <pc:sldMkLst>
          <pc:docMk/>
          <pc:sldMk cId="2523439191" sldId="339"/>
        </pc:sldMkLst>
      </pc:sldChg>
      <pc:sldChg chg="del">
        <pc:chgData name="Kris Herman" userId="ebb3455e-9ef8-4c5a-a8c2-450eea55e30b" providerId="ADAL" clId="{E5FA8FD4-D35B-479E-A075-3CDE6D3D307F}" dt="2021-02-24T21:22:04.155" v="1510" actId="47"/>
        <pc:sldMkLst>
          <pc:docMk/>
          <pc:sldMk cId="2988723580" sldId="340"/>
        </pc:sldMkLst>
      </pc:sldChg>
      <pc:sldChg chg="del">
        <pc:chgData name="Kris Herman" userId="ebb3455e-9ef8-4c5a-a8c2-450eea55e30b" providerId="ADAL" clId="{E5FA8FD4-D35B-479E-A075-3CDE6D3D307F}" dt="2021-02-24T21:22:04.155" v="1510" actId="47"/>
        <pc:sldMkLst>
          <pc:docMk/>
          <pc:sldMk cId="3920723668" sldId="341"/>
        </pc:sldMkLst>
      </pc:sldChg>
      <pc:sldChg chg="del">
        <pc:chgData name="Kris Herman" userId="ebb3455e-9ef8-4c5a-a8c2-450eea55e30b" providerId="ADAL" clId="{E5FA8FD4-D35B-479E-A075-3CDE6D3D307F}" dt="2021-02-24T21:22:04.155" v="1510" actId="47"/>
        <pc:sldMkLst>
          <pc:docMk/>
          <pc:sldMk cId="2994476701" sldId="342"/>
        </pc:sldMkLst>
      </pc:sldChg>
      <pc:sldChg chg="del">
        <pc:chgData name="Kris Herman" userId="ebb3455e-9ef8-4c5a-a8c2-450eea55e30b" providerId="ADAL" clId="{E5FA8FD4-D35B-479E-A075-3CDE6D3D307F}" dt="2021-02-24T21:22:04.155" v="1510" actId="47"/>
        <pc:sldMkLst>
          <pc:docMk/>
          <pc:sldMk cId="850410978" sldId="343"/>
        </pc:sldMkLst>
      </pc:sldChg>
      <pc:sldChg chg="del">
        <pc:chgData name="Kris Herman" userId="ebb3455e-9ef8-4c5a-a8c2-450eea55e30b" providerId="ADAL" clId="{E5FA8FD4-D35B-479E-A075-3CDE6D3D307F}" dt="2021-02-24T21:22:04.155" v="1510" actId="47"/>
        <pc:sldMkLst>
          <pc:docMk/>
          <pc:sldMk cId="1110631023" sldId="344"/>
        </pc:sldMkLst>
      </pc:sldChg>
      <pc:sldChg chg="addSp delSp add del mod setBg delDesignElem">
        <pc:chgData name="Kris Herman" userId="ebb3455e-9ef8-4c5a-a8c2-450eea55e30b" providerId="ADAL" clId="{E5FA8FD4-D35B-479E-A075-3CDE6D3D307F}" dt="2021-02-24T20:39:46.486" v="1335" actId="47"/>
        <pc:sldMkLst>
          <pc:docMk/>
          <pc:sldMk cId="931876374" sldId="345"/>
        </pc:sldMkLst>
        <pc:spChg chg="add del">
          <ac:chgData name="Kris Herman" userId="ebb3455e-9ef8-4c5a-a8c2-450eea55e30b" providerId="ADAL" clId="{E5FA8FD4-D35B-479E-A075-3CDE6D3D307F}" dt="2021-02-24T20:39:11.721" v="1328"/>
          <ac:spMkLst>
            <pc:docMk/>
            <pc:sldMk cId="931876374" sldId="345"/>
            <ac:spMk id="80" creationId="{9425D4AB-CD98-4DD6-9398-3C8961DE032F}"/>
          </ac:spMkLst>
        </pc:spChg>
        <pc:spChg chg="add del">
          <ac:chgData name="Kris Herman" userId="ebb3455e-9ef8-4c5a-a8c2-450eea55e30b" providerId="ADAL" clId="{E5FA8FD4-D35B-479E-A075-3CDE6D3D307F}" dt="2021-02-24T20:39:11.721" v="1328"/>
          <ac:spMkLst>
            <pc:docMk/>
            <pc:sldMk cId="931876374" sldId="345"/>
            <ac:spMk id="82" creationId="{D8B47C9F-A960-4902-8507-38F18DD3D00E}"/>
          </ac:spMkLst>
        </pc:spChg>
        <pc:spChg chg="add del">
          <ac:chgData name="Kris Herman" userId="ebb3455e-9ef8-4c5a-a8c2-450eea55e30b" providerId="ADAL" clId="{E5FA8FD4-D35B-479E-A075-3CDE6D3D307F}" dt="2021-02-24T20:39:11.721" v="1328"/>
          <ac:spMkLst>
            <pc:docMk/>
            <pc:sldMk cId="931876374" sldId="345"/>
            <ac:spMk id="83" creationId="{D4E15E95-445D-4A45-BC1E-8468CE17050B}"/>
          </ac:spMkLst>
        </pc:spChg>
        <pc:spChg chg="add del">
          <ac:chgData name="Kris Herman" userId="ebb3455e-9ef8-4c5a-a8c2-450eea55e30b" providerId="ADAL" clId="{E5FA8FD4-D35B-479E-A075-3CDE6D3D307F}" dt="2021-02-24T20:39:11.721" v="1328"/>
          <ac:spMkLst>
            <pc:docMk/>
            <pc:sldMk cId="931876374" sldId="345"/>
            <ac:spMk id="84" creationId="{133B9781-B73C-44F8-97CB-D1807A63BB41}"/>
          </ac:spMkLst>
        </pc:spChg>
        <pc:spChg chg="add del">
          <ac:chgData name="Kris Herman" userId="ebb3455e-9ef8-4c5a-a8c2-450eea55e30b" providerId="ADAL" clId="{E5FA8FD4-D35B-479E-A075-3CDE6D3D307F}" dt="2021-02-24T20:39:11.721" v="1328"/>
          <ac:spMkLst>
            <pc:docMk/>
            <pc:sldMk cId="931876374" sldId="345"/>
            <ac:spMk id="85" creationId="{1FCEDCAD-7B1A-4AE2-818E-D93A48758C20}"/>
          </ac:spMkLst>
        </pc:spChg>
        <pc:picChg chg="del">
          <ac:chgData name="Kris Herman" userId="ebb3455e-9ef8-4c5a-a8c2-450eea55e30b" providerId="ADAL" clId="{E5FA8FD4-D35B-479E-A075-3CDE6D3D307F}" dt="2021-02-24T20:39:24.314" v="1329" actId="478"/>
          <ac:picMkLst>
            <pc:docMk/>
            <pc:sldMk cId="931876374" sldId="345"/>
            <ac:picMk id="27" creationId="{4AEA9196-72A4-428A-A841-99BD4EA32189}"/>
          </ac:picMkLst>
        </pc:picChg>
        <pc:picChg chg="add del">
          <ac:chgData name="Kris Herman" userId="ebb3455e-9ef8-4c5a-a8c2-450eea55e30b" providerId="ADAL" clId="{E5FA8FD4-D35B-479E-A075-3CDE6D3D307F}" dt="2021-02-24T20:39:11.721" v="1328"/>
          <ac:picMkLst>
            <pc:docMk/>
            <pc:sldMk cId="931876374" sldId="345"/>
            <ac:picMk id="81" creationId="{97818316-E7CB-4E73-AF79-E9CAB873E723}"/>
          </ac:picMkLst>
        </pc:picChg>
      </pc:sldChg>
      <pc:sldChg chg="addSp delSp modSp add del mod setBg">
        <pc:chgData name="Kris Herman" userId="ebb3455e-9ef8-4c5a-a8c2-450eea55e30b" providerId="ADAL" clId="{E5FA8FD4-D35B-479E-A075-3CDE6D3D307F}" dt="2021-02-24T20:52:55.858" v="1483" actId="207"/>
        <pc:sldMkLst>
          <pc:docMk/>
          <pc:sldMk cId="506301656" sldId="346"/>
        </pc:sldMkLst>
        <pc:spChg chg="mod">
          <ac:chgData name="Kris Herman" userId="ebb3455e-9ef8-4c5a-a8c2-450eea55e30b" providerId="ADAL" clId="{E5FA8FD4-D35B-479E-A075-3CDE6D3D307F}" dt="2021-02-24T20:52:55.858" v="1483" actId="207"/>
          <ac:spMkLst>
            <pc:docMk/>
            <pc:sldMk cId="506301656" sldId="346"/>
            <ac:spMk id="2" creationId="{644D6A67-DCA8-4317-A54D-787D4EA734CA}"/>
          </ac:spMkLst>
        </pc:spChg>
        <pc:graphicFrameChg chg="mod modGraphic">
          <ac:chgData name="Kris Herman" userId="ebb3455e-9ef8-4c5a-a8c2-450eea55e30b" providerId="ADAL" clId="{E5FA8FD4-D35B-479E-A075-3CDE6D3D307F}" dt="2021-02-24T20:52:34.803" v="1481" actId="207"/>
          <ac:graphicFrameMkLst>
            <pc:docMk/>
            <pc:sldMk cId="506301656" sldId="346"/>
            <ac:graphicFrameMk id="22" creationId="{6D2E8EE8-1712-4106-8CD8-C2BEB3B181A6}"/>
          </ac:graphicFrameMkLst>
        </pc:graphicFrameChg>
        <pc:picChg chg="add mod">
          <ac:chgData name="Kris Herman" userId="ebb3455e-9ef8-4c5a-a8c2-450eea55e30b" providerId="ADAL" clId="{E5FA8FD4-D35B-479E-A075-3CDE6D3D307F}" dt="2021-02-24T20:52:13.233" v="1477" actId="27614"/>
          <ac:picMkLst>
            <pc:docMk/>
            <pc:sldMk cId="506301656" sldId="346"/>
            <ac:picMk id="4" creationId="{51445E0F-A37C-4E89-B730-F4F3EC4CCA71}"/>
          </ac:picMkLst>
        </pc:picChg>
        <pc:picChg chg="mod">
          <ac:chgData name="Kris Herman" userId="ebb3455e-9ef8-4c5a-a8c2-450eea55e30b" providerId="ADAL" clId="{E5FA8FD4-D35B-479E-A075-3CDE6D3D307F}" dt="2021-02-24T20:52:14.819" v="1479" actId="1076"/>
          <ac:picMkLst>
            <pc:docMk/>
            <pc:sldMk cId="506301656" sldId="346"/>
            <ac:picMk id="7" creationId="{0ECDB538-F968-4DC5-BFC8-B43253415F7E}"/>
          </ac:picMkLst>
        </pc:picChg>
        <pc:picChg chg="del">
          <ac:chgData name="Kris Herman" userId="ebb3455e-9ef8-4c5a-a8c2-450eea55e30b" providerId="ADAL" clId="{E5FA8FD4-D35B-479E-A075-3CDE6D3D307F}" dt="2021-02-24T20:49:31.879" v="1336" actId="478"/>
          <ac:picMkLst>
            <pc:docMk/>
            <pc:sldMk cId="506301656" sldId="346"/>
            <ac:picMk id="30" creationId="{B32A3D18-FE08-4F0B-8BAC-2BAFFD24378A}"/>
          </ac:picMkLst>
        </pc:picChg>
        <pc:picChg chg="mod">
          <ac:chgData name="Kris Herman" userId="ebb3455e-9ef8-4c5a-a8c2-450eea55e30b" providerId="ADAL" clId="{E5FA8FD4-D35B-479E-A075-3CDE6D3D307F}" dt="2021-02-24T20:52:16.952" v="1480" actId="1076"/>
          <ac:picMkLst>
            <pc:docMk/>
            <pc:sldMk cId="506301656" sldId="346"/>
            <ac:picMk id="1028" creationId="{7E0EE9E3-6379-4060-8C42-9137E75CD14F}"/>
          </ac:picMkLst>
        </pc:picChg>
      </pc:sldChg>
      <pc:sldChg chg="addSp delSp modSp mod">
        <pc:chgData name="Kris Herman" userId="ebb3455e-9ef8-4c5a-a8c2-450eea55e30b" providerId="ADAL" clId="{E5FA8FD4-D35B-479E-A075-3CDE6D3D307F}" dt="2021-02-24T22:10:58.777" v="1734" actId="1037"/>
        <pc:sldMkLst>
          <pc:docMk/>
          <pc:sldMk cId="4258401807" sldId="347"/>
        </pc:sldMkLst>
        <pc:spChg chg="mod">
          <ac:chgData name="Kris Herman" userId="ebb3455e-9ef8-4c5a-a8c2-450eea55e30b" providerId="ADAL" clId="{E5FA8FD4-D35B-479E-A075-3CDE6D3D307F}" dt="2021-02-24T22:06:52.727" v="1649" actId="1076"/>
          <ac:spMkLst>
            <pc:docMk/>
            <pc:sldMk cId="4258401807" sldId="347"/>
            <ac:spMk id="2" creationId="{12101562-135B-46A2-AEFB-C524C7FA4184}"/>
          </ac:spMkLst>
        </pc:spChg>
        <pc:spChg chg="mod">
          <ac:chgData name="Kris Herman" userId="ebb3455e-9ef8-4c5a-a8c2-450eea55e30b" providerId="ADAL" clId="{E5FA8FD4-D35B-479E-A075-3CDE6D3D307F}" dt="2021-02-24T22:07:29.544" v="1652" actId="207"/>
          <ac:spMkLst>
            <pc:docMk/>
            <pc:sldMk cId="4258401807" sldId="347"/>
            <ac:spMk id="3" creationId="{D86CA4CA-CD96-4298-86CF-8BDB2AFEB4D8}"/>
          </ac:spMkLst>
        </pc:spChg>
        <pc:spChg chg="mod">
          <ac:chgData name="Kris Herman" userId="ebb3455e-9ef8-4c5a-a8c2-450eea55e30b" providerId="ADAL" clId="{E5FA8FD4-D35B-479E-A075-3CDE6D3D307F}" dt="2021-02-24T22:06:11.254" v="1642" actId="1076"/>
          <ac:spMkLst>
            <pc:docMk/>
            <pc:sldMk cId="4258401807" sldId="347"/>
            <ac:spMk id="10" creationId="{E4F18A82-61CB-44CA-A34F-3A58B7723AD4}"/>
          </ac:spMkLst>
        </pc:spChg>
        <pc:spChg chg="add mod topLvl">
          <ac:chgData name="Kris Herman" userId="ebb3455e-9ef8-4c5a-a8c2-450eea55e30b" providerId="ADAL" clId="{E5FA8FD4-D35B-479E-A075-3CDE6D3D307F}" dt="2021-02-24T22:06:58.174" v="1650" actId="1076"/>
          <ac:spMkLst>
            <pc:docMk/>
            <pc:sldMk cId="4258401807" sldId="347"/>
            <ac:spMk id="11" creationId="{25F0369B-EE34-4C51-B91A-F2606C61CF78}"/>
          </ac:spMkLst>
        </pc:spChg>
        <pc:spChg chg="mod">
          <ac:chgData name="Kris Herman" userId="ebb3455e-9ef8-4c5a-a8c2-450eea55e30b" providerId="ADAL" clId="{E5FA8FD4-D35B-479E-A075-3CDE6D3D307F}" dt="2021-02-24T22:10:27.624" v="1707" actId="1036"/>
          <ac:spMkLst>
            <pc:docMk/>
            <pc:sldMk cId="4258401807" sldId="347"/>
            <ac:spMk id="14" creationId="{6E91412D-919B-4829-BFA1-618B49453855}"/>
          </ac:spMkLst>
        </pc:spChg>
        <pc:spChg chg="add mod">
          <ac:chgData name="Kris Herman" userId="ebb3455e-9ef8-4c5a-a8c2-450eea55e30b" providerId="ADAL" clId="{E5FA8FD4-D35B-479E-A075-3CDE6D3D307F}" dt="2021-02-24T22:08:59.736" v="1681" actId="1036"/>
          <ac:spMkLst>
            <pc:docMk/>
            <pc:sldMk cId="4258401807" sldId="347"/>
            <ac:spMk id="18" creationId="{0B8EDED0-C4BC-456E-BB2A-47BD1F3D2800}"/>
          </ac:spMkLst>
        </pc:spChg>
        <pc:spChg chg="del">
          <ac:chgData name="Kris Herman" userId="ebb3455e-9ef8-4c5a-a8c2-450eea55e30b" providerId="ADAL" clId="{E5FA8FD4-D35B-479E-A075-3CDE6D3D307F}" dt="2021-02-24T22:05:57.699" v="1641" actId="26606"/>
          <ac:spMkLst>
            <pc:docMk/>
            <pc:sldMk cId="4258401807" sldId="347"/>
            <ac:spMk id="21" creationId="{85B6241E-D086-4376-854D-4464E27533C5}"/>
          </ac:spMkLst>
        </pc:spChg>
        <pc:grpChg chg="add del mod">
          <ac:chgData name="Kris Herman" userId="ebb3455e-9ef8-4c5a-a8c2-450eea55e30b" providerId="ADAL" clId="{E5FA8FD4-D35B-479E-A075-3CDE6D3D307F}" dt="2021-02-24T21:30:40.628" v="1579" actId="165"/>
          <ac:grpSpMkLst>
            <pc:docMk/>
            <pc:sldMk cId="4258401807" sldId="347"/>
            <ac:grpSpMk id="4" creationId="{D6096E69-872B-4EDD-B151-3F042D8A8000}"/>
          </ac:grpSpMkLst>
        </pc:grpChg>
        <pc:picChg chg="mod">
          <ac:chgData name="Kris Herman" userId="ebb3455e-9ef8-4c5a-a8c2-450eea55e30b" providerId="ADAL" clId="{E5FA8FD4-D35B-479E-A075-3CDE6D3D307F}" dt="2021-02-24T22:10:33.584" v="1715" actId="1036"/>
          <ac:picMkLst>
            <pc:docMk/>
            <pc:sldMk cId="4258401807" sldId="347"/>
            <ac:picMk id="5" creationId="{EC1F9002-9925-45AD-B348-2FA13D592D51}"/>
          </ac:picMkLst>
        </pc:picChg>
        <pc:picChg chg="add mod ord">
          <ac:chgData name="Kris Herman" userId="ebb3455e-9ef8-4c5a-a8c2-450eea55e30b" providerId="ADAL" clId="{E5FA8FD4-D35B-479E-A075-3CDE6D3D307F}" dt="2021-02-24T22:10:38.609" v="1719" actId="1036"/>
          <ac:picMkLst>
            <pc:docMk/>
            <pc:sldMk cId="4258401807" sldId="347"/>
            <ac:picMk id="6" creationId="{6C9C122F-CCC7-4FFA-BE82-74D045C157AE}"/>
          </ac:picMkLst>
        </pc:picChg>
        <pc:picChg chg="mod">
          <ac:chgData name="Kris Herman" userId="ebb3455e-9ef8-4c5a-a8c2-450eea55e30b" providerId="ADAL" clId="{E5FA8FD4-D35B-479E-A075-3CDE6D3D307F}" dt="2021-02-24T22:10:20.096" v="1701" actId="1036"/>
          <ac:picMkLst>
            <pc:docMk/>
            <pc:sldMk cId="4258401807" sldId="347"/>
            <ac:picMk id="7" creationId="{76235BA5-E83A-4621-B150-6102204DCE9A}"/>
          </ac:picMkLst>
        </pc:picChg>
        <pc:picChg chg="add mod ord">
          <ac:chgData name="Kris Herman" userId="ebb3455e-9ef8-4c5a-a8c2-450eea55e30b" providerId="ADAL" clId="{E5FA8FD4-D35B-479E-A075-3CDE6D3D307F}" dt="2021-02-24T22:10:58.777" v="1734" actId="1037"/>
          <ac:picMkLst>
            <pc:docMk/>
            <pc:sldMk cId="4258401807" sldId="347"/>
            <ac:picMk id="8" creationId="{474A4351-6881-4697-90F2-4D01AAC95B20}"/>
          </ac:picMkLst>
        </pc:picChg>
        <pc:picChg chg="add del mod topLvl">
          <ac:chgData name="Kris Herman" userId="ebb3455e-9ef8-4c5a-a8c2-450eea55e30b" providerId="ADAL" clId="{E5FA8FD4-D35B-479E-A075-3CDE6D3D307F}" dt="2021-02-24T21:31:31.411" v="1588" actId="478"/>
          <ac:picMkLst>
            <pc:docMk/>
            <pc:sldMk cId="4258401807" sldId="347"/>
            <ac:picMk id="12" creationId="{5C9294BE-7AFB-4F46-A8D8-353E6D7BF9AB}"/>
          </ac:picMkLst>
        </pc:picChg>
        <pc:picChg chg="del">
          <ac:chgData name="Kris Herman" userId="ebb3455e-9ef8-4c5a-a8c2-450eea55e30b" providerId="ADAL" clId="{E5FA8FD4-D35B-479E-A075-3CDE6D3D307F}" dt="2021-02-24T22:05:57.699" v="1641" actId="26606"/>
          <ac:picMkLst>
            <pc:docMk/>
            <pc:sldMk cId="4258401807" sldId="347"/>
            <ac:picMk id="19" creationId="{4255F975-F49C-4CBC-9830-2961B56D252D}"/>
          </ac:picMkLst>
        </pc:picChg>
        <pc:cxnChg chg="add">
          <ac:chgData name="Kris Herman" userId="ebb3455e-9ef8-4c5a-a8c2-450eea55e30b" providerId="ADAL" clId="{E5FA8FD4-D35B-479E-A075-3CDE6D3D307F}" dt="2021-02-24T22:05:57.699" v="1641" actId="26606"/>
          <ac:cxnSpMkLst>
            <pc:docMk/>
            <pc:sldMk cId="4258401807" sldId="347"/>
            <ac:cxnSpMk id="26" creationId="{7FFF4045-1FA0-4BCA-BB0A-CB893F51DDF6}"/>
          </ac:cxnSpMkLst>
        </pc:cxnChg>
        <pc:cxnChg chg="add">
          <ac:chgData name="Kris Herman" userId="ebb3455e-9ef8-4c5a-a8c2-450eea55e30b" providerId="ADAL" clId="{E5FA8FD4-D35B-479E-A075-3CDE6D3D307F}" dt="2021-02-24T22:05:57.699" v="1641" actId="26606"/>
          <ac:cxnSpMkLst>
            <pc:docMk/>
            <pc:sldMk cId="4258401807" sldId="347"/>
            <ac:cxnSpMk id="28" creationId="{B2B6E864-7D0D-4B47-AF74-19F1A33403C3}"/>
          </ac:cxnSpMkLst>
        </pc:cxnChg>
        <pc:cxnChg chg="add">
          <ac:chgData name="Kris Herman" userId="ebb3455e-9ef8-4c5a-a8c2-450eea55e30b" providerId="ADAL" clId="{E5FA8FD4-D35B-479E-A075-3CDE6D3D307F}" dt="2021-02-24T22:05:57.699" v="1641" actId="26606"/>
          <ac:cxnSpMkLst>
            <pc:docMk/>
            <pc:sldMk cId="4258401807" sldId="347"/>
            <ac:cxnSpMk id="30" creationId="{F0C5AB4D-DA79-4C64-B24C-A5ED433F3160}"/>
          </ac:cxnSpMkLst>
        </pc:cxnChg>
        <pc:cxnChg chg="add">
          <ac:chgData name="Kris Herman" userId="ebb3455e-9ef8-4c5a-a8c2-450eea55e30b" providerId="ADAL" clId="{E5FA8FD4-D35B-479E-A075-3CDE6D3D307F}" dt="2021-02-24T22:05:57.699" v="1641" actId="26606"/>
          <ac:cxnSpMkLst>
            <pc:docMk/>
            <pc:sldMk cId="4258401807" sldId="347"/>
            <ac:cxnSpMk id="32" creationId="{CA8D2CBD-43F3-4B60-93C6-2E260BA75A0E}"/>
          </ac:cxnSpMkLst>
        </pc:cxnChg>
      </pc:sldChg>
      <pc:sldChg chg="del">
        <pc:chgData name="Kris Herman" userId="ebb3455e-9ef8-4c5a-a8c2-450eea55e30b" providerId="ADAL" clId="{E5FA8FD4-D35B-479E-A075-3CDE6D3D307F}" dt="2021-02-24T21:21:55.529" v="1509" actId="47"/>
        <pc:sldMkLst>
          <pc:docMk/>
          <pc:sldMk cId="185995351" sldId="348"/>
        </pc:sldMkLst>
      </pc:sldChg>
      <pc:sldChg chg="del">
        <pc:chgData name="Kris Herman" userId="ebb3455e-9ef8-4c5a-a8c2-450eea55e30b" providerId="ADAL" clId="{E5FA8FD4-D35B-479E-A075-3CDE6D3D307F}" dt="2021-02-24T21:21:55.529" v="1509" actId="47"/>
        <pc:sldMkLst>
          <pc:docMk/>
          <pc:sldMk cId="1464324430" sldId="349"/>
        </pc:sldMkLst>
      </pc:sldChg>
      <pc:sldChg chg="del">
        <pc:chgData name="Kris Herman" userId="ebb3455e-9ef8-4c5a-a8c2-450eea55e30b" providerId="ADAL" clId="{E5FA8FD4-D35B-479E-A075-3CDE6D3D307F}" dt="2021-02-24T21:21:55.529" v="1509" actId="47"/>
        <pc:sldMkLst>
          <pc:docMk/>
          <pc:sldMk cId="3790614634" sldId="350"/>
        </pc:sldMkLst>
      </pc:sldChg>
      <pc:sldChg chg="del">
        <pc:chgData name="Kris Herman" userId="ebb3455e-9ef8-4c5a-a8c2-450eea55e30b" providerId="ADAL" clId="{E5FA8FD4-D35B-479E-A075-3CDE6D3D307F}" dt="2021-02-24T21:21:55.529" v="1509" actId="47"/>
        <pc:sldMkLst>
          <pc:docMk/>
          <pc:sldMk cId="751376062" sldId="351"/>
        </pc:sldMkLst>
      </pc:sldChg>
      <pc:sldChg chg="del">
        <pc:chgData name="Kris Herman" userId="ebb3455e-9ef8-4c5a-a8c2-450eea55e30b" providerId="ADAL" clId="{E5FA8FD4-D35B-479E-A075-3CDE6D3D307F}" dt="2021-02-24T21:21:55.529" v="1509" actId="47"/>
        <pc:sldMkLst>
          <pc:docMk/>
          <pc:sldMk cId="1173460485" sldId="352"/>
        </pc:sldMkLst>
      </pc:sldChg>
      <pc:sldChg chg="del">
        <pc:chgData name="Kris Herman" userId="ebb3455e-9ef8-4c5a-a8c2-450eea55e30b" providerId="ADAL" clId="{E5FA8FD4-D35B-479E-A075-3CDE6D3D307F}" dt="2021-02-24T21:21:55.529" v="1509" actId="47"/>
        <pc:sldMkLst>
          <pc:docMk/>
          <pc:sldMk cId="2922679933" sldId="353"/>
        </pc:sldMkLst>
      </pc:sldChg>
      <pc:sldChg chg="del">
        <pc:chgData name="Kris Herman" userId="ebb3455e-9ef8-4c5a-a8c2-450eea55e30b" providerId="ADAL" clId="{E5FA8FD4-D35B-479E-A075-3CDE6D3D307F}" dt="2021-02-24T21:21:55.529" v="1509" actId="47"/>
        <pc:sldMkLst>
          <pc:docMk/>
          <pc:sldMk cId="1173460485" sldId="354"/>
        </pc:sldMkLst>
      </pc:sldChg>
      <pc:sldChg chg="del">
        <pc:chgData name="Kris Herman" userId="ebb3455e-9ef8-4c5a-a8c2-450eea55e30b" providerId="ADAL" clId="{E5FA8FD4-D35B-479E-A075-3CDE6D3D307F}" dt="2021-02-24T21:21:55.529" v="1509" actId="47"/>
        <pc:sldMkLst>
          <pc:docMk/>
          <pc:sldMk cId="725196319" sldId="355"/>
        </pc:sldMkLst>
      </pc:sldChg>
      <pc:sldChg chg="del">
        <pc:chgData name="Kris Herman" userId="ebb3455e-9ef8-4c5a-a8c2-450eea55e30b" providerId="ADAL" clId="{E5FA8FD4-D35B-479E-A075-3CDE6D3D307F}" dt="2021-02-24T21:21:55.529" v="1509" actId="47"/>
        <pc:sldMkLst>
          <pc:docMk/>
          <pc:sldMk cId="3467675930" sldId="356"/>
        </pc:sldMkLst>
      </pc:sldChg>
      <pc:sldChg chg="del">
        <pc:chgData name="Kris Herman" userId="ebb3455e-9ef8-4c5a-a8c2-450eea55e30b" providerId="ADAL" clId="{E5FA8FD4-D35B-479E-A075-3CDE6D3D307F}" dt="2021-02-24T21:21:55.529" v="1509" actId="47"/>
        <pc:sldMkLst>
          <pc:docMk/>
          <pc:sldMk cId="518275481" sldId="357"/>
        </pc:sldMkLst>
      </pc:sldChg>
      <pc:sldChg chg="del">
        <pc:chgData name="Kris Herman" userId="ebb3455e-9ef8-4c5a-a8c2-450eea55e30b" providerId="ADAL" clId="{E5FA8FD4-D35B-479E-A075-3CDE6D3D307F}" dt="2021-02-24T21:21:55.529" v="1509" actId="47"/>
        <pc:sldMkLst>
          <pc:docMk/>
          <pc:sldMk cId="298598628" sldId="358"/>
        </pc:sldMkLst>
      </pc:sldChg>
      <pc:sldChg chg="del">
        <pc:chgData name="Kris Herman" userId="ebb3455e-9ef8-4c5a-a8c2-450eea55e30b" providerId="ADAL" clId="{E5FA8FD4-D35B-479E-A075-3CDE6D3D307F}" dt="2021-02-24T21:21:55.529" v="1509" actId="47"/>
        <pc:sldMkLst>
          <pc:docMk/>
          <pc:sldMk cId="2021158897" sldId="359"/>
        </pc:sldMkLst>
      </pc:sldChg>
      <pc:sldChg chg="del">
        <pc:chgData name="Kris Herman" userId="ebb3455e-9ef8-4c5a-a8c2-450eea55e30b" providerId="ADAL" clId="{E5FA8FD4-D35B-479E-A075-3CDE6D3D307F}" dt="2021-02-24T21:21:55.529" v="1509" actId="47"/>
        <pc:sldMkLst>
          <pc:docMk/>
          <pc:sldMk cId="1324395012" sldId="360"/>
        </pc:sldMkLst>
      </pc:sldChg>
      <pc:sldChg chg="del">
        <pc:chgData name="Kris Herman" userId="ebb3455e-9ef8-4c5a-a8c2-450eea55e30b" providerId="ADAL" clId="{E5FA8FD4-D35B-479E-A075-3CDE6D3D307F}" dt="2021-02-24T21:22:04.155" v="1510" actId="47"/>
        <pc:sldMkLst>
          <pc:docMk/>
          <pc:sldMk cId="3536205690" sldId="361"/>
        </pc:sldMkLst>
      </pc:sldChg>
      <pc:sldMasterChg chg="del delSldLayout">
        <pc:chgData name="Kris Herman" userId="ebb3455e-9ef8-4c5a-a8c2-450eea55e30b" providerId="ADAL" clId="{E5FA8FD4-D35B-479E-A075-3CDE6D3D307F}" dt="2021-02-24T21:22:04.155" v="1510" actId="47"/>
        <pc:sldMasterMkLst>
          <pc:docMk/>
          <pc:sldMasterMk cId="804371587" sldId="2147483660"/>
        </pc:sldMasterMkLst>
        <pc:sldLayoutChg chg="del">
          <pc:chgData name="Kris Herman" userId="ebb3455e-9ef8-4c5a-a8c2-450eea55e30b" providerId="ADAL" clId="{E5FA8FD4-D35B-479E-A075-3CDE6D3D307F}" dt="2021-02-24T21:22:04.155" v="1510" actId="47"/>
          <pc:sldLayoutMkLst>
            <pc:docMk/>
            <pc:sldMasterMk cId="804371587" sldId="2147483660"/>
            <pc:sldLayoutMk cId="1232429545" sldId="2147483661"/>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171253980" sldId="2147483662"/>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1744670698" sldId="2147483663"/>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2537975275" sldId="2147483664"/>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1957455290" sldId="2147483665"/>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3478085899" sldId="2147483666"/>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4152697459" sldId="2147483667"/>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681284022" sldId="2147483668"/>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49936893" sldId="2147483669"/>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2316801466" sldId="2147483670"/>
          </pc:sldLayoutMkLst>
        </pc:sldLayoutChg>
        <pc:sldLayoutChg chg="del">
          <pc:chgData name="Kris Herman" userId="ebb3455e-9ef8-4c5a-a8c2-450eea55e30b" providerId="ADAL" clId="{E5FA8FD4-D35B-479E-A075-3CDE6D3D307F}" dt="2021-02-24T21:22:04.155" v="1510" actId="47"/>
          <pc:sldLayoutMkLst>
            <pc:docMk/>
            <pc:sldMasterMk cId="804371587" sldId="2147483660"/>
            <pc:sldLayoutMk cId="638124463" sldId="2147483671"/>
          </pc:sldLayoutMkLst>
        </pc:sldLayoutChg>
      </pc:sldMasterChg>
      <pc:sldMasterChg chg="del delSldLayout">
        <pc:chgData name="Kris Herman" userId="ebb3455e-9ef8-4c5a-a8c2-450eea55e30b" providerId="ADAL" clId="{E5FA8FD4-D35B-479E-A075-3CDE6D3D307F}" dt="2021-02-24T20:39:46.486" v="1335" actId="47"/>
        <pc:sldMasterMkLst>
          <pc:docMk/>
          <pc:sldMasterMk cId="2516465990" sldId="2147483672"/>
        </pc:sldMasterMkLst>
        <pc:sldLayoutChg chg="del">
          <pc:chgData name="Kris Herman" userId="ebb3455e-9ef8-4c5a-a8c2-450eea55e30b" providerId="ADAL" clId="{E5FA8FD4-D35B-479E-A075-3CDE6D3D307F}" dt="2021-02-24T20:39:46.486" v="1335" actId="47"/>
          <pc:sldLayoutMkLst>
            <pc:docMk/>
            <pc:sldMasterMk cId="2516465990" sldId="2147483672"/>
            <pc:sldLayoutMk cId="526734972" sldId="2147483673"/>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3481746817" sldId="2147483674"/>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1654485517" sldId="2147483675"/>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1268923091" sldId="2147483676"/>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2170207168" sldId="2147483677"/>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3292923889" sldId="2147483678"/>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1653330025" sldId="2147483679"/>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3830692263" sldId="2147483680"/>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2383390999" sldId="2147483681"/>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461867339" sldId="2147483682"/>
          </pc:sldLayoutMkLst>
        </pc:sldLayoutChg>
        <pc:sldLayoutChg chg="del">
          <pc:chgData name="Kris Herman" userId="ebb3455e-9ef8-4c5a-a8c2-450eea55e30b" providerId="ADAL" clId="{E5FA8FD4-D35B-479E-A075-3CDE6D3D307F}" dt="2021-02-24T20:39:46.486" v="1335" actId="47"/>
          <pc:sldLayoutMkLst>
            <pc:docMk/>
            <pc:sldMasterMk cId="2516465990" sldId="2147483672"/>
            <pc:sldLayoutMk cId="2589609055" sldId="2147483683"/>
          </pc:sldLayoutMkLst>
        </pc:sldLayoutChg>
      </pc:sldMasterChg>
      <pc:sldMasterChg chg="del delSldLayout">
        <pc:chgData name="Kris Herman" userId="ebb3455e-9ef8-4c5a-a8c2-450eea55e30b" providerId="ADAL" clId="{E5FA8FD4-D35B-479E-A075-3CDE6D3D307F}" dt="2021-02-24T21:22:04.155" v="1510" actId="47"/>
        <pc:sldMasterMkLst>
          <pc:docMk/>
          <pc:sldMasterMk cId="230957354" sldId="2147483714"/>
        </pc:sldMasterMkLst>
        <pc:sldLayoutChg chg="del">
          <pc:chgData name="Kris Herman" userId="ebb3455e-9ef8-4c5a-a8c2-450eea55e30b" providerId="ADAL" clId="{E5FA8FD4-D35B-479E-A075-3CDE6D3D307F}" dt="2021-02-24T21:22:04.155" v="1510" actId="47"/>
          <pc:sldLayoutMkLst>
            <pc:docMk/>
            <pc:sldMasterMk cId="230957354" sldId="2147483714"/>
            <pc:sldLayoutMk cId="3587541976" sldId="2147483715"/>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12449639" sldId="2147483716"/>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3607885362" sldId="2147483717"/>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1489611348" sldId="2147483718"/>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2548830377" sldId="2147483719"/>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274930819" sldId="2147483720"/>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3549172512" sldId="2147483721"/>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2126393371" sldId="2147483722"/>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2629628568" sldId="2147483723"/>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3668965458" sldId="2147483724"/>
          </pc:sldLayoutMkLst>
        </pc:sldLayoutChg>
        <pc:sldLayoutChg chg="del">
          <pc:chgData name="Kris Herman" userId="ebb3455e-9ef8-4c5a-a8c2-450eea55e30b" providerId="ADAL" clId="{E5FA8FD4-D35B-479E-A075-3CDE6D3D307F}" dt="2021-02-24T21:22:04.155" v="1510" actId="47"/>
          <pc:sldLayoutMkLst>
            <pc:docMk/>
            <pc:sldMasterMk cId="230957354" sldId="2147483714"/>
            <pc:sldLayoutMk cId="1418199942" sldId="2147483725"/>
          </pc:sldLayoutMkLst>
        </pc:sldLayoutChg>
      </pc:sldMasterChg>
    </pc:docChg>
  </pc:docChgLst>
  <pc:docChgLst>
    <pc:chgData name="Kris Herman" userId="ebb3455e-9ef8-4c5a-a8c2-450eea55e30b" providerId="ADAL" clId="{49628072-BD2B-4A2D-89C2-F7254385EC4D}"/>
    <pc:docChg chg="undo custSel modSld">
      <pc:chgData name="Kris Herman" userId="ebb3455e-9ef8-4c5a-a8c2-450eea55e30b" providerId="ADAL" clId="{49628072-BD2B-4A2D-89C2-F7254385EC4D}" dt="2021-02-25T01:20:25.613" v="74" actId="1076"/>
      <pc:docMkLst>
        <pc:docMk/>
      </pc:docMkLst>
      <pc:sldChg chg="addSp delSp modSp mod">
        <pc:chgData name="Kris Herman" userId="ebb3455e-9ef8-4c5a-a8c2-450eea55e30b" providerId="ADAL" clId="{49628072-BD2B-4A2D-89C2-F7254385EC4D}" dt="2021-02-25T01:20:25.613" v="74" actId="1076"/>
        <pc:sldMkLst>
          <pc:docMk/>
          <pc:sldMk cId="4258401807" sldId="347"/>
        </pc:sldMkLst>
        <pc:spChg chg="mod">
          <ac:chgData name="Kris Herman" userId="ebb3455e-9ef8-4c5a-a8c2-450eea55e30b" providerId="ADAL" clId="{49628072-BD2B-4A2D-89C2-F7254385EC4D}" dt="2021-02-25T01:19:16.094" v="65" actId="14100"/>
          <ac:spMkLst>
            <pc:docMk/>
            <pc:sldMk cId="4258401807" sldId="347"/>
            <ac:spMk id="2" creationId="{12101562-135B-46A2-AEFB-C524C7FA4184}"/>
          </ac:spMkLst>
        </pc:spChg>
        <pc:spChg chg="mod">
          <ac:chgData name="Kris Herman" userId="ebb3455e-9ef8-4c5a-a8c2-450eea55e30b" providerId="ADAL" clId="{49628072-BD2B-4A2D-89C2-F7254385EC4D}" dt="2021-02-25T01:19:43.323" v="70" actId="207"/>
          <ac:spMkLst>
            <pc:docMk/>
            <pc:sldMk cId="4258401807" sldId="347"/>
            <ac:spMk id="3" creationId="{D86CA4CA-CD96-4298-86CF-8BDB2AFEB4D8}"/>
          </ac:spMkLst>
        </pc:spChg>
        <pc:spChg chg="mod">
          <ac:chgData name="Kris Herman" userId="ebb3455e-9ef8-4c5a-a8c2-450eea55e30b" providerId="ADAL" clId="{49628072-BD2B-4A2D-89C2-F7254385EC4D}" dt="2021-02-25T01:18:02.743" v="37" actId="1076"/>
          <ac:spMkLst>
            <pc:docMk/>
            <pc:sldMk cId="4258401807" sldId="347"/>
            <ac:spMk id="10" creationId="{E4F18A82-61CB-44CA-A34F-3A58B7723AD4}"/>
          </ac:spMkLst>
        </pc:spChg>
        <pc:spChg chg="mod">
          <ac:chgData name="Kris Herman" userId="ebb3455e-9ef8-4c5a-a8c2-450eea55e30b" providerId="ADAL" clId="{49628072-BD2B-4A2D-89C2-F7254385EC4D}" dt="2021-02-25T01:19:29.887" v="68" actId="1076"/>
          <ac:spMkLst>
            <pc:docMk/>
            <pc:sldMk cId="4258401807" sldId="347"/>
            <ac:spMk id="11" creationId="{25F0369B-EE34-4C51-B91A-F2606C61CF78}"/>
          </ac:spMkLst>
        </pc:spChg>
        <pc:spChg chg="mod">
          <ac:chgData name="Kris Herman" userId="ebb3455e-9ef8-4c5a-a8c2-450eea55e30b" providerId="ADAL" clId="{49628072-BD2B-4A2D-89C2-F7254385EC4D}" dt="2021-02-25T01:17:56.950" v="36" actId="1076"/>
          <ac:spMkLst>
            <pc:docMk/>
            <pc:sldMk cId="4258401807" sldId="347"/>
            <ac:spMk id="14" creationId="{6E91412D-919B-4829-BFA1-618B49453855}"/>
          </ac:spMkLst>
        </pc:spChg>
        <pc:spChg chg="mod">
          <ac:chgData name="Kris Herman" userId="ebb3455e-9ef8-4c5a-a8c2-450eea55e30b" providerId="ADAL" clId="{49628072-BD2B-4A2D-89C2-F7254385EC4D}" dt="2021-02-25T01:17:48.423" v="34" actId="1076"/>
          <ac:spMkLst>
            <pc:docMk/>
            <pc:sldMk cId="4258401807" sldId="347"/>
            <ac:spMk id="18" creationId="{0B8EDED0-C4BC-456E-BB2A-47BD1F3D2800}"/>
          </ac:spMkLst>
        </pc:spChg>
        <pc:spChg chg="add mod">
          <ac:chgData name="Kris Herman" userId="ebb3455e-9ef8-4c5a-a8c2-450eea55e30b" providerId="ADAL" clId="{49628072-BD2B-4A2D-89C2-F7254385EC4D}" dt="2021-02-25T01:18:47.499" v="58" actId="20577"/>
          <ac:spMkLst>
            <pc:docMk/>
            <pc:sldMk cId="4258401807" sldId="347"/>
            <ac:spMk id="25" creationId="{0493156F-C254-428B-B90C-5BF6735B5D04}"/>
          </ac:spMkLst>
        </pc:spChg>
        <pc:picChg chg="mod">
          <ac:chgData name="Kris Herman" userId="ebb3455e-9ef8-4c5a-a8c2-450eea55e30b" providerId="ADAL" clId="{49628072-BD2B-4A2D-89C2-F7254385EC4D}" dt="2021-02-25T01:17:52.390" v="35" actId="1076"/>
          <ac:picMkLst>
            <pc:docMk/>
            <pc:sldMk cId="4258401807" sldId="347"/>
            <ac:picMk id="5" creationId="{EC1F9002-9925-45AD-B348-2FA13D592D51}"/>
          </ac:picMkLst>
        </pc:picChg>
        <pc:picChg chg="mod">
          <ac:chgData name="Kris Herman" userId="ebb3455e-9ef8-4c5a-a8c2-450eea55e30b" providerId="ADAL" clId="{49628072-BD2B-4A2D-89C2-F7254385EC4D}" dt="2021-02-25T01:20:25.613" v="74" actId="1076"/>
          <ac:picMkLst>
            <pc:docMk/>
            <pc:sldMk cId="4258401807" sldId="347"/>
            <ac:picMk id="6" creationId="{6C9C122F-CCC7-4FFA-BE82-74D045C157AE}"/>
          </ac:picMkLst>
        </pc:picChg>
        <pc:picChg chg="mod ord">
          <ac:chgData name="Kris Herman" userId="ebb3455e-9ef8-4c5a-a8c2-450eea55e30b" providerId="ADAL" clId="{49628072-BD2B-4A2D-89C2-F7254385EC4D}" dt="2021-02-25T01:20:16.390" v="71" actId="1076"/>
          <ac:picMkLst>
            <pc:docMk/>
            <pc:sldMk cId="4258401807" sldId="347"/>
            <ac:picMk id="7" creationId="{76235BA5-E83A-4621-B150-6102204DCE9A}"/>
          </ac:picMkLst>
        </pc:picChg>
        <pc:picChg chg="mod">
          <ac:chgData name="Kris Herman" userId="ebb3455e-9ef8-4c5a-a8c2-450eea55e30b" providerId="ADAL" clId="{49628072-BD2B-4A2D-89C2-F7254385EC4D}" dt="2021-02-25T01:19:22.510" v="67" actId="1076"/>
          <ac:picMkLst>
            <pc:docMk/>
            <pc:sldMk cId="4258401807" sldId="347"/>
            <ac:picMk id="8" creationId="{474A4351-6881-4697-90F2-4D01AAC95B20}"/>
          </ac:picMkLst>
        </pc:picChg>
        <pc:picChg chg="add del mod">
          <ac:chgData name="Kris Herman" userId="ebb3455e-9ef8-4c5a-a8c2-450eea55e30b" providerId="ADAL" clId="{49628072-BD2B-4A2D-89C2-F7254385EC4D}" dt="2021-02-25T01:16:19.934" v="19" actId="478"/>
          <ac:picMkLst>
            <pc:docMk/>
            <pc:sldMk cId="4258401807" sldId="347"/>
            <ac:picMk id="9" creationId="{F13DDC65-D33B-4013-AC8F-300EE5AB6B99}"/>
          </ac:picMkLst>
        </pc:picChg>
        <pc:picChg chg="add mod">
          <ac:chgData name="Kris Herman" userId="ebb3455e-9ef8-4c5a-a8c2-450eea55e30b" providerId="ADAL" clId="{49628072-BD2B-4A2D-89C2-F7254385EC4D}" dt="2021-02-25T01:20:18.701" v="72" actId="1076"/>
          <ac:picMkLst>
            <pc:docMk/>
            <pc:sldMk cId="4258401807" sldId="347"/>
            <ac:picMk id="13" creationId="{71D3F965-82D4-48A2-9BDB-09D6D2B4D573}"/>
          </ac:picMkLst>
        </pc:picChg>
        <pc:picChg chg="add del mod">
          <ac:chgData name="Kris Herman" userId="ebb3455e-9ef8-4c5a-a8c2-450eea55e30b" providerId="ADAL" clId="{49628072-BD2B-4A2D-89C2-F7254385EC4D}" dt="2021-02-25T01:14:56.638" v="11"/>
          <ac:picMkLst>
            <pc:docMk/>
            <pc:sldMk cId="4258401807" sldId="347"/>
            <ac:picMk id="1026" creationId="{863E7997-BE52-4E78-B3A3-7B32D8EF022A}"/>
          </ac:picMkLst>
        </pc:picChg>
        <pc:cxnChg chg="del">
          <ac:chgData name="Kris Herman" userId="ebb3455e-9ef8-4c5a-a8c2-450eea55e30b" providerId="ADAL" clId="{49628072-BD2B-4A2D-89C2-F7254385EC4D}" dt="2021-02-25T01:17:03.345" v="25" actId="26606"/>
          <ac:cxnSpMkLst>
            <pc:docMk/>
            <pc:sldMk cId="4258401807" sldId="347"/>
            <ac:cxnSpMk id="26" creationId="{7FFF4045-1FA0-4BCA-BB0A-CB893F51DDF6}"/>
          </ac:cxnSpMkLst>
        </pc:cxnChg>
        <pc:cxnChg chg="del">
          <ac:chgData name="Kris Herman" userId="ebb3455e-9ef8-4c5a-a8c2-450eea55e30b" providerId="ADAL" clId="{49628072-BD2B-4A2D-89C2-F7254385EC4D}" dt="2021-02-25T01:17:03.345" v="25" actId="26606"/>
          <ac:cxnSpMkLst>
            <pc:docMk/>
            <pc:sldMk cId="4258401807" sldId="347"/>
            <ac:cxnSpMk id="28" creationId="{B2B6E864-7D0D-4B47-AF74-19F1A33403C3}"/>
          </ac:cxnSpMkLst>
        </pc:cxnChg>
        <pc:cxnChg chg="del">
          <ac:chgData name="Kris Herman" userId="ebb3455e-9ef8-4c5a-a8c2-450eea55e30b" providerId="ADAL" clId="{49628072-BD2B-4A2D-89C2-F7254385EC4D}" dt="2021-02-25T01:17:03.345" v="25" actId="26606"/>
          <ac:cxnSpMkLst>
            <pc:docMk/>
            <pc:sldMk cId="4258401807" sldId="347"/>
            <ac:cxnSpMk id="30" creationId="{F0C5AB4D-DA79-4C64-B24C-A5ED433F3160}"/>
          </ac:cxnSpMkLst>
        </pc:cxnChg>
        <pc:cxnChg chg="del">
          <ac:chgData name="Kris Herman" userId="ebb3455e-9ef8-4c5a-a8c2-450eea55e30b" providerId="ADAL" clId="{49628072-BD2B-4A2D-89C2-F7254385EC4D}" dt="2021-02-25T01:17:03.345" v="25" actId="26606"/>
          <ac:cxnSpMkLst>
            <pc:docMk/>
            <pc:sldMk cId="4258401807" sldId="347"/>
            <ac:cxnSpMk id="32" creationId="{CA8D2CBD-43F3-4B60-93C6-2E260BA75A0E}"/>
          </ac:cxnSpMkLst>
        </pc:cxnChg>
        <pc:cxnChg chg="add">
          <ac:chgData name="Kris Herman" userId="ebb3455e-9ef8-4c5a-a8c2-450eea55e30b" providerId="ADAL" clId="{49628072-BD2B-4A2D-89C2-F7254385EC4D}" dt="2021-02-25T01:17:03.345" v="25" actId="26606"/>
          <ac:cxnSpMkLst>
            <pc:docMk/>
            <pc:sldMk cId="4258401807" sldId="347"/>
            <ac:cxnSpMk id="37" creationId="{7FFF4045-1FA0-4BCA-BB0A-CB893F51DDF6}"/>
          </ac:cxnSpMkLst>
        </pc:cxnChg>
        <pc:cxnChg chg="add">
          <ac:chgData name="Kris Herman" userId="ebb3455e-9ef8-4c5a-a8c2-450eea55e30b" providerId="ADAL" clId="{49628072-BD2B-4A2D-89C2-F7254385EC4D}" dt="2021-02-25T01:17:03.345" v="25" actId="26606"/>
          <ac:cxnSpMkLst>
            <pc:docMk/>
            <pc:sldMk cId="4258401807" sldId="347"/>
            <ac:cxnSpMk id="39" creationId="{B2B6E864-7D0D-4B47-AF74-19F1A33403C3}"/>
          </ac:cxnSpMkLst>
        </pc:cxnChg>
        <pc:cxnChg chg="add">
          <ac:chgData name="Kris Herman" userId="ebb3455e-9ef8-4c5a-a8c2-450eea55e30b" providerId="ADAL" clId="{49628072-BD2B-4A2D-89C2-F7254385EC4D}" dt="2021-02-25T01:17:03.345" v="25" actId="26606"/>
          <ac:cxnSpMkLst>
            <pc:docMk/>
            <pc:sldMk cId="4258401807" sldId="347"/>
            <ac:cxnSpMk id="41" creationId="{CA8D2CBD-43F3-4B60-93C6-2E260BA75A0E}"/>
          </ac:cxnSpMkLst>
        </pc:cxnChg>
        <pc:cxnChg chg="add">
          <ac:chgData name="Kris Herman" userId="ebb3455e-9ef8-4c5a-a8c2-450eea55e30b" providerId="ADAL" clId="{49628072-BD2B-4A2D-89C2-F7254385EC4D}" dt="2021-02-25T01:17:03.345" v="25" actId="26606"/>
          <ac:cxnSpMkLst>
            <pc:docMk/>
            <pc:sldMk cId="4258401807" sldId="347"/>
            <ac:cxnSpMk id="43" creationId="{38A31735-DEAC-4F0C-9E3F-7A45DCDCDDEC}"/>
          </ac:cxnSpMkLst>
        </pc:cxnChg>
      </pc:sldChg>
    </pc:docChg>
  </pc:docChgLst>
  <pc:docChgLst>
    <pc:chgData name="Heather Ryan" userId="f852ee0a-0a6d-478f-ae5c-3a8778551b77" providerId="ADAL" clId="{A783FBEC-A87A-4227-8C88-BD52F273DD24}"/>
    <pc:docChg chg="custSel addSld delSld modSld sldOrd">
      <pc:chgData name="Heather Ryan" userId="f852ee0a-0a6d-478f-ae5c-3a8778551b77" providerId="ADAL" clId="{A783FBEC-A87A-4227-8C88-BD52F273DD24}" dt="2021-02-25T01:02:52.497" v="58" actId="20577"/>
      <pc:docMkLst>
        <pc:docMk/>
      </pc:docMkLst>
      <pc:sldChg chg="modSp mod">
        <pc:chgData name="Heather Ryan" userId="f852ee0a-0a6d-478f-ae5c-3a8778551b77" providerId="ADAL" clId="{A783FBEC-A87A-4227-8C88-BD52F273DD24}" dt="2021-02-24T20:11:14.304" v="21" actId="20577"/>
        <pc:sldMkLst>
          <pc:docMk/>
          <pc:sldMk cId="2752308537" sldId="278"/>
        </pc:sldMkLst>
        <pc:spChg chg="mod">
          <ac:chgData name="Heather Ryan" userId="f852ee0a-0a6d-478f-ae5c-3a8778551b77" providerId="ADAL" clId="{A783FBEC-A87A-4227-8C88-BD52F273DD24}" dt="2021-02-24T20:10:41.384" v="8" actId="20577"/>
          <ac:spMkLst>
            <pc:docMk/>
            <pc:sldMk cId="2752308537" sldId="278"/>
            <ac:spMk id="2" creationId="{78CC99B4-794E-4519-963E-2E784284AF41}"/>
          </ac:spMkLst>
        </pc:spChg>
        <pc:spChg chg="mod">
          <ac:chgData name="Heather Ryan" userId="f852ee0a-0a6d-478f-ae5c-3a8778551b77" providerId="ADAL" clId="{A783FBEC-A87A-4227-8C88-BD52F273DD24}" dt="2021-02-24T20:11:02.226" v="18" actId="20577"/>
          <ac:spMkLst>
            <pc:docMk/>
            <pc:sldMk cId="2752308537" sldId="278"/>
            <ac:spMk id="5" creationId="{33478DE9-F775-47C0-B110-37AF74AA6216}"/>
          </ac:spMkLst>
        </pc:spChg>
        <pc:spChg chg="mod">
          <ac:chgData name="Heather Ryan" userId="f852ee0a-0a6d-478f-ae5c-3a8778551b77" providerId="ADAL" clId="{A783FBEC-A87A-4227-8C88-BD52F273DD24}" dt="2021-02-24T20:11:08.131" v="20" actId="20577"/>
          <ac:spMkLst>
            <pc:docMk/>
            <pc:sldMk cId="2752308537" sldId="278"/>
            <ac:spMk id="6" creationId="{8F4373AA-45E1-410F-951F-8F3D786CAAAB}"/>
          </ac:spMkLst>
        </pc:spChg>
        <pc:spChg chg="mod">
          <ac:chgData name="Heather Ryan" userId="f852ee0a-0a6d-478f-ae5c-3a8778551b77" providerId="ADAL" clId="{A783FBEC-A87A-4227-8C88-BD52F273DD24}" dt="2021-02-24T20:11:14.304" v="21" actId="20577"/>
          <ac:spMkLst>
            <pc:docMk/>
            <pc:sldMk cId="2752308537" sldId="278"/>
            <ac:spMk id="8" creationId="{795C8CD0-37C6-42BF-82FF-62B5CB2F1358}"/>
          </ac:spMkLst>
        </pc:spChg>
      </pc:sldChg>
      <pc:sldChg chg="addSp delSp modSp mod">
        <pc:chgData name="Heather Ryan" userId="f852ee0a-0a6d-478f-ae5c-3a8778551b77" providerId="ADAL" clId="{A783FBEC-A87A-4227-8C88-BD52F273DD24}" dt="2021-02-24T20:11:51.694" v="25" actId="26606"/>
        <pc:sldMkLst>
          <pc:docMk/>
          <pc:sldMk cId="0" sldId="336"/>
        </pc:sldMkLst>
        <pc:spChg chg="add">
          <ac:chgData name="Heather Ryan" userId="f852ee0a-0a6d-478f-ae5c-3a8778551b77" providerId="ADAL" clId="{A783FBEC-A87A-4227-8C88-BD52F273DD24}" dt="2021-02-24T20:11:51.694" v="25" actId="26606"/>
          <ac:spMkLst>
            <pc:docMk/>
            <pc:sldMk cId="0" sldId="336"/>
            <ac:spMk id="8" creationId="{42A4FC2C-047E-45A5-965D-8E1E3BF09BC6}"/>
          </ac:spMkLst>
        </pc:spChg>
        <pc:picChg chg="add mod">
          <ac:chgData name="Heather Ryan" userId="f852ee0a-0a6d-478f-ae5c-3a8778551b77" providerId="ADAL" clId="{A783FBEC-A87A-4227-8C88-BD52F273DD24}" dt="2021-02-24T20:11:51.694" v="25" actId="26606"/>
          <ac:picMkLst>
            <pc:docMk/>
            <pc:sldMk cId="0" sldId="336"/>
            <ac:picMk id="3" creationId="{9D369261-82F1-426B-B7B7-5081B1E75B44}"/>
          </ac:picMkLst>
        </pc:picChg>
        <pc:picChg chg="del">
          <ac:chgData name="Heather Ryan" userId="f852ee0a-0a6d-478f-ae5c-3a8778551b77" providerId="ADAL" clId="{A783FBEC-A87A-4227-8C88-BD52F273DD24}" dt="2021-02-24T20:11:27.714" v="22" actId="478"/>
          <ac:picMkLst>
            <pc:docMk/>
            <pc:sldMk cId="0" sldId="336"/>
            <ac:picMk id="1026" creationId="{00000000-0000-0000-0000-000000000000}"/>
          </ac:picMkLst>
        </pc:picChg>
      </pc:sldChg>
      <pc:sldChg chg="modSp mod">
        <pc:chgData name="Heather Ryan" userId="f852ee0a-0a6d-478f-ae5c-3a8778551b77" providerId="ADAL" clId="{A783FBEC-A87A-4227-8C88-BD52F273DD24}" dt="2021-02-24T20:12:16.707" v="34" actId="6549"/>
        <pc:sldMkLst>
          <pc:docMk/>
          <pc:sldMk cId="2922679933" sldId="337"/>
        </pc:sldMkLst>
        <pc:spChg chg="mod">
          <ac:chgData name="Heather Ryan" userId="f852ee0a-0a6d-478f-ae5c-3a8778551b77" providerId="ADAL" clId="{A783FBEC-A87A-4227-8C88-BD52F273DD24}" dt="2021-02-24T20:12:16.707" v="34" actId="6549"/>
          <ac:spMkLst>
            <pc:docMk/>
            <pc:sldMk cId="2922679933" sldId="337"/>
            <ac:spMk id="4" creationId="{E8DAE948-1827-4878-86BA-C7D5E38EDCD7}"/>
          </ac:spMkLst>
        </pc:spChg>
      </pc:sldChg>
      <pc:sldChg chg="ord">
        <pc:chgData name="Heather Ryan" userId="f852ee0a-0a6d-478f-ae5c-3a8778551b77" providerId="ADAL" clId="{A783FBEC-A87A-4227-8C88-BD52F273DD24}" dt="2021-02-24T20:12:32.967" v="36"/>
        <pc:sldMkLst>
          <pc:docMk/>
          <pc:sldMk cId="1153386974" sldId="338"/>
        </pc:sldMkLst>
      </pc:sldChg>
      <pc:sldChg chg="modSp mod">
        <pc:chgData name="Heather Ryan" userId="f852ee0a-0a6d-478f-ae5c-3a8778551b77" providerId="ADAL" clId="{A783FBEC-A87A-4227-8C88-BD52F273DD24}" dt="2021-02-24T20:12:49.571" v="37" actId="1076"/>
        <pc:sldMkLst>
          <pc:docMk/>
          <pc:sldMk cId="2523439191" sldId="339"/>
        </pc:sldMkLst>
        <pc:picChg chg="mod">
          <ac:chgData name="Heather Ryan" userId="f852ee0a-0a6d-478f-ae5c-3a8778551b77" providerId="ADAL" clId="{A783FBEC-A87A-4227-8C88-BD52F273DD24}" dt="2021-02-24T20:12:49.571" v="37" actId="1076"/>
          <ac:picMkLst>
            <pc:docMk/>
            <pc:sldMk cId="2523439191" sldId="339"/>
            <ac:picMk id="3" creationId="{ACBF1707-61CF-41AA-A41C-F700CDA78242}"/>
          </ac:picMkLst>
        </pc:picChg>
      </pc:sldChg>
      <pc:sldChg chg="modSp mod">
        <pc:chgData name="Heather Ryan" userId="f852ee0a-0a6d-478f-ae5c-3a8778551b77" providerId="ADAL" clId="{A783FBEC-A87A-4227-8C88-BD52F273DD24}" dt="2021-02-24T20:13:03.188" v="39" actId="20577"/>
        <pc:sldMkLst>
          <pc:docMk/>
          <pc:sldMk cId="3920723668" sldId="341"/>
        </pc:sldMkLst>
        <pc:spChg chg="mod">
          <ac:chgData name="Heather Ryan" userId="f852ee0a-0a6d-478f-ae5c-3a8778551b77" providerId="ADAL" clId="{A783FBEC-A87A-4227-8C88-BD52F273DD24}" dt="2021-02-24T20:12:57.692" v="38" actId="20577"/>
          <ac:spMkLst>
            <pc:docMk/>
            <pc:sldMk cId="3920723668" sldId="341"/>
            <ac:spMk id="2054" creationId="{C8CC37D5-22B6-44E5-8C19-F39EEBFC6695}"/>
          </ac:spMkLst>
        </pc:spChg>
        <pc:spChg chg="mod">
          <ac:chgData name="Heather Ryan" userId="f852ee0a-0a6d-478f-ae5c-3a8778551b77" providerId="ADAL" clId="{A783FBEC-A87A-4227-8C88-BD52F273DD24}" dt="2021-02-24T20:13:03.188" v="39" actId="20577"/>
          <ac:spMkLst>
            <pc:docMk/>
            <pc:sldMk cId="3920723668" sldId="341"/>
            <ac:spMk id="2057" creationId="{77210A72-83B9-49FC-B64D-B34CE3CE75F9}"/>
          </ac:spMkLst>
        </pc:spChg>
      </pc:sldChg>
      <pc:sldChg chg="modSp mod">
        <pc:chgData name="Heather Ryan" userId="f852ee0a-0a6d-478f-ae5c-3a8778551b77" providerId="ADAL" clId="{A783FBEC-A87A-4227-8C88-BD52F273DD24}" dt="2021-02-24T20:13:20.295" v="53" actId="5793"/>
        <pc:sldMkLst>
          <pc:docMk/>
          <pc:sldMk cId="2994476701" sldId="342"/>
        </pc:sldMkLst>
        <pc:spChg chg="mod">
          <ac:chgData name="Heather Ryan" userId="f852ee0a-0a6d-478f-ae5c-3a8778551b77" providerId="ADAL" clId="{A783FBEC-A87A-4227-8C88-BD52F273DD24}" dt="2021-02-24T20:13:20.295" v="53" actId="5793"/>
          <ac:spMkLst>
            <pc:docMk/>
            <pc:sldMk cId="2994476701" sldId="342"/>
            <ac:spMk id="2" creationId="{6108FEC5-E44D-4D1B-AE2C-D6C0A501655C}"/>
          </ac:spMkLst>
        </pc:spChg>
      </pc:sldChg>
      <pc:sldChg chg="add del">
        <pc:chgData name="Heather Ryan" userId="f852ee0a-0a6d-478f-ae5c-3a8778551b77" providerId="ADAL" clId="{A783FBEC-A87A-4227-8C88-BD52F273DD24}" dt="2021-02-24T19:56:51.608" v="1"/>
        <pc:sldMkLst>
          <pc:docMk/>
          <pc:sldMk cId="185995351" sldId="345"/>
        </pc:sldMkLst>
      </pc:sldChg>
      <pc:sldChg chg="modSp mod">
        <pc:chgData name="Heather Ryan" userId="f852ee0a-0a6d-478f-ae5c-3a8778551b77" providerId="ADAL" clId="{A783FBEC-A87A-4227-8C88-BD52F273DD24}" dt="2021-02-25T01:02:52.497" v="58" actId="20577"/>
        <pc:sldMkLst>
          <pc:docMk/>
          <pc:sldMk cId="1153386974" sldId="349"/>
        </pc:sldMkLst>
        <pc:spChg chg="mod">
          <ac:chgData name="Heather Ryan" userId="f852ee0a-0a6d-478f-ae5c-3a8778551b77" providerId="ADAL" clId="{A783FBEC-A87A-4227-8C88-BD52F273DD24}" dt="2021-02-25T01:02:52.497" v="58" actId="20577"/>
          <ac:spMkLst>
            <pc:docMk/>
            <pc:sldMk cId="1153386974" sldId="349"/>
            <ac:spMk id="2" creationId="{9E3C46BA-83F9-4511-A983-E7D49F5A9F1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8D3FCF-0F1B-4D87-B92E-2036B9957047}"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774CB552-ACA7-4777-A599-C9AF1B98F5A2}">
      <dgm:prSet custT="1"/>
      <dgm:spPr/>
      <dgm:t>
        <a:bodyPr/>
        <a:lstStyle/>
        <a:p>
          <a:r>
            <a:rPr lang="en-US" sz="1600" b="1" i="0">
              <a:solidFill>
                <a:schemeClr val="bg1">
                  <a:lumMod val="85000"/>
                </a:schemeClr>
              </a:solidFill>
            </a:rPr>
            <a:t>Genome Editing, I</a:t>
          </a:r>
        </a:p>
        <a:p>
          <a:r>
            <a:rPr lang="en-US" sz="1600" b="0" i="0">
              <a:solidFill>
                <a:schemeClr val="bg1">
                  <a:lumMod val="85000"/>
                </a:schemeClr>
              </a:solidFill>
            </a:rPr>
            <a:t>CRISPR – As an Adaptive Immune System in Bacteria</a:t>
          </a:r>
        </a:p>
        <a:p>
          <a:r>
            <a:rPr lang="en-US" sz="1600" b="0" i="0">
              <a:solidFill>
                <a:schemeClr val="bg1">
                  <a:lumMod val="85000"/>
                </a:schemeClr>
              </a:solidFill>
            </a:rPr>
            <a:t>Wednesday, March 10, 2021 at 6:00 PM Central</a:t>
          </a:r>
        </a:p>
        <a:p>
          <a:endParaRPr lang="en-US" sz="1600" b="0" i="0">
            <a:solidFill>
              <a:schemeClr val="bg1">
                <a:lumMod val="85000"/>
              </a:schemeClr>
            </a:solidFill>
          </a:endParaRPr>
        </a:p>
        <a:p>
          <a:endParaRPr lang="en-US" sz="1600" b="0" i="0">
            <a:solidFill>
              <a:schemeClr val="bg1">
                <a:lumMod val="85000"/>
              </a:schemeClr>
            </a:solidFill>
          </a:endParaRPr>
        </a:p>
        <a:p>
          <a:r>
            <a:rPr lang="en-US" sz="1600" b="1">
              <a:solidFill>
                <a:schemeClr val="bg1">
                  <a:lumMod val="85000"/>
                </a:schemeClr>
              </a:solidFill>
            </a:rPr>
            <a:t>Genome Editing II</a:t>
          </a:r>
        </a:p>
        <a:p>
          <a:r>
            <a:rPr lang="en-US" sz="1600" b="0">
              <a:solidFill>
                <a:schemeClr val="bg1">
                  <a:lumMod val="85000"/>
                </a:schemeClr>
              </a:solidFill>
            </a:rPr>
            <a:t>CRISPR Cas9 - A Powerful New Tool for Editing the Human Genome</a:t>
          </a:r>
          <a:endParaRPr lang="en-US" sz="1600" b="0" i="0">
            <a:solidFill>
              <a:schemeClr val="bg1">
                <a:lumMod val="85000"/>
              </a:schemeClr>
            </a:solidFill>
          </a:endParaRPr>
        </a:p>
        <a:p>
          <a:r>
            <a:rPr lang="en-US" sz="1600" b="0" i="0">
              <a:solidFill>
                <a:schemeClr val="bg1">
                  <a:lumMod val="85000"/>
                </a:schemeClr>
              </a:solidFill>
            </a:rPr>
            <a:t>Wednesday, March 17, 2021 at 6:00 PM Central</a:t>
          </a:r>
        </a:p>
        <a:p>
          <a:endParaRPr lang="en-US" sz="1600" b="0" i="0">
            <a:solidFill>
              <a:schemeClr val="bg1">
                <a:lumMod val="85000"/>
              </a:schemeClr>
            </a:solidFill>
          </a:endParaRPr>
        </a:p>
        <a:p>
          <a:endParaRPr lang="en-US" sz="1600" b="0" i="0">
            <a:solidFill>
              <a:schemeClr val="bg1">
                <a:lumMod val="85000"/>
              </a:schemeClr>
            </a:solidFill>
          </a:endParaRPr>
        </a:p>
        <a:p>
          <a:r>
            <a:rPr lang="en-US" sz="1600" b="1" i="0">
              <a:solidFill>
                <a:schemeClr val="bg1">
                  <a:lumMod val="85000"/>
                </a:schemeClr>
              </a:solidFill>
            </a:rPr>
            <a:t>Celebrate World Water Day!</a:t>
          </a:r>
        </a:p>
        <a:p>
          <a:r>
            <a:rPr lang="en-US" sz="1600" b="0" i="0">
              <a:solidFill>
                <a:schemeClr val="bg1">
                  <a:lumMod val="85000"/>
                </a:schemeClr>
              </a:solidFill>
            </a:rPr>
            <a:t>Engage with Water Molecules!</a:t>
          </a:r>
        </a:p>
        <a:p>
          <a:r>
            <a:rPr lang="en-US" sz="1600" b="0" i="0">
              <a:solidFill>
                <a:schemeClr val="bg1">
                  <a:lumMod val="85000"/>
                </a:schemeClr>
              </a:solidFill>
            </a:rPr>
            <a:t>Monday, March 22, 2021 at 6:00 PM Central</a:t>
          </a:r>
        </a:p>
      </dgm:t>
    </dgm:pt>
    <dgm:pt modelId="{3C5700B2-10E5-4977-AD95-9765DD0257B3}" type="parTrans" cxnId="{1B068FF4-8246-4301-BE0E-9978EC5512CA}">
      <dgm:prSet/>
      <dgm:spPr/>
      <dgm:t>
        <a:bodyPr/>
        <a:lstStyle/>
        <a:p>
          <a:endParaRPr lang="en-US"/>
        </a:p>
      </dgm:t>
    </dgm:pt>
    <dgm:pt modelId="{EC7D7351-B0B6-4A41-9224-715043CF73F8}" type="sibTrans" cxnId="{1B068FF4-8246-4301-BE0E-9978EC5512CA}">
      <dgm:prSet/>
      <dgm:spPr/>
      <dgm:t>
        <a:bodyPr/>
        <a:lstStyle/>
        <a:p>
          <a:endParaRPr lang="en-US"/>
        </a:p>
      </dgm:t>
    </dgm:pt>
    <dgm:pt modelId="{4DB75840-C18D-4AF0-8DA0-06208F15BD8F}">
      <dgm:prSet custT="1"/>
      <dgm:spPr/>
      <dgm:t>
        <a:bodyPr/>
        <a:lstStyle/>
        <a:p>
          <a:endParaRPr lang="en-US" sz="1200"/>
        </a:p>
      </dgm:t>
    </dgm:pt>
    <dgm:pt modelId="{331EB0EA-DDCB-4EDA-B040-B332EC8AB7E9}" type="parTrans" cxnId="{92475B34-2C13-4DFA-8CE3-FA242B777827}">
      <dgm:prSet/>
      <dgm:spPr/>
      <dgm:t>
        <a:bodyPr/>
        <a:lstStyle/>
        <a:p>
          <a:endParaRPr lang="en-US"/>
        </a:p>
      </dgm:t>
    </dgm:pt>
    <dgm:pt modelId="{E98C58D2-3B18-42F8-B1C9-FECD8B6A9A54}" type="sibTrans" cxnId="{92475B34-2C13-4DFA-8CE3-FA242B777827}">
      <dgm:prSet/>
      <dgm:spPr/>
      <dgm:t>
        <a:bodyPr/>
        <a:lstStyle/>
        <a:p>
          <a:endParaRPr lang="en-US"/>
        </a:p>
      </dgm:t>
    </dgm:pt>
    <dgm:pt modelId="{75C5F92D-8674-48A4-B20A-DBE3D2F57260}">
      <dgm:prSet/>
      <dgm:spPr/>
      <dgm:t>
        <a:bodyPr/>
        <a:lstStyle/>
        <a:p>
          <a:endParaRPr lang="en-US"/>
        </a:p>
      </dgm:t>
    </dgm:pt>
    <dgm:pt modelId="{9E3762F2-B408-48CE-8D8B-EE5E172999E9}" type="parTrans" cxnId="{369D8178-EA74-4B0C-9B54-8C02401E1A74}">
      <dgm:prSet/>
      <dgm:spPr/>
      <dgm:t>
        <a:bodyPr/>
        <a:lstStyle/>
        <a:p>
          <a:endParaRPr lang="en-US"/>
        </a:p>
      </dgm:t>
    </dgm:pt>
    <dgm:pt modelId="{87DAEB3F-3DCE-4390-AF8D-97FD61737F7A}" type="sibTrans" cxnId="{369D8178-EA74-4B0C-9B54-8C02401E1A74}">
      <dgm:prSet/>
      <dgm:spPr/>
      <dgm:t>
        <a:bodyPr/>
        <a:lstStyle/>
        <a:p>
          <a:endParaRPr lang="en-US"/>
        </a:p>
      </dgm:t>
    </dgm:pt>
    <dgm:pt modelId="{C2DD2728-101C-41E4-932A-106320507145}" type="pres">
      <dgm:prSet presAssocID="{BE8D3FCF-0F1B-4D87-B92E-2036B9957047}" presName="vert0" presStyleCnt="0">
        <dgm:presLayoutVars>
          <dgm:dir/>
          <dgm:animOne val="branch"/>
          <dgm:animLvl val="lvl"/>
        </dgm:presLayoutVars>
      </dgm:prSet>
      <dgm:spPr/>
    </dgm:pt>
    <dgm:pt modelId="{E6BDEC5F-5704-49F9-832A-5E855B7C1AE7}" type="pres">
      <dgm:prSet presAssocID="{774CB552-ACA7-4777-A599-C9AF1B98F5A2}" presName="thickLine" presStyleLbl="alignNode1" presStyleIdx="0" presStyleCnt="3"/>
      <dgm:spPr/>
    </dgm:pt>
    <dgm:pt modelId="{18197980-3318-437E-B71C-D6017D95F9CB}" type="pres">
      <dgm:prSet presAssocID="{774CB552-ACA7-4777-A599-C9AF1B98F5A2}" presName="horz1" presStyleCnt="0"/>
      <dgm:spPr/>
    </dgm:pt>
    <dgm:pt modelId="{26C16624-4D20-42F3-A523-02909852BA4F}" type="pres">
      <dgm:prSet presAssocID="{774CB552-ACA7-4777-A599-C9AF1B98F5A2}" presName="tx1" presStyleLbl="revTx" presStyleIdx="0" presStyleCnt="3" custLinFactNeighborY="-701"/>
      <dgm:spPr/>
    </dgm:pt>
    <dgm:pt modelId="{D757F27B-4454-425E-9D88-B82649DEFAD0}" type="pres">
      <dgm:prSet presAssocID="{774CB552-ACA7-4777-A599-C9AF1B98F5A2}" presName="vert1" presStyleCnt="0"/>
      <dgm:spPr/>
    </dgm:pt>
    <dgm:pt modelId="{A07D1F01-BE16-41F4-8CCF-D34405A1C613}" type="pres">
      <dgm:prSet presAssocID="{4DB75840-C18D-4AF0-8DA0-06208F15BD8F}" presName="thickLine" presStyleLbl="alignNode1" presStyleIdx="1" presStyleCnt="3"/>
      <dgm:spPr/>
    </dgm:pt>
    <dgm:pt modelId="{700B877E-B91B-45A9-9D4F-F88579E4C5AB}" type="pres">
      <dgm:prSet presAssocID="{4DB75840-C18D-4AF0-8DA0-06208F15BD8F}" presName="horz1" presStyleCnt="0"/>
      <dgm:spPr/>
    </dgm:pt>
    <dgm:pt modelId="{DE511CC3-D4EE-48FF-A8D8-1F64DB5DB364}" type="pres">
      <dgm:prSet presAssocID="{4DB75840-C18D-4AF0-8DA0-06208F15BD8F}" presName="tx1" presStyleLbl="revTx" presStyleIdx="1" presStyleCnt="3"/>
      <dgm:spPr/>
    </dgm:pt>
    <dgm:pt modelId="{961770CA-6D7A-486E-A4CA-33ACACDB43BF}" type="pres">
      <dgm:prSet presAssocID="{4DB75840-C18D-4AF0-8DA0-06208F15BD8F}" presName="vert1" presStyleCnt="0"/>
      <dgm:spPr/>
    </dgm:pt>
    <dgm:pt modelId="{BB9D4DA5-9080-405A-9EED-C3C70F2505CD}" type="pres">
      <dgm:prSet presAssocID="{75C5F92D-8674-48A4-B20A-DBE3D2F57260}" presName="thickLine" presStyleLbl="alignNode1" presStyleIdx="2" presStyleCnt="3"/>
      <dgm:spPr/>
    </dgm:pt>
    <dgm:pt modelId="{B94D67DF-A647-4490-95D5-F843255DE04A}" type="pres">
      <dgm:prSet presAssocID="{75C5F92D-8674-48A4-B20A-DBE3D2F57260}" presName="horz1" presStyleCnt="0"/>
      <dgm:spPr/>
    </dgm:pt>
    <dgm:pt modelId="{8E98B293-9D8A-4C57-B8B7-40799B122A74}" type="pres">
      <dgm:prSet presAssocID="{75C5F92D-8674-48A4-B20A-DBE3D2F57260}" presName="tx1" presStyleLbl="revTx" presStyleIdx="2" presStyleCnt="3"/>
      <dgm:spPr/>
    </dgm:pt>
    <dgm:pt modelId="{BA70F5F5-8DEB-4370-B2E9-4E50FF8EE106}" type="pres">
      <dgm:prSet presAssocID="{75C5F92D-8674-48A4-B20A-DBE3D2F57260}" presName="vert1" presStyleCnt="0"/>
      <dgm:spPr/>
    </dgm:pt>
  </dgm:ptLst>
  <dgm:cxnLst>
    <dgm:cxn modelId="{92475B34-2C13-4DFA-8CE3-FA242B777827}" srcId="{BE8D3FCF-0F1B-4D87-B92E-2036B9957047}" destId="{4DB75840-C18D-4AF0-8DA0-06208F15BD8F}" srcOrd="1" destOrd="0" parTransId="{331EB0EA-DDCB-4EDA-B040-B332EC8AB7E9}" sibTransId="{E98C58D2-3B18-42F8-B1C9-FECD8B6A9A54}"/>
    <dgm:cxn modelId="{369D8178-EA74-4B0C-9B54-8C02401E1A74}" srcId="{BE8D3FCF-0F1B-4D87-B92E-2036B9957047}" destId="{75C5F92D-8674-48A4-B20A-DBE3D2F57260}" srcOrd="2" destOrd="0" parTransId="{9E3762F2-B408-48CE-8D8B-EE5E172999E9}" sibTransId="{87DAEB3F-3DCE-4390-AF8D-97FD61737F7A}"/>
    <dgm:cxn modelId="{E16A9459-E635-4E58-9F17-F0A82B1CE7E7}" type="presOf" srcId="{774CB552-ACA7-4777-A599-C9AF1B98F5A2}" destId="{26C16624-4D20-42F3-A523-02909852BA4F}" srcOrd="0" destOrd="0" presId="urn:microsoft.com/office/officeart/2008/layout/LinedList"/>
    <dgm:cxn modelId="{77FB138B-FC7E-45E2-B90E-0921F33B8FC0}" type="presOf" srcId="{4DB75840-C18D-4AF0-8DA0-06208F15BD8F}" destId="{DE511CC3-D4EE-48FF-A8D8-1F64DB5DB364}" srcOrd="0" destOrd="0" presId="urn:microsoft.com/office/officeart/2008/layout/LinedList"/>
    <dgm:cxn modelId="{53CE9AE7-BB6E-470A-AFC5-FC8651452623}" type="presOf" srcId="{75C5F92D-8674-48A4-B20A-DBE3D2F57260}" destId="{8E98B293-9D8A-4C57-B8B7-40799B122A74}" srcOrd="0" destOrd="0" presId="urn:microsoft.com/office/officeart/2008/layout/LinedList"/>
    <dgm:cxn modelId="{6717D9F1-5678-4BFD-9407-EC89EE470962}" type="presOf" srcId="{BE8D3FCF-0F1B-4D87-B92E-2036B9957047}" destId="{C2DD2728-101C-41E4-932A-106320507145}" srcOrd="0" destOrd="0" presId="urn:microsoft.com/office/officeart/2008/layout/LinedList"/>
    <dgm:cxn modelId="{1B068FF4-8246-4301-BE0E-9978EC5512CA}" srcId="{BE8D3FCF-0F1B-4D87-B92E-2036B9957047}" destId="{774CB552-ACA7-4777-A599-C9AF1B98F5A2}" srcOrd="0" destOrd="0" parTransId="{3C5700B2-10E5-4977-AD95-9765DD0257B3}" sibTransId="{EC7D7351-B0B6-4A41-9224-715043CF73F8}"/>
    <dgm:cxn modelId="{B8D7399F-883B-49DD-A410-5A654016CD87}" type="presParOf" srcId="{C2DD2728-101C-41E4-932A-106320507145}" destId="{E6BDEC5F-5704-49F9-832A-5E855B7C1AE7}" srcOrd="0" destOrd="0" presId="urn:microsoft.com/office/officeart/2008/layout/LinedList"/>
    <dgm:cxn modelId="{4847EAF9-8BAA-4495-9077-A8C8AC78EB47}" type="presParOf" srcId="{C2DD2728-101C-41E4-932A-106320507145}" destId="{18197980-3318-437E-B71C-D6017D95F9CB}" srcOrd="1" destOrd="0" presId="urn:microsoft.com/office/officeart/2008/layout/LinedList"/>
    <dgm:cxn modelId="{E688F872-5550-404D-B105-095EABE2486B}" type="presParOf" srcId="{18197980-3318-437E-B71C-D6017D95F9CB}" destId="{26C16624-4D20-42F3-A523-02909852BA4F}" srcOrd="0" destOrd="0" presId="urn:microsoft.com/office/officeart/2008/layout/LinedList"/>
    <dgm:cxn modelId="{9F397C65-37DA-4024-B527-0295D74F50E8}" type="presParOf" srcId="{18197980-3318-437E-B71C-D6017D95F9CB}" destId="{D757F27B-4454-425E-9D88-B82649DEFAD0}" srcOrd="1" destOrd="0" presId="urn:microsoft.com/office/officeart/2008/layout/LinedList"/>
    <dgm:cxn modelId="{1B533F77-2841-4270-8F00-AD5D46450F56}" type="presParOf" srcId="{C2DD2728-101C-41E4-932A-106320507145}" destId="{A07D1F01-BE16-41F4-8CCF-D34405A1C613}" srcOrd="2" destOrd="0" presId="urn:microsoft.com/office/officeart/2008/layout/LinedList"/>
    <dgm:cxn modelId="{FE5882E5-4B52-48DA-A3FF-2BC6E8A5B73D}" type="presParOf" srcId="{C2DD2728-101C-41E4-932A-106320507145}" destId="{700B877E-B91B-45A9-9D4F-F88579E4C5AB}" srcOrd="3" destOrd="0" presId="urn:microsoft.com/office/officeart/2008/layout/LinedList"/>
    <dgm:cxn modelId="{4E72BC12-D652-47F6-A73A-870DD10D2FB6}" type="presParOf" srcId="{700B877E-B91B-45A9-9D4F-F88579E4C5AB}" destId="{DE511CC3-D4EE-48FF-A8D8-1F64DB5DB364}" srcOrd="0" destOrd="0" presId="urn:microsoft.com/office/officeart/2008/layout/LinedList"/>
    <dgm:cxn modelId="{F4F9C4ED-6D70-4ECD-8D3E-F5AC2C97DCF0}" type="presParOf" srcId="{700B877E-B91B-45A9-9D4F-F88579E4C5AB}" destId="{961770CA-6D7A-486E-A4CA-33ACACDB43BF}" srcOrd="1" destOrd="0" presId="urn:microsoft.com/office/officeart/2008/layout/LinedList"/>
    <dgm:cxn modelId="{BEA3F16A-0FB0-455A-BD09-0C78F4D58587}" type="presParOf" srcId="{C2DD2728-101C-41E4-932A-106320507145}" destId="{BB9D4DA5-9080-405A-9EED-C3C70F2505CD}" srcOrd="4" destOrd="0" presId="urn:microsoft.com/office/officeart/2008/layout/LinedList"/>
    <dgm:cxn modelId="{12B982F9-BE17-4383-8E33-7FB6EA032923}" type="presParOf" srcId="{C2DD2728-101C-41E4-932A-106320507145}" destId="{B94D67DF-A647-4490-95D5-F843255DE04A}" srcOrd="5" destOrd="0" presId="urn:microsoft.com/office/officeart/2008/layout/LinedList"/>
    <dgm:cxn modelId="{451987F7-89EC-4005-B229-27F0805BCA62}" type="presParOf" srcId="{B94D67DF-A647-4490-95D5-F843255DE04A}" destId="{8E98B293-9D8A-4C57-B8B7-40799B122A74}" srcOrd="0" destOrd="0" presId="urn:microsoft.com/office/officeart/2008/layout/LinedList"/>
    <dgm:cxn modelId="{B71FE62C-247C-49AC-B988-A0A02F9A2273}" type="presParOf" srcId="{B94D67DF-A647-4490-95D5-F843255DE04A}" destId="{BA70F5F5-8DEB-4370-B2E9-4E50FF8EE10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DEC5F-5704-49F9-832A-5E855B7C1AE7}">
      <dsp:nvSpPr>
        <dsp:cNvPr id="0" name=""/>
        <dsp:cNvSpPr/>
      </dsp:nvSpPr>
      <dsp:spPr>
        <a:xfrm>
          <a:off x="0" y="2124"/>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C16624-4D20-42F3-A523-02909852BA4F}">
      <dsp:nvSpPr>
        <dsp:cNvPr id="0" name=""/>
        <dsp:cNvSpPr/>
      </dsp:nvSpPr>
      <dsp:spPr>
        <a:xfrm>
          <a:off x="0" y="0"/>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a:solidFill>
                <a:schemeClr val="bg1">
                  <a:lumMod val="85000"/>
                </a:schemeClr>
              </a:solidFill>
            </a:rPr>
            <a:t>Genome Editing, I</a:t>
          </a:r>
        </a:p>
        <a:p>
          <a:pPr marL="0" lvl="0" indent="0" algn="l" defTabSz="711200">
            <a:lnSpc>
              <a:spcPct val="90000"/>
            </a:lnSpc>
            <a:spcBef>
              <a:spcPct val="0"/>
            </a:spcBef>
            <a:spcAft>
              <a:spcPct val="35000"/>
            </a:spcAft>
            <a:buNone/>
          </a:pPr>
          <a:r>
            <a:rPr lang="en-US" sz="1600" b="0" i="0" kern="1200">
              <a:solidFill>
                <a:schemeClr val="bg1">
                  <a:lumMod val="85000"/>
                </a:schemeClr>
              </a:solidFill>
            </a:rPr>
            <a:t>CRISPR – As an Adaptive Immune System in Bacteria</a:t>
          </a:r>
        </a:p>
        <a:p>
          <a:pPr marL="0" lvl="0" indent="0" algn="l" defTabSz="711200">
            <a:lnSpc>
              <a:spcPct val="90000"/>
            </a:lnSpc>
            <a:spcBef>
              <a:spcPct val="0"/>
            </a:spcBef>
            <a:spcAft>
              <a:spcPct val="35000"/>
            </a:spcAft>
            <a:buNone/>
          </a:pPr>
          <a:r>
            <a:rPr lang="en-US" sz="1600" b="0" i="0" kern="1200">
              <a:solidFill>
                <a:schemeClr val="bg1">
                  <a:lumMod val="85000"/>
                </a:schemeClr>
              </a:solidFill>
            </a:rPr>
            <a:t>Wednesday, March 10, 2021 at 6:00 PM Central</a:t>
          </a:r>
        </a:p>
        <a:p>
          <a:pPr marL="0" lvl="0" indent="0" algn="l" defTabSz="711200">
            <a:lnSpc>
              <a:spcPct val="90000"/>
            </a:lnSpc>
            <a:spcBef>
              <a:spcPct val="0"/>
            </a:spcBef>
            <a:spcAft>
              <a:spcPct val="35000"/>
            </a:spcAft>
            <a:buNone/>
          </a:pPr>
          <a:endParaRPr lang="en-US" sz="1600" b="0" i="0" kern="1200">
            <a:solidFill>
              <a:schemeClr val="bg1">
                <a:lumMod val="85000"/>
              </a:schemeClr>
            </a:solidFill>
          </a:endParaRPr>
        </a:p>
        <a:p>
          <a:pPr marL="0" lvl="0" indent="0" algn="l" defTabSz="711200">
            <a:lnSpc>
              <a:spcPct val="90000"/>
            </a:lnSpc>
            <a:spcBef>
              <a:spcPct val="0"/>
            </a:spcBef>
            <a:spcAft>
              <a:spcPct val="35000"/>
            </a:spcAft>
            <a:buNone/>
          </a:pPr>
          <a:endParaRPr lang="en-US" sz="1600" b="0" i="0" kern="1200">
            <a:solidFill>
              <a:schemeClr val="bg1">
                <a:lumMod val="85000"/>
              </a:schemeClr>
            </a:solidFill>
          </a:endParaRPr>
        </a:p>
        <a:p>
          <a:pPr marL="0" lvl="0" indent="0" algn="l" defTabSz="711200">
            <a:lnSpc>
              <a:spcPct val="90000"/>
            </a:lnSpc>
            <a:spcBef>
              <a:spcPct val="0"/>
            </a:spcBef>
            <a:spcAft>
              <a:spcPct val="35000"/>
            </a:spcAft>
            <a:buNone/>
          </a:pPr>
          <a:r>
            <a:rPr lang="en-US" sz="1600" b="1" kern="1200">
              <a:solidFill>
                <a:schemeClr val="bg1">
                  <a:lumMod val="85000"/>
                </a:schemeClr>
              </a:solidFill>
            </a:rPr>
            <a:t>Genome Editing II</a:t>
          </a:r>
        </a:p>
        <a:p>
          <a:pPr marL="0" lvl="0" indent="0" algn="l" defTabSz="711200">
            <a:lnSpc>
              <a:spcPct val="90000"/>
            </a:lnSpc>
            <a:spcBef>
              <a:spcPct val="0"/>
            </a:spcBef>
            <a:spcAft>
              <a:spcPct val="35000"/>
            </a:spcAft>
            <a:buNone/>
          </a:pPr>
          <a:r>
            <a:rPr lang="en-US" sz="1600" b="0" kern="1200">
              <a:solidFill>
                <a:schemeClr val="bg1">
                  <a:lumMod val="85000"/>
                </a:schemeClr>
              </a:solidFill>
            </a:rPr>
            <a:t>CRISPR Cas9 - A Powerful New Tool for Editing the Human Genome</a:t>
          </a:r>
          <a:endParaRPr lang="en-US" sz="1600" b="0" i="0" kern="1200">
            <a:solidFill>
              <a:schemeClr val="bg1">
                <a:lumMod val="85000"/>
              </a:schemeClr>
            </a:solidFill>
          </a:endParaRPr>
        </a:p>
        <a:p>
          <a:pPr marL="0" lvl="0" indent="0" algn="l" defTabSz="711200">
            <a:lnSpc>
              <a:spcPct val="90000"/>
            </a:lnSpc>
            <a:spcBef>
              <a:spcPct val="0"/>
            </a:spcBef>
            <a:spcAft>
              <a:spcPct val="35000"/>
            </a:spcAft>
            <a:buNone/>
          </a:pPr>
          <a:r>
            <a:rPr lang="en-US" sz="1600" b="0" i="0" kern="1200">
              <a:solidFill>
                <a:schemeClr val="bg1">
                  <a:lumMod val="85000"/>
                </a:schemeClr>
              </a:solidFill>
            </a:rPr>
            <a:t>Wednesday, March 17, 2021 at 6:00 PM Central</a:t>
          </a:r>
        </a:p>
        <a:p>
          <a:pPr marL="0" lvl="0" indent="0" algn="l" defTabSz="711200">
            <a:lnSpc>
              <a:spcPct val="90000"/>
            </a:lnSpc>
            <a:spcBef>
              <a:spcPct val="0"/>
            </a:spcBef>
            <a:spcAft>
              <a:spcPct val="35000"/>
            </a:spcAft>
            <a:buNone/>
          </a:pPr>
          <a:endParaRPr lang="en-US" sz="1600" b="0" i="0" kern="1200">
            <a:solidFill>
              <a:schemeClr val="bg1">
                <a:lumMod val="85000"/>
              </a:schemeClr>
            </a:solidFill>
          </a:endParaRPr>
        </a:p>
        <a:p>
          <a:pPr marL="0" lvl="0" indent="0" algn="l" defTabSz="711200">
            <a:lnSpc>
              <a:spcPct val="90000"/>
            </a:lnSpc>
            <a:spcBef>
              <a:spcPct val="0"/>
            </a:spcBef>
            <a:spcAft>
              <a:spcPct val="35000"/>
            </a:spcAft>
            <a:buNone/>
          </a:pPr>
          <a:endParaRPr lang="en-US" sz="1600" b="0" i="0" kern="1200">
            <a:solidFill>
              <a:schemeClr val="bg1">
                <a:lumMod val="85000"/>
              </a:schemeClr>
            </a:solidFill>
          </a:endParaRPr>
        </a:p>
        <a:p>
          <a:pPr marL="0" lvl="0" indent="0" algn="l" defTabSz="711200">
            <a:lnSpc>
              <a:spcPct val="90000"/>
            </a:lnSpc>
            <a:spcBef>
              <a:spcPct val="0"/>
            </a:spcBef>
            <a:spcAft>
              <a:spcPct val="35000"/>
            </a:spcAft>
            <a:buNone/>
          </a:pPr>
          <a:r>
            <a:rPr lang="en-US" sz="1600" b="1" i="0" kern="1200">
              <a:solidFill>
                <a:schemeClr val="bg1">
                  <a:lumMod val="85000"/>
                </a:schemeClr>
              </a:solidFill>
            </a:rPr>
            <a:t>Celebrate World Water Day!</a:t>
          </a:r>
        </a:p>
        <a:p>
          <a:pPr marL="0" lvl="0" indent="0" algn="l" defTabSz="711200">
            <a:lnSpc>
              <a:spcPct val="90000"/>
            </a:lnSpc>
            <a:spcBef>
              <a:spcPct val="0"/>
            </a:spcBef>
            <a:spcAft>
              <a:spcPct val="35000"/>
            </a:spcAft>
            <a:buNone/>
          </a:pPr>
          <a:r>
            <a:rPr lang="en-US" sz="1600" b="0" i="0" kern="1200">
              <a:solidFill>
                <a:schemeClr val="bg1">
                  <a:lumMod val="85000"/>
                </a:schemeClr>
              </a:solidFill>
            </a:rPr>
            <a:t>Engage with Water Molecules!</a:t>
          </a:r>
        </a:p>
        <a:p>
          <a:pPr marL="0" lvl="0" indent="0" algn="l" defTabSz="711200">
            <a:lnSpc>
              <a:spcPct val="90000"/>
            </a:lnSpc>
            <a:spcBef>
              <a:spcPct val="0"/>
            </a:spcBef>
            <a:spcAft>
              <a:spcPct val="35000"/>
            </a:spcAft>
            <a:buNone/>
          </a:pPr>
          <a:r>
            <a:rPr lang="en-US" sz="1600" b="0" i="0" kern="1200">
              <a:solidFill>
                <a:schemeClr val="bg1">
                  <a:lumMod val="85000"/>
                </a:schemeClr>
              </a:solidFill>
            </a:rPr>
            <a:t>Monday, March 22, 2021 at 6:00 PM Central</a:t>
          </a:r>
        </a:p>
      </dsp:txBody>
      <dsp:txXfrm>
        <a:off x="0" y="0"/>
        <a:ext cx="7218680" cy="1449029"/>
      </dsp:txXfrm>
    </dsp:sp>
    <dsp:sp modelId="{A07D1F01-BE16-41F4-8CCF-D34405A1C613}">
      <dsp:nvSpPr>
        <dsp:cNvPr id="0" name=""/>
        <dsp:cNvSpPr/>
      </dsp:nvSpPr>
      <dsp:spPr>
        <a:xfrm>
          <a:off x="0" y="1451154"/>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11CC3-D4EE-48FF-A8D8-1F64DB5DB364}">
      <dsp:nvSpPr>
        <dsp:cNvPr id="0" name=""/>
        <dsp:cNvSpPr/>
      </dsp:nvSpPr>
      <dsp:spPr>
        <a:xfrm>
          <a:off x="0" y="1451154"/>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endParaRPr lang="en-US" sz="1200" kern="1200"/>
        </a:p>
      </dsp:txBody>
      <dsp:txXfrm>
        <a:off x="0" y="1451154"/>
        <a:ext cx="7218680" cy="1449029"/>
      </dsp:txXfrm>
    </dsp:sp>
    <dsp:sp modelId="{BB9D4DA5-9080-405A-9EED-C3C70F2505CD}">
      <dsp:nvSpPr>
        <dsp:cNvPr id="0" name=""/>
        <dsp:cNvSpPr/>
      </dsp:nvSpPr>
      <dsp:spPr>
        <a:xfrm>
          <a:off x="0" y="2900184"/>
          <a:ext cx="721868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98B293-9D8A-4C57-B8B7-40799B122A74}">
      <dsp:nvSpPr>
        <dsp:cNvPr id="0" name=""/>
        <dsp:cNvSpPr/>
      </dsp:nvSpPr>
      <dsp:spPr>
        <a:xfrm>
          <a:off x="0" y="2900184"/>
          <a:ext cx="721868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2900184"/>
        <a:ext cx="7218680" cy="144902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8475" cy="4667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338" y="0"/>
            <a:ext cx="3038475" cy="466725"/>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675"/>
            <a:ext cx="3038475" cy="46672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1: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8: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Tell participants to have their student pack of supplies ready for the activities; might need to punch out foam pieces and cut apart the diagram drawings. Blank Punnett squares should be included. Additional ones can be printed out on the 3DMD website.</a:t>
            </a:r>
            <a:endParaRPr/>
          </a:p>
        </p:txBody>
      </p:sp>
      <p:sp>
        <p:nvSpPr>
          <p:cNvPr id="117" name="Google Shape;117;p8: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10: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Doesn’t have to be exactly like the photo, but must have a chromosome part, connector, and nucleotides. Let participants know they can glue down a single blue/red midpiece to anchor chromosome onto the diagram, and glue a blue/red connector to anchor the nucleotides to the other end.</a:t>
            </a:r>
            <a:endParaRPr/>
          </a:p>
        </p:txBody>
      </p:sp>
      <p:sp>
        <p:nvSpPr>
          <p:cNvPr id="124" name="Google Shape;124;p10: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11: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Ask: Who has a pack in front of them? Note: Doesn’t have to be exactly like the photo, but must have a chromosome part, connector, and nucleotides. Let participants know they can glue down a single blue/red midpiece to anchor chromosome onto the diagram, and glue a blue/red connector to anchor the nucleotides to the other end. (Post in chat when you are finished)</a:t>
            </a:r>
            <a:endParaRPr/>
          </a:p>
        </p:txBody>
      </p:sp>
      <p:sp>
        <p:nvSpPr>
          <p:cNvPr id="132" name="Google Shape;132;p11: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1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Briefly go over how chromosomes are organized from DNA → condensed chromatin level</a:t>
            </a:r>
            <a:endParaRPr/>
          </a:p>
        </p:txBody>
      </p:sp>
      <p:sp>
        <p:nvSpPr>
          <p:cNvPr id="141" name="Google Shape;141;p12: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3: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Compare the diagram with your model of a chromosome. Identify each part of the chromosome depicted in your model.</a:t>
            </a:r>
            <a:endParaRPr/>
          </a:p>
        </p:txBody>
      </p:sp>
      <p:sp>
        <p:nvSpPr>
          <p:cNvPr id="148" name="Google Shape;148;p13: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4: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5: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Helpful to assemble exactly as shown (two tall and two short chromosomes). Note: you are assembling 4 chromosomes.</a:t>
            </a:r>
            <a:endParaRPr/>
          </a:p>
        </p:txBody>
      </p:sp>
      <p:sp>
        <p:nvSpPr>
          <p:cNvPr id="164" name="Google Shape;164;p15: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6: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000">
                <a:solidFill>
                  <a:srgbClr val="222222"/>
                </a:solidFill>
                <a:highlight>
                  <a:srgbClr val="FFFFFF"/>
                </a:highlight>
                <a:latin typeface="Arial"/>
                <a:ea typeface="Arial"/>
                <a:cs typeface="Arial"/>
                <a:sym typeface="Arial"/>
              </a:rPr>
              <a:t>Maternal chromosomes = inherited from the mom (egg); Paternal chromosomes = inherited from dad (sperm cell); Homologous chromosomes = chromosome pairs of approximately the same length, centromere position, and staining pattern, for genes with the same corresponding loci; centromere = </a:t>
            </a:r>
            <a:r>
              <a:rPr lang="en-US" sz="1000">
                <a:highlight>
                  <a:srgbClr val="FFFFFF"/>
                </a:highlight>
                <a:latin typeface="Arial"/>
                <a:ea typeface="Arial"/>
                <a:cs typeface="Arial"/>
                <a:sym typeface="Arial"/>
              </a:rPr>
              <a:t>constricted region of a chromosome that separates it into a short arm (p) and a long arm (q) AND</a:t>
            </a:r>
            <a:r>
              <a:rPr lang="en-US" sz="1000">
                <a:solidFill>
                  <a:srgbClr val="222222"/>
                </a:solidFill>
                <a:highlight>
                  <a:srgbClr val="FFFFFF"/>
                </a:highlight>
                <a:latin typeface="Arial"/>
                <a:ea typeface="Arial"/>
                <a:cs typeface="Arial"/>
                <a:sym typeface="Arial"/>
              </a:rPr>
              <a:t> the region of a chromosome to which the microtubules of the spindle attach, via the kinetochore, during cell division; telomere = </a:t>
            </a:r>
            <a:r>
              <a:rPr lang="en-US" sz="1000">
                <a:highlight>
                  <a:srgbClr val="FFFFFF"/>
                </a:highlight>
                <a:latin typeface="Arial"/>
                <a:ea typeface="Arial"/>
                <a:cs typeface="Arial"/>
                <a:sym typeface="Arial"/>
              </a:rPr>
              <a:t>the end of a chromosome. Telomeres are made of repetitive sequences of non-coding DNA that protect the chromosome from damage; each time a cell divides, the telomeres become shorter; eventually, the telomeres become so short that the cell can no longer divide.</a:t>
            </a:r>
            <a:endParaRPr sz="1000">
              <a:latin typeface="Arial"/>
              <a:ea typeface="Arial"/>
              <a:cs typeface="Arial"/>
              <a:sym typeface="Arial"/>
            </a:endParaRPr>
          </a:p>
        </p:txBody>
      </p:sp>
      <p:sp>
        <p:nvSpPr>
          <p:cNvPr id="171" name="Google Shape;171;p1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7: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a:solidFill>
                  <a:schemeClr val="dk1"/>
                </a:solidFill>
                <a:latin typeface="Calibri"/>
                <a:ea typeface="Calibri"/>
                <a:cs typeface="Calibri"/>
                <a:sym typeface="Calibri"/>
              </a:rPr>
              <a:t>A </a:t>
            </a:r>
            <a:r>
              <a:rPr lang="en-US" sz="1200" b="1" i="0">
                <a:solidFill>
                  <a:schemeClr val="dk1"/>
                </a:solidFill>
                <a:latin typeface="Calibri"/>
                <a:ea typeface="Calibri"/>
                <a:cs typeface="Calibri"/>
                <a:sym typeface="Calibri"/>
              </a:rPr>
              <a:t>Karyogram</a:t>
            </a:r>
            <a:r>
              <a:rPr lang="en-US" sz="1200" b="0" i="0">
                <a:solidFill>
                  <a:schemeClr val="dk1"/>
                </a:solidFill>
                <a:latin typeface="Calibri"/>
                <a:ea typeface="Calibri"/>
                <a:cs typeface="Calibri"/>
                <a:sym typeface="Calibri"/>
              </a:rPr>
              <a:t> is a way used to depict chromosomes, the way chromosomes are organized in the image makes them easy to visualize. They are arranged into homologous pairs each of which is arranged into size order- from largest to smallest.</a:t>
            </a:r>
            <a:endParaRPr/>
          </a:p>
        </p:txBody>
      </p:sp>
      <p:sp>
        <p:nvSpPr>
          <p:cNvPr id="193" name="Google Shape;193;p17: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8: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This diagram shows 2 of each kind of chromosome. Human have 46 chromosomes in (almost) every cell in our body. One copy of each chromosome comes from your mom (maternal chromosome), and 1 from your dad (paternal chromosome). Each pair of chromosomes is called a “homologous pair”.  (For more advanced students, note that our “cell” model has 4 chromosomes, so 2n=4 and n=2.)</a:t>
            </a:r>
            <a:endParaRPr/>
          </a:p>
        </p:txBody>
      </p:sp>
      <p:sp>
        <p:nvSpPr>
          <p:cNvPr id="199" name="Google Shape;199;p18: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bddb90c968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bddb90c968_0_0: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 name="Google Shape;61;gbddb90c968_0_0:notes"/>
          <p:cNvSpPr txBox="1">
            <a:spLocks noGrp="1"/>
          </p:cNvSpPr>
          <p:nvPr>
            <p:ph type="sldNum" idx="12"/>
          </p:nvPr>
        </p:nvSpPr>
        <p:spPr>
          <a:xfrm>
            <a:off x="3970338" y="8829675"/>
            <a:ext cx="3038400" cy="4668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9: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(Normal Human Female Karyotype) </a:t>
            </a:r>
            <a:r>
              <a:rPr lang="en-US" sz="1200" b="0" i="0">
                <a:solidFill>
                  <a:schemeClr val="dk1"/>
                </a:solidFill>
                <a:latin typeface="Calibri"/>
                <a:ea typeface="Calibri"/>
                <a:cs typeface="Calibri"/>
                <a:sym typeface="Calibri"/>
              </a:rPr>
              <a:t>Karyotype - chromosomal characteristics of an individual cell, shown as the array of metaphase chromosomes from a photomicrograph of a single cell nucleus. The chromosomes are arranged in pairs in descending order of size and according to the position of the centromere.</a:t>
            </a:r>
            <a:r>
              <a:rPr lang="en-US" sz="1200" b="1" i="0">
                <a:solidFill>
                  <a:schemeClr val="dk1"/>
                </a:solidFill>
                <a:latin typeface="Calibri"/>
                <a:ea typeface="Calibri"/>
                <a:cs typeface="Calibri"/>
                <a:sym typeface="Calibri"/>
              </a:rPr>
              <a:t> </a:t>
            </a:r>
            <a:r>
              <a:rPr lang="en-US" sz="1200" b="0" i="0">
                <a:solidFill>
                  <a:schemeClr val="dk1"/>
                </a:solidFill>
                <a:latin typeface="Calibri"/>
                <a:ea typeface="Calibri"/>
                <a:cs typeface="Calibri"/>
                <a:sym typeface="Calibri"/>
              </a:rPr>
              <a:t> Note: METAPHASE chromosomes means that each chromosome was replicated.</a:t>
            </a:r>
            <a:endParaRPr/>
          </a:p>
        </p:txBody>
      </p:sp>
      <p:sp>
        <p:nvSpPr>
          <p:cNvPr id="205" name="Google Shape;205;p19: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20: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Cell Cycle shows the life cycle of a cell. Briefly explain G1, S, G2 and M phases. Note the “S Phase” where DNA is replicated!  Also, “Metaphase” is the part of cell division where is it halted to take a photograph of the “chromosome replicated”. The purposes of cell division are for growth, tissue repair, and reproduction.</a:t>
            </a:r>
            <a:endParaRPr/>
          </a:p>
        </p:txBody>
      </p:sp>
      <p:sp>
        <p:nvSpPr>
          <p:cNvPr id="211" name="Google Shape;211;p20: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21: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Cell Cycle shows the life cycle of a cell. Briefly explain G1, S, G2 and M phases. Note the “S Phase” where DNA is replicated!  Also, “Metaphase” is the part of cell division where is it halted to take a photograph of the “chromosome replicated”. The purposes of cell division are for growth, tissue repair, and reproduction.</a:t>
            </a:r>
            <a:endParaRPr/>
          </a:p>
        </p:txBody>
      </p:sp>
      <p:sp>
        <p:nvSpPr>
          <p:cNvPr id="219" name="Google Shape;219;p21: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3: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2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8f6c3f3e99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g8f6c3f3e99_0_0: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purpose of mitosis is for growth and tissue repair. Now that the chromosomes have been replicated, it’s time to distribute them into 2 identical daughter cells. Each new daughter cell should have a complete set of DNA and should be identical to the parent cell.  Note that ”mitosis” refers to the division of the nucleus, and “cytokinesis” refers to the division of the cytoplasm where the 2 daughter cells completely separate from each other. The diagram only shows mitosis, but not cytokinesis.</a:t>
            </a:r>
            <a:endParaRPr/>
          </a:p>
        </p:txBody>
      </p:sp>
      <p:sp>
        <p:nvSpPr>
          <p:cNvPr id="362" name="Google Shape;362;g8f6c3f3e99_0_0: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8f6c3f3e99_0_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g8f6c3f3e99_0_7: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Ideas for doing this in class: (I do, we do, you do) students pair up and model the process together then take turns modeling and explaining to partner; timelapse video; Stop Motion video (use app); </a:t>
            </a:r>
            <a:endParaRPr/>
          </a:p>
        </p:txBody>
      </p:sp>
      <p:sp>
        <p:nvSpPr>
          <p:cNvPr id="370" name="Google Shape;370;g8f6c3f3e99_0_7: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8f6c3f3e99_0_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g8f6c3f3e99_0_14: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Note: Student kit does NOT contain kinetochores and microtubules; can use string to model the spindle fibers in student kit</a:t>
            </a:r>
            <a:endParaRPr/>
          </a:p>
        </p:txBody>
      </p:sp>
      <p:sp>
        <p:nvSpPr>
          <p:cNvPr id="378" name="Google Shape;378;g8f6c3f3e99_0_14: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8f6c3f3e99_0_24: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g8f6c3f3e99_0_2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8f6c3f3e99_1_7: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Optional: Real cell undergoing mitosis</a:t>
            </a:r>
            <a:endParaRPr/>
          </a:p>
        </p:txBody>
      </p:sp>
      <p:sp>
        <p:nvSpPr>
          <p:cNvPr id="403" name="Google Shape;403;g8f6c3f3e99_1_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8f6c3f3e99_1_18: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8" name="Google Shape;408;g8f6c3f3e99_1_1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bddb90c968_0_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bddb90c968_0_5: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 name="Google Shape;67;gbddb90c968_0_5:notes"/>
          <p:cNvSpPr txBox="1">
            <a:spLocks noGrp="1"/>
          </p:cNvSpPr>
          <p:nvPr>
            <p:ph type="sldNum" idx="12"/>
          </p:nvPr>
        </p:nvSpPr>
        <p:spPr>
          <a:xfrm>
            <a:off x="3970338" y="8829675"/>
            <a:ext cx="3038400" cy="4668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8f6c3f3e99_0_33: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Discussion questions for students</a:t>
            </a:r>
            <a:endParaRPr/>
          </a:p>
        </p:txBody>
      </p:sp>
      <p:sp>
        <p:nvSpPr>
          <p:cNvPr id="413" name="Google Shape;413;g8f6c3f3e99_0_3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8f6c3f3e99_1_8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g8f6c3f3e99_1_80: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g8f6c3f3e99_1_80: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8f6c3f3e99_0_3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g8f6c3f3e99_0_38: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purpose of meiosis is for sexual reproduction. It is used to make gametes or sex cells – eggs and sperm cells. Meiosis is also called a “reduction division” – WHY? The process of meiosis allows sexually reproducing organisms to increased genetic diversity in several ways. We will come back to this after we model meiosis. Notice that there are 2 divisions: Meiosis I and Meiosis II. Look at the diagram. What similarities and differences do you spot between the 2 divisions?</a:t>
            </a:r>
            <a:endParaRPr/>
          </a:p>
        </p:txBody>
      </p:sp>
      <p:sp>
        <p:nvSpPr>
          <p:cNvPr id="429" name="Google Shape;429;g8f6c3f3e99_0_38: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8f6c3f3e99_0_6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g8f6c3f3e99_0_61: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purpose of meiosis is for sexual reproduction. Start this process by replicating chromosomes (S phase of interphase). Meiosis I begins with Prophase I. Synapsis is when homologous chromosomes come together and form a tetrad (4 sister chromatids together). Then CROSSING OVER occurs.  This is actually a complicated process! (See the teacher’s manual in the full-size kit for more info on how to model this!) There are typically 1-3 crossover events between each pair of homologous chromosomes.  (Show participants how to do this on camera). What do you notice about the chromosomes that is different than what occurs in prophase in mitosis?</a:t>
            </a:r>
            <a:endParaRPr/>
          </a:p>
        </p:txBody>
      </p:sp>
      <p:sp>
        <p:nvSpPr>
          <p:cNvPr id="437" name="Google Shape;437;g8f6c3f3e99_0_61: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90ac851e76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g90ac851e76_0_0: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050">
                <a:solidFill>
                  <a:srgbClr val="121313"/>
                </a:solidFill>
                <a:highlight>
                  <a:srgbClr val="FFFFFF"/>
                </a:highlight>
                <a:latin typeface="Arial"/>
                <a:ea typeface="Arial"/>
                <a:cs typeface="Arial"/>
                <a:sym typeface="Arial"/>
              </a:rPr>
              <a:t>Meiotic crossing over involves the generation of meiotic double-strand breaks (DSBs), which are subsequently repaired either as crossovers or non-crossovers. Meiotic recombination is not only necessary to create new allele combinations that generate genetic diversity, but is also essential in ensuring accurate chromosome segregation at the first meiotic division because the crossover acts as a tether between homologues, which ensures that each homologue will properly align at the metaphase plate and thereby correctly attach to the spindle.</a:t>
            </a:r>
            <a:endParaRPr/>
          </a:p>
          <a:p>
            <a:pPr marL="0" lvl="0" indent="0" algn="l" rtl="0">
              <a:spcBef>
                <a:spcPts val="0"/>
              </a:spcBef>
              <a:spcAft>
                <a:spcPts val="0"/>
              </a:spcAft>
              <a:buNone/>
            </a:pPr>
            <a:endParaRPr/>
          </a:p>
        </p:txBody>
      </p:sp>
      <p:sp>
        <p:nvSpPr>
          <p:cNvPr id="447" name="Google Shape;447;g90ac851e76_0_0: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8f6c3f3e99_0_86: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g8f6c3f3e99_0_8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8f6c3f3e99_0_7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g8f6c3f3e99_0_70: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purpose of meiosis is for sexual reproduction. Start this process by replicating chromosomes (S phase of interphase). Meiosis I begins with Prophase I. Synapsis is when homologous chromosomes come together and form a tetrad (4 sister chromatids together). Then CROSSING OVER occurs.  This is actually a complicated process! (See the teacher’s manual in the full-size kit for more info on how to model this!) There are typically 1-3 crossover events between each pair of homologous chromosomes.  (Show participants how to do this on camera). What do you notice about the chromosomes that is different than what occurs in prophase in mitosis?</a:t>
            </a:r>
            <a:endParaRPr/>
          </a:p>
        </p:txBody>
      </p:sp>
      <p:sp>
        <p:nvSpPr>
          <p:cNvPr id="460" name="Google Shape;460;g8f6c3f3e99_0_70: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8f6c3f3e99_0_9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g8f6c3f3e99_0_90: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Note: Student kit does NOT contain kinetochores and microtubules; can use string to model the spindle fibers in student kit; Ideas for doing this in class: (I do, we do, you do) students pair up and model the process together then take turns modeling and explaining to partner; timelapse video; Stop Motion video (use app); This part of modeling reveals a LOT of student misconceptions!!</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p:txBody>
      </p:sp>
      <p:sp>
        <p:nvSpPr>
          <p:cNvPr id="477" name="Google Shape;477;g8f6c3f3e99_0_90: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9d32a3331d_0_68:notes"/>
          <p:cNvSpPr txBox="1">
            <a:spLocks noGrp="1"/>
          </p:cNvSpPr>
          <p:nvPr>
            <p:ph type="body" idx="1"/>
          </p:nvPr>
        </p:nvSpPr>
        <p:spPr>
          <a:xfrm>
            <a:off x="701025" y="4415775"/>
            <a:ext cx="5608200" cy="4183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Note: Student kit does NOT contain kinetochores and microtubules; can use string to model the spindle fibers in student kit; Ideas for doing this in class: (I do, we do, you do) students pair up and model the process together then take turns modeling and explaining to partner; time-lapse video; Stop Motion video (use app); This part of modeling reveals a LOT of student misconceptions!!</a:t>
            </a:r>
            <a:endParaRPr/>
          </a:p>
        </p:txBody>
      </p:sp>
      <p:sp>
        <p:nvSpPr>
          <p:cNvPr id="484" name="Google Shape;484;g9d32a3331d_0_6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8f6c3f3e99_0_117: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g8f6c3f3e99_0_11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4: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p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8f6c3f3e99_0_121: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Discussion questions for students</a:t>
            </a:r>
            <a:endParaRPr/>
          </a:p>
          <a:p>
            <a:pPr marL="0" lvl="0" indent="0" algn="l" rtl="0">
              <a:spcBef>
                <a:spcPts val="0"/>
              </a:spcBef>
              <a:spcAft>
                <a:spcPts val="0"/>
              </a:spcAft>
              <a:buNone/>
            </a:pPr>
            <a:endParaRPr/>
          </a:p>
        </p:txBody>
      </p:sp>
      <p:sp>
        <p:nvSpPr>
          <p:cNvPr id="545" name="Google Shape;545;g8f6c3f3e99_0_12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8f6c3f3e99_0_12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g8f6c3f3e99_0_126: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Discussion questions for students; Sources of genetic variation: crossing over, independent assortment (Meiosis I); random fertilization</a:t>
            </a:r>
            <a:endParaRPr/>
          </a:p>
          <a:p>
            <a:pPr marL="0" lvl="0" indent="0" algn="l" rtl="0">
              <a:spcBef>
                <a:spcPts val="0"/>
              </a:spcBef>
              <a:spcAft>
                <a:spcPts val="0"/>
              </a:spcAft>
              <a:buNone/>
            </a:pPr>
            <a:endParaRPr/>
          </a:p>
        </p:txBody>
      </p:sp>
      <p:sp>
        <p:nvSpPr>
          <p:cNvPr id="553" name="Google Shape;553;g8f6c3f3e99_0_126: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8f6c3f3e99_1_7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g8f6c3f3e99_1_73: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1" name="Google Shape;561;g8f6c3f3e99_1_73: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8f6c3f3e99_0_173: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g8f6c3f3e99_0_17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8f6c3f3e99_0_177: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g8f6c3f3e99_0_17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8f6c3f3e99_0_182: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Mr. and Mrs. Smith come to see you, a genetic counselor, because they want to start a family.</a:t>
            </a:r>
            <a:endParaRPr/>
          </a:p>
        </p:txBody>
      </p:sp>
      <p:sp>
        <p:nvSpPr>
          <p:cNvPr id="579" name="Google Shape;579;g8f6c3f3e99_0_18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8f6c3f3e99_0_18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g8f6c3f3e99_0_188: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HBB Gene encodes for the beta-globin protein, 2 of the subunits that make up hemoglobin, a protein found in red blood cells. The Hemoglobin protein is made up of 2 alpha and 2 beta-globin subunits. Each globin subunit has a heme-group, which can bind to oxygen. The main job of red blood cells is to carry oxygen throughout the body, so hemoglobin proteins are essential for this task.</a:t>
            </a:r>
            <a:endParaRPr/>
          </a:p>
        </p:txBody>
      </p:sp>
      <p:sp>
        <p:nvSpPr>
          <p:cNvPr id="588" name="Google Shape;588;g8f6c3f3e99_0_188: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8f6c3f3e99_0_19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g8f6c3f3e99_0_197: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HBB gene is located on human chromosome 11.</a:t>
            </a:r>
            <a:endParaRPr/>
          </a:p>
        </p:txBody>
      </p:sp>
      <p:sp>
        <p:nvSpPr>
          <p:cNvPr id="598" name="Google Shape;598;g8f6c3f3e99_0_197: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8f6c3f3e99_0_20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5" name="Google Shape;605;g8f6c3f3e99_0_204: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a:solidFill>
                  <a:schemeClr val="dk1"/>
                </a:solidFill>
                <a:latin typeface="Calibri"/>
                <a:ea typeface="Calibri"/>
                <a:cs typeface="Calibri"/>
                <a:sym typeface="Calibri"/>
              </a:rPr>
              <a:t>HBB protein is produced by the gene HBB which is located in the multigene locus of </a:t>
            </a:r>
            <a:r>
              <a:rPr lang="en-US" sz="1200" b="1" i="0">
                <a:solidFill>
                  <a:schemeClr val="dk1"/>
                </a:solidFill>
                <a:latin typeface="Calibri"/>
                <a:ea typeface="Calibri"/>
                <a:cs typeface="Calibri"/>
                <a:sym typeface="Calibri"/>
              </a:rPr>
              <a:t>β-globin</a:t>
            </a:r>
            <a:r>
              <a:rPr lang="en-US" sz="1200" b="0" i="0">
                <a:solidFill>
                  <a:schemeClr val="dk1"/>
                </a:solidFill>
                <a:latin typeface="Calibri"/>
                <a:ea typeface="Calibri"/>
                <a:cs typeface="Calibri"/>
                <a:sym typeface="Calibri"/>
              </a:rPr>
              <a:t> locus on chromosome 11, specifically on the short arm position 15.</a:t>
            </a:r>
            <a:r>
              <a:rPr lang="en-US"/>
              <a:t>5</a:t>
            </a:r>
            <a:r>
              <a:rPr lang="en-US" sz="1200" b="0" i="0">
                <a:solidFill>
                  <a:schemeClr val="dk1"/>
                </a:solidFill>
                <a:latin typeface="Calibri"/>
                <a:ea typeface="Calibri"/>
                <a:cs typeface="Calibri"/>
                <a:sym typeface="Calibri"/>
              </a:rPr>
              <a:t>.</a:t>
            </a:r>
            <a:endParaRPr/>
          </a:p>
        </p:txBody>
      </p:sp>
      <p:sp>
        <p:nvSpPr>
          <p:cNvPr id="606" name="Google Shape;606;g8f6c3f3e99_0_204: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8f6c3f3e99_0_2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g8f6c3f3e99_0_212: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Single base pair substitution of T--&gt;A (in bottom strand) Position 5248232 SNP ID rs334. T/A. Glu7Val. Missense. Most common mutation of HBB gene.</a:t>
            </a:r>
            <a:endParaRPr/>
          </a:p>
        </p:txBody>
      </p:sp>
      <p:sp>
        <p:nvSpPr>
          <p:cNvPr id="615" name="Google Shape;615;g8f6c3f3e99_0_212: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8f6c3f3e99_0_22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g8f6c3f3e99_0_220: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Single base pair substitution of T🡪A (in bottom strand) Position 5248232 SNP ID rs334. T/A. Glu7Val. Missense. Most common mutation of HBB gene.  Glutamic Acid (hydrophilic side chain) to Valine (hydrophobic side chain).</a:t>
            </a:r>
            <a:endParaRPr/>
          </a:p>
          <a:p>
            <a:pPr marL="0" lvl="0" indent="0" algn="l" rtl="0">
              <a:spcBef>
                <a:spcPts val="0"/>
              </a:spcBef>
              <a:spcAft>
                <a:spcPts val="0"/>
              </a:spcAft>
              <a:buNone/>
            </a:pPr>
            <a:endParaRPr/>
          </a:p>
        </p:txBody>
      </p:sp>
      <p:sp>
        <p:nvSpPr>
          <p:cNvPr id="624" name="Google Shape;624;g8f6c3f3e99_0_220: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8f6c3f3e99_0_22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5" name="Google Shape;635;g8f6c3f3e99_0_227: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Ask: What differences do you spot between the structure of normal hemoglobin and the abnormal hemoglobin? Answer: The structures are VERY SIMILAR. The only difference is the Glu to Val substitution that creates a hydrophobic pocket (changing the quaternary structure) and the bonding between subunits. This makes the HbS more “sticky” so that subunits clump together in a linear fashion (as shown in the right diagram)</a:t>
            </a:r>
            <a:endParaRPr/>
          </a:p>
        </p:txBody>
      </p:sp>
      <p:sp>
        <p:nvSpPr>
          <p:cNvPr id="636" name="Google Shape;636;g8f6c3f3e99_0_227: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8f6c3f3e99_0_23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g8f6c3f3e99_0_236: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Directions: Model these nucleotides. The normal version of the beta-globin protein leads to hemoglobin-A. The abnormal version leads to hemoglobin-S.</a:t>
            </a:r>
            <a:endParaRPr/>
          </a:p>
        </p:txBody>
      </p:sp>
      <p:sp>
        <p:nvSpPr>
          <p:cNvPr id="649" name="Google Shape;649;g8f6c3f3e99_0_236: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8f6c3f3e99_0_24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8" name="Google Shape;658;g8f6c3f3e99_0_245: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Note that each person has 2 copies of each chromosome, or 2 copies of each gene. A person could inherit 2 copies of HA, 2 copies of HS or 1 copy of each.</a:t>
            </a:r>
            <a:endParaRPr/>
          </a:p>
        </p:txBody>
      </p:sp>
      <p:sp>
        <p:nvSpPr>
          <p:cNvPr id="659" name="Google Shape;659;g8f6c3f3e99_0_245: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8f6c3f3e99_0_27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0" name="Google Shape;670;g8f6c3f3e99_0_271: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Note that each person has 2 copies of each chromosome, or 2 copies of each gene. A person could inherit 2 copies of HA, 2 copies of HS or 1 copy of each.  The genotypes can be written in shorthand as shown.</a:t>
            </a:r>
            <a:endParaRPr/>
          </a:p>
          <a:p>
            <a:pPr marL="0" lvl="0" indent="0" algn="l" rtl="0">
              <a:spcBef>
                <a:spcPts val="0"/>
              </a:spcBef>
              <a:spcAft>
                <a:spcPts val="0"/>
              </a:spcAft>
              <a:buNone/>
            </a:pPr>
            <a:endParaRPr/>
          </a:p>
        </p:txBody>
      </p:sp>
      <p:sp>
        <p:nvSpPr>
          <p:cNvPr id="671" name="Google Shape;671;g8f6c3f3e99_0_271: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8f6c3f3e99_0_290: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Questions to ask your students</a:t>
            </a:r>
            <a:endParaRPr/>
          </a:p>
        </p:txBody>
      </p:sp>
      <p:sp>
        <p:nvSpPr>
          <p:cNvPr id="690" name="Google Shape;690;g8f6c3f3e99_0_29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8f6c3f3e99_0_303: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4" name="Google Shape;704;g8f6c3f3e99_0_30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8f6c3f3e99_0_320: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3" name="Google Shape;723;g8f6c3f3e99_0_32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a0a0c39ef4_0_1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9" name="Google Shape;729;ga0a0c39ef4_0_14: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Mr. and Mrs. Smith are a lovely young couple who are ready to start a family. But they are concerned.  While neither of them have ever shown any symptoms of sickle cell disease, there IS a history of SCD in both of their families. Just to be cautious, they want to know what are the chances their future children might have sickle cell anemia. They come to you for genetic counseling.</a:t>
            </a:r>
            <a:endParaRPr/>
          </a:p>
        </p:txBody>
      </p:sp>
      <p:sp>
        <p:nvSpPr>
          <p:cNvPr id="730" name="Google Shape;730;ga0a0c39ef4_0_14: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a0a0c39ef4_0_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7" name="Google Shape;737;ga0a0c39ef4_0_5: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You take blood samples from the couple for analysis. Mr. Smith is a carrier for SCD. His cells contain 1 copy of the normal HBB gene and 1 copy of the mutated HBB gene. Mrs. Smith is also a carrier for SCD. While neither individual has sickle cell disease, they both carry the sickle hemoglobin gene, so they have the sickle cell TRAIT. </a:t>
            </a:r>
            <a:endParaRPr/>
          </a:p>
          <a:p>
            <a:pPr marL="0" lvl="0" indent="0" algn="l" rtl="0">
              <a:spcBef>
                <a:spcPts val="0"/>
              </a:spcBef>
              <a:spcAft>
                <a:spcPts val="0"/>
              </a:spcAft>
              <a:buNone/>
            </a:pPr>
            <a:endParaRPr/>
          </a:p>
        </p:txBody>
      </p:sp>
      <p:sp>
        <p:nvSpPr>
          <p:cNvPr id="738" name="Google Shape;738;ga0a0c39ef4_0_5: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6: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6:notes"/>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8f6c3f3e99_0_34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5" name="Google Shape;755;g8f6c3f3e99_0_347: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Is this what you modeled?</a:t>
            </a:r>
            <a:endParaRPr/>
          </a:p>
        </p:txBody>
      </p:sp>
      <p:sp>
        <p:nvSpPr>
          <p:cNvPr id="756" name="Google Shape;756;g8f6c3f3e99_0_347: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9ed2f7c186_1_111: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(Need animation of Punnett Square use)</a:t>
            </a:r>
            <a:endParaRPr/>
          </a:p>
        </p:txBody>
      </p:sp>
      <p:sp>
        <p:nvSpPr>
          <p:cNvPr id="765" name="Google Shape;765;g9ed2f7c186_1_11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9ed2f7c186_1_0: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4" name="Google Shape;784;g9ed2f7c186_1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8f6c3f3e99_0_362: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5" name="Google Shape;815;g8f6c3f3e99_0_36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a0a0c39ef4_1_2: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25% chance each child born will inherit SCD; 50% sickle cell trait, 25% normal (not affected)</a:t>
            </a:r>
            <a:endParaRPr/>
          </a:p>
        </p:txBody>
      </p:sp>
      <p:sp>
        <p:nvSpPr>
          <p:cNvPr id="834" name="Google Shape;834;ga0a0c39ef4_1_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8f6c3f3e99_0_386: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0" name="Google Shape;840;g8f6c3f3e99_0_38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8f6c3f3e99_0_397: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8" name="Google Shape;848;g8f6c3f3e99_0_39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a1d6f2d670_0_35: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From genome.gov: G</a:t>
            </a:r>
            <a:r>
              <a:rPr lang="en-US">
                <a:highlight>
                  <a:srgbClr val="FEFEFE"/>
                </a:highlight>
              </a:rPr>
              <a:t>enetic counseling as a process. It's a process of understanding the genetic contribution to disease. It's a process of understanding ways to avoid risks or minimize risks to affected individuals. But importantly, it's also a process in which people can talk about their feelings of loss, and disappointment and heartbreak and be given opportunities to make good, informed decisions and to improve their health outcomes.</a:t>
            </a:r>
            <a:endParaRPr/>
          </a:p>
          <a:p>
            <a:pPr marL="0" lvl="0" indent="0" algn="l" rtl="0">
              <a:spcBef>
                <a:spcPts val="0"/>
              </a:spcBef>
              <a:spcAft>
                <a:spcPts val="0"/>
              </a:spcAft>
              <a:buNone/>
            </a:pPr>
            <a:endParaRPr/>
          </a:p>
        </p:txBody>
      </p:sp>
      <p:sp>
        <p:nvSpPr>
          <p:cNvPr id="853" name="Google Shape;853;ga1d6f2d670_0_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8f6c3f3e99_0_401: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8" name="Google Shape;858;g8f6c3f3e99_0_40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8f6c3f3e99_0_413: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4" name="Google Shape;864;g8f6c3f3e99_0_4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5: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gbddb90c968_1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2" name="Google Shape;872;gbddb90c968_1_0:notes"/>
          <p:cNvSpPr txBox="1">
            <a:spLocks noGrp="1"/>
          </p:cNvSpPr>
          <p:nvPr>
            <p:ph type="body" idx="1"/>
          </p:nvPr>
        </p:nvSpPr>
        <p:spPr>
          <a:xfrm>
            <a:off x="701675" y="4473575"/>
            <a:ext cx="5607000" cy="366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3" name="Google Shape;873;gbddb90c968_1_0:notes"/>
          <p:cNvSpPr txBox="1">
            <a:spLocks noGrp="1"/>
          </p:cNvSpPr>
          <p:nvPr>
            <p:ph type="sldNum" idx="12"/>
          </p:nvPr>
        </p:nvSpPr>
        <p:spPr>
          <a:xfrm>
            <a:off x="3970338" y="8829675"/>
            <a:ext cx="3038400" cy="4668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Introduce Tim -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Tim Herman is the founder and Director of the MSOE Center for </a:t>
            </a:r>
            <a:r>
              <a:rPr lang="en-US" sz="1800" err="1">
                <a:effectLst/>
                <a:latin typeface="Calibri" panose="020F0502020204030204" pitchFamily="34" charset="0"/>
                <a:ea typeface="Calibri" panose="020F0502020204030204" pitchFamily="34" charset="0"/>
                <a:cs typeface="Arial" panose="020B0604020202020204" pitchFamily="34" charset="0"/>
              </a:rPr>
              <a:t>BioMolecular</a:t>
            </a:r>
            <a:r>
              <a:rPr lang="en-US" sz="1800">
                <a:effectLst/>
                <a:latin typeface="Calibri" panose="020F0502020204030204" pitchFamily="34" charset="0"/>
                <a:ea typeface="Calibri" panose="020F0502020204030204" pitchFamily="34" charset="0"/>
                <a:cs typeface="Arial" panose="020B0604020202020204" pitchFamily="34" charset="0"/>
              </a:rPr>
              <a:t> Modeling and the founding partner of 3D Molecular Designs.  In addition to grant writing, model development, and digging into recently published research papers, he enjoys spending time with his 4 grandchildren.  Tim &amp; Diane had the water molecules out this last weekend with the grandkids and were modeling ice!  I’m looking forward to when he starts telling them this Aquaporin story.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And here is Tim - </a:t>
            </a:r>
          </a:p>
          <a:p>
            <a:endParaRPr lang="en-US"/>
          </a:p>
        </p:txBody>
      </p:sp>
      <p:sp>
        <p:nvSpPr>
          <p:cNvPr id="4" name="Slide Number Placeholder 3"/>
          <p:cNvSpPr>
            <a:spLocks noGrp="1"/>
          </p:cNvSpPr>
          <p:nvPr>
            <p:ph type="sldNum" sz="quarter" idx="5"/>
          </p:nvPr>
        </p:nvSpPr>
        <p:spPr/>
        <p:txBody>
          <a:bodyPr/>
          <a:lstStyle/>
          <a:p>
            <a:fld id="{199958F6-399B-45B2-A422-817322D7B5F1}" type="slidenum">
              <a:rPr lang="en-US" smtClean="0"/>
              <a:t>72</a:t>
            </a:fld>
            <a:endParaRPr lang="en-US"/>
          </a:p>
        </p:txBody>
      </p:sp>
    </p:spTree>
    <p:extLst>
      <p:ext uri="{BB962C8B-B14F-4D97-AF65-F5344CB8AC3E}">
        <p14:creationId xmlns:p14="http://schemas.microsoft.com/office/powerpoint/2010/main" val="35920472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96DEBD-C042-4C5F-BB5C-C89D1BD6E4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53929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8f6c3f3e99_1_3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8f6c3f3e99_1_33:notes"/>
          <p:cNvSpPr txBox="1">
            <a:spLocks noGrp="1"/>
          </p:cNvSpPr>
          <p:nvPr>
            <p:ph type="body" idx="1"/>
          </p:nvPr>
        </p:nvSpPr>
        <p:spPr>
          <a:xfrm>
            <a:off x="701675" y="4473575"/>
            <a:ext cx="5607000" cy="366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Why Models?  One important practice of science is to be able to develop and use models. You can help student develop their critical thinking skills when you ask them to evaluate models – What about this model is useful?  What things about this model is wrong?  Plus, it allows students to engage on hands-on, minds-on learning.  They love it!  We do a lot of modeling in my classroom.  I use many 3D Molecular Design kits, but also playdoh, pipecleaners, and table markers to model biological processes.</a:t>
            </a:r>
            <a:endParaRPr/>
          </a:p>
        </p:txBody>
      </p:sp>
      <p:sp>
        <p:nvSpPr>
          <p:cNvPr id="100" name="Google Shape;100;g8f6c3f3e99_1_33:notes"/>
          <p:cNvSpPr txBox="1">
            <a:spLocks noGrp="1"/>
          </p:cNvSpPr>
          <p:nvPr>
            <p:ph type="sldNum" idx="12"/>
          </p:nvPr>
        </p:nvSpPr>
        <p:spPr>
          <a:xfrm>
            <a:off x="3970338" y="8829675"/>
            <a:ext cx="3038400" cy="4668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txBox="1">
            <a:spLocks noGrp="1"/>
          </p:cNvSpPr>
          <p:nvPr>
            <p:ph type="body" idx="1"/>
          </p:nvPr>
        </p:nvSpPr>
        <p:spPr>
          <a:xfrm>
            <a:off x="701675" y="4473575"/>
            <a:ext cx="5607050" cy="36607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dk1"/>
        </a:solidFill>
        <a:effectLst/>
      </p:bgPr>
    </p:bg>
    <p:spTree>
      <p:nvGrpSpPr>
        <p:cNvPr id="1"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3"/>
        <p:cNvGrpSpPr/>
        <p:nvPr/>
      </p:nvGrpSpPr>
      <p:grpSpPr>
        <a:xfrm>
          <a:off x="0" y="0"/>
          <a:ext cx="0" cy="0"/>
          <a:chOff x="0" y="0"/>
          <a:chExt cx="0" cy="0"/>
        </a:xfrm>
      </p:grpSpPr>
      <p:sp>
        <p:nvSpPr>
          <p:cNvPr id="44" name="Google Shape;4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6"/>
        <p:cNvGrpSpPr/>
        <p:nvPr/>
      </p:nvGrpSpPr>
      <p:grpSpPr>
        <a:xfrm>
          <a:off x="0" y="0"/>
          <a:ext cx="0" cy="0"/>
          <a:chOff x="0" y="0"/>
          <a:chExt cx="0" cy="0"/>
        </a:xfrm>
      </p:grpSpPr>
      <p:sp>
        <p:nvSpPr>
          <p:cNvPr id="47" name="Google Shape;47;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8DE7-2E0C-44D1-9F04-0702CA5687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D93686-46C0-4F44-A0F0-E645DEB53FCE}"/>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6278C-0F1F-427C-B6A6-B7274004D718}"/>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70B19D12-C1FC-43EC-AC84-C3054B7DB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2BDDDC-DDCA-4880-A801-370CA94996BE}"/>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165345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E3ED-698E-4AB6-B9B5-F5AB2101D5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939821-4911-4D40-9213-304F3C704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754E26-AD83-4013-A765-D525F27EC94C}"/>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06829AAB-6A40-46C3-8DA4-F3827B8A3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1B7673-E186-430F-9A21-6B8C09A1C3B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2177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8A552-0322-4CF2-93DA-933E243D4CC6}"/>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1CAFA4-D08B-4AE2-ABC7-3EC5421E4CF0}"/>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ADA87E-4D76-41EC-A548-1AD2F8DE967A}"/>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9EC6D651-1C13-463B-A3DA-094D7A677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35FA88-B05C-4DD4-A7CD-E4B79B6F3791}"/>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4050772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779E-C4CF-4C44-BF82-34297CACCE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10FB8-889E-4D6D-910B-04F2D1A88B69}"/>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4AFAB7-4BD8-4F49-AF8A-8A27E7810792}"/>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B2356-0902-420F-BF19-A4FF62F7E76B}"/>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6" name="Footer Placeholder 5">
            <a:extLst>
              <a:ext uri="{FF2B5EF4-FFF2-40B4-BE49-F238E27FC236}">
                <a16:creationId xmlns:a16="http://schemas.microsoft.com/office/drawing/2014/main" id="{94336C01-8AE4-4352-B679-FD1353145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7B77F-78E9-45DD-9BB1-2033CC55584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504611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29CF1-EB6C-432D-AF2A-5FB814AB4E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A6A436-3C29-4B4E-8D0B-055B31A3B1A3}"/>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62413-B2E8-49C5-B5D5-0BD1A2ACC528}"/>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C493DB-552D-4228-A6FA-EF3F7751DB88}"/>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C19ED-6299-432B-975F-DBD14C42016B}"/>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1793D6-B0DD-4918-848C-A75F34B7E05B}"/>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8" name="Footer Placeholder 7">
            <a:extLst>
              <a:ext uri="{FF2B5EF4-FFF2-40B4-BE49-F238E27FC236}">
                <a16:creationId xmlns:a16="http://schemas.microsoft.com/office/drawing/2014/main" id="{E9EDB1F1-1D68-46D6-8C18-E174B7CEDB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FE9590-13FE-4972-A4A1-F33B2C4F2C37}"/>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499111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F57D-EF68-4E37-AFE7-EF03A89F32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381084-EFA9-48D7-A79B-6526C5A5874C}"/>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4" name="Footer Placeholder 3">
            <a:extLst>
              <a:ext uri="{FF2B5EF4-FFF2-40B4-BE49-F238E27FC236}">
                <a16:creationId xmlns:a16="http://schemas.microsoft.com/office/drawing/2014/main" id="{BA64CD1D-29CE-4D40-8EAF-8EF2F5F52C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5E08E6A-1EAD-4608-80CB-96B178ABFA75}"/>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391322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6E7E1-1780-4A79-8EED-42998F474D41}"/>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3" name="Footer Placeholder 2">
            <a:extLst>
              <a:ext uri="{FF2B5EF4-FFF2-40B4-BE49-F238E27FC236}">
                <a16:creationId xmlns:a16="http://schemas.microsoft.com/office/drawing/2014/main" id="{CAEEEC3A-5779-4CDE-9D62-D6E777D5BB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25D082-3902-4670-B68E-B1D30A1A7673}"/>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692494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62B0-E7F9-43CF-BDFF-2F89EB35A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1CD44B-E919-439F-AECC-7ED3F26B2ED0}"/>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4F8E5C-B4E8-4F16-B371-84F4147A3DD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429433-5FFB-4C0E-AF24-AD523515E758}"/>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6" name="Footer Placeholder 5">
            <a:extLst>
              <a:ext uri="{FF2B5EF4-FFF2-40B4-BE49-F238E27FC236}">
                <a16:creationId xmlns:a16="http://schemas.microsoft.com/office/drawing/2014/main" id="{39494EEA-6A2E-438A-BC63-3D8128DFEB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DD8456-0CE3-49EB-9F51-D0A3A7DDDCE6}"/>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156907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subTitle" idx="1"/>
          </p:nvPr>
        </p:nvSpPr>
        <p:spPr>
          <a:xfrm>
            <a:off x="1524000" y="3602038"/>
            <a:ext cx="9144000" cy="1655762"/>
          </a:xfrm>
          <a:prstGeom prst="rect">
            <a:avLst/>
          </a:prstGeom>
          <a:solidFill>
            <a:schemeClr val="dk1"/>
          </a:solid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lt1"/>
              </a:buClr>
              <a:buSzPts val="3600"/>
              <a:buNone/>
              <a:defRPr sz="3600">
                <a:solidFill>
                  <a:schemeClr val="lt1"/>
                </a:solidFill>
              </a:defRPr>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B731-A5A1-4FEE-9E36-5FAECF4804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EDD06F-8293-4715-975A-560B742F1045}"/>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E34984C-531E-4364-8835-568AD26AF512}"/>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0D4382-1AF8-4E3D-BB88-35A442E0140D}"/>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6" name="Footer Placeholder 5">
            <a:extLst>
              <a:ext uri="{FF2B5EF4-FFF2-40B4-BE49-F238E27FC236}">
                <a16:creationId xmlns:a16="http://schemas.microsoft.com/office/drawing/2014/main" id="{0791E415-93E7-4304-A651-262DD08A21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27A7F4-439C-406A-8509-B75EC65AD53B}"/>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827684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985DC-D788-4124-B7D5-EC7A36FE81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590116-0847-49BC-9CB4-C0B214407E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7507D2-3C53-4758-945B-94B8F5DC6040}"/>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0F0F1388-DB6E-4671-8511-81DEB504F8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46EDDB-757D-462A-A11C-B063767D20BC}"/>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062915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77AF96-4776-467F-879A-25A5F480A9DA}"/>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F3ABA4-DF8D-4757-B3B7-7335737CDDC3}"/>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AF78D4-1885-46CF-B007-7E381E8A5787}"/>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C452449A-6B78-4736-AB27-EB86DA2623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79E069-F0C6-4F15-850F-1D505D2C9D38}"/>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4507396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E36636D-D922-432D-A958-524484B5923D}" type="datetimeFigureOut">
              <a:rPr lang="en-US" dirty="0"/>
              <a:pPr/>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15235779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36636D-D922-432D-A958-524484B5923D}" type="datetimeFigureOut">
              <a:rPr lang="en-US" dirty="0"/>
              <a:pPr/>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1247999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dirty="0"/>
              <a:pPr/>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8311679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36636D-D922-432D-A958-524484B5923D}" type="datetimeFigureOut">
              <a:rPr lang="en-US" dirty="0"/>
              <a:pPr/>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3394585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36636D-D922-432D-A958-524484B5923D}" type="datetimeFigureOut">
              <a:rPr lang="en-US" dirty="0"/>
              <a:pPr/>
              <a:t>4/29/2021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5196464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36636D-D922-432D-A958-524484B5923D}" type="datetimeFigureOut">
              <a:rPr lang="en-US" dirty="0"/>
              <a:pPr/>
              <a:t>4/29/2021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11036459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dirty="0"/>
              <a:pPr/>
              <a:t>4/29/2021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3219521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1"/>
        </a:solidFill>
        <a:effectLst/>
      </p:bgPr>
    </p:bg>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60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dirty="0"/>
              <a:pPr/>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24155616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dirty="0"/>
              <a:pPr/>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31241590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34064907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23955418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41394322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31251434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39263683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4/29/2021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spTree>
    <p:extLst>
      <p:ext uri="{BB962C8B-B14F-4D97-AF65-F5344CB8AC3E}">
        <p14:creationId xmlns:p14="http://schemas.microsoft.com/office/powerpoint/2010/main" val="1210604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36636D-D922-432D-A958-524484B5923D}" type="datetimeFigureOut">
              <a:rPr lang="en-US" dirty="0"/>
              <a:pPr/>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18866434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36636D-D922-432D-A958-524484B5923D}" type="datetimeFigureOut">
              <a:rPr lang="en-US" dirty="0"/>
              <a:pPr/>
              <a:t>4/29/2021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dirty="0"/>
              <a:pPr/>
              <a:t>‹#›</a:t>
            </a:fld>
            <a:endParaRPr lang="en-US"/>
          </a:p>
        </p:txBody>
      </p:sp>
    </p:spTree>
    <p:extLst>
      <p:ext uri="{BB962C8B-B14F-4D97-AF65-F5344CB8AC3E}">
        <p14:creationId xmlns:p14="http://schemas.microsoft.com/office/powerpoint/2010/main" val="3770744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dk1"/>
        </a:solidFill>
        <a:effectLst/>
      </p:bgPr>
    </p:bg>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60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508000" algn="l">
              <a:lnSpc>
                <a:spcPct val="90000"/>
              </a:lnSpc>
              <a:spcBef>
                <a:spcPts val="1000"/>
              </a:spcBef>
              <a:spcAft>
                <a:spcPts val="0"/>
              </a:spcAft>
              <a:buClr>
                <a:schemeClr val="lt1"/>
              </a:buClr>
              <a:buSzPts val="4400"/>
              <a:buChar char="•"/>
              <a:defRPr>
                <a:solidFill>
                  <a:schemeClr val="lt1"/>
                </a:solidFill>
              </a:defRPr>
            </a:lvl1pPr>
            <a:lvl2pPr marL="914400" lvl="1" indent="-469900" algn="l">
              <a:lnSpc>
                <a:spcPct val="90000"/>
              </a:lnSpc>
              <a:spcBef>
                <a:spcPts val="500"/>
              </a:spcBef>
              <a:spcAft>
                <a:spcPts val="0"/>
              </a:spcAft>
              <a:buClr>
                <a:schemeClr val="lt1"/>
              </a:buClr>
              <a:buSzPts val="3800"/>
              <a:buChar char="•"/>
              <a:defRPr>
                <a:solidFill>
                  <a:schemeClr val="lt1"/>
                </a:solidFill>
              </a:defRPr>
            </a:lvl2pPr>
            <a:lvl3pPr marL="1371600" lvl="2" indent="-431800" algn="l">
              <a:lnSpc>
                <a:spcPct val="90000"/>
              </a:lnSpc>
              <a:spcBef>
                <a:spcPts val="500"/>
              </a:spcBef>
              <a:spcAft>
                <a:spcPts val="0"/>
              </a:spcAft>
              <a:buClr>
                <a:schemeClr val="lt1"/>
              </a:buClr>
              <a:buSzPts val="3200"/>
              <a:buChar char="•"/>
              <a:defRPr>
                <a:solidFill>
                  <a:schemeClr val="lt1"/>
                </a:solidFill>
              </a:defRPr>
            </a:lvl3pPr>
            <a:lvl4pPr marL="1828800" lvl="3" indent="-406400" algn="l">
              <a:lnSpc>
                <a:spcPct val="90000"/>
              </a:lnSpc>
              <a:spcBef>
                <a:spcPts val="500"/>
              </a:spcBef>
              <a:spcAft>
                <a:spcPts val="0"/>
              </a:spcAft>
              <a:buClr>
                <a:schemeClr val="lt1"/>
              </a:buClr>
              <a:buSzPts val="2800"/>
              <a:buChar char="•"/>
              <a:defRPr>
                <a:solidFill>
                  <a:schemeClr val="lt1"/>
                </a:solidFill>
              </a:defRPr>
            </a:lvl4pPr>
            <a:lvl5pPr marL="2286000" lvl="4" indent="-381000" algn="l">
              <a:lnSpc>
                <a:spcPct val="90000"/>
              </a:lnSpc>
              <a:spcBef>
                <a:spcPts val="500"/>
              </a:spcBef>
              <a:spcAft>
                <a:spcPts val="0"/>
              </a:spcAft>
              <a:buClr>
                <a:schemeClr val="lt1"/>
              </a:buClr>
              <a:buSzPts val="2400"/>
              <a:buChar char="•"/>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8DE7-2E0C-44D1-9F04-0702CA5687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D93686-46C0-4F44-A0F0-E645DEB53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C56278C-0F1F-427C-B6A6-B7274004D718}"/>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70B19D12-C1FC-43EC-AC84-C3054B7DBA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2BDDDC-DDCA-4880-A801-370CA94996BE}"/>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8866640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E3ED-698E-4AB6-B9B5-F5AB2101D5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939821-4911-4D40-9213-304F3C7042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754E26-AD83-4013-A765-D525F27EC94C}"/>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06829AAB-6A40-46C3-8DA4-F3827B8A3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1B7673-E186-430F-9A21-6B8C09A1C3B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0586534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8A552-0322-4CF2-93DA-933E243D4C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1CAFA4-D08B-4AE2-ABC7-3EC5421E4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ADA87E-4D76-41EC-A548-1AD2F8DE967A}"/>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9EC6D651-1C13-463B-A3DA-094D7A677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35FA88-B05C-4DD4-A7CD-E4B79B6F3791}"/>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0258549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F779E-C4CF-4C44-BF82-34297CACCE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410FB8-889E-4D6D-910B-04F2D1A88B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4AFAB7-4BD8-4F49-AF8A-8A27E78107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B2356-0902-420F-BF19-A4FF62F7E76B}"/>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6" name="Footer Placeholder 5">
            <a:extLst>
              <a:ext uri="{FF2B5EF4-FFF2-40B4-BE49-F238E27FC236}">
                <a16:creationId xmlns:a16="http://schemas.microsoft.com/office/drawing/2014/main" id="{94336C01-8AE4-4352-B679-FD13531450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C7B77F-78E9-45DD-9BB1-2033CC555840}"/>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997258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29CF1-EB6C-432D-AF2A-5FB814AB4E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A6A436-3C29-4B4E-8D0B-055B31A3B1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F62413-B2E8-49C5-B5D5-0BD1A2ACC5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C493DB-552D-4228-A6FA-EF3F7751DB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C19ED-6299-432B-975F-DBD14C4201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1793D6-B0DD-4918-848C-A75F34B7E05B}"/>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8" name="Footer Placeholder 7">
            <a:extLst>
              <a:ext uri="{FF2B5EF4-FFF2-40B4-BE49-F238E27FC236}">
                <a16:creationId xmlns:a16="http://schemas.microsoft.com/office/drawing/2014/main" id="{E9EDB1F1-1D68-46D6-8C18-E174B7CEDB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FE9590-13FE-4972-A4A1-F33B2C4F2C37}"/>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7341408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4F57D-EF68-4E37-AFE7-EF03A89F32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381084-EFA9-48D7-A79B-6526C5A5874C}"/>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4" name="Footer Placeholder 3">
            <a:extLst>
              <a:ext uri="{FF2B5EF4-FFF2-40B4-BE49-F238E27FC236}">
                <a16:creationId xmlns:a16="http://schemas.microsoft.com/office/drawing/2014/main" id="{BA64CD1D-29CE-4D40-8EAF-8EF2F5F52C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5E08E6A-1EAD-4608-80CB-96B178ABFA75}"/>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18094613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36E7E1-1780-4A79-8EED-42998F474D41}"/>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3" name="Footer Placeholder 2">
            <a:extLst>
              <a:ext uri="{FF2B5EF4-FFF2-40B4-BE49-F238E27FC236}">
                <a16:creationId xmlns:a16="http://schemas.microsoft.com/office/drawing/2014/main" id="{CAEEEC3A-5779-4CDE-9D62-D6E777D5BBF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25D082-3902-4670-B68E-B1D30A1A7673}"/>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4145383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62B0-E7F9-43CF-BDFF-2F89EB35A3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1CD44B-E919-439F-AECC-7ED3F26B2E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4F8E5C-B4E8-4F16-B371-84F4147A3D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429433-5FFB-4C0E-AF24-AD523515E758}"/>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6" name="Footer Placeholder 5">
            <a:extLst>
              <a:ext uri="{FF2B5EF4-FFF2-40B4-BE49-F238E27FC236}">
                <a16:creationId xmlns:a16="http://schemas.microsoft.com/office/drawing/2014/main" id="{39494EEA-6A2E-438A-BC63-3D8128DFEB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DD8456-0CE3-49EB-9F51-D0A3A7DDDCE6}"/>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9232850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B731-A5A1-4FEE-9E36-5FAECF4804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EDD06F-8293-4715-975A-560B742F10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E34984C-531E-4364-8835-568AD26AF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0D4382-1AF8-4E3D-BB88-35A442E0140D}"/>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6" name="Footer Placeholder 5">
            <a:extLst>
              <a:ext uri="{FF2B5EF4-FFF2-40B4-BE49-F238E27FC236}">
                <a16:creationId xmlns:a16="http://schemas.microsoft.com/office/drawing/2014/main" id="{0791E415-93E7-4304-A651-262DD08A21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27A7F4-439C-406A-8509-B75EC65AD53B}"/>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4873357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985DC-D788-4124-B7D5-EC7A36FE81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590116-0847-49BC-9CB4-C0B214407E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7507D2-3C53-4758-945B-94B8F5DC6040}"/>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0F0F1388-DB6E-4671-8511-81DEB504F8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46EDDB-757D-462A-A11C-B063767D20BC}"/>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305848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3200"/>
              <a:buNone/>
              <a:defRPr sz="32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77AF96-4776-467F-879A-25A5F480A9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F3ABA4-DF8D-4757-B3B7-7335737CDD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AF78D4-1885-46CF-B007-7E381E8A5787}"/>
              </a:ext>
            </a:extLst>
          </p:cNvPr>
          <p:cNvSpPr>
            <a:spLocks noGrp="1"/>
          </p:cNvSpPr>
          <p:nvPr>
            <p:ph type="dt" sz="half" idx="10"/>
          </p:nvPr>
        </p:nvSpPr>
        <p:spPr/>
        <p:txBody>
          <a:body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C452449A-6B78-4736-AB27-EB86DA2623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79E069-F0C6-4F15-850F-1D505D2C9D38}"/>
              </a:ext>
            </a:extLst>
          </p:cNvPr>
          <p:cNvSpPr>
            <a:spLocks noGrp="1"/>
          </p:cNvSpPr>
          <p:nvPr>
            <p:ph type="sldNum" sz="quarter" idx="12"/>
          </p:nvPr>
        </p:nvSpPr>
        <p:spPr/>
        <p:txBody>
          <a:bodyPr/>
          <a:lstStyle/>
          <a:p>
            <a:fld id="{6DEB5198-7AC2-44C6-A913-EDAF7871156D}" type="slidenum">
              <a:rPr lang="en-GB" smtClean="0"/>
              <a:t>‹#›</a:t>
            </a:fld>
            <a:endParaRPr lang="en-GB"/>
          </a:p>
        </p:txBody>
      </p:sp>
    </p:spTree>
    <p:extLst>
      <p:ext uri="{BB962C8B-B14F-4D97-AF65-F5344CB8AC3E}">
        <p14:creationId xmlns:p14="http://schemas.microsoft.com/office/powerpoint/2010/main" val="2190563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0655-3FAF-4037-B42C-4779051B42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ABD5CA-3574-46B7-92C6-120D6D0CB8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5884A5-40C1-47E2-80E1-C7017EC93ED0}"/>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5" name="Footer Placeholder 4">
            <a:extLst>
              <a:ext uri="{FF2B5EF4-FFF2-40B4-BE49-F238E27FC236}">
                <a16:creationId xmlns:a16="http://schemas.microsoft.com/office/drawing/2014/main" id="{08F0F051-262E-4E76-AA15-A73C1A74A9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A68DF-EFAD-4931-B448-C4F74F029318}"/>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11753697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E5533-833E-4829-89B6-942E975F36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750490-41C0-4630-8590-390EFB8FDB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0B7949-AB16-4C85-BD48-D416DEBEE7E3}"/>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5" name="Footer Placeholder 4">
            <a:extLst>
              <a:ext uri="{FF2B5EF4-FFF2-40B4-BE49-F238E27FC236}">
                <a16:creationId xmlns:a16="http://schemas.microsoft.com/office/drawing/2014/main" id="{23F79E38-0DBF-4566-8A2B-EAEC65FF16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08B79D-8139-4510-A074-7E8BA0E2903F}"/>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24825712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A59C2-6C7D-461A-B390-6F7C931ECB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0042F1-EAD5-4DB3-9997-AAC24C3981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507373-4898-4A91-BD64-63528656D661}"/>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5" name="Footer Placeholder 4">
            <a:extLst>
              <a:ext uri="{FF2B5EF4-FFF2-40B4-BE49-F238E27FC236}">
                <a16:creationId xmlns:a16="http://schemas.microsoft.com/office/drawing/2014/main" id="{592D29A3-1C58-4036-99DC-97DC6FEBA8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778BCF-8D3C-4F24-9D26-F6282D4881A0}"/>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33111213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BEAF7-57E0-4646-AA20-E66CDD6C7D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AE8064-54BA-4726-A495-ABC192D679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69AC20-64DD-4DAD-9170-FA159DC378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8B2DB1-10BB-4F82-98AD-1182324E1ED7}"/>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6" name="Footer Placeholder 5">
            <a:extLst>
              <a:ext uri="{FF2B5EF4-FFF2-40B4-BE49-F238E27FC236}">
                <a16:creationId xmlns:a16="http://schemas.microsoft.com/office/drawing/2014/main" id="{BBCD271A-0089-474C-A592-43D481B00F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146D88-4D71-4219-989B-738AC75EC9AB}"/>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19898116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7129-D3F1-400B-8475-A4B29F91433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0FEE1B-C1CF-48B2-9996-F685DB8C91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79C471-9AE3-4B25-9501-250AC70626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E60504-D76F-4498-BA46-07E9BE2E27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70AE5A-B15C-4266-AD7F-078AE46C16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9AE02C-B047-40EF-96C1-BD0B14B249E9}"/>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8" name="Footer Placeholder 7">
            <a:extLst>
              <a:ext uri="{FF2B5EF4-FFF2-40B4-BE49-F238E27FC236}">
                <a16:creationId xmlns:a16="http://schemas.microsoft.com/office/drawing/2014/main" id="{B25B5DCD-DF9B-4218-B3B8-7B719E0343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3271AB-26C3-45E3-968A-29356D6BA424}"/>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35056723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E2403-65AF-49BD-8E81-31CEE3DE11F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0FE24F-CF9B-49DF-A98E-4DB78B54811A}"/>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4" name="Footer Placeholder 3">
            <a:extLst>
              <a:ext uri="{FF2B5EF4-FFF2-40B4-BE49-F238E27FC236}">
                <a16:creationId xmlns:a16="http://schemas.microsoft.com/office/drawing/2014/main" id="{E8BE1870-09DF-4823-8826-13167F626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8C0D0C-CD3B-402C-A138-B3FB35B03656}"/>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24306172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203EC3-7D9A-4B2B-A1FC-33A862E2155F}"/>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3" name="Footer Placeholder 2">
            <a:extLst>
              <a:ext uri="{FF2B5EF4-FFF2-40B4-BE49-F238E27FC236}">
                <a16:creationId xmlns:a16="http://schemas.microsoft.com/office/drawing/2014/main" id="{AE91008E-BCC7-45D3-A1F4-C931DD2A6B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12A5DB-9538-4F47-8779-CA0F94C2EACF}"/>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1338384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06E06-7198-498E-B393-89872FA462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986906-D1F2-4748-B662-2AEBDC5B6F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233AAF-FD45-4FF8-B2EE-3376B6A7F9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E5CB21-C208-4B05-9F07-694DA1A83FD1}"/>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6" name="Footer Placeholder 5">
            <a:extLst>
              <a:ext uri="{FF2B5EF4-FFF2-40B4-BE49-F238E27FC236}">
                <a16:creationId xmlns:a16="http://schemas.microsoft.com/office/drawing/2014/main" id="{D4A5914D-D510-4C30-AA9D-FBEE01A2BF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318D27-3530-489E-BF86-12F545CF87C2}"/>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14973755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FBF17-F91A-4137-895A-CEC3BEB704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AD22F-5E38-4048-B55F-3992423840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9A4C5C-0AA2-4B9C-A880-12B17E6E5C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3393D0-F155-4391-B121-0D587D72E35D}"/>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6" name="Footer Placeholder 5">
            <a:extLst>
              <a:ext uri="{FF2B5EF4-FFF2-40B4-BE49-F238E27FC236}">
                <a16:creationId xmlns:a16="http://schemas.microsoft.com/office/drawing/2014/main" id="{1A4E83BB-DE5B-475A-99BC-DFA8BAA365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FF3A42-A3D5-4D70-B802-FA3D2B8065A4}"/>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2234015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B49FA-F471-4473-8A90-4D1BFBB8F8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3CAABD-A26C-45BE-9FF0-283F970776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A54236-8855-4091-B589-922170E8956F}"/>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5" name="Footer Placeholder 4">
            <a:extLst>
              <a:ext uri="{FF2B5EF4-FFF2-40B4-BE49-F238E27FC236}">
                <a16:creationId xmlns:a16="http://schemas.microsoft.com/office/drawing/2014/main" id="{B4AA6377-1368-4D44-A7E5-3A240C9A6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B41B45-2A10-4DF0-B27E-36572CC17F3A}"/>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27080826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2CA398-4DB6-4171-A1AB-65EFDE67DB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2B8FEF-2849-4BF3-8CF6-3109749D3B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6A8605-E52B-4CFC-BE44-E951AAFF1A71}"/>
              </a:ext>
            </a:extLst>
          </p:cNvPr>
          <p:cNvSpPr>
            <a:spLocks noGrp="1"/>
          </p:cNvSpPr>
          <p:nvPr>
            <p:ph type="dt" sz="half" idx="10"/>
          </p:nvPr>
        </p:nvSpPr>
        <p:spPr/>
        <p:txBody>
          <a:bodyPr/>
          <a:lstStyle/>
          <a:p>
            <a:fld id="{BFED696D-0CCA-4D6E-94C6-8714ECAD5834}" type="datetimeFigureOut">
              <a:rPr lang="en-US" smtClean="0"/>
              <a:t>4/29/2021</a:t>
            </a:fld>
            <a:endParaRPr lang="en-US"/>
          </a:p>
        </p:txBody>
      </p:sp>
      <p:sp>
        <p:nvSpPr>
          <p:cNvPr id="5" name="Footer Placeholder 4">
            <a:extLst>
              <a:ext uri="{FF2B5EF4-FFF2-40B4-BE49-F238E27FC236}">
                <a16:creationId xmlns:a16="http://schemas.microsoft.com/office/drawing/2014/main" id="{F4FBF9AA-A213-4B30-A45A-2C770D7060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A16346-95F7-48B5-88E4-4D0F5FCF552E}"/>
              </a:ext>
            </a:extLst>
          </p:cNvPr>
          <p:cNvSpPr>
            <a:spLocks noGrp="1"/>
          </p:cNvSpPr>
          <p:nvPr>
            <p:ph type="sldNum" sz="quarter" idx="12"/>
          </p:nvPr>
        </p:nvSpPr>
        <p:spPr/>
        <p:txBody>
          <a:bodyPr/>
          <a:lstStyle/>
          <a:p>
            <a:fld id="{62F9CBD9-A2D6-4ABD-A938-A56843458E5D}" type="slidenum">
              <a:rPr lang="en-US" smtClean="0"/>
              <a:t>‹#›</a:t>
            </a:fld>
            <a:endParaRPr lang="en-US"/>
          </a:p>
        </p:txBody>
      </p:sp>
    </p:spTree>
    <p:extLst>
      <p:ext uri="{BB962C8B-B14F-4D97-AF65-F5344CB8AC3E}">
        <p14:creationId xmlns:p14="http://schemas.microsoft.com/office/powerpoint/2010/main" val="1102090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3000"/>
              <a:buNone/>
              <a:defRPr sz="30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 name="Google Shape;32;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lt1"/>
              </a:buClr>
              <a:buSzPts val="3000"/>
              <a:buNone/>
              <a:defRPr sz="30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lt1"/>
              </a:buClr>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8" name="Google Shape;38;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2000"/>
              <a:buNone/>
              <a:defRPr sz="20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9"/>
        <p:cNvGrpSpPr/>
        <p:nvPr/>
      </p:nvGrpSpPr>
      <p:grpSpPr>
        <a:xfrm>
          <a:off x="0" y="0"/>
          <a:ext cx="0" cy="0"/>
          <a:chOff x="0" y="0"/>
          <a:chExt cx="0" cy="0"/>
        </a:xfrm>
      </p:grpSpPr>
      <p:sp>
        <p:nvSpPr>
          <p:cNvPr id="40" name="Google Shape;40;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2" name="Google Shape;42;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1.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6000"/>
              <a:buFont typeface="Calibri"/>
              <a:buNone/>
              <a:defRPr sz="60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508000" algn="l" rtl="0">
              <a:lnSpc>
                <a:spcPct val="90000"/>
              </a:lnSpc>
              <a:spcBef>
                <a:spcPts val="1000"/>
              </a:spcBef>
              <a:spcAft>
                <a:spcPts val="0"/>
              </a:spcAft>
              <a:buClr>
                <a:schemeClr val="lt1"/>
              </a:buClr>
              <a:buSzPts val="4400"/>
              <a:buFont typeface="Arial"/>
              <a:buChar char="•"/>
              <a:defRPr sz="4400" b="0" i="0" u="none" strike="noStrike" cap="none">
                <a:solidFill>
                  <a:schemeClr val="lt1"/>
                </a:solidFill>
                <a:latin typeface="Calibri"/>
                <a:ea typeface="Calibri"/>
                <a:cs typeface="Calibri"/>
                <a:sym typeface="Calibri"/>
              </a:defRPr>
            </a:lvl1pPr>
            <a:lvl2pPr marL="914400" marR="0" lvl="1" indent="-469900" algn="l" rtl="0">
              <a:lnSpc>
                <a:spcPct val="90000"/>
              </a:lnSpc>
              <a:spcBef>
                <a:spcPts val="500"/>
              </a:spcBef>
              <a:spcAft>
                <a:spcPts val="0"/>
              </a:spcAft>
              <a:buClr>
                <a:schemeClr val="lt1"/>
              </a:buClr>
              <a:buSzPts val="3800"/>
              <a:buFont typeface="Arial"/>
              <a:buChar char="•"/>
              <a:defRPr sz="3800" b="0" i="0" u="none" strike="noStrike" cap="none">
                <a:solidFill>
                  <a:schemeClr val="lt1"/>
                </a:solidFill>
                <a:latin typeface="Calibri"/>
                <a:ea typeface="Calibri"/>
                <a:cs typeface="Calibri"/>
                <a:sym typeface="Calibri"/>
              </a:defRPr>
            </a:lvl2pPr>
            <a:lvl3pPr marL="1371600" marR="0" lvl="2" indent="-431800" algn="l" rtl="0">
              <a:lnSpc>
                <a:spcPct val="90000"/>
              </a:lnSpc>
              <a:spcBef>
                <a:spcPts val="50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3pPr>
            <a:lvl4pPr marL="1828800" marR="0" lvl="3" indent="-406400" algn="l" rtl="0">
              <a:lnSpc>
                <a:spcPct val="90000"/>
              </a:lnSpc>
              <a:spcBef>
                <a:spcPts val="5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 name="Google Shape;12;p1"/>
          <p:cNvPicPr preferRelativeResize="0"/>
          <p:nvPr/>
        </p:nvPicPr>
        <p:blipFill rotWithShape="1">
          <a:blip r:embed="rId13">
            <a:alphaModFix/>
          </a:blip>
          <a:srcRect/>
          <a:stretch/>
        </p:blipFill>
        <p:spPr>
          <a:xfrm>
            <a:off x="217890" y="246703"/>
            <a:ext cx="2913028" cy="157892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3ECC0-AEB9-41DB-B6D1-DB03AA6A2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A128D-1632-4C5D-916C-E070B7707074}"/>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A3E24C-F24D-4DE2-8855-174554520130}"/>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F89174DB-5AAB-45F8-89D7-EEED2C7C1893}"/>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7CA270-C96F-4336-A0B4-884C750F99E4}"/>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B5198-7AC2-44C6-A913-EDAF7871156D}" type="slidenum">
              <a:rPr lang="en-GB" smtClean="0"/>
              <a:t>‹#›</a:t>
            </a:fld>
            <a:endParaRPr lang="en-GB"/>
          </a:p>
        </p:txBody>
      </p:sp>
      <p:pic>
        <p:nvPicPr>
          <p:cNvPr id="7" name="Picture 6">
            <a:extLst>
              <a:ext uri="{FF2B5EF4-FFF2-40B4-BE49-F238E27FC236}">
                <a16:creationId xmlns:a16="http://schemas.microsoft.com/office/drawing/2014/main" id="{97254C42-8CF3-4F85-B556-67EE1034934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217891" y="246705"/>
            <a:ext cx="2913028" cy="1578921"/>
          </a:xfrm>
          <a:prstGeom prst="rect">
            <a:avLst/>
          </a:prstGeom>
        </p:spPr>
      </p:pic>
    </p:spTree>
    <p:extLst>
      <p:ext uri="{BB962C8B-B14F-4D97-AF65-F5344CB8AC3E}">
        <p14:creationId xmlns:p14="http://schemas.microsoft.com/office/powerpoint/2010/main" val="42235057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8E36636D-D922-432D-A958-524484B5923D}" type="datetimeFigureOut">
              <a:rPr lang="en-US" dirty="0"/>
              <a:pPr/>
              <a:t>4/29/2021</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F28FB93-0A08-4E7D-8E63-9EFA29F1E093}" type="slidenum">
              <a:rPr lang="en-US" dirty="0"/>
              <a:pPr/>
              <a:t>‹#›</a:t>
            </a:fld>
            <a:endParaRPr lang="en-US"/>
          </a:p>
        </p:txBody>
      </p:sp>
    </p:spTree>
    <p:extLst>
      <p:ext uri="{BB962C8B-B14F-4D97-AF65-F5344CB8AC3E}">
        <p14:creationId xmlns:p14="http://schemas.microsoft.com/office/powerpoint/2010/main" val="465887147"/>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63ECC0-AEB9-41DB-B6D1-DB03AA6A2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CA128D-1632-4C5D-916C-E070B77070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A3E24C-F24D-4DE2-8855-174554520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7D912-F9E3-44A0-BEBD-C09BB8C3C460}" type="datetimeFigureOut">
              <a:rPr lang="en-GB" smtClean="0"/>
              <a:t>29/04/2021</a:t>
            </a:fld>
            <a:endParaRPr lang="en-GB"/>
          </a:p>
        </p:txBody>
      </p:sp>
      <p:sp>
        <p:nvSpPr>
          <p:cNvPr id="5" name="Footer Placeholder 4">
            <a:extLst>
              <a:ext uri="{FF2B5EF4-FFF2-40B4-BE49-F238E27FC236}">
                <a16:creationId xmlns:a16="http://schemas.microsoft.com/office/drawing/2014/main" id="{F89174DB-5AAB-45F8-89D7-EEED2C7C18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7CA270-C96F-4336-A0B4-884C750F99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B5198-7AC2-44C6-A913-EDAF7871156D}" type="slidenum">
              <a:rPr lang="en-GB" smtClean="0"/>
              <a:t>‹#›</a:t>
            </a:fld>
            <a:endParaRPr lang="en-GB"/>
          </a:p>
        </p:txBody>
      </p:sp>
      <p:pic>
        <p:nvPicPr>
          <p:cNvPr id="7" name="Picture 6">
            <a:extLst>
              <a:ext uri="{FF2B5EF4-FFF2-40B4-BE49-F238E27FC236}">
                <a16:creationId xmlns:a16="http://schemas.microsoft.com/office/drawing/2014/main" id="{97254C42-8CF3-4F85-B556-67EE1034934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217890" y="246703"/>
            <a:ext cx="2913028" cy="1578921"/>
          </a:xfrm>
          <a:prstGeom prst="rect">
            <a:avLst/>
          </a:prstGeom>
        </p:spPr>
      </p:pic>
    </p:spTree>
    <p:extLst>
      <p:ext uri="{BB962C8B-B14F-4D97-AF65-F5344CB8AC3E}">
        <p14:creationId xmlns:p14="http://schemas.microsoft.com/office/powerpoint/2010/main" val="343354166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99E963-E214-4856-A63D-8676D17644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E37DC5-76B0-4991-ADAF-1DF43A58A0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D1750F-32C3-4A3B-8080-179E8FC46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D696D-0CCA-4D6E-94C6-8714ECAD5834}" type="datetimeFigureOut">
              <a:rPr lang="en-US" smtClean="0"/>
              <a:t>4/29/2021</a:t>
            </a:fld>
            <a:endParaRPr lang="en-US"/>
          </a:p>
        </p:txBody>
      </p:sp>
      <p:sp>
        <p:nvSpPr>
          <p:cNvPr id="5" name="Footer Placeholder 4">
            <a:extLst>
              <a:ext uri="{FF2B5EF4-FFF2-40B4-BE49-F238E27FC236}">
                <a16:creationId xmlns:a16="http://schemas.microsoft.com/office/drawing/2014/main" id="{15D84CFC-D3AF-4D81-A2BC-0EBFE5E6D8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D21956-B249-44E2-A8A1-BD62C2C6D7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F9CBD9-A2D6-4ABD-A938-A56843458E5D}" type="slidenum">
              <a:rPr lang="en-US" smtClean="0"/>
              <a:t>‹#›</a:t>
            </a:fld>
            <a:endParaRPr lang="en-US"/>
          </a:p>
        </p:txBody>
      </p:sp>
    </p:spTree>
    <p:extLst>
      <p:ext uri="{BB962C8B-B14F-4D97-AF65-F5344CB8AC3E}">
        <p14:creationId xmlns:p14="http://schemas.microsoft.com/office/powerpoint/2010/main" val="304673541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video" Target="https://www.youtube.com/embed/y1o-Pa1S9v4?feature=oembed" TargetMode="Externa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6.xml"/><Relationship Id="rId7" Type="http://schemas.openxmlformats.org/officeDocument/2006/relationships/image" Target="../media/image30.png"/><Relationship Id="rId2" Type="http://schemas.openxmlformats.org/officeDocument/2006/relationships/slideLayout" Target="../slideLayouts/slideLayout3.xml"/><Relationship Id="rId1" Type="http://schemas.openxmlformats.org/officeDocument/2006/relationships/video" Target="https://www.youtube.com/embed/y1o-Pa1S9v4?feature=oembed" TargetMode="Externa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24.jpeg"/><Relationship Id="rId4" Type="http://schemas.openxmlformats.org/officeDocument/2006/relationships/image" Target="../media/image27.png"/><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1.xml"/><Relationship Id="rId1" Type="http://schemas.openxmlformats.org/officeDocument/2006/relationships/video" Target="https://www.youtube.com/embed/y1o-Pa1S9v4?feature=oembed" TargetMode="Externa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23.xml"/><Relationship Id="rId7" Type="http://schemas.openxmlformats.org/officeDocument/2006/relationships/image" Target="../media/image27.png"/><Relationship Id="rId2" Type="http://schemas.openxmlformats.org/officeDocument/2006/relationships/slideLayout" Target="../slideLayouts/slideLayout3.xml"/><Relationship Id="rId1" Type="http://schemas.openxmlformats.org/officeDocument/2006/relationships/video" Target="https://www.youtube.com/embed/y1o-Pa1S9v4?feature=oembed" TargetMode="Externa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24.jpeg"/><Relationship Id="rId4" Type="http://schemas.openxmlformats.org/officeDocument/2006/relationships/image" Target="../media/image30.png"/><Relationship Id="rId9"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9.png"/><Relationship Id="rId7"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40.png"/><Relationship Id="rId4" Type="http://schemas.openxmlformats.org/officeDocument/2006/relationships/image" Target="../media/image30.png"/><Relationship Id="rId9"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1.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hyperlink" Target="http://www.youtube.com/watch?v=L61Gp_d7evo"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hyperlink" Target="http://www.youtube.com/watch?v=CiC7ehoSW1w"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hyperlink" Target="http://cyberbridge.mcb.harvard.edu/"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hyperlink" Target="http://cyberbridge.mcb.harvard.edu/"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54.jpeg"/><Relationship Id="rId9" Type="http://schemas.openxmlformats.org/officeDocument/2006/relationships/image" Target="../media/image59.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ncbi.nlm.nih.gov/genome/tools/gdp"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hyperlink" Target="https://beyondthedish.wordpress.com/2015/03/24/stem-cell-researchers-develop-new-method-to-treat-sickle-cell-disease/"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71.jpeg"/></Relationships>
</file>

<file path=ppt/slides/_rels/slide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71.jpeg"/></Relationships>
</file>

<file path=ppt/slides/_rels/slide5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74.png"/></Relationships>
</file>

<file path=ppt/slides/_rels/slide62.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63.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8.png"/><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image" Target="../media/image79.png"/><Relationship Id="rId5" Type="http://schemas.openxmlformats.org/officeDocument/2006/relationships/image" Target="../media/image76.png"/><Relationship Id="rId4" Type="http://schemas.openxmlformats.org/officeDocument/2006/relationships/image" Target="../media/image77.png"/></Relationships>
</file>

<file path=ppt/slides/_rels/slide6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82.png"/><Relationship Id="rId4" Type="http://schemas.openxmlformats.org/officeDocument/2006/relationships/image" Target="../media/image81.png"/></Relationships>
</file>

<file path=ppt/slides/_rels/slide6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87.jpe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88.png"/><Relationship Id="rId4" Type="http://schemas.openxmlformats.org/officeDocument/2006/relationships/notesSlide" Target="../notesSlides/notesSlide70.xml"/></Relationships>
</file>

<file path=ppt/slides/_rels/slide7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5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41.xml"/></Relationships>
</file>

<file path=ppt/slides/_rels/slide7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41.xml"/></Relationships>
</file>

<file path=ppt/slides/_rels/slide7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6.xml"/></Relationships>
</file>

<file path=ppt/slides/_rels/slide8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9.emf"/><Relationship Id="rId1" Type="http://schemas.openxmlformats.org/officeDocument/2006/relationships/slideLayout" Target="../slideLayouts/slideLayout4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7.xml.rels><?xml version="1.0" encoding="UTF-8" standalone="yes"?>
<Relationships xmlns="http://schemas.openxmlformats.org/package/2006/relationships"><Relationship Id="rId8" Type="http://schemas.openxmlformats.org/officeDocument/2006/relationships/hyperlink" Target="https://www.3dmoleculardesigns.com/Education-Products/Chromosome-Connections-Kit.htm" TargetMode="External"/><Relationship Id="rId3" Type="http://schemas.openxmlformats.org/officeDocument/2006/relationships/image" Target="../media/image1.png"/><Relationship Id="rId7" Type="http://schemas.openxmlformats.org/officeDocument/2006/relationships/image" Target="../media/image102.jpeg"/><Relationship Id="rId2" Type="http://schemas.openxmlformats.org/officeDocument/2006/relationships/image" Target="../media/image2.jpeg"/><Relationship Id="rId1" Type="http://schemas.openxmlformats.org/officeDocument/2006/relationships/slideLayout" Target="../slideLayouts/slideLayout23.xml"/><Relationship Id="rId6" Type="http://schemas.openxmlformats.org/officeDocument/2006/relationships/image" Target="../media/image101.jpeg"/><Relationship Id="rId5" Type="http://schemas.openxmlformats.org/officeDocument/2006/relationships/hyperlink" Target="https://www.3dmoleculardesigns.com/Teacher-Resources/Chromosome-Student-Modeling-Pack.htm" TargetMode="External"/><Relationship Id="rId4" Type="http://schemas.openxmlformats.org/officeDocument/2006/relationships/image" Target="../media/image100.jpeg"/><Relationship Id="rId9" Type="http://schemas.openxmlformats.org/officeDocument/2006/relationships/image" Target="../media/image103.jpeg"/></Relationships>
</file>

<file path=ppt/slides/_rels/slide88.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2.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05.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52"/>
        <p:cNvGrpSpPr/>
        <p:nvPr/>
      </p:nvGrpSpPr>
      <p:grpSpPr>
        <a:xfrm>
          <a:off x="0" y="0"/>
          <a:ext cx="0" cy="0"/>
          <a:chOff x="0" y="0"/>
          <a:chExt cx="0" cy="0"/>
        </a:xfrm>
      </p:grpSpPr>
      <p:pic>
        <p:nvPicPr>
          <p:cNvPr id="53" name="Google Shape;53;p13"/>
          <p:cNvPicPr preferRelativeResize="0"/>
          <p:nvPr/>
        </p:nvPicPr>
        <p:blipFill rotWithShape="1">
          <a:blip r:embed="rId3">
            <a:alphaModFix/>
          </a:blip>
          <a:srcRect/>
          <a:stretch/>
        </p:blipFill>
        <p:spPr>
          <a:xfrm>
            <a:off x="-1" y="0"/>
            <a:ext cx="12210089" cy="6858000"/>
          </a:xfrm>
          <a:prstGeom prst="rect">
            <a:avLst/>
          </a:prstGeom>
          <a:noFill/>
          <a:ln>
            <a:noFill/>
          </a:ln>
        </p:spPr>
      </p:pic>
      <p:sp>
        <p:nvSpPr>
          <p:cNvPr id="54" name="Google Shape;54;p13"/>
          <p:cNvSpPr/>
          <p:nvPr/>
        </p:nvSpPr>
        <p:spPr>
          <a:xfrm rot="-10354224" flipH="1">
            <a:off x="532987" y="498890"/>
            <a:ext cx="4080962" cy="2432702"/>
          </a:xfrm>
          <a:prstGeom prst="snip2DiagRect">
            <a:avLst>
              <a:gd name="adj1" fmla="val 0"/>
              <a:gd name="adj2" fmla="val 44581"/>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3"/>
          <p:cNvSpPr/>
          <p:nvPr/>
        </p:nvSpPr>
        <p:spPr>
          <a:xfrm>
            <a:off x="4078075" y="453900"/>
            <a:ext cx="1756500" cy="6216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6" name="Google Shape;56;p13"/>
          <p:cNvPicPr preferRelativeResize="0"/>
          <p:nvPr/>
        </p:nvPicPr>
        <p:blipFill>
          <a:blip r:embed="rId4">
            <a:alphaModFix/>
          </a:blip>
          <a:stretch>
            <a:fillRect/>
          </a:stretch>
        </p:blipFill>
        <p:spPr>
          <a:xfrm>
            <a:off x="2159063" y="285575"/>
            <a:ext cx="2304575" cy="1249124"/>
          </a:xfrm>
          <a:prstGeom prst="rect">
            <a:avLst/>
          </a:prstGeom>
          <a:noFill/>
          <a:ln>
            <a:noFill/>
          </a:ln>
        </p:spPr>
      </p:pic>
      <p:sp>
        <p:nvSpPr>
          <p:cNvPr id="57" name="Google Shape;57;p13"/>
          <p:cNvSpPr txBox="1"/>
          <p:nvPr/>
        </p:nvSpPr>
        <p:spPr>
          <a:xfrm>
            <a:off x="13175" y="1701675"/>
            <a:ext cx="54963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700" b="1">
                <a:latin typeface="Calibri"/>
                <a:ea typeface="Calibri"/>
                <a:cs typeface="Calibri"/>
                <a:sym typeface="Calibri"/>
              </a:rPr>
              <a:t>Chromosomes &amp; DNA</a:t>
            </a:r>
            <a:endParaRPr sz="3700" b="1">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8"/>
        <p:cNvGrpSpPr/>
        <p:nvPr/>
      </p:nvGrpSpPr>
      <p:grpSpPr>
        <a:xfrm>
          <a:off x="0" y="0"/>
          <a:ext cx="0" cy="0"/>
          <a:chOff x="0" y="0"/>
          <a:chExt cx="0" cy="0"/>
        </a:xfrm>
      </p:grpSpPr>
      <p:pic>
        <p:nvPicPr>
          <p:cNvPr id="119" name="Google Shape;119;p22"/>
          <p:cNvPicPr preferRelativeResize="0"/>
          <p:nvPr/>
        </p:nvPicPr>
        <p:blipFill rotWithShape="1">
          <a:blip r:embed="rId3">
            <a:alphaModFix/>
          </a:blip>
          <a:srcRect/>
          <a:stretch/>
        </p:blipFill>
        <p:spPr>
          <a:xfrm>
            <a:off x="3560677" y="2096725"/>
            <a:ext cx="5259610" cy="417344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20" name="Google Shape;120;p22"/>
          <p:cNvSpPr txBox="1">
            <a:spLocks noGrp="1"/>
          </p:cNvSpPr>
          <p:nvPr>
            <p:ph type="title"/>
          </p:nvPr>
        </p:nvSpPr>
        <p:spPr>
          <a:xfrm>
            <a:off x="3253091" y="379640"/>
            <a:ext cx="8111596"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D966"/>
              </a:buClr>
              <a:buSzPts val="5400"/>
              <a:buFont typeface="Calibri"/>
              <a:buNone/>
            </a:pPr>
            <a:r>
              <a:rPr lang="en-US" sz="5400">
                <a:solidFill>
                  <a:srgbClr val="FFD966"/>
                </a:solidFill>
              </a:rPr>
              <a:t>Chromosome Student Modeling Pack</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25"/>
        <p:cNvGrpSpPr/>
        <p:nvPr/>
      </p:nvGrpSpPr>
      <p:grpSpPr>
        <a:xfrm>
          <a:off x="0" y="0"/>
          <a:ext cx="0" cy="0"/>
          <a:chOff x="0" y="0"/>
          <a:chExt cx="0" cy="0"/>
        </a:xfrm>
      </p:grpSpPr>
      <p:sp>
        <p:nvSpPr>
          <p:cNvPr id="126" name="Google Shape;12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B0F0"/>
              </a:buClr>
              <a:buSzPts val="6000"/>
              <a:buFont typeface="Calibri"/>
              <a:buNone/>
            </a:pPr>
            <a:r>
              <a:rPr lang="en-US">
                <a:solidFill>
                  <a:srgbClr val="00B0F0"/>
                </a:solidFill>
              </a:rPr>
              <a:t>Some Assembly is Required</a:t>
            </a:r>
            <a:endParaRPr/>
          </a:p>
        </p:txBody>
      </p:sp>
      <p:pic>
        <p:nvPicPr>
          <p:cNvPr id="127" name="Google Shape;127;p23"/>
          <p:cNvPicPr preferRelativeResize="0"/>
          <p:nvPr/>
        </p:nvPicPr>
        <p:blipFill rotWithShape="1">
          <a:blip r:embed="rId3">
            <a:alphaModFix/>
          </a:blip>
          <a:srcRect l="2839" t="57086" r="56236" b="18366"/>
          <a:stretch/>
        </p:blipFill>
        <p:spPr>
          <a:xfrm>
            <a:off x="723896" y="2057399"/>
            <a:ext cx="5116916" cy="3971925"/>
          </a:xfrm>
          <a:prstGeom prst="rect">
            <a:avLst/>
          </a:prstGeom>
          <a:noFill/>
          <a:ln>
            <a:noFill/>
          </a:ln>
        </p:spPr>
      </p:pic>
      <p:pic>
        <p:nvPicPr>
          <p:cNvPr id="128" name="Google Shape;128;p23"/>
          <p:cNvPicPr preferRelativeResize="0"/>
          <p:nvPr/>
        </p:nvPicPr>
        <p:blipFill rotWithShape="1">
          <a:blip r:embed="rId3">
            <a:alphaModFix/>
          </a:blip>
          <a:srcRect l="56255" t="56186" r="5820" b="20038"/>
          <a:stretch/>
        </p:blipFill>
        <p:spPr>
          <a:xfrm>
            <a:off x="6529384" y="2057399"/>
            <a:ext cx="4895862" cy="39719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33"/>
        <p:cNvGrpSpPr/>
        <p:nvPr/>
      </p:nvGrpSpPr>
      <p:grpSpPr>
        <a:xfrm>
          <a:off x="0" y="0"/>
          <a:ext cx="0" cy="0"/>
          <a:chOff x="0" y="0"/>
          <a:chExt cx="0" cy="0"/>
        </a:xfrm>
      </p:grpSpPr>
      <p:sp>
        <p:nvSpPr>
          <p:cNvPr id="134" name="Google Shape;134;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B0F0"/>
              </a:buClr>
              <a:buSzPts val="6000"/>
              <a:buFont typeface="Calibri"/>
              <a:buNone/>
            </a:pPr>
            <a:r>
              <a:rPr lang="en-US">
                <a:solidFill>
                  <a:srgbClr val="00B0F0"/>
                </a:solidFill>
              </a:rPr>
              <a:t>Assemble Chromosomes Shown</a:t>
            </a:r>
            <a:endParaRPr/>
          </a:p>
        </p:txBody>
      </p:sp>
      <p:pic>
        <p:nvPicPr>
          <p:cNvPr id="135" name="Google Shape;135;p24"/>
          <p:cNvPicPr preferRelativeResize="0"/>
          <p:nvPr/>
        </p:nvPicPr>
        <p:blipFill rotWithShape="1">
          <a:blip r:embed="rId4">
            <a:alphaModFix/>
          </a:blip>
          <a:srcRect t="24392" b="23120"/>
          <a:stretch/>
        </p:blipFill>
        <p:spPr>
          <a:xfrm>
            <a:off x="838188" y="7820025"/>
            <a:ext cx="8906174" cy="3505925"/>
          </a:xfrm>
          <a:prstGeom prst="rect">
            <a:avLst/>
          </a:prstGeom>
          <a:noFill/>
          <a:ln>
            <a:noFill/>
          </a:ln>
        </p:spPr>
      </p:pic>
      <p:pic>
        <p:nvPicPr>
          <p:cNvPr id="136" name="Google Shape;136;p24"/>
          <p:cNvPicPr preferRelativeResize="0"/>
          <p:nvPr/>
        </p:nvPicPr>
        <p:blipFill>
          <a:blip r:embed="rId5">
            <a:alphaModFix/>
          </a:blip>
          <a:stretch>
            <a:fillRect/>
          </a:stretch>
        </p:blipFill>
        <p:spPr>
          <a:xfrm>
            <a:off x="1346850" y="1641688"/>
            <a:ext cx="8488197" cy="3422226"/>
          </a:xfrm>
          <a:prstGeom prst="rect">
            <a:avLst/>
          </a:prstGeom>
          <a:noFill/>
          <a:ln>
            <a:noFill/>
          </a:ln>
        </p:spPr>
      </p:pic>
      <p:pic>
        <p:nvPicPr>
          <p:cNvPr id="2" name="Online Media 1" title="2 Minute Timer with ALARM">
            <a:hlinkClick r:id="" action="ppaction://media"/>
            <a:extLst>
              <a:ext uri="{FF2B5EF4-FFF2-40B4-BE49-F238E27FC236}">
                <a16:creationId xmlns:a16="http://schemas.microsoft.com/office/drawing/2014/main" id="{3CC17779-2B32-4011-9BBA-426C009941FF}"/>
              </a:ext>
            </a:extLst>
          </p:cNvPr>
          <p:cNvPicPr>
            <a:picLocks noRot="1" noChangeAspect="1"/>
          </p:cNvPicPr>
          <p:nvPr>
            <a:videoFile r:link="rId1"/>
          </p:nvPr>
        </p:nvPicPr>
        <p:blipFill>
          <a:blip r:embed="rId6"/>
          <a:stretch>
            <a:fillRect/>
          </a:stretch>
        </p:blipFill>
        <p:spPr>
          <a:xfrm>
            <a:off x="9575282" y="5216312"/>
            <a:ext cx="2540000" cy="1435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42"/>
        <p:cNvGrpSpPr/>
        <p:nvPr/>
      </p:nvGrpSpPr>
      <p:grpSpPr>
        <a:xfrm>
          <a:off x="0" y="0"/>
          <a:ext cx="0" cy="0"/>
          <a:chOff x="0" y="0"/>
          <a:chExt cx="0" cy="0"/>
        </a:xfrm>
      </p:grpSpPr>
      <p:pic>
        <p:nvPicPr>
          <p:cNvPr id="143" name="Google Shape;143;p25"/>
          <p:cNvPicPr preferRelativeResize="0"/>
          <p:nvPr/>
        </p:nvPicPr>
        <p:blipFill rotWithShape="1">
          <a:blip r:embed="rId3">
            <a:alphaModFix/>
          </a:blip>
          <a:srcRect/>
          <a:stretch/>
        </p:blipFill>
        <p:spPr>
          <a:xfrm>
            <a:off x="1885950" y="405130"/>
            <a:ext cx="3695700" cy="5956300"/>
          </a:xfrm>
          <a:prstGeom prst="rect">
            <a:avLst/>
          </a:prstGeom>
          <a:noFill/>
          <a:ln>
            <a:noFill/>
          </a:ln>
        </p:spPr>
      </p:pic>
      <p:sp>
        <p:nvSpPr>
          <p:cNvPr id="144" name="Google Shape;144;p25"/>
          <p:cNvSpPr txBox="1"/>
          <p:nvPr/>
        </p:nvSpPr>
        <p:spPr>
          <a:xfrm>
            <a:off x="5943600" y="2339498"/>
            <a:ext cx="6111240" cy="13255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5400"/>
              <a:buFont typeface="Calibri"/>
              <a:buNone/>
            </a:pPr>
            <a:r>
              <a:rPr lang="en-US" sz="5400" b="0">
                <a:solidFill>
                  <a:schemeClr val="lt1"/>
                </a:solidFill>
                <a:latin typeface="Calibri"/>
                <a:ea typeface="Calibri"/>
                <a:cs typeface="Calibri"/>
                <a:sym typeface="Calibri"/>
              </a:rPr>
              <a:t>Organization of Eukaryotic Chromosomes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149"/>
        <p:cNvGrpSpPr/>
        <p:nvPr/>
      </p:nvGrpSpPr>
      <p:grpSpPr>
        <a:xfrm>
          <a:off x="0" y="0"/>
          <a:ext cx="0" cy="0"/>
          <a:chOff x="0" y="0"/>
          <a:chExt cx="0" cy="0"/>
        </a:xfrm>
      </p:grpSpPr>
      <p:pic>
        <p:nvPicPr>
          <p:cNvPr id="150" name="Google Shape;150;p26"/>
          <p:cNvPicPr preferRelativeResize="0"/>
          <p:nvPr/>
        </p:nvPicPr>
        <p:blipFill rotWithShape="1">
          <a:blip r:embed="rId3">
            <a:alphaModFix/>
          </a:blip>
          <a:srcRect/>
          <a:stretch/>
        </p:blipFill>
        <p:spPr>
          <a:xfrm>
            <a:off x="1885950" y="405130"/>
            <a:ext cx="3695700" cy="5956300"/>
          </a:xfrm>
          <a:prstGeom prst="rect">
            <a:avLst/>
          </a:prstGeom>
          <a:noFill/>
          <a:ln>
            <a:noFill/>
          </a:ln>
        </p:spPr>
      </p:pic>
      <p:pic>
        <p:nvPicPr>
          <p:cNvPr id="151" name="Google Shape;151;p26"/>
          <p:cNvPicPr preferRelativeResize="0"/>
          <p:nvPr/>
        </p:nvPicPr>
        <p:blipFill>
          <a:blip r:embed="rId4">
            <a:alphaModFix/>
          </a:blip>
          <a:stretch>
            <a:fillRect/>
          </a:stretch>
        </p:blipFill>
        <p:spPr>
          <a:xfrm rot="-5400000">
            <a:off x="5142697" y="2279175"/>
            <a:ext cx="6011227" cy="242357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27"/>
          <p:cNvPicPr preferRelativeResize="0"/>
          <p:nvPr/>
        </p:nvPicPr>
        <p:blipFill rotWithShape="1">
          <a:blip r:embed="rId3">
            <a:alphaModFix/>
          </a:blip>
          <a:srcRect l="5464" b="11292"/>
          <a:stretch/>
        </p:blipFill>
        <p:spPr>
          <a:xfrm rot="5400000">
            <a:off x="1818337" y="1735188"/>
            <a:ext cx="6428027" cy="3386450"/>
          </a:xfrm>
          <a:prstGeom prst="rect">
            <a:avLst/>
          </a:prstGeom>
          <a:noFill/>
          <a:ln>
            <a:noFill/>
          </a:ln>
        </p:spPr>
      </p:pic>
      <p:pic>
        <p:nvPicPr>
          <p:cNvPr id="157" name="Google Shape;157;p27"/>
          <p:cNvPicPr preferRelativeResize="0"/>
          <p:nvPr/>
        </p:nvPicPr>
        <p:blipFill rotWithShape="1">
          <a:blip r:embed="rId4">
            <a:alphaModFix/>
          </a:blip>
          <a:srcRect t="24392" b="23120"/>
          <a:stretch/>
        </p:blipFill>
        <p:spPr>
          <a:xfrm rot="-5400000">
            <a:off x="4724827" y="2210927"/>
            <a:ext cx="5956298" cy="2344703"/>
          </a:xfrm>
          <a:prstGeom prst="rect">
            <a:avLst/>
          </a:prstGeom>
          <a:noFill/>
          <a:ln>
            <a:noFill/>
          </a:ln>
        </p:spPr>
      </p:pic>
      <p:sp>
        <p:nvSpPr>
          <p:cNvPr id="158" name="Google Shape;158;p27"/>
          <p:cNvSpPr txBox="1"/>
          <p:nvPr/>
        </p:nvSpPr>
        <p:spPr>
          <a:xfrm>
            <a:off x="9040629" y="2802706"/>
            <a:ext cx="2599827" cy="1422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D966"/>
              </a:buClr>
              <a:buSzPts val="3240"/>
              <a:buFont typeface="Calibri"/>
              <a:buNone/>
            </a:pPr>
            <a:r>
              <a:rPr lang="en-US" sz="3240" b="1">
                <a:solidFill>
                  <a:srgbClr val="FFD966"/>
                </a:solidFill>
                <a:latin typeface="Calibri"/>
                <a:ea typeface="Calibri"/>
                <a:cs typeface="Calibri"/>
                <a:sym typeface="Calibri"/>
              </a:rPr>
              <a:t>Chromosome Student Modeling Pack</a:t>
            </a:r>
            <a:endParaRPr sz="3240" b="1">
              <a:solidFill>
                <a:srgbClr val="FFD966"/>
              </a:solidFill>
              <a:latin typeface="Calibri"/>
              <a:ea typeface="Calibri"/>
              <a:cs typeface="Calibri"/>
              <a:sym typeface="Calibri"/>
            </a:endParaRPr>
          </a:p>
        </p:txBody>
      </p:sp>
      <p:sp>
        <p:nvSpPr>
          <p:cNvPr id="159" name="Google Shape;159;p27"/>
          <p:cNvSpPr txBox="1"/>
          <p:nvPr/>
        </p:nvSpPr>
        <p:spPr>
          <a:xfrm>
            <a:off x="290287" y="2802706"/>
            <a:ext cx="3168266" cy="14224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FFD966"/>
              </a:buClr>
              <a:buSzPts val="3509"/>
              <a:buFont typeface="Calibri"/>
              <a:buNone/>
            </a:pPr>
            <a:r>
              <a:rPr lang="en-US" sz="3509" b="1">
                <a:solidFill>
                  <a:srgbClr val="FFD966"/>
                </a:solidFill>
                <a:latin typeface="Calibri"/>
                <a:ea typeface="Calibri"/>
                <a:cs typeface="Calibri"/>
                <a:sym typeface="Calibri"/>
              </a:rPr>
              <a:t>Chromosome Connections Kit</a:t>
            </a:r>
            <a:endParaRPr/>
          </a:p>
        </p:txBody>
      </p:sp>
      <p:pic>
        <p:nvPicPr>
          <p:cNvPr id="160" name="Google Shape;160;p27"/>
          <p:cNvPicPr preferRelativeResize="0"/>
          <p:nvPr/>
        </p:nvPicPr>
        <p:blipFill>
          <a:blip r:embed="rId5">
            <a:alphaModFix/>
          </a:blip>
          <a:stretch>
            <a:fillRect/>
          </a:stretch>
        </p:blipFill>
        <p:spPr>
          <a:xfrm rot="-5400000">
            <a:off x="4736797" y="2171487"/>
            <a:ext cx="6011227" cy="24235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dk1"/>
        </a:solidFill>
        <a:effectLst/>
      </p:bgPr>
    </p:bg>
    <p:spTree>
      <p:nvGrpSpPr>
        <p:cNvPr id="1" name="Shape 165"/>
        <p:cNvGrpSpPr/>
        <p:nvPr/>
      </p:nvGrpSpPr>
      <p:grpSpPr>
        <a:xfrm>
          <a:off x="0" y="0"/>
          <a:ext cx="0" cy="0"/>
          <a:chOff x="0" y="0"/>
          <a:chExt cx="0" cy="0"/>
        </a:xfrm>
      </p:grpSpPr>
      <p:sp>
        <p:nvSpPr>
          <p:cNvPr id="166" name="Google Shape;166;p28"/>
          <p:cNvSpPr txBox="1">
            <a:spLocks noGrp="1"/>
          </p:cNvSpPr>
          <p:nvPr>
            <p:ph type="title"/>
          </p:nvPr>
        </p:nvSpPr>
        <p:spPr>
          <a:xfrm>
            <a:off x="838200" y="2889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B0F0"/>
              </a:buClr>
              <a:buSzPts val="6000"/>
              <a:buFont typeface="Calibri"/>
              <a:buNone/>
            </a:pPr>
            <a:r>
              <a:rPr lang="en-US">
                <a:solidFill>
                  <a:srgbClr val="00B0F0"/>
                </a:solidFill>
              </a:rPr>
              <a:t>Assemble Chromosomes Shown</a:t>
            </a:r>
            <a:endParaRPr/>
          </a:p>
        </p:txBody>
      </p:sp>
      <p:grpSp>
        <p:nvGrpSpPr>
          <p:cNvPr id="3" name="Group 2">
            <a:extLst>
              <a:ext uri="{FF2B5EF4-FFF2-40B4-BE49-F238E27FC236}">
                <a16:creationId xmlns:a16="http://schemas.microsoft.com/office/drawing/2014/main" id="{A4E6A484-6F1E-420C-94ED-629C6DA3DF72}"/>
              </a:ext>
            </a:extLst>
          </p:cNvPr>
          <p:cNvGrpSpPr/>
          <p:nvPr/>
        </p:nvGrpSpPr>
        <p:grpSpPr>
          <a:xfrm>
            <a:off x="3298652" y="1614625"/>
            <a:ext cx="4242990" cy="4563525"/>
            <a:chOff x="394324" y="2373459"/>
            <a:chExt cx="3277269" cy="3598988"/>
          </a:xfrm>
        </p:grpSpPr>
        <p:grpSp>
          <p:nvGrpSpPr>
            <p:cNvPr id="6" name="Google Shape;265;p35">
              <a:extLst>
                <a:ext uri="{FF2B5EF4-FFF2-40B4-BE49-F238E27FC236}">
                  <a16:creationId xmlns:a16="http://schemas.microsoft.com/office/drawing/2014/main" id="{022A546B-6D5D-45F9-B42D-255B98A0ED68}"/>
                </a:ext>
              </a:extLst>
            </p:cNvPr>
            <p:cNvGrpSpPr/>
            <p:nvPr/>
          </p:nvGrpSpPr>
          <p:grpSpPr>
            <a:xfrm>
              <a:off x="394324" y="2405624"/>
              <a:ext cx="581946" cy="3509637"/>
              <a:chOff x="5081825" y="1725339"/>
              <a:chExt cx="585250" cy="3564021"/>
            </a:xfrm>
          </p:grpSpPr>
          <p:pic>
            <p:nvPicPr>
              <p:cNvPr id="7" name="Google Shape;266;p35">
                <a:extLst>
                  <a:ext uri="{FF2B5EF4-FFF2-40B4-BE49-F238E27FC236}">
                    <a16:creationId xmlns:a16="http://schemas.microsoft.com/office/drawing/2014/main" id="{D66B997C-1324-4A47-A4A9-40857EF7A58D}"/>
                  </a:ext>
                </a:extLst>
              </p:cNvPr>
              <p:cNvPicPr preferRelativeResize="0"/>
              <p:nvPr/>
            </p:nvPicPr>
            <p:blipFill>
              <a:blip r:embed="rId4">
                <a:alphaModFix/>
              </a:blip>
              <a:stretch>
                <a:fillRect/>
              </a:stretch>
            </p:blipFill>
            <p:spPr>
              <a:xfrm>
                <a:off x="5083218" y="4284843"/>
                <a:ext cx="582455" cy="777240"/>
              </a:xfrm>
              <a:prstGeom prst="rect">
                <a:avLst/>
              </a:prstGeom>
              <a:noFill/>
              <a:ln>
                <a:noFill/>
              </a:ln>
            </p:spPr>
          </p:pic>
          <p:pic>
            <p:nvPicPr>
              <p:cNvPr id="8" name="Google Shape;267;p35">
                <a:extLst>
                  <a:ext uri="{FF2B5EF4-FFF2-40B4-BE49-F238E27FC236}">
                    <a16:creationId xmlns:a16="http://schemas.microsoft.com/office/drawing/2014/main" id="{B1C6F4FB-4778-4BD3-9E34-3656CBEDC5E0}"/>
                  </a:ext>
                </a:extLst>
              </p:cNvPr>
              <p:cNvPicPr preferRelativeResize="0"/>
              <p:nvPr/>
            </p:nvPicPr>
            <p:blipFill>
              <a:blip r:embed="rId5">
                <a:alphaModFix/>
              </a:blip>
              <a:stretch>
                <a:fillRect/>
              </a:stretch>
            </p:blipFill>
            <p:spPr>
              <a:xfrm rot="10800000" flipH="1">
                <a:off x="5083488" y="2458457"/>
                <a:ext cx="581925" cy="1196770"/>
              </a:xfrm>
              <a:prstGeom prst="rect">
                <a:avLst/>
              </a:prstGeom>
              <a:noFill/>
              <a:ln>
                <a:noFill/>
              </a:ln>
            </p:spPr>
          </p:pic>
          <p:pic>
            <p:nvPicPr>
              <p:cNvPr id="9" name="Google Shape;268;p35">
                <a:extLst>
                  <a:ext uri="{FF2B5EF4-FFF2-40B4-BE49-F238E27FC236}">
                    <a16:creationId xmlns:a16="http://schemas.microsoft.com/office/drawing/2014/main" id="{72CD6B47-358F-4BF0-BD8B-79A6EE27B796}"/>
                  </a:ext>
                </a:extLst>
              </p:cNvPr>
              <p:cNvPicPr preferRelativeResize="0"/>
              <p:nvPr/>
            </p:nvPicPr>
            <p:blipFill>
              <a:blip r:embed="rId6">
                <a:alphaModFix/>
              </a:blip>
              <a:stretch>
                <a:fillRect/>
              </a:stretch>
            </p:blipFill>
            <p:spPr>
              <a:xfrm>
                <a:off x="5081825" y="4777296"/>
                <a:ext cx="585216" cy="512064"/>
              </a:xfrm>
              <a:prstGeom prst="rect">
                <a:avLst/>
              </a:prstGeom>
              <a:noFill/>
              <a:ln>
                <a:noFill/>
              </a:ln>
            </p:spPr>
          </p:pic>
          <p:pic>
            <p:nvPicPr>
              <p:cNvPr id="10" name="Google Shape;269;p35">
                <a:extLst>
                  <a:ext uri="{FF2B5EF4-FFF2-40B4-BE49-F238E27FC236}">
                    <a16:creationId xmlns:a16="http://schemas.microsoft.com/office/drawing/2014/main" id="{5E04D601-F062-4019-938B-38A2F0561B9B}"/>
                  </a:ext>
                </a:extLst>
              </p:cNvPr>
              <p:cNvPicPr preferRelativeResize="0"/>
              <p:nvPr/>
            </p:nvPicPr>
            <p:blipFill>
              <a:blip r:embed="rId4">
                <a:alphaModFix/>
              </a:blip>
              <a:stretch>
                <a:fillRect/>
              </a:stretch>
            </p:blipFill>
            <p:spPr>
              <a:xfrm>
                <a:off x="5083218" y="3827643"/>
                <a:ext cx="582455" cy="777240"/>
              </a:xfrm>
              <a:prstGeom prst="rect">
                <a:avLst/>
              </a:prstGeom>
              <a:noFill/>
              <a:ln>
                <a:noFill/>
              </a:ln>
            </p:spPr>
          </p:pic>
          <p:pic>
            <p:nvPicPr>
              <p:cNvPr id="11" name="Google Shape;270;p35">
                <a:extLst>
                  <a:ext uri="{FF2B5EF4-FFF2-40B4-BE49-F238E27FC236}">
                    <a16:creationId xmlns:a16="http://schemas.microsoft.com/office/drawing/2014/main" id="{08EA0A67-D9F5-4456-9CC4-FB10B068E21A}"/>
                  </a:ext>
                </a:extLst>
              </p:cNvPr>
              <p:cNvPicPr preferRelativeResize="0"/>
              <p:nvPr/>
            </p:nvPicPr>
            <p:blipFill>
              <a:blip r:embed="rId4">
                <a:alphaModFix/>
              </a:blip>
              <a:stretch>
                <a:fillRect/>
              </a:stretch>
            </p:blipFill>
            <p:spPr>
              <a:xfrm>
                <a:off x="5083218" y="3370443"/>
                <a:ext cx="582455" cy="777240"/>
              </a:xfrm>
              <a:prstGeom prst="rect">
                <a:avLst/>
              </a:prstGeom>
              <a:noFill/>
              <a:ln>
                <a:noFill/>
              </a:ln>
            </p:spPr>
          </p:pic>
          <p:pic>
            <p:nvPicPr>
              <p:cNvPr id="12" name="Google Shape;271;p35">
                <a:extLst>
                  <a:ext uri="{FF2B5EF4-FFF2-40B4-BE49-F238E27FC236}">
                    <a16:creationId xmlns:a16="http://schemas.microsoft.com/office/drawing/2014/main" id="{718D530E-FD9E-464A-9DDB-5137CD033E3E}"/>
                  </a:ext>
                </a:extLst>
              </p:cNvPr>
              <p:cNvPicPr preferRelativeResize="0"/>
              <p:nvPr/>
            </p:nvPicPr>
            <p:blipFill>
              <a:blip r:embed="rId4">
                <a:alphaModFix/>
              </a:blip>
              <a:stretch>
                <a:fillRect/>
              </a:stretch>
            </p:blipFill>
            <p:spPr>
              <a:xfrm>
                <a:off x="5083218" y="1963593"/>
                <a:ext cx="582455" cy="777240"/>
              </a:xfrm>
              <a:prstGeom prst="rect">
                <a:avLst/>
              </a:prstGeom>
              <a:noFill/>
              <a:ln>
                <a:noFill/>
              </a:ln>
            </p:spPr>
          </p:pic>
          <p:pic>
            <p:nvPicPr>
              <p:cNvPr id="13" name="Google Shape;272;p35">
                <a:extLst>
                  <a:ext uri="{FF2B5EF4-FFF2-40B4-BE49-F238E27FC236}">
                    <a16:creationId xmlns:a16="http://schemas.microsoft.com/office/drawing/2014/main" id="{430A4096-23E0-4B96-80F5-22F88E6ADD04}"/>
                  </a:ext>
                </a:extLst>
              </p:cNvPr>
              <p:cNvPicPr preferRelativeResize="0"/>
              <p:nvPr/>
            </p:nvPicPr>
            <p:blipFill>
              <a:blip r:embed="rId6">
                <a:alphaModFix/>
              </a:blip>
              <a:stretch>
                <a:fillRect/>
              </a:stretch>
            </p:blipFill>
            <p:spPr>
              <a:xfrm rot="10800000">
                <a:off x="5081859" y="1725339"/>
                <a:ext cx="585216" cy="560675"/>
              </a:xfrm>
              <a:prstGeom prst="rect">
                <a:avLst/>
              </a:prstGeom>
              <a:noFill/>
              <a:ln>
                <a:noFill/>
              </a:ln>
            </p:spPr>
          </p:pic>
        </p:grpSp>
        <p:grpSp>
          <p:nvGrpSpPr>
            <p:cNvPr id="14" name="Google Shape;237;p35">
              <a:extLst>
                <a:ext uri="{FF2B5EF4-FFF2-40B4-BE49-F238E27FC236}">
                  <a16:creationId xmlns:a16="http://schemas.microsoft.com/office/drawing/2014/main" id="{9C1E5A4E-39E2-4C1C-8BE6-C78878915C1D}"/>
                </a:ext>
              </a:extLst>
            </p:cNvPr>
            <p:cNvGrpSpPr/>
            <p:nvPr/>
          </p:nvGrpSpPr>
          <p:grpSpPr>
            <a:xfrm>
              <a:off x="1331145" y="2373459"/>
              <a:ext cx="581945" cy="3538883"/>
              <a:chOff x="4134219" y="2894200"/>
              <a:chExt cx="562537" cy="3369723"/>
            </a:xfrm>
          </p:grpSpPr>
          <p:pic>
            <p:nvPicPr>
              <p:cNvPr id="15" name="Google Shape;238;p35">
                <a:extLst>
                  <a:ext uri="{FF2B5EF4-FFF2-40B4-BE49-F238E27FC236}">
                    <a16:creationId xmlns:a16="http://schemas.microsoft.com/office/drawing/2014/main" id="{1B5A5B52-B024-4D8E-9302-1248BEDD57BA}"/>
                  </a:ext>
                </a:extLst>
              </p:cNvPr>
              <p:cNvPicPr preferRelativeResize="0"/>
              <p:nvPr/>
            </p:nvPicPr>
            <p:blipFill>
              <a:blip r:embed="rId7">
                <a:alphaModFix/>
              </a:blip>
              <a:stretch>
                <a:fillRect/>
              </a:stretch>
            </p:blipFill>
            <p:spPr>
              <a:xfrm>
                <a:off x="4134219" y="4436313"/>
                <a:ext cx="562536" cy="737098"/>
              </a:xfrm>
              <a:prstGeom prst="rect">
                <a:avLst/>
              </a:prstGeom>
              <a:noFill/>
              <a:ln>
                <a:noFill/>
              </a:ln>
            </p:spPr>
          </p:pic>
          <p:pic>
            <p:nvPicPr>
              <p:cNvPr id="16" name="Google Shape;239;p35">
                <a:extLst>
                  <a:ext uri="{FF2B5EF4-FFF2-40B4-BE49-F238E27FC236}">
                    <a16:creationId xmlns:a16="http://schemas.microsoft.com/office/drawing/2014/main" id="{4303D081-4A90-4238-AB14-CE94E77C66B1}"/>
                  </a:ext>
                </a:extLst>
              </p:cNvPr>
              <p:cNvPicPr preferRelativeResize="0"/>
              <p:nvPr/>
            </p:nvPicPr>
            <p:blipFill>
              <a:blip r:embed="rId8">
                <a:alphaModFix/>
              </a:blip>
              <a:stretch>
                <a:fillRect/>
              </a:stretch>
            </p:blipFill>
            <p:spPr>
              <a:xfrm rot="10799998" flipH="1">
                <a:off x="4134219" y="3591920"/>
                <a:ext cx="562536" cy="1138715"/>
              </a:xfrm>
              <a:prstGeom prst="rect">
                <a:avLst/>
              </a:prstGeom>
              <a:noFill/>
              <a:ln>
                <a:noFill/>
              </a:ln>
            </p:spPr>
          </p:pic>
          <p:pic>
            <p:nvPicPr>
              <p:cNvPr id="17" name="Google Shape;240;p35">
                <a:extLst>
                  <a:ext uri="{FF2B5EF4-FFF2-40B4-BE49-F238E27FC236}">
                    <a16:creationId xmlns:a16="http://schemas.microsoft.com/office/drawing/2014/main" id="{AA00AC21-93D7-481B-8B02-38099B0B28D8}"/>
                  </a:ext>
                </a:extLst>
              </p:cNvPr>
              <p:cNvPicPr preferRelativeResize="0"/>
              <p:nvPr/>
            </p:nvPicPr>
            <p:blipFill>
              <a:blip r:embed="rId7">
                <a:alphaModFix/>
              </a:blip>
              <a:stretch>
                <a:fillRect/>
              </a:stretch>
            </p:blipFill>
            <p:spPr>
              <a:xfrm>
                <a:off x="4134219" y="5327578"/>
                <a:ext cx="562536" cy="737098"/>
              </a:xfrm>
              <a:prstGeom prst="rect">
                <a:avLst/>
              </a:prstGeom>
              <a:noFill/>
              <a:ln>
                <a:noFill/>
              </a:ln>
            </p:spPr>
          </p:pic>
          <p:pic>
            <p:nvPicPr>
              <p:cNvPr id="18" name="Google Shape;241;p35">
                <a:extLst>
                  <a:ext uri="{FF2B5EF4-FFF2-40B4-BE49-F238E27FC236}">
                    <a16:creationId xmlns:a16="http://schemas.microsoft.com/office/drawing/2014/main" id="{C4A055B2-244F-4D56-B21F-F3C0A4FAB70F}"/>
                  </a:ext>
                </a:extLst>
              </p:cNvPr>
              <p:cNvPicPr preferRelativeResize="0"/>
              <p:nvPr/>
            </p:nvPicPr>
            <p:blipFill>
              <a:blip r:embed="rId9">
                <a:alphaModFix/>
              </a:blip>
              <a:stretch>
                <a:fillRect/>
              </a:stretch>
            </p:blipFill>
            <p:spPr>
              <a:xfrm>
                <a:off x="4134220" y="5772491"/>
                <a:ext cx="562536" cy="491432"/>
              </a:xfrm>
              <a:prstGeom prst="rect">
                <a:avLst/>
              </a:prstGeom>
              <a:noFill/>
              <a:ln>
                <a:noFill/>
              </a:ln>
            </p:spPr>
          </p:pic>
          <p:pic>
            <p:nvPicPr>
              <p:cNvPr id="19" name="Google Shape;242;p35">
                <a:extLst>
                  <a:ext uri="{FF2B5EF4-FFF2-40B4-BE49-F238E27FC236}">
                    <a16:creationId xmlns:a16="http://schemas.microsoft.com/office/drawing/2014/main" id="{F5652DAC-5911-45BF-B114-B5F646D982EB}"/>
                  </a:ext>
                </a:extLst>
              </p:cNvPr>
              <p:cNvPicPr preferRelativeResize="0"/>
              <p:nvPr/>
            </p:nvPicPr>
            <p:blipFill>
              <a:blip r:embed="rId7">
                <a:alphaModFix/>
              </a:blip>
              <a:stretch>
                <a:fillRect/>
              </a:stretch>
            </p:blipFill>
            <p:spPr>
              <a:xfrm>
                <a:off x="4134219" y="4870099"/>
                <a:ext cx="562536" cy="737098"/>
              </a:xfrm>
              <a:prstGeom prst="rect">
                <a:avLst/>
              </a:prstGeom>
              <a:noFill/>
              <a:ln>
                <a:noFill/>
              </a:ln>
            </p:spPr>
          </p:pic>
          <p:pic>
            <p:nvPicPr>
              <p:cNvPr id="20" name="Google Shape;243;p35">
                <a:extLst>
                  <a:ext uri="{FF2B5EF4-FFF2-40B4-BE49-F238E27FC236}">
                    <a16:creationId xmlns:a16="http://schemas.microsoft.com/office/drawing/2014/main" id="{281C6A36-911D-4855-9096-5DA831D197A9}"/>
                  </a:ext>
                </a:extLst>
              </p:cNvPr>
              <p:cNvPicPr preferRelativeResize="0"/>
              <p:nvPr/>
            </p:nvPicPr>
            <p:blipFill>
              <a:blip r:embed="rId7">
                <a:alphaModFix/>
              </a:blip>
              <a:stretch>
                <a:fillRect/>
              </a:stretch>
            </p:blipFill>
            <p:spPr>
              <a:xfrm>
                <a:off x="4134225" y="3079089"/>
                <a:ext cx="562525" cy="831811"/>
              </a:xfrm>
              <a:prstGeom prst="rect">
                <a:avLst/>
              </a:prstGeom>
              <a:noFill/>
              <a:ln>
                <a:noFill/>
              </a:ln>
            </p:spPr>
          </p:pic>
          <p:pic>
            <p:nvPicPr>
              <p:cNvPr id="21" name="Google Shape;244;p35">
                <a:extLst>
                  <a:ext uri="{FF2B5EF4-FFF2-40B4-BE49-F238E27FC236}">
                    <a16:creationId xmlns:a16="http://schemas.microsoft.com/office/drawing/2014/main" id="{C75054F6-DC18-4855-9375-BFF6714694BF}"/>
                  </a:ext>
                </a:extLst>
              </p:cNvPr>
              <p:cNvPicPr preferRelativeResize="0"/>
              <p:nvPr/>
            </p:nvPicPr>
            <p:blipFill>
              <a:blip r:embed="rId9">
                <a:alphaModFix/>
              </a:blip>
              <a:stretch>
                <a:fillRect/>
              </a:stretch>
            </p:blipFill>
            <p:spPr>
              <a:xfrm rot="10800000">
                <a:off x="4134450" y="2894200"/>
                <a:ext cx="562075" cy="491025"/>
              </a:xfrm>
              <a:prstGeom prst="rect">
                <a:avLst/>
              </a:prstGeom>
              <a:noFill/>
              <a:ln>
                <a:noFill/>
              </a:ln>
            </p:spPr>
          </p:pic>
        </p:grpSp>
        <p:grpSp>
          <p:nvGrpSpPr>
            <p:cNvPr id="22" name="Group 21">
              <a:extLst>
                <a:ext uri="{FF2B5EF4-FFF2-40B4-BE49-F238E27FC236}">
                  <a16:creationId xmlns:a16="http://schemas.microsoft.com/office/drawing/2014/main" id="{61672ABD-6C15-4503-B728-48E940CF8D5D}"/>
                </a:ext>
              </a:extLst>
            </p:cNvPr>
            <p:cNvGrpSpPr/>
            <p:nvPr/>
          </p:nvGrpSpPr>
          <p:grpSpPr>
            <a:xfrm>
              <a:off x="2204198" y="3263890"/>
              <a:ext cx="587920" cy="2651371"/>
              <a:chOff x="6627884" y="2588214"/>
              <a:chExt cx="587920" cy="2651371"/>
            </a:xfrm>
          </p:grpSpPr>
          <p:pic>
            <p:nvPicPr>
              <p:cNvPr id="23" name="Google Shape;283;p35">
                <a:extLst>
                  <a:ext uri="{FF2B5EF4-FFF2-40B4-BE49-F238E27FC236}">
                    <a16:creationId xmlns:a16="http://schemas.microsoft.com/office/drawing/2014/main" id="{C8776CC3-659C-495B-97C3-16A9B700CA47}"/>
                  </a:ext>
                </a:extLst>
              </p:cNvPr>
              <p:cNvPicPr preferRelativeResize="0"/>
              <p:nvPr/>
            </p:nvPicPr>
            <p:blipFill>
              <a:blip r:embed="rId6">
                <a:alphaModFix/>
              </a:blip>
              <a:stretch>
                <a:fillRect/>
              </a:stretch>
            </p:blipFill>
            <p:spPr>
              <a:xfrm>
                <a:off x="6630588" y="4727521"/>
                <a:ext cx="585216" cy="512064"/>
              </a:xfrm>
              <a:prstGeom prst="rect">
                <a:avLst/>
              </a:prstGeom>
              <a:noFill/>
              <a:ln>
                <a:noFill/>
              </a:ln>
            </p:spPr>
          </p:pic>
          <p:pic>
            <p:nvPicPr>
              <p:cNvPr id="24" name="Google Shape;288;p35">
                <a:extLst>
                  <a:ext uri="{FF2B5EF4-FFF2-40B4-BE49-F238E27FC236}">
                    <a16:creationId xmlns:a16="http://schemas.microsoft.com/office/drawing/2014/main" id="{8BD4324E-F7A8-400C-B693-EC0D7CEEBC22}"/>
                  </a:ext>
                </a:extLst>
              </p:cNvPr>
              <p:cNvPicPr preferRelativeResize="0"/>
              <p:nvPr/>
            </p:nvPicPr>
            <p:blipFill>
              <a:blip r:embed="rId5">
                <a:alphaModFix/>
              </a:blip>
              <a:stretch>
                <a:fillRect/>
              </a:stretch>
            </p:blipFill>
            <p:spPr>
              <a:xfrm rot="10800000" flipH="1">
                <a:off x="6629513" y="3321332"/>
                <a:ext cx="581925" cy="1196770"/>
              </a:xfrm>
              <a:prstGeom prst="rect">
                <a:avLst/>
              </a:prstGeom>
              <a:noFill/>
              <a:ln>
                <a:noFill/>
              </a:ln>
            </p:spPr>
          </p:pic>
          <p:pic>
            <p:nvPicPr>
              <p:cNvPr id="25" name="Google Shape;289;p35">
                <a:extLst>
                  <a:ext uri="{FF2B5EF4-FFF2-40B4-BE49-F238E27FC236}">
                    <a16:creationId xmlns:a16="http://schemas.microsoft.com/office/drawing/2014/main" id="{EF982F8F-6962-4161-BAD4-D96E19CFF61A}"/>
                  </a:ext>
                </a:extLst>
              </p:cNvPr>
              <p:cNvPicPr preferRelativeResize="0"/>
              <p:nvPr/>
            </p:nvPicPr>
            <p:blipFill>
              <a:blip r:embed="rId4">
                <a:alphaModFix/>
              </a:blip>
              <a:stretch>
                <a:fillRect/>
              </a:stretch>
            </p:blipFill>
            <p:spPr>
              <a:xfrm>
                <a:off x="6629243" y="4233318"/>
                <a:ext cx="582455" cy="777240"/>
              </a:xfrm>
              <a:prstGeom prst="rect">
                <a:avLst/>
              </a:prstGeom>
              <a:noFill/>
              <a:ln>
                <a:noFill/>
              </a:ln>
            </p:spPr>
          </p:pic>
          <p:pic>
            <p:nvPicPr>
              <p:cNvPr id="26" name="Google Shape;290;p35">
                <a:extLst>
                  <a:ext uri="{FF2B5EF4-FFF2-40B4-BE49-F238E27FC236}">
                    <a16:creationId xmlns:a16="http://schemas.microsoft.com/office/drawing/2014/main" id="{07519265-5BAA-4A9C-A50A-0CB7B0B9C633}"/>
                  </a:ext>
                </a:extLst>
              </p:cNvPr>
              <p:cNvPicPr preferRelativeResize="0"/>
              <p:nvPr/>
            </p:nvPicPr>
            <p:blipFill>
              <a:blip r:embed="rId4">
                <a:alphaModFix/>
              </a:blip>
              <a:stretch>
                <a:fillRect/>
              </a:stretch>
            </p:blipFill>
            <p:spPr>
              <a:xfrm>
                <a:off x="6629243" y="2826468"/>
                <a:ext cx="582455" cy="777240"/>
              </a:xfrm>
              <a:prstGeom prst="rect">
                <a:avLst/>
              </a:prstGeom>
              <a:noFill/>
              <a:ln>
                <a:noFill/>
              </a:ln>
            </p:spPr>
          </p:pic>
          <p:pic>
            <p:nvPicPr>
              <p:cNvPr id="27" name="Google Shape;291;p35">
                <a:extLst>
                  <a:ext uri="{FF2B5EF4-FFF2-40B4-BE49-F238E27FC236}">
                    <a16:creationId xmlns:a16="http://schemas.microsoft.com/office/drawing/2014/main" id="{C3185EFB-60B5-46E7-BE12-047B433D5200}"/>
                  </a:ext>
                </a:extLst>
              </p:cNvPr>
              <p:cNvPicPr preferRelativeResize="0"/>
              <p:nvPr/>
            </p:nvPicPr>
            <p:blipFill>
              <a:blip r:embed="rId6">
                <a:alphaModFix/>
              </a:blip>
              <a:stretch>
                <a:fillRect/>
              </a:stretch>
            </p:blipFill>
            <p:spPr>
              <a:xfrm rot="10800000">
                <a:off x="6627884" y="2588214"/>
                <a:ext cx="585216" cy="560675"/>
              </a:xfrm>
              <a:prstGeom prst="rect">
                <a:avLst/>
              </a:prstGeom>
              <a:noFill/>
              <a:ln>
                <a:noFill/>
              </a:ln>
            </p:spPr>
          </p:pic>
        </p:grpSp>
        <p:grpSp>
          <p:nvGrpSpPr>
            <p:cNvPr id="28" name="Group 27">
              <a:extLst>
                <a:ext uri="{FF2B5EF4-FFF2-40B4-BE49-F238E27FC236}">
                  <a16:creationId xmlns:a16="http://schemas.microsoft.com/office/drawing/2014/main" id="{F2EA2D3E-C27A-400A-8007-17B5D3911F3C}"/>
                </a:ext>
              </a:extLst>
            </p:cNvPr>
            <p:cNvGrpSpPr/>
            <p:nvPr/>
          </p:nvGrpSpPr>
          <p:grpSpPr>
            <a:xfrm>
              <a:off x="3089572" y="3386840"/>
              <a:ext cx="582021" cy="2585607"/>
              <a:chOff x="8382902" y="2621098"/>
              <a:chExt cx="582021" cy="2585607"/>
            </a:xfrm>
          </p:grpSpPr>
          <p:pic>
            <p:nvPicPr>
              <p:cNvPr id="29" name="Google Shape;259;p35">
                <a:extLst>
                  <a:ext uri="{FF2B5EF4-FFF2-40B4-BE49-F238E27FC236}">
                    <a16:creationId xmlns:a16="http://schemas.microsoft.com/office/drawing/2014/main" id="{794DFD53-F130-4EDE-8F7B-CEADD6D5F0F4}"/>
                  </a:ext>
                </a:extLst>
              </p:cNvPr>
              <p:cNvPicPr preferRelativeResize="0"/>
              <p:nvPr/>
            </p:nvPicPr>
            <p:blipFill>
              <a:blip r:embed="rId7">
                <a:alphaModFix/>
              </a:blip>
              <a:stretch>
                <a:fillRect/>
              </a:stretch>
            </p:blipFill>
            <p:spPr>
              <a:xfrm>
                <a:off x="8382902" y="4240624"/>
                <a:ext cx="581944" cy="774100"/>
              </a:xfrm>
              <a:prstGeom prst="rect">
                <a:avLst/>
              </a:prstGeom>
              <a:noFill/>
              <a:ln>
                <a:noFill/>
              </a:ln>
            </p:spPr>
          </p:pic>
          <p:pic>
            <p:nvPicPr>
              <p:cNvPr id="30" name="Google Shape;260;p35">
                <a:extLst>
                  <a:ext uri="{FF2B5EF4-FFF2-40B4-BE49-F238E27FC236}">
                    <a16:creationId xmlns:a16="http://schemas.microsoft.com/office/drawing/2014/main" id="{EFA535D7-0A16-422F-A1EA-D72E151C4A64}"/>
                  </a:ext>
                </a:extLst>
              </p:cNvPr>
              <p:cNvPicPr preferRelativeResize="0"/>
              <p:nvPr/>
            </p:nvPicPr>
            <p:blipFill>
              <a:blip r:embed="rId8">
                <a:alphaModFix/>
              </a:blip>
              <a:stretch>
                <a:fillRect/>
              </a:stretch>
            </p:blipFill>
            <p:spPr>
              <a:xfrm rot="10799997" flipH="1">
                <a:off x="8382903" y="3353843"/>
                <a:ext cx="581944" cy="1195879"/>
              </a:xfrm>
              <a:prstGeom prst="rect">
                <a:avLst/>
              </a:prstGeom>
              <a:noFill/>
              <a:ln>
                <a:noFill/>
              </a:ln>
            </p:spPr>
          </p:pic>
          <p:pic>
            <p:nvPicPr>
              <p:cNvPr id="31" name="Google Shape;261;p35">
                <a:extLst>
                  <a:ext uri="{FF2B5EF4-FFF2-40B4-BE49-F238E27FC236}">
                    <a16:creationId xmlns:a16="http://schemas.microsoft.com/office/drawing/2014/main" id="{92A175B3-6808-4C56-8E66-8DE543AB64BE}"/>
                  </a:ext>
                </a:extLst>
              </p:cNvPr>
              <p:cNvPicPr preferRelativeResize="0"/>
              <p:nvPr/>
            </p:nvPicPr>
            <p:blipFill>
              <a:blip r:embed="rId9">
                <a:alphaModFix/>
              </a:blip>
              <a:stretch>
                <a:fillRect/>
              </a:stretch>
            </p:blipFill>
            <p:spPr>
              <a:xfrm>
                <a:off x="8382979" y="4690604"/>
                <a:ext cx="581944" cy="516101"/>
              </a:xfrm>
              <a:prstGeom prst="rect">
                <a:avLst/>
              </a:prstGeom>
              <a:noFill/>
              <a:ln>
                <a:noFill/>
              </a:ln>
            </p:spPr>
          </p:pic>
          <p:pic>
            <p:nvPicPr>
              <p:cNvPr id="32" name="Google Shape;262;p35">
                <a:extLst>
                  <a:ext uri="{FF2B5EF4-FFF2-40B4-BE49-F238E27FC236}">
                    <a16:creationId xmlns:a16="http://schemas.microsoft.com/office/drawing/2014/main" id="{E4E5B098-3215-4F50-B30A-066BB4898794}"/>
                  </a:ext>
                </a:extLst>
              </p:cNvPr>
              <p:cNvPicPr preferRelativeResize="0"/>
              <p:nvPr/>
            </p:nvPicPr>
            <p:blipFill>
              <a:blip r:embed="rId7">
                <a:alphaModFix/>
              </a:blip>
              <a:stretch>
                <a:fillRect/>
              </a:stretch>
            </p:blipFill>
            <p:spPr>
              <a:xfrm>
                <a:off x="8382909" y="2815268"/>
                <a:ext cx="581932" cy="873568"/>
              </a:xfrm>
              <a:prstGeom prst="rect">
                <a:avLst/>
              </a:prstGeom>
              <a:noFill/>
              <a:ln>
                <a:noFill/>
              </a:ln>
            </p:spPr>
          </p:pic>
          <p:pic>
            <p:nvPicPr>
              <p:cNvPr id="33" name="Google Shape;263;p35">
                <a:extLst>
                  <a:ext uri="{FF2B5EF4-FFF2-40B4-BE49-F238E27FC236}">
                    <a16:creationId xmlns:a16="http://schemas.microsoft.com/office/drawing/2014/main" id="{94E90296-265B-439D-9E8E-68E878B31B2A}"/>
                  </a:ext>
                </a:extLst>
              </p:cNvPr>
              <p:cNvPicPr preferRelativeResize="0"/>
              <p:nvPr/>
            </p:nvPicPr>
            <p:blipFill>
              <a:blip r:embed="rId9">
                <a:alphaModFix/>
              </a:blip>
              <a:stretch>
                <a:fillRect/>
              </a:stretch>
            </p:blipFill>
            <p:spPr>
              <a:xfrm rot="10800000">
                <a:off x="8383141" y="2621098"/>
                <a:ext cx="581467" cy="515675"/>
              </a:xfrm>
              <a:prstGeom prst="rect">
                <a:avLst/>
              </a:prstGeom>
              <a:noFill/>
              <a:ln>
                <a:noFill/>
              </a:ln>
            </p:spPr>
          </p:pic>
        </p:grpSp>
      </p:grpSp>
      <p:pic>
        <p:nvPicPr>
          <p:cNvPr id="4" name="Online Media 3" title="2 Minute Timer with ALARM">
            <a:hlinkClick r:id="" action="ppaction://media"/>
            <a:extLst>
              <a:ext uri="{FF2B5EF4-FFF2-40B4-BE49-F238E27FC236}">
                <a16:creationId xmlns:a16="http://schemas.microsoft.com/office/drawing/2014/main" id="{7A141233-26B1-4B8A-9932-CFC550A735BB}"/>
              </a:ext>
            </a:extLst>
          </p:cNvPr>
          <p:cNvPicPr>
            <a:picLocks noRot="1" noChangeAspect="1"/>
          </p:cNvPicPr>
          <p:nvPr>
            <a:videoFile r:link="rId1"/>
          </p:nvPr>
        </p:nvPicPr>
        <p:blipFill>
          <a:blip r:embed="rId10"/>
          <a:stretch>
            <a:fillRect/>
          </a:stretch>
        </p:blipFill>
        <p:spPr>
          <a:xfrm>
            <a:off x="9398000" y="5322460"/>
            <a:ext cx="2540000" cy="1435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72"/>
        <p:cNvGrpSpPr/>
        <p:nvPr/>
      </p:nvGrpSpPr>
      <p:grpSpPr>
        <a:xfrm>
          <a:off x="0" y="0"/>
          <a:ext cx="0" cy="0"/>
          <a:chOff x="0" y="0"/>
          <a:chExt cx="0" cy="0"/>
        </a:xfrm>
      </p:grpSpPr>
      <p:grpSp>
        <p:nvGrpSpPr>
          <p:cNvPr id="19" name="Group 18">
            <a:extLst>
              <a:ext uri="{FF2B5EF4-FFF2-40B4-BE49-F238E27FC236}">
                <a16:creationId xmlns:a16="http://schemas.microsoft.com/office/drawing/2014/main" id="{FF26EC13-EEEC-44B3-BF78-40E4B57F6752}"/>
              </a:ext>
            </a:extLst>
          </p:cNvPr>
          <p:cNvGrpSpPr/>
          <p:nvPr/>
        </p:nvGrpSpPr>
        <p:grpSpPr>
          <a:xfrm>
            <a:off x="3786903" y="401825"/>
            <a:ext cx="4703192" cy="5964131"/>
            <a:chOff x="394324" y="2373459"/>
            <a:chExt cx="3277269" cy="3598988"/>
          </a:xfrm>
        </p:grpSpPr>
        <p:grpSp>
          <p:nvGrpSpPr>
            <p:cNvPr id="20" name="Google Shape;265;p35">
              <a:extLst>
                <a:ext uri="{FF2B5EF4-FFF2-40B4-BE49-F238E27FC236}">
                  <a16:creationId xmlns:a16="http://schemas.microsoft.com/office/drawing/2014/main" id="{BC901953-8AF7-478C-940B-6874D523B0C6}"/>
                </a:ext>
              </a:extLst>
            </p:cNvPr>
            <p:cNvGrpSpPr/>
            <p:nvPr/>
          </p:nvGrpSpPr>
          <p:grpSpPr>
            <a:xfrm>
              <a:off x="394324" y="2405624"/>
              <a:ext cx="581946" cy="3509637"/>
              <a:chOff x="5081825" y="1725339"/>
              <a:chExt cx="585250" cy="3564021"/>
            </a:xfrm>
          </p:grpSpPr>
          <p:pic>
            <p:nvPicPr>
              <p:cNvPr id="41" name="Google Shape;266;p35">
                <a:extLst>
                  <a:ext uri="{FF2B5EF4-FFF2-40B4-BE49-F238E27FC236}">
                    <a16:creationId xmlns:a16="http://schemas.microsoft.com/office/drawing/2014/main" id="{2FCE46A1-FEA6-463C-A76F-08A373E5BCED}"/>
                  </a:ext>
                </a:extLst>
              </p:cNvPr>
              <p:cNvPicPr preferRelativeResize="0"/>
              <p:nvPr/>
            </p:nvPicPr>
            <p:blipFill>
              <a:blip r:embed="rId3">
                <a:alphaModFix/>
              </a:blip>
              <a:stretch>
                <a:fillRect/>
              </a:stretch>
            </p:blipFill>
            <p:spPr>
              <a:xfrm>
                <a:off x="5083218" y="4284843"/>
                <a:ext cx="582455" cy="777240"/>
              </a:xfrm>
              <a:prstGeom prst="rect">
                <a:avLst/>
              </a:prstGeom>
              <a:noFill/>
              <a:ln>
                <a:noFill/>
              </a:ln>
            </p:spPr>
          </p:pic>
          <p:pic>
            <p:nvPicPr>
              <p:cNvPr id="42" name="Google Shape;267;p35">
                <a:extLst>
                  <a:ext uri="{FF2B5EF4-FFF2-40B4-BE49-F238E27FC236}">
                    <a16:creationId xmlns:a16="http://schemas.microsoft.com/office/drawing/2014/main" id="{405352CC-7F97-439B-84C6-ADFF9AF9CC50}"/>
                  </a:ext>
                </a:extLst>
              </p:cNvPr>
              <p:cNvPicPr preferRelativeResize="0"/>
              <p:nvPr/>
            </p:nvPicPr>
            <p:blipFill>
              <a:blip r:embed="rId4">
                <a:alphaModFix/>
              </a:blip>
              <a:stretch>
                <a:fillRect/>
              </a:stretch>
            </p:blipFill>
            <p:spPr>
              <a:xfrm rot="10800000" flipH="1">
                <a:off x="5083488" y="2458457"/>
                <a:ext cx="581925" cy="1196770"/>
              </a:xfrm>
              <a:prstGeom prst="rect">
                <a:avLst/>
              </a:prstGeom>
              <a:noFill/>
              <a:ln>
                <a:noFill/>
              </a:ln>
            </p:spPr>
          </p:pic>
          <p:pic>
            <p:nvPicPr>
              <p:cNvPr id="43" name="Google Shape;268;p35">
                <a:extLst>
                  <a:ext uri="{FF2B5EF4-FFF2-40B4-BE49-F238E27FC236}">
                    <a16:creationId xmlns:a16="http://schemas.microsoft.com/office/drawing/2014/main" id="{2346F323-4518-4B4A-95EF-BB832F59F351}"/>
                  </a:ext>
                </a:extLst>
              </p:cNvPr>
              <p:cNvPicPr preferRelativeResize="0"/>
              <p:nvPr/>
            </p:nvPicPr>
            <p:blipFill>
              <a:blip r:embed="rId5">
                <a:alphaModFix/>
              </a:blip>
              <a:stretch>
                <a:fillRect/>
              </a:stretch>
            </p:blipFill>
            <p:spPr>
              <a:xfrm>
                <a:off x="5081825" y="4777296"/>
                <a:ext cx="585216" cy="512064"/>
              </a:xfrm>
              <a:prstGeom prst="rect">
                <a:avLst/>
              </a:prstGeom>
              <a:noFill/>
              <a:ln>
                <a:noFill/>
              </a:ln>
            </p:spPr>
          </p:pic>
          <p:pic>
            <p:nvPicPr>
              <p:cNvPr id="44" name="Google Shape;269;p35">
                <a:extLst>
                  <a:ext uri="{FF2B5EF4-FFF2-40B4-BE49-F238E27FC236}">
                    <a16:creationId xmlns:a16="http://schemas.microsoft.com/office/drawing/2014/main" id="{CAF323E9-4715-4033-B42A-F10BEBF181B1}"/>
                  </a:ext>
                </a:extLst>
              </p:cNvPr>
              <p:cNvPicPr preferRelativeResize="0"/>
              <p:nvPr/>
            </p:nvPicPr>
            <p:blipFill>
              <a:blip r:embed="rId3">
                <a:alphaModFix/>
              </a:blip>
              <a:stretch>
                <a:fillRect/>
              </a:stretch>
            </p:blipFill>
            <p:spPr>
              <a:xfrm>
                <a:off x="5083218" y="3827643"/>
                <a:ext cx="582455" cy="777240"/>
              </a:xfrm>
              <a:prstGeom prst="rect">
                <a:avLst/>
              </a:prstGeom>
              <a:noFill/>
              <a:ln>
                <a:noFill/>
              </a:ln>
            </p:spPr>
          </p:pic>
          <p:pic>
            <p:nvPicPr>
              <p:cNvPr id="45" name="Google Shape;270;p35">
                <a:extLst>
                  <a:ext uri="{FF2B5EF4-FFF2-40B4-BE49-F238E27FC236}">
                    <a16:creationId xmlns:a16="http://schemas.microsoft.com/office/drawing/2014/main" id="{D1FBFCB8-F179-4147-A26B-928A1F244A22}"/>
                  </a:ext>
                </a:extLst>
              </p:cNvPr>
              <p:cNvPicPr preferRelativeResize="0"/>
              <p:nvPr/>
            </p:nvPicPr>
            <p:blipFill>
              <a:blip r:embed="rId3">
                <a:alphaModFix/>
              </a:blip>
              <a:stretch>
                <a:fillRect/>
              </a:stretch>
            </p:blipFill>
            <p:spPr>
              <a:xfrm>
                <a:off x="5083218" y="3370443"/>
                <a:ext cx="582455" cy="777240"/>
              </a:xfrm>
              <a:prstGeom prst="rect">
                <a:avLst/>
              </a:prstGeom>
              <a:noFill/>
              <a:ln>
                <a:noFill/>
              </a:ln>
            </p:spPr>
          </p:pic>
          <p:pic>
            <p:nvPicPr>
              <p:cNvPr id="46" name="Google Shape;271;p35">
                <a:extLst>
                  <a:ext uri="{FF2B5EF4-FFF2-40B4-BE49-F238E27FC236}">
                    <a16:creationId xmlns:a16="http://schemas.microsoft.com/office/drawing/2014/main" id="{5119C8B3-E161-4600-9878-3EBD0925643E}"/>
                  </a:ext>
                </a:extLst>
              </p:cNvPr>
              <p:cNvPicPr preferRelativeResize="0"/>
              <p:nvPr/>
            </p:nvPicPr>
            <p:blipFill>
              <a:blip r:embed="rId3">
                <a:alphaModFix/>
              </a:blip>
              <a:stretch>
                <a:fillRect/>
              </a:stretch>
            </p:blipFill>
            <p:spPr>
              <a:xfrm>
                <a:off x="5083218" y="1963593"/>
                <a:ext cx="582455" cy="777240"/>
              </a:xfrm>
              <a:prstGeom prst="rect">
                <a:avLst/>
              </a:prstGeom>
              <a:noFill/>
              <a:ln>
                <a:noFill/>
              </a:ln>
            </p:spPr>
          </p:pic>
          <p:pic>
            <p:nvPicPr>
              <p:cNvPr id="47" name="Google Shape;272;p35">
                <a:extLst>
                  <a:ext uri="{FF2B5EF4-FFF2-40B4-BE49-F238E27FC236}">
                    <a16:creationId xmlns:a16="http://schemas.microsoft.com/office/drawing/2014/main" id="{A84C3AF5-25C5-4108-BCE3-E5445C1C8041}"/>
                  </a:ext>
                </a:extLst>
              </p:cNvPr>
              <p:cNvPicPr preferRelativeResize="0"/>
              <p:nvPr/>
            </p:nvPicPr>
            <p:blipFill>
              <a:blip r:embed="rId5">
                <a:alphaModFix/>
              </a:blip>
              <a:stretch>
                <a:fillRect/>
              </a:stretch>
            </p:blipFill>
            <p:spPr>
              <a:xfrm rot="10800000">
                <a:off x="5081859" y="1725339"/>
                <a:ext cx="585216" cy="560675"/>
              </a:xfrm>
              <a:prstGeom prst="rect">
                <a:avLst/>
              </a:prstGeom>
              <a:noFill/>
              <a:ln>
                <a:noFill/>
              </a:ln>
            </p:spPr>
          </p:pic>
        </p:grpSp>
        <p:grpSp>
          <p:nvGrpSpPr>
            <p:cNvPr id="21" name="Google Shape;237;p35">
              <a:extLst>
                <a:ext uri="{FF2B5EF4-FFF2-40B4-BE49-F238E27FC236}">
                  <a16:creationId xmlns:a16="http://schemas.microsoft.com/office/drawing/2014/main" id="{96441F57-5527-459F-8E6B-C69AE4DF4C58}"/>
                </a:ext>
              </a:extLst>
            </p:cNvPr>
            <p:cNvGrpSpPr/>
            <p:nvPr/>
          </p:nvGrpSpPr>
          <p:grpSpPr>
            <a:xfrm>
              <a:off x="1331145" y="2373459"/>
              <a:ext cx="581945" cy="3538883"/>
              <a:chOff x="4134219" y="2894200"/>
              <a:chExt cx="562537" cy="3369723"/>
            </a:xfrm>
          </p:grpSpPr>
          <p:pic>
            <p:nvPicPr>
              <p:cNvPr id="34" name="Google Shape;238;p35">
                <a:extLst>
                  <a:ext uri="{FF2B5EF4-FFF2-40B4-BE49-F238E27FC236}">
                    <a16:creationId xmlns:a16="http://schemas.microsoft.com/office/drawing/2014/main" id="{386894CB-5328-4C2D-8A32-80E098115687}"/>
                  </a:ext>
                </a:extLst>
              </p:cNvPr>
              <p:cNvPicPr preferRelativeResize="0"/>
              <p:nvPr/>
            </p:nvPicPr>
            <p:blipFill>
              <a:blip r:embed="rId6">
                <a:alphaModFix/>
              </a:blip>
              <a:stretch>
                <a:fillRect/>
              </a:stretch>
            </p:blipFill>
            <p:spPr>
              <a:xfrm>
                <a:off x="4134219" y="4436313"/>
                <a:ext cx="562536" cy="737098"/>
              </a:xfrm>
              <a:prstGeom prst="rect">
                <a:avLst/>
              </a:prstGeom>
              <a:noFill/>
              <a:ln>
                <a:noFill/>
              </a:ln>
            </p:spPr>
          </p:pic>
          <p:pic>
            <p:nvPicPr>
              <p:cNvPr id="35" name="Google Shape;239;p35">
                <a:extLst>
                  <a:ext uri="{FF2B5EF4-FFF2-40B4-BE49-F238E27FC236}">
                    <a16:creationId xmlns:a16="http://schemas.microsoft.com/office/drawing/2014/main" id="{CC632E57-C352-4B2A-8459-81DAB901341B}"/>
                  </a:ext>
                </a:extLst>
              </p:cNvPr>
              <p:cNvPicPr preferRelativeResize="0"/>
              <p:nvPr/>
            </p:nvPicPr>
            <p:blipFill>
              <a:blip r:embed="rId7">
                <a:alphaModFix/>
              </a:blip>
              <a:stretch>
                <a:fillRect/>
              </a:stretch>
            </p:blipFill>
            <p:spPr>
              <a:xfrm rot="10799998" flipH="1">
                <a:off x="4134219" y="3591920"/>
                <a:ext cx="562536" cy="1138715"/>
              </a:xfrm>
              <a:prstGeom prst="rect">
                <a:avLst/>
              </a:prstGeom>
              <a:noFill/>
              <a:ln>
                <a:noFill/>
              </a:ln>
            </p:spPr>
          </p:pic>
          <p:pic>
            <p:nvPicPr>
              <p:cNvPr id="36" name="Google Shape;240;p35">
                <a:extLst>
                  <a:ext uri="{FF2B5EF4-FFF2-40B4-BE49-F238E27FC236}">
                    <a16:creationId xmlns:a16="http://schemas.microsoft.com/office/drawing/2014/main" id="{1925B407-F838-4482-82E1-D7DB58D6C429}"/>
                  </a:ext>
                </a:extLst>
              </p:cNvPr>
              <p:cNvPicPr preferRelativeResize="0"/>
              <p:nvPr/>
            </p:nvPicPr>
            <p:blipFill>
              <a:blip r:embed="rId6">
                <a:alphaModFix/>
              </a:blip>
              <a:stretch>
                <a:fillRect/>
              </a:stretch>
            </p:blipFill>
            <p:spPr>
              <a:xfrm>
                <a:off x="4134219" y="5327578"/>
                <a:ext cx="562536" cy="737098"/>
              </a:xfrm>
              <a:prstGeom prst="rect">
                <a:avLst/>
              </a:prstGeom>
              <a:noFill/>
              <a:ln>
                <a:noFill/>
              </a:ln>
            </p:spPr>
          </p:pic>
          <p:pic>
            <p:nvPicPr>
              <p:cNvPr id="37" name="Google Shape;241;p35">
                <a:extLst>
                  <a:ext uri="{FF2B5EF4-FFF2-40B4-BE49-F238E27FC236}">
                    <a16:creationId xmlns:a16="http://schemas.microsoft.com/office/drawing/2014/main" id="{540BCC01-CF1A-43D4-9856-911B981AC4D9}"/>
                  </a:ext>
                </a:extLst>
              </p:cNvPr>
              <p:cNvPicPr preferRelativeResize="0"/>
              <p:nvPr/>
            </p:nvPicPr>
            <p:blipFill>
              <a:blip r:embed="rId8">
                <a:alphaModFix/>
              </a:blip>
              <a:stretch>
                <a:fillRect/>
              </a:stretch>
            </p:blipFill>
            <p:spPr>
              <a:xfrm>
                <a:off x="4134220" y="5772491"/>
                <a:ext cx="562536" cy="491432"/>
              </a:xfrm>
              <a:prstGeom prst="rect">
                <a:avLst/>
              </a:prstGeom>
              <a:noFill/>
              <a:ln>
                <a:noFill/>
              </a:ln>
            </p:spPr>
          </p:pic>
          <p:pic>
            <p:nvPicPr>
              <p:cNvPr id="38" name="Google Shape;242;p35">
                <a:extLst>
                  <a:ext uri="{FF2B5EF4-FFF2-40B4-BE49-F238E27FC236}">
                    <a16:creationId xmlns:a16="http://schemas.microsoft.com/office/drawing/2014/main" id="{C4ACC69C-2558-4396-9BCB-6DB018A8D6E4}"/>
                  </a:ext>
                </a:extLst>
              </p:cNvPr>
              <p:cNvPicPr preferRelativeResize="0"/>
              <p:nvPr/>
            </p:nvPicPr>
            <p:blipFill>
              <a:blip r:embed="rId6">
                <a:alphaModFix/>
              </a:blip>
              <a:stretch>
                <a:fillRect/>
              </a:stretch>
            </p:blipFill>
            <p:spPr>
              <a:xfrm>
                <a:off x="4134219" y="4870099"/>
                <a:ext cx="562536" cy="737098"/>
              </a:xfrm>
              <a:prstGeom prst="rect">
                <a:avLst/>
              </a:prstGeom>
              <a:noFill/>
              <a:ln>
                <a:noFill/>
              </a:ln>
            </p:spPr>
          </p:pic>
          <p:pic>
            <p:nvPicPr>
              <p:cNvPr id="39" name="Google Shape;243;p35">
                <a:extLst>
                  <a:ext uri="{FF2B5EF4-FFF2-40B4-BE49-F238E27FC236}">
                    <a16:creationId xmlns:a16="http://schemas.microsoft.com/office/drawing/2014/main" id="{EC57AB5D-6144-4109-92F9-6B59640E2109}"/>
                  </a:ext>
                </a:extLst>
              </p:cNvPr>
              <p:cNvPicPr preferRelativeResize="0"/>
              <p:nvPr/>
            </p:nvPicPr>
            <p:blipFill>
              <a:blip r:embed="rId6">
                <a:alphaModFix/>
              </a:blip>
              <a:stretch>
                <a:fillRect/>
              </a:stretch>
            </p:blipFill>
            <p:spPr>
              <a:xfrm>
                <a:off x="4134225" y="3079089"/>
                <a:ext cx="562525" cy="831811"/>
              </a:xfrm>
              <a:prstGeom prst="rect">
                <a:avLst/>
              </a:prstGeom>
              <a:noFill/>
              <a:ln>
                <a:noFill/>
              </a:ln>
            </p:spPr>
          </p:pic>
          <p:pic>
            <p:nvPicPr>
              <p:cNvPr id="40" name="Google Shape;244;p35">
                <a:extLst>
                  <a:ext uri="{FF2B5EF4-FFF2-40B4-BE49-F238E27FC236}">
                    <a16:creationId xmlns:a16="http://schemas.microsoft.com/office/drawing/2014/main" id="{CF4AB263-405E-45C1-ABD8-6A6562CECC6A}"/>
                  </a:ext>
                </a:extLst>
              </p:cNvPr>
              <p:cNvPicPr preferRelativeResize="0"/>
              <p:nvPr/>
            </p:nvPicPr>
            <p:blipFill>
              <a:blip r:embed="rId8">
                <a:alphaModFix/>
              </a:blip>
              <a:stretch>
                <a:fillRect/>
              </a:stretch>
            </p:blipFill>
            <p:spPr>
              <a:xfrm rot="10800000">
                <a:off x="4134450" y="2894200"/>
                <a:ext cx="562075" cy="491025"/>
              </a:xfrm>
              <a:prstGeom prst="rect">
                <a:avLst/>
              </a:prstGeom>
              <a:noFill/>
              <a:ln>
                <a:noFill/>
              </a:ln>
            </p:spPr>
          </p:pic>
        </p:grpSp>
        <p:grpSp>
          <p:nvGrpSpPr>
            <p:cNvPr id="22" name="Group 21">
              <a:extLst>
                <a:ext uri="{FF2B5EF4-FFF2-40B4-BE49-F238E27FC236}">
                  <a16:creationId xmlns:a16="http://schemas.microsoft.com/office/drawing/2014/main" id="{3B5467B1-353F-4893-A9F5-5F5036D69D8D}"/>
                </a:ext>
              </a:extLst>
            </p:cNvPr>
            <p:cNvGrpSpPr/>
            <p:nvPr/>
          </p:nvGrpSpPr>
          <p:grpSpPr>
            <a:xfrm>
              <a:off x="2204198" y="3263890"/>
              <a:ext cx="587920" cy="2651371"/>
              <a:chOff x="6627884" y="2588214"/>
              <a:chExt cx="587920" cy="2651371"/>
            </a:xfrm>
          </p:grpSpPr>
          <p:pic>
            <p:nvPicPr>
              <p:cNvPr id="29" name="Google Shape;283;p35">
                <a:extLst>
                  <a:ext uri="{FF2B5EF4-FFF2-40B4-BE49-F238E27FC236}">
                    <a16:creationId xmlns:a16="http://schemas.microsoft.com/office/drawing/2014/main" id="{50011C4B-B788-4B35-8D13-1895015EF43E}"/>
                  </a:ext>
                </a:extLst>
              </p:cNvPr>
              <p:cNvPicPr preferRelativeResize="0"/>
              <p:nvPr/>
            </p:nvPicPr>
            <p:blipFill>
              <a:blip r:embed="rId5">
                <a:alphaModFix/>
              </a:blip>
              <a:stretch>
                <a:fillRect/>
              </a:stretch>
            </p:blipFill>
            <p:spPr>
              <a:xfrm>
                <a:off x="6630588" y="4727521"/>
                <a:ext cx="585216" cy="512064"/>
              </a:xfrm>
              <a:prstGeom prst="rect">
                <a:avLst/>
              </a:prstGeom>
              <a:noFill/>
              <a:ln>
                <a:noFill/>
              </a:ln>
            </p:spPr>
          </p:pic>
          <p:pic>
            <p:nvPicPr>
              <p:cNvPr id="30" name="Google Shape;288;p35">
                <a:extLst>
                  <a:ext uri="{FF2B5EF4-FFF2-40B4-BE49-F238E27FC236}">
                    <a16:creationId xmlns:a16="http://schemas.microsoft.com/office/drawing/2014/main" id="{0EA93FC9-1B99-48CB-91CD-1063E17DB0C3}"/>
                  </a:ext>
                </a:extLst>
              </p:cNvPr>
              <p:cNvPicPr preferRelativeResize="0"/>
              <p:nvPr/>
            </p:nvPicPr>
            <p:blipFill>
              <a:blip r:embed="rId4">
                <a:alphaModFix/>
              </a:blip>
              <a:stretch>
                <a:fillRect/>
              </a:stretch>
            </p:blipFill>
            <p:spPr>
              <a:xfrm rot="10800000" flipH="1">
                <a:off x="6629513" y="3321332"/>
                <a:ext cx="581925" cy="1196770"/>
              </a:xfrm>
              <a:prstGeom prst="rect">
                <a:avLst/>
              </a:prstGeom>
              <a:noFill/>
              <a:ln>
                <a:noFill/>
              </a:ln>
            </p:spPr>
          </p:pic>
          <p:pic>
            <p:nvPicPr>
              <p:cNvPr id="31" name="Google Shape;289;p35">
                <a:extLst>
                  <a:ext uri="{FF2B5EF4-FFF2-40B4-BE49-F238E27FC236}">
                    <a16:creationId xmlns:a16="http://schemas.microsoft.com/office/drawing/2014/main" id="{6A99D3D3-CDA4-40A9-9E87-CDD7933E82DC}"/>
                  </a:ext>
                </a:extLst>
              </p:cNvPr>
              <p:cNvPicPr preferRelativeResize="0"/>
              <p:nvPr/>
            </p:nvPicPr>
            <p:blipFill>
              <a:blip r:embed="rId3">
                <a:alphaModFix/>
              </a:blip>
              <a:stretch>
                <a:fillRect/>
              </a:stretch>
            </p:blipFill>
            <p:spPr>
              <a:xfrm>
                <a:off x="6629243" y="4233318"/>
                <a:ext cx="582455" cy="777240"/>
              </a:xfrm>
              <a:prstGeom prst="rect">
                <a:avLst/>
              </a:prstGeom>
              <a:noFill/>
              <a:ln>
                <a:noFill/>
              </a:ln>
            </p:spPr>
          </p:pic>
          <p:pic>
            <p:nvPicPr>
              <p:cNvPr id="32" name="Google Shape;290;p35">
                <a:extLst>
                  <a:ext uri="{FF2B5EF4-FFF2-40B4-BE49-F238E27FC236}">
                    <a16:creationId xmlns:a16="http://schemas.microsoft.com/office/drawing/2014/main" id="{A12C0F8C-A87F-4B37-9019-D154698BE429}"/>
                  </a:ext>
                </a:extLst>
              </p:cNvPr>
              <p:cNvPicPr preferRelativeResize="0"/>
              <p:nvPr/>
            </p:nvPicPr>
            <p:blipFill>
              <a:blip r:embed="rId3">
                <a:alphaModFix/>
              </a:blip>
              <a:stretch>
                <a:fillRect/>
              </a:stretch>
            </p:blipFill>
            <p:spPr>
              <a:xfrm>
                <a:off x="6629243" y="2826468"/>
                <a:ext cx="582455" cy="777240"/>
              </a:xfrm>
              <a:prstGeom prst="rect">
                <a:avLst/>
              </a:prstGeom>
              <a:noFill/>
              <a:ln>
                <a:noFill/>
              </a:ln>
            </p:spPr>
          </p:pic>
          <p:pic>
            <p:nvPicPr>
              <p:cNvPr id="33" name="Google Shape;291;p35">
                <a:extLst>
                  <a:ext uri="{FF2B5EF4-FFF2-40B4-BE49-F238E27FC236}">
                    <a16:creationId xmlns:a16="http://schemas.microsoft.com/office/drawing/2014/main" id="{79BD6763-A6F3-4BC5-A478-00768A7F2E6F}"/>
                  </a:ext>
                </a:extLst>
              </p:cNvPr>
              <p:cNvPicPr preferRelativeResize="0"/>
              <p:nvPr/>
            </p:nvPicPr>
            <p:blipFill>
              <a:blip r:embed="rId5">
                <a:alphaModFix/>
              </a:blip>
              <a:stretch>
                <a:fillRect/>
              </a:stretch>
            </p:blipFill>
            <p:spPr>
              <a:xfrm rot="10800000">
                <a:off x="6627884" y="2588214"/>
                <a:ext cx="585216" cy="560675"/>
              </a:xfrm>
              <a:prstGeom prst="rect">
                <a:avLst/>
              </a:prstGeom>
              <a:noFill/>
              <a:ln>
                <a:noFill/>
              </a:ln>
            </p:spPr>
          </p:pic>
        </p:grpSp>
        <p:grpSp>
          <p:nvGrpSpPr>
            <p:cNvPr id="23" name="Group 22">
              <a:extLst>
                <a:ext uri="{FF2B5EF4-FFF2-40B4-BE49-F238E27FC236}">
                  <a16:creationId xmlns:a16="http://schemas.microsoft.com/office/drawing/2014/main" id="{C7609394-C9F4-48F2-A10F-4AD9B6CA6625}"/>
                </a:ext>
              </a:extLst>
            </p:cNvPr>
            <p:cNvGrpSpPr/>
            <p:nvPr/>
          </p:nvGrpSpPr>
          <p:grpSpPr>
            <a:xfrm>
              <a:off x="3089572" y="3386840"/>
              <a:ext cx="582021" cy="2585607"/>
              <a:chOff x="8382902" y="2621098"/>
              <a:chExt cx="582021" cy="2585607"/>
            </a:xfrm>
          </p:grpSpPr>
          <p:pic>
            <p:nvPicPr>
              <p:cNvPr id="24" name="Google Shape;259;p35">
                <a:extLst>
                  <a:ext uri="{FF2B5EF4-FFF2-40B4-BE49-F238E27FC236}">
                    <a16:creationId xmlns:a16="http://schemas.microsoft.com/office/drawing/2014/main" id="{06124704-B098-41C0-A654-6AFB52908B10}"/>
                  </a:ext>
                </a:extLst>
              </p:cNvPr>
              <p:cNvPicPr preferRelativeResize="0"/>
              <p:nvPr/>
            </p:nvPicPr>
            <p:blipFill>
              <a:blip r:embed="rId6">
                <a:alphaModFix/>
              </a:blip>
              <a:stretch>
                <a:fillRect/>
              </a:stretch>
            </p:blipFill>
            <p:spPr>
              <a:xfrm>
                <a:off x="8382902" y="4240624"/>
                <a:ext cx="581944" cy="774100"/>
              </a:xfrm>
              <a:prstGeom prst="rect">
                <a:avLst/>
              </a:prstGeom>
              <a:noFill/>
              <a:ln>
                <a:noFill/>
              </a:ln>
            </p:spPr>
          </p:pic>
          <p:pic>
            <p:nvPicPr>
              <p:cNvPr id="25" name="Google Shape;260;p35">
                <a:extLst>
                  <a:ext uri="{FF2B5EF4-FFF2-40B4-BE49-F238E27FC236}">
                    <a16:creationId xmlns:a16="http://schemas.microsoft.com/office/drawing/2014/main" id="{EA072827-B8A7-4371-A18A-EFA5541FB2BF}"/>
                  </a:ext>
                </a:extLst>
              </p:cNvPr>
              <p:cNvPicPr preferRelativeResize="0"/>
              <p:nvPr/>
            </p:nvPicPr>
            <p:blipFill>
              <a:blip r:embed="rId7">
                <a:alphaModFix/>
              </a:blip>
              <a:stretch>
                <a:fillRect/>
              </a:stretch>
            </p:blipFill>
            <p:spPr>
              <a:xfrm rot="10799997" flipH="1">
                <a:off x="8382903" y="3353843"/>
                <a:ext cx="581944" cy="1195879"/>
              </a:xfrm>
              <a:prstGeom prst="rect">
                <a:avLst/>
              </a:prstGeom>
              <a:noFill/>
              <a:ln>
                <a:noFill/>
              </a:ln>
            </p:spPr>
          </p:pic>
          <p:pic>
            <p:nvPicPr>
              <p:cNvPr id="26" name="Google Shape;261;p35">
                <a:extLst>
                  <a:ext uri="{FF2B5EF4-FFF2-40B4-BE49-F238E27FC236}">
                    <a16:creationId xmlns:a16="http://schemas.microsoft.com/office/drawing/2014/main" id="{0326B2F5-476D-429A-AC4C-868C2ED14C79}"/>
                  </a:ext>
                </a:extLst>
              </p:cNvPr>
              <p:cNvPicPr preferRelativeResize="0"/>
              <p:nvPr/>
            </p:nvPicPr>
            <p:blipFill>
              <a:blip r:embed="rId8">
                <a:alphaModFix/>
              </a:blip>
              <a:stretch>
                <a:fillRect/>
              </a:stretch>
            </p:blipFill>
            <p:spPr>
              <a:xfrm>
                <a:off x="8382979" y="4690604"/>
                <a:ext cx="581944" cy="516101"/>
              </a:xfrm>
              <a:prstGeom prst="rect">
                <a:avLst/>
              </a:prstGeom>
              <a:noFill/>
              <a:ln>
                <a:noFill/>
              </a:ln>
            </p:spPr>
          </p:pic>
          <p:pic>
            <p:nvPicPr>
              <p:cNvPr id="27" name="Google Shape;262;p35">
                <a:extLst>
                  <a:ext uri="{FF2B5EF4-FFF2-40B4-BE49-F238E27FC236}">
                    <a16:creationId xmlns:a16="http://schemas.microsoft.com/office/drawing/2014/main" id="{41D7D3AE-B39A-46FF-B485-87BAD7A0EC09}"/>
                  </a:ext>
                </a:extLst>
              </p:cNvPr>
              <p:cNvPicPr preferRelativeResize="0"/>
              <p:nvPr/>
            </p:nvPicPr>
            <p:blipFill>
              <a:blip r:embed="rId6">
                <a:alphaModFix/>
              </a:blip>
              <a:stretch>
                <a:fillRect/>
              </a:stretch>
            </p:blipFill>
            <p:spPr>
              <a:xfrm>
                <a:off x="8382909" y="2815268"/>
                <a:ext cx="581932" cy="873568"/>
              </a:xfrm>
              <a:prstGeom prst="rect">
                <a:avLst/>
              </a:prstGeom>
              <a:noFill/>
              <a:ln>
                <a:noFill/>
              </a:ln>
            </p:spPr>
          </p:pic>
          <p:pic>
            <p:nvPicPr>
              <p:cNvPr id="28" name="Google Shape;263;p35">
                <a:extLst>
                  <a:ext uri="{FF2B5EF4-FFF2-40B4-BE49-F238E27FC236}">
                    <a16:creationId xmlns:a16="http://schemas.microsoft.com/office/drawing/2014/main" id="{EF00B09B-E019-4B3A-87AF-F5CB349EEAD4}"/>
                  </a:ext>
                </a:extLst>
              </p:cNvPr>
              <p:cNvPicPr preferRelativeResize="0"/>
              <p:nvPr/>
            </p:nvPicPr>
            <p:blipFill>
              <a:blip r:embed="rId8">
                <a:alphaModFix/>
              </a:blip>
              <a:stretch>
                <a:fillRect/>
              </a:stretch>
            </p:blipFill>
            <p:spPr>
              <a:xfrm rot="10800000">
                <a:off x="8383141" y="2621098"/>
                <a:ext cx="581467" cy="515675"/>
              </a:xfrm>
              <a:prstGeom prst="rect">
                <a:avLst/>
              </a:prstGeom>
              <a:noFill/>
              <a:ln>
                <a:noFill/>
              </a:ln>
            </p:spPr>
          </p:pic>
        </p:grpSp>
      </p:grpSp>
      <p:sp>
        <p:nvSpPr>
          <p:cNvPr id="174" name="Google Shape;174;p29"/>
          <p:cNvSpPr txBox="1"/>
          <p:nvPr/>
        </p:nvSpPr>
        <p:spPr>
          <a:xfrm>
            <a:off x="-340861" y="2223798"/>
            <a:ext cx="36366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Centromere</a:t>
            </a:r>
            <a:endParaRPr b="1"/>
          </a:p>
        </p:txBody>
      </p:sp>
      <p:sp>
        <p:nvSpPr>
          <p:cNvPr id="175" name="Google Shape;175;p29"/>
          <p:cNvSpPr txBox="1"/>
          <p:nvPr/>
        </p:nvSpPr>
        <p:spPr>
          <a:xfrm>
            <a:off x="5637298" y="-130791"/>
            <a:ext cx="3636600" cy="1200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Homologous chromosomes</a:t>
            </a:r>
            <a:endParaRPr b="1"/>
          </a:p>
        </p:txBody>
      </p:sp>
      <p:sp>
        <p:nvSpPr>
          <p:cNvPr id="176" name="Google Shape;176;p29"/>
          <p:cNvSpPr txBox="1"/>
          <p:nvPr/>
        </p:nvSpPr>
        <p:spPr>
          <a:xfrm>
            <a:off x="6324741" y="5997650"/>
            <a:ext cx="5011222"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chemeClr val="lt1"/>
                </a:solidFill>
                <a:latin typeface="Calibri"/>
                <a:ea typeface="Calibri"/>
                <a:cs typeface="Calibri"/>
                <a:sym typeface="Calibri"/>
              </a:rPr>
              <a:t>Paternal chromosomes</a:t>
            </a:r>
            <a:endParaRPr b="1"/>
          </a:p>
        </p:txBody>
      </p:sp>
      <p:sp>
        <p:nvSpPr>
          <p:cNvPr id="177" name="Google Shape;177;p29"/>
          <p:cNvSpPr txBox="1"/>
          <p:nvPr/>
        </p:nvSpPr>
        <p:spPr>
          <a:xfrm>
            <a:off x="9273899" y="2725524"/>
            <a:ext cx="2918101"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chemeClr val="lt1"/>
                </a:solidFill>
                <a:latin typeface="Calibri"/>
                <a:ea typeface="Calibri"/>
                <a:cs typeface="Calibri"/>
                <a:sym typeface="Calibri"/>
              </a:rPr>
              <a:t>Maternal chromosomes</a:t>
            </a:r>
            <a:endParaRPr b="1"/>
          </a:p>
        </p:txBody>
      </p:sp>
      <p:grpSp>
        <p:nvGrpSpPr>
          <p:cNvPr id="178" name="Google Shape;178;p29"/>
          <p:cNvGrpSpPr/>
          <p:nvPr/>
        </p:nvGrpSpPr>
        <p:grpSpPr>
          <a:xfrm>
            <a:off x="432382" y="480032"/>
            <a:ext cx="3636513" cy="646331"/>
            <a:chOff x="612107" y="309782"/>
            <a:chExt cx="3636513" cy="646331"/>
          </a:xfrm>
        </p:grpSpPr>
        <p:sp>
          <p:nvSpPr>
            <p:cNvPr id="179" name="Google Shape;179;p29"/>
            <p:cNvSpPr txBox="1"/>
            <p:nvPr/>
          </p:nvSpPr>
          <p:spPr>
            <a:xfrm>
              <a:off x="612107" y="309782"/>
              <a:ext cx="3636513"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chemeClr val="lt1"/>
                  </a:solidFill>
                  <a:latin typeface="Calibri"/>
                  <a:ea typeface="Calibri"/>
                  <a:cs typeface="Calibri"/>
                  <a:sym typeface="Calibri"/>
                </a:rPr>
                <a:t>Telomere</a:t>
              </a:r>
              <a:endParaRPr b="1"/>
            </a:p>
          </p:txBody>
        </p:sp>
        <p:cxnSp>
          <p:nvCxnSpPr>
            <p:cNvPr id="180" name="Google Shape;180;p29"/>
            <p:cNvCxnSpPr/>
            <p:nvPr/>
          </p:nvCxnSpPr>
          <p:spPr>
            <a:xfrm>
              <a:off x="2604015" y="632948"/>
              <a:ext cx="1416925" cy="0"/>
            </a:xfrm>
            <a:prstGeom prst="straightConnector1">
              <a:avLst/>
            </a:prstGeom>
            <a:noFill/>
            <a:ln w="66675" cap="flat" cmpd="sng">
              <a:solidFill>
                <a:srgbClr val="FFFF00"/>
              </a:solidFill>
              <a:prstDash val="solid"/>
              <a:miter lim="800000"/>
              <a:headEnd type="none" w="sm" len="sm"/>
              <a:tailEnd type="triangle" w="med" len="med"/>
            </a:ln>
          </p:spPr>
        </p:cxnSp>
      </p:grpSp>
      <p:grpSp>
        <p:nvGrpSpPr>
          <p:cNvPr id="181" name="Google Shape;181;p29"/>
          <p:cNvGrpSpPr/>
          <p:nvPr/>
        </p:nvGrpSpPr>
        <p:grpSpPr>
          <a:xfrm>
            <a:off x="612069" y="5611901"/>
            <a:ext cx="3636600" cy="646200"/>
            <a:chOff x="612107" y="5243001"/>
            <a:chExt cx="3636600" cy="646200"/>
          </a:xfrm>
        </p:grpSpPr>
        <p:sp>
          <p:nvSpPr>
            <p:cNvPr id="182" name="Google Shape;182;p29"/>
            <p:cNvSpPr txBox="1"/>
            <p:nvPr/>
          </p:nvSpPr>
          <p:spPr>
            <a:xfrm>
              <a:off x="612107" y="5243001"/>
              <a:ext cx="36366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chemeClr val="lt1"/>
                  </a:solidFill>
                  <a:latin typeface="Calibri"/>
                  <a:ea typeface="Calibri"/>
                  <a:cs typeface="Calibri"/>
                  <a:sym typeface="Calibri"/>
                </a:rPr>
                <a:t>Telomere</a:t>
              </a:r>
              <a:endParaRPr b="1"/>
            </a:p>
          </p:txBody>
        </p:sp>
        <p:cxnSp>
          <p:nvCxnSpPr>
            <p:cNvPr id="183" name="Google Shape;183;p29"/>
            <p:cNvCxnSpPr/>
            <p:nvPr/>
          </p:nvCxnSpPr>
          <p:spPr>
            <a:xfrm>
              <a:off x="2604015" y="5634782"/>
              <a:ext cx="1542614" cy="0"/>
            </a:xfrm>
            <a:prstGeom prst="straightConnector1">
              <a:avLst/>
            </a:prstGeom>
            <a:noFill/>
            <a:ln w="66675" cap="flat" cmpd="sng">
              <a:solidFill>
                <a:srgbClr val="FFFF00"/>
              </a:solidFill>
              <a:prstDash val="solid"/>
              <a:miter lim="800000"/>
              <a:headEnd type="none" w="sm" len="sm"/>
              <a:tailEnd type="triangle" w="med" len="med"/>
            </a:ln>
          </p:spPr>
        </p:cxnSp>
      </p:grpSp>
      <p:cxnSp>
        <p:nvCxnSpPr>
          <p:cNvPr id="184" name="Google Shape;184;p29"/>
          <p:cNvCxnSpPr/>
          <p:nvPr/>
        </p:nvCxnSpPr>
        <p:spPr>
          <a:xfrm>
            <a:off x="2674171" y="2616213"/>
            <a:ext cx="1227600" cy="10200"/>
          </a:xfrm>
          <a:prstGeom prst="straightConnector1">
            <a:avLst/>
          </a:prstGeom>
          <a:noFill/>
          <a:ln w="66675" cap="flat" cmpd="sng">
            <a:solidFill>
              <a:srgbClr val="FFFF00"/>
            </a:solidFill>
            <a:prstDash val="solid"/>
            <a:miter lim="800000"/>
            <a:headEnd type="none" w="sm" len="sm"/>
            <a:tailEnd type="triangle" w="med" len="med"/>
          </a:ln>
        </p:spPr>
      </p:cxnSp>
      <p:cxnSp>
        <p:nvCxnSpPr>
          <p:cNvPr id="185" name="Google Shape;185;p29"/>
          <p:cNvCxnSpPr>
            <a:stCxn id="177" idx="1"/>
          </p:cNvCxnSpPr>
          <p:nvPr/>
        </p:nvCxnSpPr>
        <p:spPr>
          <a:xfrm rot="10800000">
            <a:off x="7791599" y="3044889"/>
            <a:ext cx="1482300" cy="280800"/>
          </a:xfrm>
          <a:prstGeom prst="straightConnector1">
            <a:avLst/>
          </a:prstGeom>
          <a:noFill/>
          <a:ln w="66675" cap="flat" cmpd="sng">
            <a:solidFill>
              <a:srgbClr val="FF7FCB"/>
            </a:solidFill>
            <a:prstDash val="solid"/>
            <a:miter lim="800000"/>
            <a:headEnd type="none" w="sm" len="sm"/>
            <a:tailEnd type="triangle" w="med" len="med"/>
          </a:ln>
        </p:spPr>
      </p:cxnSp>
      <p:cxnSp>
        <p:nvCxnSpPr>
          <p:cNvPr id="186" name="Google Shape;186;p29"/>
          <p:cNvCxnSpPr/>
          <p:nvPr/>
        </p:nvCxnSpPr>
        <p:spPr>
          <a:xfrm rot="10800000">
            <a:off x="6728707" y="4600905"/>
            <a:ext cx="142682" cy="1434330"/>
          </a:xfrm>
          <a:prstGeom prst="straightConnector1">
            <a:avLst/>
          </a:prstGeom>
          <a:noFill/>
          <a:ln w="66675" cap="flat" cmpd="sng">
            <a:solidFill>
              <a:srgbClr val="9CC2E5"/>
            </a:solidFill>
            <a:prstDash val="solid"/>
            <a:miter lim="800000"/>
            <a:headEnd type="none" w="sm" len="sm"/>
            <a:tailEnd type="triangle" w="med" len="med"/>
          </a:ln>
        </p:spPr>
      </p:cxnSp>
      <p:sp>
        <p:nvSpPr>
          <p:cNvPr id="187" name="Google Shape;187;p29"/>
          <p:cNvSpPr/>
          <p:nvPr/>
        </p:nvSpPr>
        <p:spPr>
          <a:xfrm rot="-5400000">
            <a:off x="7078023" y="172959"/>
            <a:ext cx="663000" cy="2303700"/>
          </a:xfrm>
          <a:prstGeom prst="rightBrace">
            <a:avLst>
              <a:gd name="adj1" fmla="val 47035"/>
              <a:gd name="adj2" fmla="val 50526"/>
            </a:avLst>
          </a:prstGeom>
          <a:noFill/>
          <a:ln w="41275" cap="flat" cmpd="sng">
            <a:solidFill>
              <a:srgbClr val="AC48F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88" name="Google Shape;188;p29"/>
          <p:cNvCxnSpPr/>
          <p:nvPr/>
        </p:nvCxnSpPr>
        <p:spPr>
          <a:xfrm rot="10800000">
            <a:off x="4020941" y="3951146"/>
            <a:ext cx="2850448" cy="2084089"/>
          </a:xfrm>
          <a:prstGeom prst="straightConnector1">
            <a:avLst/>
          </a:prstGeom>
          <a:noFill/>
          <a:ln w="66675" cap="flat" cmpd="sng">
            <a:solidFill>
              <a:srgbClr val="9CC2E5"/>
            </a:solidFill>
            <a:prstDash val="solid"/>
            <a:miter lim="800000"/>
            <a:headEnd type="none" w="sm" len="sm"/>
            <a:tailEnd type="triangle" w="med" len="med"/>
          </a:ln>
        </p:spPr>
      </p:cxnSp>
      <p:cxnSp>
        <p:nvCxnSpPr>
          <p:cNvPr id="189" name="Google Shape;189;p29"/>
          <p:cNvCxnSpPr>
            <a:stCxn id="177" idx="1"/>
          </p:cNvCxnSpPr>
          <p:nvPr/>
        </p:nvCxnSpPr>
        <p:spPr>
          <a:xfrm flipH="1">
            <a:off x="5279099" y="3325689"/>
            <a:ext cx="3994800" cy="157500"/>
          </a:xfrm>
          <a:prstGeom prst="straightConnector1">
            <a:avLst/>
          </a:prstGeom>
          <a:noFill/>
          <a:ln w="66675" cap="flat" cmpd="sng">
            <a:solidFill>
              <a:srgbClr val="FF7FCB"/>
            </a:solidFill>
            <a:prstDash val="solid"/>
            <a:miter lim="800000"/>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194"/>
        <p:cNvGrpSpPr/>
        <p:nvPr/>
      </p:nvGrpSpPr>
      <p:grpSpPr>
        <a:xfrm>
          <a:off x="0" y="0"/>
          <a:ext cx="0" cy="0"/>
          <a:chOff x="0" y="0"/>
          <a:chExt cx="0" cy="0"/>
        </a:xfrm>
      </p:grpSpPr>
      <p:pic>
        <p:nvPicPr>
          <p:cNvPr id="195" name="Google Shape;195;p30"/>
          <p:cNvPicPr preferRelativeResize="0"/>
          <p:nvPr/>
        </p:nvPicPr>
        <p:blipFill rotWithShape="1">
          <a:blip r:embed="rId3">
            <a:alphaModFix/>
          </a:blip>
          <a:srcRect/>
          <a:stretch/>
        </p:blipFill>
        <p:spPr>
          <a:xfrm>
            <a:off x="1833776" y="229114"/>
            <a:ext cx="8491324" cy="636849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200"/>
        <p:cNvGrpSpPr/>
        <p:nvPr/>
      </p:nvGrpSpPr>
      <p:grpSpPr>
        <a:xfrm>
          <a:off x="0" y="0"/>
          <a:ext cx="0" cy="0"/>
          <a:chOff x="0" y="0"/>
          <a:chExt cx="0" cy="0"/>
        </a:xfrm>
      </p:grpSpPr>
      <p:pic>
        <p:nvPicPr>
          <p:cNvPr id="201" name="Google Shape;201;p31"/>
          <p:cNvPicPr preferRelativeResize="0"/>
          <p:nvPr/>
        </p:nvPicPr>
        <p:blipFill rotWithShape="1">
          <a:blip r:embed="rId3">
            <a:alphaModFix/>
          </a:blip>
          <a:srcRect/>
          <a:stretch/>
        </p:blipFill>
        <p:spPr>
          <a:xfrm>
            <a:off x="1466849" y="234950"/>
            <a:ext cx="9309983" cy="6261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p:nvPr/>
        </p:nvSpPr>
        <p:spPr>
          <a:xfrm>
            <a:off x="4540792" y="502817"/>
            <a:ext cx="5436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a:solidFill>
                  <a:srgbClr val="FFFFFF"/>
                </a:solidFill>
                <a:latin typeface="Calibri"/>
                <a:ea typeface="Calibri"/>
                <a:cs typeface="Calibri"/>
                <a:sym typeface="Calibri"/>
              </a:rPr>
              <a:t>Free Coronavirus Series</a:t>
            </a:r>
            <a:endParaRPr sz="3600">
              <a:solidFill>
                <a:srgbClr val="FFFFFF"/>
              </a:solidFill>
              <a:latin typeface="Calibri"/>
              <a:ea typeface="Calibri"/>
              <a:cs typeface="Calibri"/>
              <a:sym typeface="Calibri"/>
            </a:endParaRPr>
          </a:p>
        </p:txBody>
      </p:sp>
      <p:pic>
        <p:nvPicPr>
          <p:cNvPr id="2" name="3D Molecular Designs _ Molecular Modeling - Work - Microsoft​ Edge 2021-02-22 16-08-25">
            <a:hlinkClick r:id="" action="ppaction://media"/>
            <a:extLst>
              <a:ext uri="{FF2B5EF4-FFF2-40B4-BE49-F238E27FC236}">
                <a16:creationId xmlns:a16="http://schemas.microsoft.com/office/drawing/2014/main" id="{DC693E1B-8C65-4D2C-9DC0-780C6D58C51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86900" y="1914065"/>
            <a:ext cx="8136400" cy="44411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Shape 206"/>
        <p:cNvGrpSpPr/>
        <p:nvPr/>
      </p:nvGrpSpPr>
      <p:grpSpPr>
        <a:xfrm>
          <a:off x="0" y="0"/>
          <a:ext cx="0" cy="0"/>
          <a:chOff x="0" y="0"/>
          <a:chExt cx="0" cy="0"/>
        </a:xfrm>
      </p:grpSpPr>
      <p:pic>
        <p:nvPicPr>
          <p:cNvPr id="207" name="Google Shape;207;p32"/>
          <p:cNvPicPr preferRelativeResize="0"/>
          <p:nvPr/>
        </p:nvPicPr>
        <p:blipFill rotWithShape="1">
          <a:blip r:embed="rId3">
            <a:alphaModFix/>
          </a:blip>
          <a:srcRect/>
          <a:stretch/>
        </p:blipFill>
        <p:spPr>
          <a:xfrm>
            <a:off x="1930399" y="425450"/>
            <a:ext cx="8533205" cy="5994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show="0">
  <p:cSld>
    <p:spTree>
      <p:nvGrpSpPr>
        <p:cNvPr id="1" name="Shape 212"/>
        <p:cNvGrpSpPr/>
        <p:nvPr/>
      </p:nvGrpSpPr>
      <p:grpSpPr>
        <a:xfrm>
          <a:off x="0" y="0"/>
          <a:ext cx="0" cy="0"/>
          <a:chOff x="0" y="0"/>
          <a:chExt cx="0" cy="0"/>
        </a:xfrm>
      </p:grpSpPr>
      <p:pic>
        <p:nvPicPr>
          <p:cNvPr id="213" name="Google Shape;213;p33"/>
          <p:cNvPicPr preferRelativeResize="0"/>
          <p:nvPr/>
        </p:nvPicPr>
        <p:blipFill rotWithShape="1">
          <a:blip r:embed="rId3">
            <a:alphaModFix/>
          </a:blip>
          <a:srcRect l="11259" r="11042"/>
          <a:stretch/>
        </p:blipFill>
        <p:spPr>
          <a:xfrm>
            <a:off x="2491740" y="1291802"/>
            <a:ext cx="7360920" cy="4975436"/>
          </a:xfrm>
          <a:prstGeom prst="rect">
            <a:avLst/>
          </a:prstGeom>
          <a:solidFill>
            <a:schemeClr val="lt1"/>
          </a:solidFill>
          <a:ln>
            <a:noFill/>
          </a:ln>
        </p:spPr>
      </p:pic>
      <p:sp>
        <p:nvSpPr>
          <p:cNvPr id="214" name="Google Shape;214;p33"/>
          <p:cNvSpPr txBox="1"/>
          <p:nvPr/>
        </p:nvSpPr>
        <p:spPr>
          <a:xfrm>
            <a:off x="180108" y="6224023"/>
            <a:ext cx="1183178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Khan Academy</a:t>
            </a:r>
            <a:endParaRPr/>
          </a:p>
        </p:txBody>
      </p:sp>
      <p:sp>
        <p:nvSpPr>
          <p:cNvPr id="215" name="Google Shape;215;p33"/>
          <p:cNvSpPr txBox="1">
            <a:spLocks noGrp="1"/>
          </p:cNvSpPr>
          <p:nvPr>
            <p:ph type="title"/>
          </p:nvPr>
        </p:nvSpPr>
        <p:spPr>
          <a:xfrm>
            <a:off x="838200" y="113665"/>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a:t>The Cell Cycle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220"/>
        <p:cNvGrpSpPr/>
        <p:nvPr/>
      </p:nvGrpSpPr>
      <p:grpSpPr>
        <a:xfrm>
          <a:off x="0" y="0"/>
          <a:ext cx="0" cy="0"/>
          <a:chOff x="0" y="0"/>
          <a:chExt cx="0" cy="0"/>
        </a:xfrm>
      </p:grpSpPr>
      <p:pic>
        <p:nvPicPr>
          <p:cNvPr id="221" name="Google Shape;221;p34"/>
          <p:cNvPicPr preferRelativeResize="0"/>
          <p:nvPr/>
        </p:nvPicPr>
        <p:blipFill rotWithShape="1">
          <a:blip r:embed="rId3">
            <a:alphaModFix/>
          </a:blip>
          <a:srcRect l="13672" r="14576"/>
          <a:stretch/>
        </p:blipFill>
        <p:spPr>
          <a:xfrm>
            <a:off x="2720340" y="1291802"/>
            <a:ext cx="6797537" cy="4975436"/>
          </a:xfrm>
          <a:prstGeom prst="rect">
            <a:avLst/>
          </a:prstGeom>
          <a:solidFill>
            <a:schemeClr val="lt1"/>
          </a:solidFill>
          <a:ln>
            <a:noFill/>
          </a:ln>
        </p:spPr>
      </p:pic>
      <p:sp>
        <p:nvSpPr>
          <p:cNvPr id="222" name="Google Shape;222;p34"/>
          <p:cNvSpPr txBox="1">
            <a:spLocks noGrp="1"/>
          </p:cNvSpPr>
          <p:nvPr>
            <p:ph type="title"/>
          </p:nvPr>
        </p:nvSpPr>
        <p:spPr>
          <a:xfrm>
            <a:off x="838200" y="113665"/>
            <a:ext cx="10515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a:t>The Cell Cycle</a:t>
            </a:r>
            <a:endParaRPr/>
          </a:p>
        </p:txBody>
      </p:sp>
      <p:cxnSp>
        <p:nvCxnSpPr>
          <p:cNvPr id="223" name="Google Shape;223;p34"/>
          <p:cNvCxnSpPr/>
          <p:nvPr/>
        </p:nvCxnSpPr>
        <p:spPr>
          <a:xfrm>
            <a:off x="1851660" y="2811780"/>
            <a:ext cx="3154680" cy="1234440"/>
          </a:xfrm>
          <a:prstGeom prst="straightConnector1">
            <a:avLst/>
          </a:prstGeom>
          <a:noFill/>
          <a:ln w="88900" cap="flat" cmpd="sng">
            <a:solidFill>
              <a:srgbClr val="0070C0"/>
            </a:solidFill>
            <a:prstDash val="solid"/>
            <a:miter lim="800000"/>
            <a:headEnd type="none" w="sm" len="sm"/>
            <a:tailEnd type="triangle" w="med" len="med"/>
          </a:ln>
        </p:spPr>
      </p:cxnSp>
      <p:sp>
        <p:nvSpPr>
          <p:cNvPr id="224" name="Google Shape;224;p34"/>
          <p:cNvSpPr txBox="1"/>
          <p:nvPr/>
        </p:nvSpPr>
        <p:spPr>
          <a:xfrm>
            <a:off x="68580" y="1525340"/>
            <a:ext cx="2651760" cy="118822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900" b="1">
                <a:solidFill>
                  <a:schemeClr val="lt1"/>
                </a:solidFill>
                <a:latin typeface="Calibri"/>
                <a:ea typeface="Calibri"/>
                <a:cs typeface="Calibri"/>
                <a:sym typeface="Calibri"/>
              </a:rPr>
              <a:t>DNA Replication</a:t>
            </a:r>
            <a:endParaRPr sz="1700" b="1"/>
          </a:p>
        </p:txBody>
      </p:sp>
      <p:sp>
        <p:nvSpPr>
          <p:cNvPr id="225" name="Google Shape;225;p34"/>
          <p:cNvSpPr txBox="1"/>
          <p:nvPr/>
        </p:nvSpPr>
        <p:spPr>
          <a:xfrm>
            <a:off x="9564097" y="1584428"/>
            <a:ext cx="2494012"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900" b="1">
                <a:solidFill>
                  <a:schemeClr val="lt1"/>
                </a:solidFill>
                <a:latin typeface="Calibri"/>
                <a:ea typeface="Calibri"/>
                <a:cs typeface="Calibri"/>
                <a:sym typeface="Calibri"/>
              </a:rPr>
              <a:t>Karyotype</a:t>
            </a:r>
            <a:endParaRPr sz="1700" b="1"/>
          </a:p>
        </p:txBody>
      </p:sp>
      <p:cxnSp>
        <p:nvCxnSpPr>
          <p:cNvPr id="226" name="Google Shape;226;p34"/>
          <p:cNvCxnSpPr/>
          <p:nvPr/>
        </p:nvCxnSpPr>
        <p:spPr>
          <a:xfrm rot="10800000">
            <a:off x="6648450" y="2713566"/>
            <a:ext cx="3517526" cy="0"/>
          </a:xfrm>
          <a:prstGeom prst="straightConnector1">
            <a:avLst/>
          </a:prstGeom>
          <a:noFill/>
          <a:ln w="88900" cap="flat" cmpd="sng">
            <a:solidFill>
              <a:srgbClr val="0070C0"/>
            </a:solidFill>
            <a:prstDash val="solid"/>
            <a:miter lim="800000"/>
            <a:headEnd type="none" w="sm" len="sm"/>
            <a:tailEnd type="triangle" w="med" len="med"/>
          </a:ln>
        </p:spPr>
      </p:cxnSp>
      <p:pic>
        <p:nvPicPr>
          <p:cNvPr id="227" name="Google Shape;227;p34"/>
          <p:cNvPicPr preferRelativeResize="0"/>
          <p:nvPr/>
        </p:nvPicPr>
        <p:blipFill rotWithShape="1">
          <a:blip r:embed="rId4">
            <a:alphaModFix/>
          </a:blip>
          <a:srcRect/>
          <a:stretch/>
        </p:blipFill>
        <p:spPr>
          <a:xfrm>
            <a:off x="10309860" y="2139567"/>
            <a:ext cx="1102380" cy="1102380"/>
          </a:xfrm>
          <a:prstGeom prst="rect">
            <a:avLst/>
          </a:prstGeom>
          <a:noFill/>
          <a:ln>
            <a:noFill/>
          </a:ln>
        </p:spPr>
      </p:pic>
      <p:sp>
        <p:nvSpPr>
          <p:cNvPr id="228" name="Google Shape;228;p34"/>
          <p:cNvSpPr txBox="1"/>
          <p:nvPr/>
        </p:nvSpPr>
        <p:spPr>
          <a:xfrm>
            <a:off x="180108" y="6224023"/>
            <a:ext cx="1183178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Khan Academy</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198B67-F105-4087-8415-D9250562DA4F}"/>
              </a:ext>
            </a:extLst>
          </p:cNvPr>
          <p:cNvSpPr txBox="1"/>
          <p:nvPr/>
        </p:nvSpPr>
        <p:spPr>
          <a:xfrm>
            <a:off x="819150" y="100935"/>
            <a:ext cx="10972799" cy="1446550"/>
          </a:xfrm>
          <a:prstGeom prst="rect">
            <a:avLst/>
          </a:prstGeom>
          <a:noFill/>
        </p:spPr>
        <p:txBody>
          <a:bodyPr wrap="square">
            <a:spAutoFit/>
          </a:bodyPr>
          <a:lstStyle/>
          <a:p>
            <a:pPr algn="ctr" rtl="0">
              <a:spcBef>
                <a:spcPts val="0"/>
              </a:spcBef>
              <a:spcAft>
                <a:spcPts val="0"/>
              </a:spcAft>
            </a:pPr>
            <a:r>
              <a:rPr lang="en-US" sz="6000" b="1" i="0" u="none" strike="noStrike">
                <a:solidFill>
                  <a:srgbClr val="00B0F0"/>
                </a:solidFill>
                <a:effectLst/>
                <a:latin typeface="Calibri" panose="020F0502020204030204" pitchFamily="34" charset="0"/>
              </a:rPr>
              <a:t>Replicate Your Chromosomes!</a:t>
            </a:r>
            <a:endParaRPr lang="en-US" b="0">
              <a:effectLst/>
            </a:endParaRPr>
          </a:p>
          <a:p>
            <a:br>
              <a:rPr lang="en-US"/>
            </a:br>
            <a:endParaRPr lang="en-US"/>
          </a:p>
        </p:txBody>
      </p:sp>
      <p:pic>
        <p:nvPicPr>
          <p:cNvPr id="6" name="Picture 5">
            <a:extLst>
              <a:ext uri="{FF2B5EF4-FFF2-40B4-BE49-F238E27FC236}">
                <a16:creationId xmlns:a16="http://schemas.microsoft.com/office/drawing/2014/main" id="{04E820A6-9808-406F-82BD-84BD4FC9369B}"/>
              </a:ext>
            </a:extLst>
          </p:cNvPr>
          <p:cNvPicPr>
            <a:picLocks noChangeAspect="1"/>
          </p:cNvPicPr>
          <p:nvPr/>
        </p:nvPicPr>
        <p:blipFill>
          <a:blip r:embed="rId3"/>
          <a:stretch>
            <a:fillRect/>
          </a:stretch>
        </p:blipFill>
        <p:spPr>
          <a:xfrm>
            <a:off x="2424369" y="1755496"/>
            <a:ext cx="7267062" cy="3566469"/>
          </a:xfrm>
          <a:prstGeom prst="rect">
            <a:avLst/>
          </a:prstGeom>
        </p:spPr>
      </p:pic>
      <p:pic>
        <p:nvPicPr>
          <p:cNvPr id="7" name="Online Media 6" title="2 Minute Timer with ALARM">
            <a:hlinkClick r:id="" action="ppaction://media"/>
            <a:extLst>
              <a:ext uri="{FF2B5EF4-FFF2-40B4-BE49-F238E27FC236}">
                <a16:creationId xmlns:a16="http://schemas.microsoft.com/office/drawing/2014/main" id="{FB1283DF-E846-4CFF-964A-7DD4A287A3E1}"/>
              </a:ext>
            </a:extLst>
          </p:cNvPr>
          <p:cNvPicPr>
            <a:picLocks noRot="1" noChangeAspect="1"/>
          </p:cNvPicPr>
          <p:nvPr>
            <a:videoFile r:link="rId1"/>
          </p:nvPr>
        </p:nvPicPr>
        <p:blipFill>
          <a:blip r:embed="rId4"/>
          <a:stretch>
            <a:fillRect/>
          </a:stretch>
        </p:blipFill>
        <p:spPr>
          <a:xfrm>
            <a:off x="9455150" y="5321965"/>
            <a:ext cx="2540000" cy="1435100"/>
          </a:xfrm>
          <a:prstGeom prst="rect">
            <a:avLst/>
          </a:prstGeom>
        </p:spPr>
      </p:pic>
    </p:spTree>
    <p:extLst>
      <p:ext uri="{BB962C8B-B14F-4D97-AF65-F5344CB8AC3E}">
        <p14:creationId xmlns:p14="http://schemas.microsoft.com/office/powerpoint/2010/main" val="326408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295"/>
        <p:cNvGrpSpPr/>
        <p:nvPr/>
      </p:nvGrpSpPr>
      <p:grpSpPr>
        <a:xfrm>
          <a:off x="0" y="0"/>
          <a:ext cx="0" cy="0"/>
          <a:chOff x="0" y="0"/>
          <a:chExt cx="0" cy="0"/>
        </a:xfrm>
      </p:grpSpPr>
      <p:sp>
        <p:nvSpPr>
          <p:cNvPr id="296" name="Google Shape;296;p36"/>
          <p:cNvSpPr txBox="1"/>
          <p:nvPr/>
        </p:nvSpPr>
        <p:spPr>
          <a:xfrm>
            <a:off x="2057443" y="1638689"/>
            <a:ext cx="1878300" cy="400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chromosome</a:t>
            </a:r>
            <a:endParaRPr b="1"/>
          </a:p>
        </p:txBody>
      </p:sp>
      <p:sp>
        <p:nvSpPr>
          <p:cNvPr id="297" name="Google Shape;297;p36"/>
          <p:cNvSpPr/>
          <p:nvPr/>
        </p:nvSpPr>
        <p:spPr>
          <a:xfrm rot="-5400000">
            <a:off x="4362781" y="1810597"/>
            <a:ext cx="358800" cy="1219200"/>
          </a:xfrm>
          <a:prstGeom prst="rightBrace">
            <a:avLst>
              <a:gd name="adj1" fmla="val 47035"/>
              <a:gd name="adj2" fmla="val 48939"/>
            </a:avLst>
          </a:prstGeom>
          <a:noFill/>
          <a:ln w="41275"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98" name="Google Shape;298;p36"/>
          <p:cNvSpPr txBox="1"/>
          <p:nvPr/>
        </p:nvSpPr>
        <p:spPr>
          <a:xfrm>
            <a:off x="6068664" y="1401149"/>
            <a:ext cx="3636600" cy="1077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a:solidFill>
                  <a:schemeClr val="lt1"/>
                </a:solidFill>
                <a:latin typeface="Calibri"/>
                <a:ea typeface="Calibri"/>
                <a:cs typeface="Calibri"/>
                <a:sym typeface="Calibri"/>
              </a:rPr>
              <a:t>Homologous chromosomes</a:t>
            </a:r>
            <a:endParaRPr b="1"/>
          </a:p>
        </p:txBody>
      </p:sp>
      <p:sp>
        <p:nvSpPr>
          <p:cNvPr id="299" name="Google Shape;299;p36"/>
          <p:cNvSpPr/>
          <p:nvPr/>
        </p:nvSpPr>
        <p:spPr>
          <a:xfrm rot="-5400000">
            <a:off x="7595080" y="1429400"/>
            <a:ext cx="663000" cy="2854500"/>
          </a:xfrm>
          <a:prstGeom prst="rightBrace">
            <a:avLst>
              <a:gd name="adj1" fmla="val 47035"/>
              <a:gd name="adj2" fmla="val 50526"/>
            </a:avLst>
          </a:prstGeom>
          <a:noFill/>
          <a:ln w="41275"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00" name="Google Shape;300;p36"/>
          <p:cNvSpPr txBox="1"/>
          <p:nvPr/>
        </p:nvSpPr>
        <p:spPr>
          <a:xfrm>
            <a:off x="577800" y="427025"/>
            <a:ext cx="11036400" cy="738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200" b="1">
                <a:solidFill>
                  <a:schemeClr val="lt1"/>
                </a:solidFill>
                <a:latin typeface="Calibri"/>
                <a:ea typeface="Calibri"/>
                <a:cs typeface="Calibri"/>
                <a:sym typeface="Calibri"/>
              </a:rPr>
              <a:t>Each chromosome = 2 identical </a:t>
            </a:r>
            <a:r>
              <a:rPr lang="en-US" sz="4200" b="1">
                <a:solidFill>
                  <a:srgbClr val="FF0000"/>
                </a:solidFill>
                <a:latin typeface="Calibri"/>
                <a:ea typeface="Calibri"/>
                <a:cs typeface="Calibri"/>
                <a:sym typeface="Calibri"/>
              </a:rPr>
              <a:t>sister chromatids</a:t>
            </a:r>
            <a:endParaRPr b="1"/>
          </a:p>
        </p:txBody>
      </p:sp>
      <p:sp>
        <p:nvSpPr>
          <p:cNvPr id="301" name="Google Shape;301;p36"/>
          <p:cNvSpPr/>
          <p:nvPr/>
        </p:nvSpPr>
        <p:spPr>
          <a:xfrm rot="-5400000">
            <a:off x="2493363" y="1793022"/>
            <a:ext cx="358800" cy="1219200"/>
          </a:xfrm>
          <a:prstGeom prst="rightBrace">
            <a:avLst>
              <a:gd name="adj1" fmla="val 47035"/>
              <a:gd name="adj2" fmla="val 48939"/>
            </a:avLst>
          </a:prstGeom>
          <a:noFill/>
          <a:ln w="41275" cap="flat" cmpd="sng">
            <a:solidFill>
              <a:srgbClr val="FFF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nvGrpSpPr>
          <p:cNvPr id="302" name="Google Shape;302;p36"/>
          <p:cNvGrpSpPr/>
          <p:nvPr/>
        </p:nvGrpSpPr>
        <p:grpSpPr>
          <a:xfrm>
            <a:off x="3923218" y="2664460"/>
            <a:ext cx="1163870" cy="3550699"/>
            <a:chOff x="7696815" y="1738660"/>
            <a:chExt cx="1163870" cy="3550699"/>
          </a:xfrm>
        </p:grpSpPr>
        <p:grpSp>
          <p:nvGrpSpPr>
            <p:cNvPr id="303" name="Google Shape;303;p36"/>
            <p:cNvGrpSpPr/>
            <p:nvPr/>
          </p:nvGrpSpPr>
          <p:grpSpPr>
            <a:xfrm>
              <a:off x="8278740" y="1738660"/>
              <a:ext cx="581945" cy="3538883"/>
              <a:chOff x="4134219" y="2894200"/>
              <a:chExt cx="562537" cy="3369723"/>
            </a:xfrm>
          </p:grpSpPr>
          <p:pic>
            <p:nvPicPr>
              <p:cNvPr id="304" name="Google Shape;304;p36"/>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305" name="Google Shape;305;p36"/>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306" name="Google Shape;306;p36"/>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307" name="Google Shape;307;p36"/>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308" name="Google Shape;308;p36"/>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309" name="Google Shape;309;p36"/>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310" name="Google Shape;310;p36"/>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nvGrpSpPr>
            <p:cNvPr id="311" name="Google Shape;311;p36"/>
            <p:cNvGrpSpPr/>
            <p:nvPr/>
          </p:nvGrpSpPr>
          <p:grpSpPr>
            <a:xfrm flipH="1">
              <a:off x="7696815" y="1750477"/>
              <a:ext cx="581945" cy="3538883"/>
              <a:chOff x="4134219" y="2894200"/>
              <a:chExt cx="562537" cy="3369723"/>
            </a:xfrm>
          </p:grpSpPr>
          <p:pic>
            <p:nvPicPr>
              <p:cNvPr id="312" name="Google Shape;312;p36"/>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313" name="Google Shape;313;p36"/>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314" name="Google Shape;314;p36"/>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315" name="Google Shape;315;p36"/>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316" name="Google Shape;316;p36"/>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317" name="Google Shape;317;p36"/>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318" name="Google Shape;318;p36"/>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sp>
        <p:nvSpPr>
          <p:cNvPr id="319" name="Google Shape;319;p36"/>
          <p:cNvSpPr txBox="1"/>
          <p:nvPr/>
        </p:nvSpPr>
        <p:spPr>
          <a:xfrm>
            <a:off x="3484154" y="1638689"/>
            <a:ext cx="1878300" cy="400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chromosome</a:t>
            </a:r>
            <a:endParaRPr b="1"/>
          </a:p>
        </p:txBody>
      </p:sp>
      <p:grpSp>
        <p:nvGrpSpPr>
          <p:cNvPr id="320" name="Google Shape;320;p36"/>
          <p:cNvGrpSpPr/>
          <p:nvPr/>
        </p:nvGrpSpPr>
        <p:grpSpPr>
          <a:xfrm>
            <a:off x="8183569" y="3354223"/>
            <a:ext cx="1163956" cy="2585612"/>
            <a:chOff x="4663066" y="2228048"/>
            <a:chExt cx="1163956" cy="2585612"/>
          </a:xfrm>
        </p:grpSpPr>
        <p:pic>
          <p:nvPicPr>
            <p:cNvPr id="321" name="Google Shape;321;p36"/>
            <p:cNvPicPr preferRelativeResize="0"/>
            <p:nvPr/>
          </p:nvPicPr>
          <p:blipFill>
            <a:blip r:embed="rId4">
              <a:alphaModFix/>
            </a:blip>
            <a:stretch>
              <a:fillRect/>
            </a:stretch>
          </p:blipFill>
          <p:spPr>
            <a:xfrm flipH="1">
              <a:off x="4663066" y="3847579"/>
              <a:ext cx="581943" cy="774100"/>
            </a:xfrm>
            <a:prstGeom prst="rect">
              <a:avLst/>
            </a:prstGeom>
            <a:noFill/>
            <a:ln>
              <a:noFill/>
            </a:ln>
          </p:spPr>
        </p:pic>
        <p:pic>
          <p:nvPicPr>
            <p:cNvPr id="322" name="Google Shape;322;p36"/>
            <p:cNvPicPr preferRelativeResize="0"/>
            <p:nvPr/>
          </p:nvPicPr>
          <p:blipFill>
            <a:blip r:embed="rId5">
              <a:alphaModFix/>
            </a:blip>
            <a:stretch>
              <a:fillRect/>
            </a:stretch>
          </p:blipFill>
          <p:spPr>
            <a:xfrm rot="-10799997">
              <a:off x="4663066" y="2960796"/>
              <a:ext cx="581943" cy="1195879"/>
            </a:xfrm>
            <a:prstGeom prst="rect">
              <a:avLst/>
            </a:prstGeom>
            <a:noFill/>
            <a:ln>
              <a:noFill/>
            </a:ln>
          </p:spPr>
        </p:pic>
        <p:pic>
          <p:nvPicPr>
            <p:cNvPr id="323" name="Google Shape;323;p36"/>
            <p:cNvPicPr preferRelativeResize="0"/>
            <p:nvPr/>
          </p:nvPicPr>
          <p:blipFill>
            <a:blip r:embed="rId6">
              <a:alphaModFix/>
            </a:blip>
            <a:stretch>
              <a:fillRect/>
            </a:stretch>
          </p:blipFill>
          <p:spPr>
            <a:xfrm flipH="1">
              <a:off x="4663140" y="4297558"/>
              <a:ext cx="581944" cy="516101"/>
            </a:xfrm>
            <a:prstGeom prst="rect">
              <a:avLst/>
            </a:prstGeom>
            <a:noFill/>
            <a:ln>
              <a:noFill/>
            </a:ln>
          </p:spPr>
        </p:pic>
        <p:pic>
          <p:nvPicPr>
            <p:cNvPr id="324" name="Google Shape;324;p36"/>
            <p:cNvPicPr preferRelativeResize="0"/>
            <p:nvPr/>
          </p:nvPicPr>
          <p:blipFill>
            <a:blip r:embed="rId4">
              <a:alphaModFix/>
            </a:blip>
            <a:stretch>
              <a:fillRect/>
            </a:stretch>
          </p:blipFill>
          <p:spPr>
            <a:xfrm flipH="1">
              <a:off x="4663071" y="2422222"/>
              <a:ext cx="581932" cy="873567"/>
            </a:xfrm>
            <a:prstGeom prst="rect">
              <a:avLst/>
            </a:prstGeom>
            <a:noFill/>
            <a:ln>
              <a:noFill/>
            </a:ln>
          </p:spPr>
        </p:pic>
        <p:pic>
          <p:nvPicPr>
            <p:cNvPr id="325" name="Google Shape;325;p36"/>
            <p:cNvPicPr preferRelativeResize="0"/>
            <p:nvPr/>
          </p:nvPicPr>
          <p:blipFill>
            <a:blip r:embed="rId6">
              <a:alphaModFix/>
            </a:blip>
            <a:stretch>
              <a:fillRect/>
            </a:stretch>
          </p:blipFill>
          <p:spPr>
            <a:xfrm rot="10800000" flipH="1">
              <a:off x="4663304" y="2228052"/>
              <a:ext cx="581467" cy="515675"/>
            </a:xfrm>
            <a:prstGeom prst="rect">
              <a:avLst/>
            </a:prstGeom>
            <a:noFill/>
            <a:ln>
              <a:noFill/>
            </a:ln>
          </p:spPr>
        </p:pic>
        <p:pic>
          <p:nvPicPr>
            <p:cNvPr id="326" name="Google Shape;326;p36"/>
            <p:cNvPicPr preferRelativeResize="0"/>
            <p:nvPr/>
          </p:nvPicPr>
          <p:blipFill>
            <a:blip r:embed="rId4">
              <a:alphaModFix/>
            </a:blip>
            <a:stretch>
              <a:fillRect/>
            </a:stretch>
          </p:blipFill>
          <p:spPr>
            <a:xfrm>
              <a:off x="5245002" y="3847574"/>
              <a:ext cx="581943" cy="774100"/>
            </a:xfrm>
            <a:prstGeom prst="rect">
              <a:avLst/>
            </a:prstGeom>
            <a:noFill/>
            <a:ln>
              <a:noFill/>
            </a:ln>
          </p:spPr>
        </p:pic>
        <p:pic>
          <p:nvPicPr>
            <p:cNvPr id="327" name="Google Shape;327;p36"/>
            <p:cNvPicPr preferRelativeResize="0"/>
            <p:nvPr/>
          </p:nvPicPr>
          <p:blipFill>
            <a:blip r:embed="rId5">
              <a:alphaModFix/>
            </a:blip>
            <a:stretch>
              <a:fillRect/>
            </a:stretch>
          </p:blipFill>
          <p:spPr>
            <a:xfrm rot="10799997" flipH="1">
              <a:off x="5245003" y="2960792"/>
              <a:ext cx="581943" cy="1195879"/>
            </a:xfrm>
            <a:prstGeom prst="rect">
              <a:avLst/>
            </a:prstGeom>
            <a:noFill/>
            <a:ln>
              <a:noFill/>
            </a:ln>
          </p:spPr>
        </p:pic>
        <p:pic>
          <p:nvPicPr>
            <p:cNvPr id="328" name="Google Shape;328;p36"/>
            <p:cNvPicPr preferRelativeResize="0"/>
            <p:nvPr/>
          </p:nvPicPr>
          <p:blipFill>
            <a:blip r:embed="rId6">
              <a:alphaModFix/>
            </a:blip>
            <a:stretch>
              <a:fillRect/>
            </a:stretch>
          </p:blipFill>
          <p:spPr>
            <a:xfrm>
              <a:off x="5245079" y="4297554"/>
              <a:ext cx="581944" cy="516101"/>
            </a:xfrm>
            <a:prstGeom prst="rect">
              <a:avLst/>
            </a:prstGeom>
            <a:noFill/>
            <a:ln>
              <a:noFill/>
            </a:ln>
          </p:spPr>
        </p:pic>
        <p:pic>
          <p:nvPicPr>
            <p:cNvPr id="329" name="Google Shape;329;p36"/>
            <p:cNvPicPr preferRelativeResize="0"/>
            <p:nvPr/>
          </p:nvPicPr>
          <p:blipFill>
            <a:blip r:embed="rId4">
              <a:alphaModFix/>
            </a:blip>
            <a:stretch>
              <a:fillRect/>
            </a:stretch>
          </p:blipFill>
          <p:spPr>
            <a:xfrm>
              <a:off x="5245009" y="2422218"/>
              <a:ext cx="581932" cy="873567"/>
            </a:xfrm>
            <a:prstGeom prst="rect">
              <a:avLst/>
            </a:prstGeom>
            <a:noFill/>
            <a:ln>
              <a:noFill/>
            </a:ln>
          </p:spPr>
        </p:pic>
        <p:pic>
          <p:nvPicPr>
            <p:cNvPr id="330" name="Google Shape;330;p36"/>
            <p:cNvPicPr preferRelativeResize="0"/>
            <p:nvPr/>
          </p:nvPicPr>
          <p:blipFill>
            <a:blip r:embed="rId6">
              <a:alphaModFix/>
            </a:blip>
            <a:stretch>
              <a:fillRect/>
            </a:stretch>
          </p:blipFill>
          <p:spPr>
            <a:xfrm rot="10800000">
              <a:off x="5245241" y="2228048"/>
              <a:ext cx="581467" cy="515675"/>
            </a:xfrm>
            <a:prstGeom prst="rect">
              <a:avLst/>
            </a:prstGeom>
            <a:noFill/>
            <a:ln>
              <a:noFill/>
            </a:ln>
          </p:spPr>
        </p:pic>
      </p:grpSp>
      <p:grpSp>
        <p:nvGrpSpPr>
          <p:cNvPr id="331" name="Google Shape;331;p36"/>
          <p:cNvGrpSpPr/>
          <p:nvPr/>
        </p:nvGrpSpPr>
        <p:grpSpPr>
          <a:xfrm>
            <a:off x="2087540" y="2657789"/>
            <a:ext cx="1170438" cy="3564021"/>
            <a:chOff x="2875162" y="2686664"/>
            <a:chExt cx="1170438" cy="3564021"/>
          </a:xfrm>
        </p:grpSpPr>
        <p:grpSp>
          <p:nvGrpSpPr>
            <p:cNvPr id="332" name="Google Shape;332;p36"/>
            <p:cNvGrpSpPr/>
            <p:nvPr/>
          </p:nvGrpSpPr>
          <p:grpSpPr>
            <a:xfrm>
              <a:off x="3460350" y="2686664"/>
              <a:ext cx="585250" cy="3564021"/>
              <a:chOff x="5081825" y="1725339"/>
              <a:chExt cx="585250" cy="3564021"/>
            </a:xfrm>
          </p:grpSpPr>
          <p:pic>
            <p:nvPicPr>
              <p:cNvPr id="333" name="Google Shape;333;p36"/>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334" name="Google Shape;334;p36"/>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335" name="Google Shape;335;p36"/>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336" name="Google Shape;336;p36"/>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337" name="Google Shape;337;p36"/>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338" name="Google Shape;338;p36"/>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339" name="Google Shape;339;p36"/>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nvGrpSpPr>
            <p:cNvPr id="340" name="Google Shape;340;p36"/>
            <p:cNvGrpSpPr/>
            <p:nvPr/>
          </p:nvGrpSpPr>
          <p:grpSpPr>
            <a:xfrm flipH="1">
              <a:off x="2875162" y="2699323"/>
              <a:ext cx="585191" cy="3538717"/>
              <a:chOff x="5081825" y="1725339"/>
              <a:chExt cx="585250" cy="3564021"/>
            </a:xfrm>
          </p:grpSpPr>
          <p:pic>
            <p:nvPicPr>
              <p:cNvPr id="341" name="Google Shape;341;p36"/>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342" name="Google Shape;342;p36"/>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343" name="Google Shape;343;p36"/>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344" name="Google Shape;344;p36"/>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345" name="Google Shape;345;p36"/>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346" name="Google Shape;346;p36"/>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347" name="Google Shape;347;p36"/>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grpSp>
        <p:nvGrpSpPr>
          <p:cNvPr id="348" name="Google Shape;348;p36"/>
          <p:cNvGrpSpPr/>
          <p:nvPr/>
        </p:nvGrpSpPr>
        <p:grpSpPr>
          <a:xfrm>
            <a:off x="6629390" y="3321339"/>
            <a:ext cx="1173142" cy="2651371"/>
            <a:chOff x="7389787" y="3350214"/>
            <a:chExt cx="1173142" cy="2651371"/>
          </a:xfrm>
        </p:grpSpPr>
        <p:pic>
          <p:nvPicPr>
            <p:cNvPr id="349" name="Google Shape;349;p36"/>
            <p:cNvPicPr preferRelativeResize="0"/>
            <p:nvPr/>
          </p:nvPicPr>
          <p:blipFill>
            <a:blip r:embed="rId9">
              <a:alphaModFix/>
            </a:blip>
            <a:stretch>
              <a:fillRect/>
            </a:stretch>
          </p:blipFill>
          <p:spPr>
            <a:xfrm flipH="1">
              <a:off x="7392558" y="5480499"/>
              <a:ext cx="585158" cy="508429"/>
            </a:xfrm>
            <a:prstGeom prst="rect">
              <a:avLst/>
            </a:prstGeom>
            <a:noFill/>
            <a:ln>
              <a:noFill/>
            </a:ln>
          </p:spPr>
        </p:pic>
        <p:pic>
          <p:nvPicPr>
            <p:cNvPr id="350" name="Google Shape;350;p36"/>
            <p:cNvPicPr preferRelativeResize="0"/>
            <p:nvPr/>
          </p:nvPicPr>
          <p:blipFill>
            <a:blip r:embed="rId9">
              <a:alphaModFix/>
            </a:blip>
            <a:stretch>
              <a:fillRect/>
            </a:stretch>
          </p:blipFill>
          <p:spPr>
            <a:xfrm>
              <a:off x="7977713" y="5489521"/>
              <a:ext cx="585216" cy="512064"/>
            </a:xfrm>
            <a:prstGeom prst="rect">
              <a:avLst/>
            </a:prstGeom>
            <a:noFill/>
            <a:ln>
              <a:noFill/>
            </a:ln>
          </p:spPr>
        </p:pic>
        <p:pic>
          <p:nvPicPr>
            <p:cNvPr id="351" name="Google Shape;351;p36"/>
            <p:cNvPicPr preferRelativeResize="0"/>
            <p:nvPr/>
          </p:nvPicPr>
          <p:blipFill>
            <a:blip r:embed="rId8">
              <a:alphaModFix/>
            </a:blip>
            <a:stretch>
              <a:fillRect/>
            </a:stretch>
          </p:blipFill>
          <p:spPr>
            <a:xfrm rot="10800000">
              <a:off x="7391449" y="4090775"/>
              <a:ext cx="581867" cy="1188272"/>
            </a:xfrm>
            <a:prstGeom prst="rect">
              <a:avLst/>
            </a:prstGeom>
            <a:noFill/>
            <a:ln>
              <a:noFill/>
            </a:ln>
          </p:spPr>
        </p:pic>
        <p:pic>
          <p:nvPicPr>
            <p:cNvPr id="352" name="Google Shape;352;p36"/>
            <p:cNvPicPr preferRelativeResize="0"/>
            <p:nvPr/>
          </p:nvPicPr>
          <p:blipFill>
            <a:blip r:embed="rId7">
              <a:alphaModFix/>
            </a:blip>
            <a:stretch>
              <a:fillRect/>
            </a:stretch>
          </p:blipFill>
          <p:spPr>
            <a:xfrm flipH="1">
              <a:off x="7391188" y="4996285"/>
              <a:ext cx="582397" cy="771722"/>
            </a:xfrm>
            <a:prstGeom prst="rect">
              <a:avLst/>
            </a:prstGeom>
            <a:noFill/>
            <a:ln>
              <a:noFill/>
            </a:ln>
          </p:spPr>
        </p:pic>
        <p:pic>
          <p:nvPicPr>
            <p:cNvPr id="353" name="Google Shape;353;p36"/>
            <p:cNvPicPr preferRelativeResize="0"/>
            <p:nvPr/>
          </p:nvPicPr>
          <p:blipFill>
            <a:blip r:embed="rId7">
              <a:alphaModFix/>
            </a:blip>
            <a:stretch>
              <a:fillRect/>
            </a:stretch>
          </p:blipFill>
          <p:spPr>
            <a:xfrm flipH="1">
              <a:off x="7391188" y="3599423"/>
              <a:ext cx="582397" cy="771722"/>
            </a:xfrm>
            <a:prstGeom prst="rect">
              <a:avLst/>
            </a:prstGeom>
            <a:noFill/>
            <a:ln>
              <a:noFill/>
            </a:ln>
          </p:spPr>
        </p:pic>
        <p:pic>
          <p:nvPicPr>
            <p:cNvPr id="354" name="Google Shape;354;p36"/>
            <p:cNvPicPr preferRelativeResize="0"/>
            <p:nvPr/>
          </p:nvPicPr>
          <p:blipFill>
            <a:blip r:embed="rId9">
              <a:alphaModFix/>
            </a:blip>
            <a:stretch>
              <a:fillRect/>
            </a:stretch>
          </p:blipFill>
          <p:spPr>
            <a:xfrm rot="10800000" flipH="1">
              <a:off x="7389787" y="3362861"/>
              <a:ext cx="585158" cy="556694"/>
            </a:xfrm>
            <a:prstGeom prst="rect">
              <a:avLst/>
            </a:prstGeom>
            <a:noFill/>
            <a:ln>
              <a:noFill/>
            </a:ln>
          </p:spPr>
        </p:pic>
        <p:pic>
          <p:nvPicPr>
            <p:cNvPr id="355" name="Google Shape;355;p36"/>
            <p:cNvPicPr preferRelativeResize="0"/>
            <p:nvPr/>
          </p:nvPicPr>
          <p:blipFill>
            <a:blip r:embed="rId8">
              <a:alphaModFix/>
            </a:blip>
            <a:stretch>
              <a:fillRect/>
            </a:stretch>
          </p:blipFill>
          <p:spPr>
            <a:xfrm rot="10800000" flipH="1">
              <a:off x="7976638" y="4083332"/>
              <a:ext cx="581925" cy="1196770"/>
            </a:xfrm>
            <a:prstGeom prst="rect">
              <a:avLst/>
            </a:prstGeom>
            <a:noFill/>
            <a:ln>
              <a:noFill/>
            </a:ln>
          </p:spPr>
        </p:pic>
        <p:pic>
          <p:nvPicPr>
            <p:cNvPr id="356" name="Google Shape;356;p36"/>
            <p:cNvPicPr preferRelativeResize="0"/>
            <p:nvPr/>
          </p:nvPicPr>
          <p:blipFill>
            <a:blip r:embed="rId7">
              <a:alphaModFix/>
            </a:blip>
            <a:stretch>
              <a:fillRect/>
            </a:stretch>
          </p:blipFill>
          <p:spPr>
            <a:xfrm>
              <a:off x="7976368" y="4995318"/>
              <a:ext cx="582455" cy="777240"/>
            </a:xfrm>
            <a:prstGeom prst="rect">
              <a:avLst/>
            </a:prstGeom>
            <a:noFill/>
            <a:ln>
              <a:noFill/>
            </a:ln>
          </p:spPr>
        </p:pic>
        <p:pic>
          <p:nvPicPr>
            <p:cNvPr id="357" name="Google Shape;357;p36"/>
            <p:cNvPicPr preferRelativeResize="0"/>
            <p:nvPr/>
          </p:nvPicPr>
          <p:blipFill>
            <a:blip r:embed="rId7">
              <a:alphaModFix/>
            </a:blip>
            <a:stretch>
              <a:fillRect/>
            </a:stretch>
          </p:blipFill>
          <p:spPr>
            <a:xfrm>
              <a:off x="7976368" y="3588468"/>
              <a:ext cx="582455" cy="777240"/>
            </a:xfrm>
            <a:prstGeom prst="rect">
              <a:avLst/>
            </a:prstGeom>
            <a:noFill/>
            <a:ln>
              <a:noFill/>
            </a:ln>
          </p:spPr>
        </p:pic>
        <p:pic>
          <p:nvPicPr>
            <p:cNvPr id="358" name="Google Shape;358;p36"/>
            <p:cNvPicPr preferRelativeResize="0"/>
            <p:nvPr/>
          </p:nvPicPr>
          <p:blipFill>
            <a:blip r:embed="rId9">
              <a:alphaModFix/>
            </a:blip>
            <a:stretch>
              <a:fillRect/>
            </a:stretch>
          </p:blipFill>
          <p:spPr>
            <a:xfrm rot="10800000">
              <a:off x="7975009" y="3350214"/>
              <a:ext cx="585216" cy="560675"/>
            </a:xfrm>
            <a:prstGeom prst="rect">
              <a:avLst/>
            </a:prstGeom>
            <a:noFill/>
            <a:ln>
              <a:noFill/>
            </a:ln>
          </p:spPr>
        </p:pic>
      </p:grpSp>
      <p:pic>
        <p:nvPicPr>
          <p:cNvPr id="2" name="Online Media 1" title="2 Minute Timer with ALARM">
            <a:hlinkClick r:id="" action="ppaction://media"/>
            <a:extLst>
              <a:ext uri="{FF2B5EF4-FFF2-40B4-BE49-F238E27FC236}">
                <a16:creationId xmlns:a16="http://schemas.microsoft.com/office/drawing/2014/main" id="{56940B75-BA2C-475C-896B-F5089E3360F7}"/>
              </a:ext>
            </a:extLst>
          </p:cNvPr>
          <p:cNvPicPr>
            <a:picLocks noRot="1" noChangeAspect="1"/>
          </p:cNvPicPr>
          <p:nvPr>
            <a:videoFile r:link="rId1"/>
          </p:nvPr>
        </p:nvPicPr>
        <p:blipFill>
          <a:blip r:embed="rId10"/>
          <a:stretch>
            <a:fillRect/>
          </a:stretch>
        </p:blipFill>
        <p:spPr>
          <a:xfrm>
            <a:off x="9705264" y="5337684"/>
            <a:ext cx="2352615" cy="13292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Shape 363"/>
        <p:cNvGrpSpPr/>
        <p:nvPr/>
      </p:nvGrpSpPr>
      <p:grpSpPr>
        <a:xfrm>
          <a:off x="0" y="0"/>
          <a:ext cx="0" cy="0"/>
          <a:chOff x="0" y="0"/>
          <a:chExt cx="0" cy="0"/>
        </a:xfrm>
      </p:grpSpPr>
      <p:sp>
        <p:nvSpPr>
          <p:cNvPr id="364" name="Google Shape;364;p37"/>
          <p:cNvSpPr txBox="1">
            <a:spLocks noGrp="1"/>
          </p:cNvSpPr>
          <p:nvPr>
            <p:ph type="title"/>
          </p:nvPr>
        </p:nvSpPr>
        <p:spPr>
          <a:xfrm>
            <a:off x="724107" y="7080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t>Mitosis</a:t>
            </a:r>
            <a:endParaRPr/>
          </a:p>
        </p:txBody>
      </p:sp>
      <p:pic>
        <p:nvPicPr>
          <p:cNvPr id="365" name="Google Shape;365;p37"/>
          <p:cNvPicPr preferRelativeResize="0"/>
          <p:nvPr/>
        </p:nvPicPr>
        <p:blipFill rotWithShape="1">
          <a:blip r:embed="rId3">
            <a:alphaModFix/>
          </a:blip>
          <a:srcRect/>
          <a:stretch/>
        </p:blipFill>
        <p:spPr>
          <a:xfrm>
            <a:off x="724107" y="2419350"/>
            <a:ext cx="10629693" cy="3419342"/>
          </a:xfrm>
          <a:prstGeom prst="rect">
            <a:avLst/>
          </a:prstGeom>
          <a:noFill/>
          <a:ln>
            <a:noFill/>
          </a:ln>
        </p:spPr>
      </p:pic>
      <p:sp>
        <p:nvSpPr>
          <p:cNvPr id="366" name="Google Shape;366;p37"/>
          <p:cNvSpPr txBox="1"/>
          <p:nvPr/>
        </p:nvSpPr>
        <p:spPr>
          <a:xfrm>
            <a:off x="180108" y="6224023"/>
            <a:ext cx="11831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lt1"/>
                </a:solidFill>
                <a:latin typeface="Calibri"/>
                <a:ea typeface="Calibri"/>
                <a:cs typeface="Calibri"/>
                <a:sym typeface="Calibri"/>
              </a:rPr>
              <a:t>Source: BioNinja</a:t>
            </a:r>
            <a:endParaRPr sz="1800">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371"/>
        <p:cNvGrpSpPr/>
        <p:nvPr/>
      </p:nvGrpSpPr>
      <p:grpSpPr>
        <a:xfrm>
          <a:off x="0" y="0"/>
          <a:ext cx="0" cy="0"/>
          <a:chOff x="0" y="0"/>
          <a:chExt cx="0" cy="0"/>
        </a:xfrm>
      </p:grpSpPr>
      <p:sp>
        <p:nvSpPr>
          <p:cNvPr id="372" name="Google Shape;372;p38"/>
          <p:cNvSpPr txBox="1">
            <a:spLocks noGrp="1"/>
          </p:cNvSpPr>
          <p:nvPr>
            <p:ph type="title"/>
          </p:nvPr>
        </p:nvSpPr>
        <p:spPr>
          <a:xfrm>
            <a:off x="838200" y="708025"/>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B0F0"/>
              </a:buClr>
              <a:buSzPts val="5400"/>
              <a:buFont typeface="Calibri"/>
              <a:buNone/>
            </a:pPr>
            <a:r>
              <a:rPr lang="en-US" sz="5400">
                <a:solidFill>
                  <a:srgbClr val="00B0F0"/>
                </a:solidFill>
              </a:rPr>
              <a:t>Move your chromosomes to model the process of Mitosis</a:t>
            </a:r>
            <a:endParaRPr/>
          </a:p>
        </p:txBody>
      </p:sp>
      <p:pic>
        <p:nvPicPr>
          <p:cNvPr id="373" name="Google Shape;373;p38"/>
          <p:cNvPicPr preferRelativeResize="0"/>
          <p:nvPr/>
        </p:nvPicPr>
        <p:blipFill rotWithShape="1">
          <a:blip r:embed="rId3">
            <a:alphaModFix/>
          </a:blip>
          <a:srcRect/>
          <a:stretch/>
        </p:blipFill>
        <p:spPr>
          <a:xfrm>
            <a:off x="724107" y="2533650"/>
            <a:ext cx="10629693" cy="3419342"/>
          </a:xfrm>
          <a:prstGeom prst="rect">
            <a:avLst/>
          </a:prstGeom>
          <a:noFill/>
          <a:ln>
            <a:noFill/>
          </a:ln>
        </p:spPr>
      </p:pic>
      <p:sp>
        <p:nvSpPr>
          <p:cNvPr id="374" name="Google Shape;374;p38"/>
          <p:cNvSpPr txBox="1"/>
          <p:nvPr/>
        </p:nvSpPr>
        <p:spPr>
          <a:xfrm>
            <a:off x="180108" y="6224023"/>
            <a:ext cx="11831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BioNinja</a:t>
            </a:r>
            <a:endParaRPr sz="1800">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Shape 379"/>
        <p:cNvGrpSpPr/>
        <p:nvPr/>
      </p:nvGrpSpPr>
      <p:grpSpPr>
        <a:xfrm>
          <a:off x="0" y="0"/>
          <a:ext cx="0" cy="0"/>
          <a:chOff x="0" y="0"/>
          <a:chExt cx="0" cy="0"/>
        </a:xfrm>
      </p:grpSpPr>
      <p:sp>
        <p:nvSpPr>
          <p:cNvPr id="380" name="Google Shape;380;p39"/>
          <p:cNvSpPr txBox="1">
            <a:spLocks noGrp="1"/>
          </p:cNvSpPr>
          <p:nvPr>
            <p:ph type="title"/>
          </p:nvPr>
        </p:nvSpPr>
        <p:spPr>
          <a:xfrm>
            <a:off x="838200" y="479425"/>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B0F0"/>
              </a:buClr>
              <a:buSzPts val="5400"/>
              <a:buFont typeface="Calibri"/>
              <a:buNone/>
            </a:pPr>
            <a:r>
              <a:rPr lang="en-US" sz="5400">
                <a:solidFill>
                  <a:srgbClr val="00B0F0"/>
                </a:solidFill>
              </a:rPr>
              <a:t>Move your chromosomes to model the process of Mitosis</a:t>
            </a:r>
            <a:endParaRPr/>
          </a:p>
        </p:txBody>
      </p:sp>
      <p:sp>
        <p:nvSpPr>
          <p:cNvPr id="381" name="Google Shape;381;p39"/>
          <p:cNvSpPr txBox="1"/>
          <p:nvPr/>
        </p:nvSpPr>
        <p:spPr>
          <a:xfrm>
            <a:off x="87465" y="3960882"/>
            <a:ext cx="21909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Prophase</a:t>
            </a:r>
            <a:endParaRPr/>
          </a:p>
        </p:txBody>
      </p:sp>
      <p:sp>
        <p:nvSpPr>
          <p:cNvPr id="382" name="Google Shape;382;p39"/>
          <p:cNvSpPr txBox="1"/>
          <p:nvPr/>
        </p:nvSpPr>
        <p:spPr>
          <a:xfrm>
            <a:off x="2829723" y="3966635"/>
            <a:ext cx="2381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Metaphase</a:t>
            </a:r>
            <a:endParaRPr/>
          </a:p>
        </p:txBody>
      </p:sp>
      <p:sp>
        <p:nvSpPr>
          <p:cNvPr id="383" name="Google Shape;383;p39"/>
          <p:cNvSpPr txBox="1"/>
          <p:nvPr/>
        </p:nvSpPr>
        <p:spPr>
          <a:xfrm>
            <a:off x="6496050" y="3974923"/>
            <a:ext cx="2381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Anaphase</a:t>
            </a:r>
            <a:endParaRPr/>
          </a:p>
        </p:txBody>
      </p:sp>
      <p:sp>
        <p:nvSpPr>
          <p:cNvPr id="384" name="Google Shape;384;p39"/>
          <p:cNvSpPr txBox="1"/>
          <p:nvPr/>
        </p:nvSpPr>
        <p:spPr>
          <a:xfrm>
            <a:off x="9468723" y="3960408"/>
            <a:ext cx="2381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Telophase</a:t>
            </a:r>
            <a:endParaRPr/>
          </a:p>
        </p:txBody>
      </p:sp>
      <p:pic>
        <p:nvPicPr>
          <p:cNvPr id="385" name="Google Shape;385;p39"/>
          <p:cNvPicPr preferRelativeResize="0"/>
          <p:nvPr/>
        </p:nvPicPr>
        <p:blipFill rotWithShape="1">
          <a:blip r:embed="rId3">
            <a:alphaModFix/>
          </a:blip>
          <a:srcRect/>
          <a:stretch/>
        </p:blipFill>
        <p:spPr>
          <a:xfrm>
            <a:off x="2607952" y="4613935"/>
            <a:ext cx="6976100" cy="2244075"/>
          </a:xfrm>
          <a:prstGeom prst="rect">
            <a:avLst/>
          </a:prstGeom>
          <a:noFill/>
          <a:ln>
            <a:noFill/>
          </a:ln>
        </p:spPr>
      </p:pic>
      <p:grpSp>
        <p:nvGrpSpPr>
          <p:cNvPr id="6" name="Group 5">
            <a:extLst>
              <a:ext uri="{FF2B5EF4-FFF2-40B4-BE49-F238E27FC236}">
                <a16:creationId xmlns:a16="http://schemas.microsoft.com/office/drawing/2014/main" id="{8391A304-433D-4CC3-9F3F-CD190F7D1D7B}"/>
              </a:ext>
            </a:extLst>
          </p:cNvPr>
          <p:cNvGrpSpPr/>
          <p:nvPr/>
        </p:nvGrpSpPr>
        <p:grpSpPr>
          <a:xfrm>
            <a:off x="122211" y="2434354"/>
            <a:ext cx="1770442" cy="955688"/>
            <a:chOff x="122211" y="2434354"/>
            <a:chExt cx="1770442" cy="955688"/>
          </a:xfrm>
        </p:grpSpPr>
        <p:grpSp>
          <p:nvGrpSpPr>
            <p:cNvPr id="17" name="Google Shape;302;p36">
              <a:extLst>
                <a:ext uri="{FF2B5EF4-FFF2-40B4-BE49-F238E27FC236}">
                  <a16:creationId xmlns:a16="http://schemas.microsoft.com/office/drawing/2014/main" id="{011AA1F3-B71F-4077-A2EE-E8A71A87BB01}"/>
                </a:ext>
              </a:extLst>
            </p:cNvPr>
            <p:cNvGrpSpPr/>
            <p:nvPr/>
          </p:nvGrpSpPr>
          <p:grpSpPr>
            <a:xfrm>
              <a:off x="610995" y="2436143"/>
              <a:ext cx="309903" cy="952116"/>
              <a:chOff x="7696815" y="1738660"/>
              <a:chExt cx="1163870" cy="3550699"/>
            </a:xfrm>
          </p:grpSpPr>
          <p:grpSp>
            <p:nvGrpSpPr>
              <p:cNvPr id="18" name="Google Shape;303;p36">
                <a:extLst>
                  <a:ext uri="{FF2B5EF4-FFF2-40B4-BE49-F238E27FC236}">
                    <a16:creationId xmlns:a16="http://schemas.microsoft.com/office/drawing/2014/main" id="{AB09C7DB-4288-49A8-AA45-8A63C9EF561C}"/>
                  </a:ext>
                </a:extLst>
              </p:cNvPr>
              <p:cNvGrpSpPr/>
              <p:nvPr/>
            </p:nvGrpSpPr>
            <p:grpSpPr>
              <a:xfrm>
                <a:off x="8278740" y="1738660"/>
                <a:ext cx="581945" cy="3538883"/>
                <a:chOff x="4134219" y="2894200"/>
                <a:chExt cx="562537" cy="3369723"/>
              </a:xfrm>
            </p:grpSpPr>
            <p:pic>
              <p:nvPicPr>
                <p:cNvPr id="27" name="Google Shape;304;p36">
                  <a:extLst>
                    <a:ext uri="{FF2B5EF4-FFF2-40B4-BE49-F238E27FC236}">
                      <a16:creationId xmlns:a16="http://schemas.microsoft.com/office/drawing/2014/main" id="{B5647572-08DE-4A70-8C88-05ED1133D479}"/>
                    </a:ext>
                  </a:extLst>
                </p:cNvPr>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28" name="Google Shape;305;p36">
                  <a:extLst>
                    <a:ext uri="{FF2B5EF4-FFF2-40B4-BE49-F238E27FC236}">
                      <a16:creationId xmlns:a16="http://schemas.microsoft.com/office/drawing/2014/main" id="{694A587A-5075-4DE4-B056-95864D346FA7}"/>
                    </a:ext>
                  </a:extLst>
                </p:cNvPr>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29" name="Google Shape;306;p36">
                  <a:extLst>
                    <a:ext uri="{FF2B5EF4-FFF2-40B4-BE49-F238E27FC236}">
                      <a16:creationId xmlns:a16="http://schemas.microsoft.com/office/drawing/2014/main" id="{D8726916-5C65-48CA-83A5-22A305D11E09}"/>
                    </a:ext>
                  </a:extLst>
                </p:cNvPr>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30" name="Google Shape;307;p36">
                  <a:extLst>
                    <a:ext uri="{FF2B5EF4-FFF2-40B4-BE49-F238E27FC236}">
                      <a16:creationId xmlns:a16="http://schemas.microsoft.com/office/drawing/2014/main" id="{2CAF297D-4FCA-4515-9AD4-FADD059309AC}"/>
                    </a:ext>
                  </a:extLst>
                </p:cNvPr>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31" name="Google Shape;308;p36">
                  <a:extLst>
                    <a:ext uri="{FF2B5EF4-FFF2-40B4-BE49-F238E27FC236}">
                      <a16:creationId xmlns:a16="http://schemas.microsoft.com/office/drawing/2014/main" id="{BB11ABA1-BB85-4C87-A22A-8E552CEFB7C8}"/>
                    </a:ext>
                  </a:extLst>
                </p:cNvPr>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32" name="Google Shape;309;p36">
                  <a:extLst>
                    <a:ext uri="{FF2B5EF4-FFF2-40B4-BE49-F238E27FC236}">
                      <a16:creationId xmlns:a16="http://schemas.microsoft.com/office/drawing/2014/main" id="{6AC56839-352C-49AF-B011-E91EEA64F4B9}"/>
                    </a:ext>
                  </a:extLst>
                </p:cNvPr>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33" name="Google Shape;310;p36">
                  <a:extLst>
                    <a:ext uri="{FF2B5EF4-FFF2-40B4-BE49-F238E27FC236}">
                      <a16:creationId xmlns:a16="http://schemas.microsoft.com/office/drawing/2014/main" id="{78D15A3E-A9EE-4F17-87AD-292FA1E3D882}"/>
                    </a:ext>
                  </a:extLst>
                </p:cNvPr>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nvGrpSpPr>
              <p:cNvPr id="19" name="Google Shape;311;p36">
                <a:extLst>
                  <a:ext uri="{FF2B5EF4-FFF2-40B4-BE49-F238E27FC236}">
                    <a16:creationId xmlns:a16="http://schemas.microsoft.com/office/drawing/2014/main" id="{D6B0B162-8D1C-4F56-817A-6D9834E370CD}"/>
                  </a:ext>
                </a:extLst>
              </p:cNvPr>
              <p:cNvGrpSpPr/>
              <p:nvPr/>
            </p:nvGrpSpPr>
            <p:grpSpPr>
              <a:xfrm flipH="1">
                <a:off x="7696815" y="1750477"/>
                <a:ext cx="581945" cy="3538883"/>
                <a:chOff x="4134219" y="2894200"/>
                <a:chExt cx="562537" cy="3369723"/>
              </a:xfrm>
            </p:grpSpPr>
            <p:pic>
              <p:nvPicPr>
                <p:cNvPr id="20" name="Google Shape;312;p36">
                  <a:extLst>
                    <a:ext uri="{FF2B5EF4-FFF2-40B4-BE49-F238E27FC236}">
                      <a16:creationId xmlns:a16="http://schemas.microsoft.com/office/drawing/2014/main" id="{C9ABA04B-DCC5-427E-A774-BBB96E58058E}"/>
                    </a:ext>
                  </a:extLst>
                </p:cNvPr>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21" name="Google Shape;313;p36">
                  <a:extLst>
                    <a:ext uri="{FF2B5EF4-FFF2-40B4-BE49-F238E27FC236}">
                      <a16:creationId xmlns:a16="http://schemas.microsoft.com/office/drawing/2014/main" id="{3410D908-7EEB-4260-89D3-10ECCB0EE28F}"/>
                    </a:ext>
                  </a:extLst>
                </p:cNvPr>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22" name="Google Shape;314;p36">
                  <a:extLst>
                    <a:ext uri="{FF2B5EF4-FFF2-40B4-BE49-F238E27FC236}">
                      <a16:creationId xmlns:a16="http://schemas.microsoft.com/office/drawing/2014/main" id="{31ABE4C1-701D-461E-9867-C5B76A0492F6}"/>
                    </a:ext>
                  </a:extLst>
                </p:cNvPr>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23" name="Google Shape;315;p36">
                  <a:extLst>
                    <a:ext uri="{FF2B5EF4-FFF2-40B4-BE49-F238E27FC236}">
                      <a16:creationId xmlns:a16="http://schemas.microsoft.com/office/drawing/2014/main" id="{11F80BD0-8BBE-421F-9544-D7188D5B764A}"/>
                    </a:ext>
                  </a:extLst>
                </p:cNvPr>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24" name="Google Shape;316;p36">
                  <a:extLst>
                    <a:ext uri="{FF2B5EF4-FFF2-40B4-BE49-F238E27FC236}">
                      <a16:creationId xmlns:a16="http://schemas.microsoft.com/office/drawing/2014/main" id="{7EF91D78-0C52-4E89-B015-5B1DA1337364}"/>
                    </a:ext>
                  </a:extLst>
                </p:cNvPr>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25" name="Google Shape;317;p36">
                  <a:extLst>
                    <a:ext uri="{FF2B5EF4-FFF2-40B4-BE49-F238E27FC236}">
                      <a16:creationId xmlns:a16="http://schemas.microsoft.com/office/drawing/2014/main" id="{65981600-0F89-46BF-A751-094D250F1292}"/>
                    </a:ext>
                  </a:extLst>
                </p:cNvPr>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26" name="Google Shape;318;p36">
                  <a:extLst>
                    <a:ext uri="{FF2B5EF4-FFF2-40B4-BE49-F238E27FC236}">
                      <a16:creationId xmlns:a16="http://schemas.microsoft.com/office/drawing/2014/main" id="{927336A3-8AB0-423E-94EC-C1421CE54B16}"/>
                    </a:ext>
                  </a:extLst>
                </p:cNvPr>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grpSp>
          <p:nvGrpSpPr>
            <p:cNvPr id="34" name="Google Shape;320;p36">
              <a:extLst>
                <a:ext uri="{FF2B5EF4-FFF2-40B4-BE49-F238E27FC236}">
                  <a16:creationId xmlns:a16="http://schemas.microsoft.com/office/drawing/2014/main" id="{C7A94AD0-C3BD-4605-9E9D-48057005907A}"/>
                </a:ext>
              </a:extLst>
            </p:cNvPr>
            <p:cNvGrpSpPr/>
            <p:nvPr/>
          </p:nvGrpSpPr>
          <p:grpSpPr>
            <a:xfrm>
              <a:off x="1582728" y="2621102"/>
              <a:ext cx="309925" cy="693329"/>
              <a:chOff x="4663066" y="2228048"/>
              <a:chExt cx="1163956" cy="2585612"/>
            </a:xfrm>
          </p:grpSpPr>
          <p:pic>
            <p:nvPicPr>
              <p:cNvPr id="35" name="Google Shape;321;p36">
                <a:extLst>
                  <a:ext uri="{FF2B5EF4-FFF2-40B4-BE49-F238E27FC236}">
                    <a16:creationId xmlns:a16="http://schemas.microsoft.com/office/drawing/2014/main" id="{12B7B49B-F780-4E1C-83C9-F4D1FB6C775C}"/>
                  </a:ext>
                </a:extLst>
              </p:cNvPr>
              <p:cNvPicPr preferRelativeResize="0"/>
              <p:nvPr/>
            </p:nvPicPr>
            <p:blipFill>
              <a:blip r:embed="rId4">
                <a:alphaModFix/>
              </a:blip>
              <a:stretch>
                <a:fillRect/>
              </a:stretch>
            </p:blipFill>
            <p:spPr>
              <a:xfrm flipH="1">
                <a:off x="4663066" y="3847579"/>
                <a:ext cx="581943" cy="774100"/>
              </a:xfrm>
              <a:prstGeom prst="rect">
                <a:avLst/>
              </a:prstGeom>
              <a:noFill/>
              <a:ln>
                <a:noFill/>
              </a:ln>
            </p:spPr>
          </p:pic>
          <p:pic>
            <p:nvPicPr>
              <p:cNvPr id="36" name="Google Shape;322;p36">
                <a:extLst>
                  <a:ext uri="{FF2B5EF4-FFF2-40B4-BE49-F238E27FC236}">
                    <a16:creationId xmlns:a16="http://schemas.microsoft.com/office/drawing/2014/main" id="{A4CAEDA1-59BB-4347-BD57-CB826AAC0E58}"/>
                  </a:ext>
                </a:extLst>
              </p:cNvPr>
              <p:cNvPicPr preferRelativeResize="0"/>
              <p:nvPr/>
            </p:nvPicPr>
            <p:blipFill>
              <a:blip r:embed="rId5">
                <a:alphaModFix/>
              </a:blip>
              <a:stretch>
                <a:fillRect/>
              </a:stretch>
            </p:blipFill>
            <p:spPr>
              <a:xfrm rot="-10799997">
                <a:off x="4663066" y="2960796"/>
                <a:ext cx="581943" cy="1195879"/>
              </a:xfrm>
              <a:prstGeom prst="rect">
                <a:avLst/>
              </a:prstGeom>
              <a:noFill/>
              <a:ln>
                <a:noFill/>
              </a:ln>
            </p:spPr>
          </p:pic>
          <p:pic>
            <p:nvPicPr>
              <p:cNvPr id="37" name="Google Shape;323;p36">
                <a:extLst>
                  <a:ext uri="{FF2B5EF4-FFF2-40B4-BE49-F238E27FC236}">
                    <a16:creationId xmlns:a16="http://schemas.microsoft.com/office/drawing/2014/main" id="{691C43EE-F97A-41C0-9723-58B1779326B8}"/>
                  </a:ext>
                </a:extLst>
              </p:cNvPr>
              <p:cNvPicPr preferRelativeResize="0"/>
              <p:nvPr/>
            </p:nvPicPr>
            <p:blipFill>
              <a:blip r:embed="rId6">
                <a:alphaModFix/>
              </a:blip>
              <a:stretch>
                <a:fillRect/>
              </a:stretch>
            </p:blipFill>
            <p:spPr>
              <a:xfrm flipH="1">
                <a:off x="4663140" y="4297558"/>
                <a:ext cx="581944" cy="516101"/>
              </a:xfrm>
              <a:prstGeom prst="rect">
                <a:avLst/>
              </a:prstGeom>
              <a:noFill/>
              <a:ln>
                <a:noFill/>
              </a:ln>
            </p:spPr>
          </p:pic>
          <p:pic>
            <p:nvPicPr>
              <p:cNvPr id="38" name="Google Shape;324;p36">
                <a:extLst>
                  <a:ext uri="{FF2B5EF4-FFF2-40B4-BE49-F238E27FC236}">
                    <a16:creationId xmlns:a16="http://schemas.microsoft.com/office/drawing/2014/main" id="{16447DB1-3614-475D-A983-25F65AF8E037}"/>
                  </a:ext>
                </a:extLst>
              </p:cNvPr>
              <p:cNvPicPr preferRelativeResize="0"/>
              <p:nvPr/>
            </p:nvPicPr>
            <p:blipFill>
              <a:blip r:embed="rId4">
                <a:alphaModFix/>
              </a:blip>
              <a:stretch>
                <a:fillRect/>
              </a:stretch>
            </p:blipFill>
            <p:spPr>
              <a:xfrm flipH="1">
                <a:off x="4663071" y="2422222"/>
                <a:ext cx="581932" cy="873567"/>
              </a:xfrm>
              <a:prstGeom prst="rect">
                <a:avLst/>
              </a:prstGeom>
              <a:noFill/>
              <a:ln>
                <a:noFill/>
              </a:ln>
            </p:spPr>
          </p:pic>
          <p:pic>
            <p:nvPicPr>
              <p:cNvPr id="39" name="Google Shape;325;p36">
                <a:extLst>
                  <a:ext uri="{FF2B5EF4-FFF2-40B4-BE49-F238E27FC236}">
                    <a16:creationId xmlns:a16="http://schemas.microsoft.com/office/drawing/2014/main" id="{D036B712-1D59-4E1F-AB06-5749721BF348}"/>
                  </a:ext>
                </a:extLst>
              </p:cNvPr>
              <p:cNvPicPr preferRelativeResize="0"/>
              <p:nvPr/>
            </p:nvPicPr>
            <p:blipFill>
              <a:blip r:embed="rId6">
                <a:alphaModFix/>
              </a:blip>
              <a:stretch>
                <a:fillRect/>
              </a:stretch>
            </p:blipFill>
            <p:spPr>
              <a:xfrm rot="10800000" flipH="1">
                <a:off x="4663304" y="2228052"/>
                <a:ext cx="581467" cy="515675"/>
              </a:xfrm>
              <a:prstGeom prst="rect">
                <a:avLst/>
              </a:prstGeom>
              <a:noFill/>
              <a:ln>
                <a:noFill/>
              </a:ln>
            </p:spPr>
          </p:pic>
          <p:pic>
            <p:nvPicPr>
              <p:cNvPr id="40" name="Google Shape;326;p36">
                <a:extLst>
                  <a:ext uri="{FF2B5EF4-FFF2-40B4-BE49-F238E27FC236}">
                    <a16:creationId xmlns:a16="http://schemas.microsoft.com/office/drawing/2014/main" id="{801228A4-4AFC-4D82-98DA-97D846092BA0}"/>
                  </a:ext>
                </a:extLst>
              </p:cNvPr>
              <p:cNvPicPr preferRelativeResize="0"/>
              <p:nvPr/>
            </p:nvPicPr>
            <p:blipFill>
              <a:blip r:embed="rId4">
                <a:alphaModFix/>
              </a:blip>
              <a:stretch>
                <a:fillRect/>
              </a:stretch>
            </p:blipFill>
            <p:spPr>
              <a:xfrm>
                <a:off x="5245002" y="3847574"/>
                <a:ext cx="581943" cy="774100"/>
              </a:xfrm>
              <a:prstGeom prst="rect">
                <a:avLst/>
              </a:prstGeom>
              <a:noFill/>
              <a:ln>
                <a:noFill/>
              </a:ln>
            </p:spPr>
          </p:pic>
          <p:pic>
            <p:nvPicPr>
              <p:cNvPr id="41" name="Google Shape;327;p36">
                <a:extLst>
                  <a:ext uri="{FF2B5EF4-FFF2-40B4-BE49-F238E27FC236}">
                    <a16:creationId xmlns:a16="http://schemas.microsoft.com/office/drawing/2014/main" id="{A1A3B319-E242-4220-A8BC-DCF9A794197E}"/>
                  </a:ext>
                </a:extLst>
              </p:cNvPr>
              <p:cNvPicPr preferRelativeResize="0"/>
              <p:nvPr/>
            </p:nvPicPr>
            <p:blipFill>
              <a:blip r:embed="rId5">
                <a:alphaModFix/>
              </a:blip>
              <a:stretch>
                <a:fillRect/>
              </a:stretch>
            </p:blipFill>
            <p:spPr>
              <a:xfrm rot="10799997" flipH="1">
                <a:off x="5245003" y="2960792"/>
                <a:ext cx="581943" cy="1195879"/>
              </a:xfrm>
              <a:prstGeom prst="rect">
                <a:avLst/>
              </a:prstGeom>
              <a:noFill/>
              <a:ln>
                <a:noFill/>
              </a:ln>
            </p:spPr>
          </p:pic>
          <p:pic>
            <p:nvPicPr>
              <p:cNvPr id="42" name="Google Shape;328;p36">
                <a:extLst>
                  <a:ext uri="{FF2B5EF4-FFF2-40B4-BE49-F238E27FC236}">
                    <a16:creationId xmlns:a16="http://schemas.microsoft.com/office/drawing/2014/main" id="{8BAA934A-1E3C-4199-96D0-16640D8B712B}"/>
                  </a:ext>
                </a:extLst>
              </p:cNvPr>
              <p:cNvPicPr preferRelativeResize="0"/>
              <p:nvPr/>
            </p:nvPicPr>
            <p:blipFill>
              <a:blip r:embed="rId6">
                <a:alphaModFix/>
              </a:blip>
              <a:stretch>
                <a:fillRect/>
              </a:stretch>
            </p:blipFill>
            <p:spPr>
              <a:xfrm>
                <a:off x="5245079" y="4297554"/>
                <a:ext cx="581944" cy="516101"/>
              </a:xfrm>
              <a:prstGeom prst="rect">
                <a:avLst/>
              </a:prstGeom>
              <a:noFill/>
              <a:ln>
                <a:noFill/>
              </a:ln>
            </p:spPr>
          </p:pic>
          <p:pic>
            <p:nvPicPr>
              <p:cNvPr id="43" name="Google Shape;329;p36">
                <a:extLst>
                  <a:ext uri="{FF2B5EF4-FFF2-40B4-BE49-F238E27FC236}">
                    <a16:creationId xmlns:a16="http://schemas.microsoft.com/office/drawing/2014/main" id="{DC5AA602-0A4E-49EE-9493-7044F4D5195F}"/>
                  </a:ext>
                </a:extLst>
              </p:cNvPr>
              <p:cNvPicPr preferRelativeResize="0"/>
              <p:nvPr/>
            </p:nvPicPr>
            <p:blipFill>
              <a:blip r:embed="rId4">
                <a:alphaModFix/>
              </a:blip>
              <a:stretch>
                <a:fillRect/>
              </a:stretch>
            </p:blipFill>
            <p:spPr>
              <a:xfrm>
                <a:off x="5245009" y="2422218"/>
                <a:ext cx="581932" cy="873567"/>
              </a:xfrm>
              <a:prstGeom prst="rect">
                <a:avLst/>
              </a:prstGeom>
              <a:noFill/>
              <a:ln>
                <a:noFill/>
              </a:ln>
            </p:spPr>
          </p:pic>
          <p:pic>
            <p:nvPicPr>
              <p:cNvPr id="44" name="Google Shape;330;p36">
                <a:extLst>
                  <a:ext uri="{FF2B5EF4-FFF2-40B4-BE49-F238E27FC236}">
                    <a16:creationId xmlns:a16="http://schemas.microsoft.com/office/drawing/2014/main" id="{F45A2FEF-5481-48E0-9C8E-34AB6D15C50C}"/>
                  </a:ext>
                </a:extLst>
              </p:cNvPr>
              <p:cNvPicPr preferRelativeResize="0"/>
              <p:nvPr/>
            </p:nvPicPr>
            <p:blipFill>
              <a:blip r:embed="rId6">
                <a:alphaModFix/>
              </a:blip>
              <a:stretch>
                <a:fillRect/>
              </a:stretch>
            </p:blipFill>
            <p:spPr>
              <a:xfrm rot="10800000">
                <a:off x="5245241" y="2228048"/>
                <a:ext cx="581467" cy="515675"/>
              </a:xfrm>
              <a:prstGeom prst="rect">
                <a:avLst/>
              </a:prstGeom>
              <a:noFill/>
              <a:ln>
                <a:noFill/>
              </a:ln>
            </p:spPr>
          </p:pic>
        </p:grpSp>
        <p:grpSp>
          <p:nvGrpSpPr>
            <p:cNvPr id="45" name="Google Shape;331;p36">
              <a:extLst>
                <a:ext uri="{FF2B5EF4-FFF2-40B4-BE49-F238E27FC236}">
                  <a16:creationId xmlns:a16="http://schemas.microsoft.com/office/drawing/2014/main" id="{B09BB65F-DD05-4E40-A8A0-22B19E420BAE}"/>
                </a:ext>
              </a:extLst>
            </p:cNvPr>
            <p:cNvGrpSpPr/>
            <p:nvPr/>
          </p:nvGrpSpPr>
          <p:grpSpPr>
            <a:xfrm>
              <a:off x="122211" y="2434354"/>
              <a:ext cx="311651" cy="955688"/>
              <a:chOff x="2875162" y="2686664"/>
              <a:chExt cx="1170438" cy="3564021"/>
            </a:xfrm>
          </p:grpSpPr>
          <p:grpSp>
            <p:nvGrpSpPr>
              <p:cNvPr id="46" name="Google Shape;332;p36">
                <a:extLst>
                  <a:ext uri="{FF2B5EF4-FFF2-40B4-BE49-F238E27FC236}">
                    <a16:creationId xmlns:a16="http://schemas.microsoft.com/office/drawing/2014/main" id="{03A6A5DB-B605-46F8-B6BC-62E8712774D2}"/>
                  </a:ext>
                </a:extLst>
              </p:cNvPr>
              <p:cNvGrpSpPr/>
              <p:nvPr/>
            </p:nvGrpSpPr>
            <p:grpSpPr>
              <a:xfrm>
                <a:off x="3460350" y="2686664"/>
                <a:ext cx="585250" cy="3564021"/>
                <a:chOff x="5081825" y="1725339"/>
                <a:chExt cx="585250" cy="3564021"/>
              </a:xfrm>
            </p:grpSpPr>
            <p:pic>
              <p:nvPicPr>
                <p:cNvPr id="55" name="Google Shape;333;p36">
                  <a:extLst>
                    <a:ext uri="{FF2B5EF4-FFF2-40B4-BE49-F238E27FC236}">
                      <a16:creationId xmlns:a16="http://schemas.microsoft.com/office/drawing/2014/main" id="{77C052CB-3794-4489-BAFB-75835564A362}"/>
                    </a:ext>
                  </a:extLst>
                </p:cNvPr>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56" name="Google Shape;334;p36">
                  <a:extLst>
                    <a:ext uri="{FF2B5EF4-FFF2-40B4-BE49-F238E27FC236}">
                      <a16:creationId xmlns:a16="http://schemas.microsoft.com/office/drawing/2014/main" id="{EB9E666F-F676-4748-B82E-C96E8F66A51F}"/>
                    </a:ext>
                  </a:extLst>
                </p:cNvPr>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57" name="Google Shape;335;p36">
                  <a:extLst>
                    <a:ext uri="{FF2B5EF4-FFF2-40B4-BE49-F238E27FC236}">
                      <a16:creationId xmlns:a16="http://schemas.microsoft.com/office/drawing/2014/main" id="{E7267446-73BC-4A11-9E14-B37B6AB408AF}"/>
                    </a:ext>
                  </a:extLst>
                </p:cNvPr>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58" name="Google Shape;336;p36">
                  <a:extLst>
                    <a:ext uri="{FF2B5EF4-FFF2-40B4-BE49-F238E27FC236}">
                      <a16:creationId xmlns:a16="http://schemas.microsoft.com/office/drawing/2014/main" id="{04D4C84C-E575-4D86-A5FB-B33AFEB02549}"/>
                    </a:ext>
                  </a:extLst>
                </p:cNvPr>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59" name="Google Shape;337;p36">
                  <a:extLst>
                    <a:ext uri="{FF2B5EF4-FFF2-40B4-BE49-F238E27FC236}">
                      <a16:creationId xmlns:a16="http://schemas.microsoft.com/office/drawing/2014/main" id="{B8861650-52FF-4EA4-9FA4-7D9CE01FC708}"/>
                    </a:ext>
                  </a:extLst>
                </p:cNvPr>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60" name="Google Shape;338;p36">
                  <a:extLst>
                    <a:ext uri="{FF2B5EF4-FFF2-40B4-BE49-F238E27FC236}">
                      <a16:creationId xmlns:a16="http://schemas.microsoft.com/office/drawing/2014/main" id="{B7E25D19-36CB-4FEC-AD17-4841A78B9BBB}"/>
                    </a:ext>
                  </a:extLst>
                </p:cNvPr>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61" name="Google Shape;339;p36">
                  <a:extLst>
                    <a:ext uri="{FF2B5EF4-FFF2-40B4-BE49-F238E27FC236}">
                      <a16:creationId xmlns:a16="http://schemas.microsoft.com/office/drawing/2014/main" id="{FDEF1A4E-6532-43B4-BFE2-A83C78E7EDD7}"/>
                    </a:ext>
                  </a:extLst>
                </p:cNvPr>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nvGrpSpPr>
              <p:cNvPr id="47" name="Google Shape;340;p36">
                <a:extLst>
                  <a:ext uri="{FF2B5EF4-FFF2-40B4-BE49-F238E27FC236}">
                    <a16:creationId xmlns:a16="http://schemas.microsoft.com/office/drawing/2014/main" id="{A2A7792A-83D3-4604-B5D2-F0B0BF29E81B}"/>
                  </a:ext>
                </a:extLst>
              </p:cNvPr>
              <p:cNvGrpSpPr/>
              <p:nvPr/>
            </p:nvGrpSpPr>
            <p:grpSpPr>
              <a:xfrm flipH="1">
                <a:off x="2875162" y="2699323"/>
                <a:ext cx="585191" cy="3538717"/>
                <a:chOff x="5081825" y="1725339"/>
                <a:chExt cx="585250" cy="3564021"/>
              </a:xfrm>
            </p:grpSpPr>
            <p:pic>
              <p:nvPicPr>
                <p:cNvPr id="48" name="Google Shape;341;p36">
                  <a:extLst>
                    <a:ext uri="{FF2B5EF4-FFF2-40B4-BE49-F238E27FC236}">
                      <a16:creationId xmlns:a16="http://schemas.microsoft.com/office/drawing/2014/main" id="{371C3C65-3D6E-4A1C-9878-FAC703C84ABD}"/>
                    </a:ext>
                  </a:extLst>
                </p:cNvPr>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49" name="Google Shape;342;p36">
                  <a:extLst>
                    <a:ext uri="{FF2B5EF4-FFF2-40B4-BE49-F238E27FC236}">
                      <a16:creationId xmlns:a16="http://schemas.microsoft.com/office/drawing/2014/main" id="{0391CC10-1BE9-40C9-8D5D-59AD609CA826}"/>
                    </a:ext>
                  </a:extLst>
                </p:cNvPr>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50" name="Google Shape;343;p36">
                  <a:extLst>
                    <a:ext uri="{FF2B5EF4-FFF2-40B4-BE49-F238E27FC236}">
                      <a16:creationId xmlns:a16="http://schemas.microsoft.com/office/drawing/2014/main" id="{2F66CCBD-DEC7-4D1E-BE9E-C58A423B4DD9}"/>
                    </a:ext>
                  </a:extLst>
                </p:cNvPr>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51" name="Google Shape;344;p36">
                  <a:extLst>
                    <a:ext uri="{FF2B5EF4-FFF2-40B4-BE49-F238E27FC236}">
                      <a16:creationId xmlns:a16="http://schemas.microsoft.com/office/drawing/2014/main" id="{C24E2A02-B105-49C1-91A0-1FA223EF2826}"/>
                    </a:ext>
                  </a:extLst>
                </p:cNvPr>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52" name="Google Shape;345;p36">
                  <a:extLst>
                    <a:ext uri="{FF2B5EF4-FFF2-40B4-BE49-F238E27FC236}">
                      <a16:creationId xmlns:a16="http://schemas.microsoft.com/office/drawing/2014/main" id="{E54C60E9-3C64-4EAA-961D-8798697079ED}"/>
                    </a:ext>
                  </a:extLst>
                </p:cNvPr>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53" name="Google Shape;346;p36">
                  <a:extLst>
                    <a:ext uri="{FF2B5EF4-FFF2-40B4-BE49-F238E27FC236}">
                      <a16:creationId xmlns:a16="http://schemas.microsoft.com/office/drawing/2014/main" id="{9B754FE5-26FA-423B-87AB-7BCA28D5B09B}"/>
                    </a:ext>
                  </a:extLst>
                </p:cNvPr>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54" name="Google Shape;347;p36">
                  <a:extLst>
                    <a:ext uri="{FF2B5EF4-FFF2-40B4-BE49-F238E27FC236}">
                      <a16:creationId xmlns:a16="http://schemas.microsoft.com/office/drawing/2014/main" id="{45643BD1-8F29-43F6-9179-0E33FBA1C4E1}"/>
                    </a:ext>
                  </a:extLst>
                </p:cNvPr>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grpSp>
          <p:nvGrpSpPr>
            <p:cNvPr id="62" name="Google Shape;348;p36">
              <a:extLst>
                <a:ext uri="{FF2B5EF4-FFF2-40B4-BE49-F238E27FC236}">
                  <a16:creationId xmlns:a16="http://schemas.microsoft.com/office/drawing/2014/main" id="{09FABEB6-B6B8-42DE-8BFE-4F88F1B1AAC1}"/>
                </a:ext>
              </a:extLst>
            </p:cNvPr>
            <p:cNvGrpSpPr/>
            <p:nvPr/>
          </p:nvGrpSpPr>
          <p:grpSpPr>
            <a:xfrm>
              <a:off x="1168898" y="2612284"/>
              <a:ext cx="312371" cy="710962"/>
              <a:chOff x="7389787" y="3350214"/>
              <a:chExt cx="1173142" cy="2651371"/>
            </a:xfrm>
          </p:grpSpPr>
          <p:pic>
            <p:nvPicPr>
              <p:cNvPr id="63" name="Google Shape;349;p36">
                <a:extLst>
                  <a:ext uri="{FF2B5EF4-FFF2-40B4-BE49-F238E27FC236}">
                    <a16:creationId xmlns:a16="http://schemas.microsoft.com/office/drawing/2014/main" id="{17A65299-2CE5-4FA0-899A-4463E4716E87}"/>
                  </a:ext>
                </a:extLst>
              </p:cNvPr>
              <p:cNvPicPr preferRelativeResize="0"/>
              <p:nvPr/>
            </p:nvPicPr>
            <p:blipFill>
              <a:blip r:embed="rId9">
                <a:alphaModFix/>
              </a:blip>
              <a:stretch>
                <a:fillRect/>
              </a:stretch>
            </p:blipFill>
            <p:spPr>
              <a:xfrm flipH="1">
                <a:off x="7392558" y="5480499"/>
                <a:ext cx="585158" cy="508429"/>
              </a:xfrm>
              <a:prstGeom prst="rect">
                <a:avLst/>
              </a:prstGeom>
              <a:noFill/>
              <a:ln>
                <a:noFill/>
              </a:ln>
            </p:spPr>
          </p:pic>
          <p:pic>
            <p:nvPicPr>
              <p:cNvPr id="64" name="Google Shape;350;p36">
                <a:extLst>
                  <a:ext uri="{FF2B5EF4-FFF2-40B4-BE49-F238E27FC236}">
                    <a16:creationId xmlns:a16="http://schemas.microsoft.com/office/drawing/2014/main" id="{DD084E6D-F8C4-4E7C-9207-19338D14C024}"/>
                  </a:ext>
                </a:extLst>
              </p:cNvPr>
              <p:cNvPicPr preferRelativeResize="0"/>
              <p:nvPr/>
            </p:nvPicPr>
            <p:blipFill>
              <a:blip r:embed="rId9">
                <a:alphaModFix/>
              </a:blip>
              <a:stretch>
                <a:fillRect/>
              </a:stretch>
            </p:blipFill>
            <p:spPr>
              <a:xfrm>
                <a:off x="7977713" y="5489521"/>
                <a:ext cx="585216" cy="512064"/>
              </a:xfrm>
              <a:prstGeom prst="rect">
                <a:avLst/>
              </a:prstGeom>
              <a:noFill/>
              <a:ln>
                <a:noFill/>
              </a:ln>
            </p:spPr>
          </p:pic>
          <p:pic>
            <p:nvPicPr>
              <p:cNvPr id="65" name="Google Shape;351;p36">
                <a:extLst>
                  <a:ext uri="{FF2B5EF4-FFF2-40B4-BE49-F238E27FC236}">
                    <a16:creationId xmlns:a16="http://schemas.microsoft.com/office/drawing/2014/main" id="{EB642EF2-CDC8-4E1C-B442-7CDCCCC22135}"/>
                  </a:ext>
                </a:extLst>
              </p:cNvPr>
              <p:cNvPicPr preferRelativeResize="0"/>
              <p:nvPr/>
            </p:nvPicPr>
            <p:blipFill>
              <a:blip r:embed="rId8">
                <a:alphaModFix/>
              </a:blip>
              <a:stretch>
                <a:fillRect/>
              </a:stretch>
            </p:blipFill>
            <p:spPr>
              <a:xfrm rot="10800000">
                <a:off x="7391449" y="4090775"/>
                <a:ext cx="581867" cy="1188272"/>
              </a:xfrm>
              <a:prstGeom prst="rect">
                <a:avLst/>
              </a:prstGeom>
              <a:noFill/>
              <a:ln>
                <a:noFill/>
              </a:ln>
            </p:spPr>
          </p:pic>
          <p:pic>
            <p:nvPicPr>
              <p:cNvPr id="66" name="Google Shape;352;p36">
                <a:extLst>
                  <a:ext uri="{FF2B5EF4-FFF2-40B4-BE49-F238E27FC236}">
                    <a16:creationId xmlns:a16="http://schemas.microsoft.com/office/drawing/2014/main" id="{C305AB06-DE0E-4357-BCEA-9BCDB2317EA9}"/>
                  </a:ext>
                </a:extLst>
              </p:cNvPr>
              <p:cNvPicPr preferRelativeResize="0"/>
              <p:nvPr/>
            </p:nvPicPr>
            <p:blipFill>
              <a:blip r:embed="rId7">
                <a:alphaModFix/>
              </a:blip>
              <a:stretch>
                <a:fillRect/>
              </a:stretch>
            </p:blipFill>
            <p:spPr>
              <a:xfrm flipH="1">
                <a:off x="7391188" y="4996285"/>
                <a:ext cx="582397" cy="771722"/>
              </a:xfrm>
              <a:prstGeom prst="rect">
                <a:avLst/>
              </a:prstGeom>
              <a:noFill/>
              <a:ln>
                <a:noFill/>
              </a:ln>
            </p:spPr>
          </p:pic>
          <p:pic>
            <p:nvPicPr>
              <p:cNvPr id="67" name="Google Shape;353;p36">
                <a:extLst>
                  <a:ext uri="{FF2B5EF4-FFF2-40B4-BE49-F238E27FC236}">
                    <a16:creationId xmlns:a16="http://schemas.microsoft.com/office/drawing/2014/main" id="{6BF1B302-25E8-4C69-9DAF-868BC9B4A5E8}"/>
                  </a:ext>
                </a:extLst>
              </p:cNvPr>
              <p:cNvPicPr preferRelativeResize="0"/>
              <p:nvPr/>
            </p:nvPicPr>
            <p:blipFill>
              <a:blip r:embed="rId7">
                <a:alphaModFix/>
              </a:blip>
              <a:stretch>
                <a:fillRect/>
              </a:stretch>
            </p:blipFill>
            <p:spPr>
              <a:xfrm flipH="1">
                <a:off x="7391188" y="3599423"/>
                <a:ext cx="582397" cy="771722"/>
              </a:xfrm>
              <a:prstGeom prst="rect">
                <a:avLst/>
              </a:prstGeom>
              <a:noFill/>
              <a:ln>
                <a:noFill/>
              </a:ln>
            </p:spPr>
          </p:pic>
          <p:pic>
            <p:nvPicPr>
              <p:cNvPr id="68" name="Google Shape;354;p36">
                <a:extLst>
                  <a:ext uri="{FF2B5EF4-FFF2-40B4-BE49-F238E27FC236}">
                    <a16:creationId xmlns:a16="http://schemas.microsoft.com/office/drawing/2014/main" id="{0E412D24-4EEB-41C0-A505-254E2DBD19DA}"/>
                  </a:ext>
                </a:extLst>
              </p:cNvPr>
              <p:cNvPicPr preferRelativeResize="0"/>
              <p:nvPr/>
            </p:nvPicPr>
            <p:blipFill>
              <a:blip r:embed="rId9">
                <a:alphaModFix/>
              </a:blip>
              <a:stretch>
                <a:fillRect/>
              </a:stretch>
            </p:blipFill>
            <p:spPr>
              <a:xfrm rot="10800000" flipH="1">
                <a:off x="7389787" y="3362861"/>
                <a:ext cx="585158" cy="556694"/>
              </a:xfrm>
              <a:prstGeom prst="rect">
                <a:avLst/>
              </a:prstGeom>
              <a:noFill/>
              <a:ln>
                <a:noFill/>
              </a:ln>
            </p:spPr>
          </p:pic>
          <p:pic>
            <p:nvPicPr>
              <p:cNvPr id="69" name="Google Shape;355;p36">
                <a:extLst>
                  <a:ext uri="{FF2B5EF4-FFF2-40B4-BE49-F238E27FC236}">
                    <a16:creationId xmlns:a16="http://schemas.microsoft.com/office/drawing/2014/main" id="{AC387E07-CEA7-40CF-8718-0F964061D452}"/>
                  </a:ext>
                </a:extLst>
              </p:cNvPr>
              <p:cNvPicPr preferRelativeResize="0"/>
              <p:nvPr/>
            </p:nvPicPr>
            <p:blipFill>
              <a:blip r:embed="rId8">
                <a:alphaModFix/>
              </a:blip>
              <a:stretch>
                <a:fillRect/>
              </a:stretch>
            </p:blipFill>
            <p:spPr>
              <a:xfrm rot="10800000" flipH="1">
                <a:off x="7976638" y="4083332"/>
                <a:ext cx="581925" cy="1196770"/>
              </a:xfrm>
              <a:prstGeom prst="rect">
                <a:avLst/>
              </a:prstGeom>
              <a:noFill/>
              <a:ln>
                <a:noFill/>
              </a:ln>
            </p:spPr>
          </p:pic>
          <p:pic>
            <p:nvPicPr>
              <p:cNvPr id="70" name="Google Shape;356;p36">
                <a:extLst>
                  <a:ext uri="{FF2B5EF4-FFF2-40B4-BE49-F238E27FC236}">
                    <a16:creationId xmlns:a16="http://schemas.microsoft.com/office/drawing/2014/main" id="{82CABCC7-8662-4A75-835D-00B016590477}"/>
                  </a:ext>
                </a:extLst>
              </p:cNvPr>
              <p:cNvPicPr preferRelativeResize="0"/>
              <p:nvPr/>
            </p:nvPicPr>
            <p:blipFill>
              <a:blip r:embed="rId7">
                <a:alphaModFix/>
              </a:blip>
              <a:stretch>
                <a:fillRect/>
              </a:stretch>
            </p:blipFill>
            <p:spPr>
              <a:xfrm>
                <a:off x="7976368" y="4995318"/>
                <a:ext cx="582455" cy="777240"/>
              </a:xfrm>
              <a:prstGeom prst="rect">
                <a:avLst/>
              </a:prstGeom>
              <a:noFill/>
              <a:ln>
                <a:noFill/>
              </a:ln>
            </p:spPr>
          </p:pic>
          <p:pic>
            <p:nvPicPr>
              <p:cNvPr id="71" name="Google Shape;357;p36">
                <a:extLst>
                  <a:ext uri="{FF2B5EF4-FFF2-40B4-BE49-F238E27FC236}">
                    <a16:creationId xmlns:a16="http://schemas.microsoft.com/office/drawing/2014/main" id="{93781FE9-320B-4498-A4C4-351AE6BBD3AB}"/>
                  </a:ext>
                </a:extLst>
              </p:cNvPr>
              <p:cNvPicPr preferRelativeResize="0"/>
              <p:nvPr/>
            </p:nvPicPr>
            <p:blipFill>
              <a:blip r:embed="rId7">
                <a:alphaModFix/>
              </a:blip>
              <a:stretch>
                <a:fillRect/>
              </a:stretch>
            </p:blipFill>
            <p:spPr>
              <a:xfrm>
                <a:off x="7976368" y="3588468"/>
                <a:ext cx="582455" cy="777240"/>
              </a:xfrm>
              <a:prstGeom prst="rect">
                <a:avLst/>
              </a:prstGeom>
              <a:noFill/>
              <a:ln>
                <a:noFill/>
              </a:ln>
            </p:spPr>
          </p:pic>
          <p:pic>
            <p:nvPicPr>
              <p:cNvPr id="72" name="Google Shape;358;p36">
                <a:extLst>
                  <a:ext uri="{FF2B5EF4-FFF2-40B4-BE49-F238E27FC236}">
                    <a16:creationId xmlns:a16="http://schemas.microsoft.com/office/drawing/2014/main" id="{AEFAB57E-76A7-4A34-8A25-C2A910835F24}"/>
                  </a:ext>
                </a:extLst>
              </p:cNvPr>
              <p:cNvPicPr preferRelativeResize="0"/>
              <p:nvPr/>
            </p:nvPicPr>
            <p:blipFill>
              <a:blip r:embed="rId9">
                <a:alphaModFix/>
              </a:blip>
              <a:stretch>
                <a:fillRect/>
              </a:stretch>
            </p:blipFill>
            <p:spPr>
              <a:xfrm rot="10800000">
                <a:off x="7975009" y="3350214"/>
                <a:ext cx="585216" cy="560675"/>
              </a:xfrm>
              <a:prstGeom prst="rect">
                <a:avLst/>
              </a:prstGeom>
              <a:noFill/>
              <a:ln>
                <a:noFill/>
              </a:ln>
            </p:spPr>
          </p:pic>
        </p:grpSp>
      </p:grpSp>
      <p:grpSp>
        <p:nvGrpSpPr>
          <p:cNvPr id="5" name="Group 4">
            <a:extLst>
              <a:ext uri="{FF2B5EF4-FFF2-40B4-BE49-F238E27FC236}">
                <a16:creationId xmlns:a16="http://schemas.microsoft.com/office/drawing/2014/main" id="{CC818BDA-DF08-446C-B66D-FC83FF5E871B}"/>
              </a:ext>
            </a:extLst>
          </p:cNvPr>
          <p:cNvGrpSpPr/>
          <p:nvPr/>
        </p:nvGrpSpPr>
        <p:grpSpPr>
          <a:xfrm>
            <a:off x="2111839" y="2805170"/>
            <a:ext cx="3522957" cy="333676"/>
            <a:chOff x="2359959" y="2767004"/>
            <a:chExt cx="3522957" cy="333676"/>
          </a:xfrm>
        </p:grpSpPr>
        <p:grpSp>
          <p:nvGrpSpPr>
            <p:cNvPr id="75" name="Google Shape;331;p36">
              <a:extLst>
                <a:ext uri="{FF2B5EF4-FFF2-40B4-BE49-F238E27FC236}">
                  <a16:creationId xmlns:a16="http://schemas.microsoft.com/office/drawing/2014/main" id="{23307920-0EFB-4C75-A52C-5E2D6D491C68}"/>
                </a:ext>
              </a:extLst>
            </p:cNvPr>
            <p:cNvGrpSpPr/>
            <p:nvPr/>
          </p:nvGrpSpPr>
          <p:grpSpPr>
            <a:xfrm rot="16200000">
              <a:off x="2671089" y="2469250"/>
              <a:ext cx="296924" cy="919183"/>
              <a:chOff x="2875162" y="2686664"/>
              <a:chExt cx="1170438" cy="3564021"/>
            </a:xfrm>
          </p:grpSpPr>
          <p:grpSp>
            <p:nvGrpSpPr>
              <p:cNvPr id="76" name="Google Shape;332;p36">
                <a:extLst>
                  <a:ext uri="{FF2B5EF4-FFF2-40B4-BE49-F238E27FC236}">
                    <a16:creationId xmlns:a16="http://schemas.microsoft.com/office/drawing/2014/main" id="{A8AE4E65-DDE8-40A7-A205-A8A9315DA6C8}"/>
                  </a:ext>
                </a:extLst>
              </p:cNvPr>
              <p:cNvGrpSpPr/>
              <p:nvPr/>
            </p:nvGrpSpPr>
            <p:grpSpPr>
              <a:xfrm>
                <a:off x="3460350" y="2686664"/>
                <a:ext cx="585250" cy="3564021"/>
                <a:chOff x="5081825" y="1725339"/>
                <a:chExt cx="585250" cy="3564021"/>
              </a:xfrm>
            </p:grpSpPr>
            <p:pic>
              <p:nvPicPr>
                <p:cNvPr id="85" name="Google Shape;333;p36">
                  <a:extLst>
                    <a:ext uri="{FF2B5EF4-FFF2-40B4-BE49-F238E27FC236}">
                      <a16:creationId xmlns:a16="http://schemas.microsoft.com/office/drawing/2014/main" id="{13ECADA6-9CC7-42B9-A51B-40D4F5D37231}"/>
                    </a:ext>
                  </a:extLst>
                </p:cNvPr>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86" name="Google Shape;334;p36">
                  <a:extLst>
                    <a:ext uri="{FF2B5EF4-FFF2-40B4-BE49-F238E27FC236}">
                      <a16:creationId xmlns:a16="http://schemas.microsoft.com/office/drawing/2014/main" id="{481775BE-BB51-43E3-98E3-38A7576E9BEF}"/>
                    </a:ext>
                  </a:extLst>
                </p:cNvPr>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87" name="Google Shape;335;p36">
                  <a:extLst>
                    <a:ext uri="{FF2B5EF4-FFF2-40B4-BE49-F238E27FC236}">
                      <a16:creationId xmlns:a16="http://schemas.microsoft.com/office/drawing/2014/main" id="{D6862A3D-C7CC-4105-87EC-50FD7BD93CF0}"/>
                    </a:ext>
                  </a:extLst>
                </p:cNvPr>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88" name="Google Shape;336;p36">
                  <a:extLst>
                    <a:ext uri="{FF2B5EF4-FFF2-40B4-BE49-F238E27FC236}">
                      <a16:creationId xmlns:a16="http://schemas.microsoft.com/office/drawing/2014/main" id="{F8B32ADD-D6E5-42C0-B362-E052613463AB}"/>
                    </a:ext>
                  </a:extLst>
                </p:cNvPr>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89" name="Google Shape;337;p36">
                  <a:extLst>
                    <a:ext uri="{FF2B5EF4-FFF2-40B4-BE49-F238E27FC236}">
                      <a16:creationId xmlns:a16="http://schemas.microsoft.com/office/drawing/2014/main" id="{12215292-21ED-419D-8E50-8A1B6325FBA7}"/>
                    </a:ext>
                  </a:extLst>
                </p:cNvPr>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90" name="Google Shape;338;p36">
                  <a:extLst>
                    <a:ext uri="{FF2B5EF4-FFF2-40B4-BE49-F238E27FC236}">
                      <a16:creationId xmlns:a16="http://schemas.microsoft.com/office/drawing/2014/main" id="{9904FE46-123F-4D6E-8891-C9A0DE76998A}"/>
                    </a:ext>
                  </a:extLst>
                </p:cNvPr>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91" name="Google Shape;339;p36">
                  <a:extLst>
                    <a:ext uri="{FF2B5EF4-FFF2-40B4-BE49-F238E27FC236}">
                      <a16:creationId xmlns:a16="http://schemas.microsoft.com/office/drawing/2014/main" id="{CCD005E7-9CE1-4B06-9CEA-97A0D5E88F26}"/>
                    </a:ext>
                  </a:extLst>
                </p:cNvPr>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nvGrpSpPr>
              <p:cNvPr id="77" name="Google Shape;340;p36">
                <a:extLst>
                  <a:ext uri="{FF2B5EF4-FFF2-40B4-BE49-F238E27FC236}">
                    <a16:creationId xmlns:a16="http://schemas.microsoft.com/office/drawing/2014/main" id="{9415BFAE-7401-4CA8-A194-DAA21CBF8E05}"/>
                  </a:ext>
                </a:extLst>
              </p:cNvPr>
              <p:cNvGrpSpPr/>
              <p:nvPr/>
            </p:nvGrpSpPr>
            <p:grpSpPr>
              <a:xfrm flipH="1">
                <a:off x="2875162" y="2699323"/>
                <a:ext cx="585191" cy="3538717"/>
                <a:chOff x="5081825" y="1725339"/>
                <a:chExt cx="585250" cy="3564021"/>
              </a:xfrm>
            </p:grpSpPr>
            <p:pic>
              <p:nvPicPr>
                <p:cNvPr id="78" name="Google Shape;341;p36">
                  <a:extLst>
                    <a:ext uri="{FF2B5EF4-FFF2-40B4-BE49-F238E27FC236}">
                      <a16:creationId xmlns:a16="http://schemas.microsoft.com/office/drawing/2014/main" id="{A633822B-6F55-4F70-983E-DF406774D6B0}"/>
                    </a:ext>
                  </a:extLst>
                </p:cNvPr>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79" name="Google Shape;342;p36">
                  <a:extLst>
                    <a:ext uri="{FF2B5EF4-FFF2-40B4-BE49-F238E27FC236}">
                      <a16:creationId xmlns:a16="http://schemas.microsoft.com/office/drawing/2014/main" id="{FB3150AF-3A91-4E69-A775-88598D193CC2}"/>
                    </a:ext>
                  </a:extLst>
                </p:cNvPr>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80" name="Google Shape;343;p36">
                  <a:extLst>
                    <a:ext uri="{FF2B5EF4-FFF2-40B4-BE49-F238E27FC236}">
                      <a16:creationId xmlns:a16="http://schemas.microsoft.com/office/drawing/2014/main" id="{E8291D7F-D846-45FD-8326-D251F07AAF85}"/>
                    </a:ext>
                  </a:extLst>
                </p:cNvPr>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81" name="Google Shape;344;p36">
                  <a:extLst>
                    <a:ext uri="{FF2B5EF4-FFF2-40B4-BE49-F238E27FC236}">
                      <a16:creationId xmlns:a16="http://schemas.microsoft.com/office/drawing/2014/main" id="{C5B39C25-E8BB-4647-8DA7-D12E71510DF6}"/>
                    </a:ext>
                  </a:extLst>
                </p:cNvPr>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82" name="Google Shape;345;p36">
                  <a:extLst>
                    <a:ext uri="{FF2B5EF4-FFF2-40B4-BE49-F238E27FC236}">
                      <a16:creationId xmlns:a16="http://schemas.microsoft.com/office/drawing/2014/main" id="{37E54911-6EE0-48C4-88DF-BB5B3A45193C}"/>
                    </a:ext>
                  </a:extLst>
                </p:cNvPr>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83" name="Google Shape;346;p36">
                  <a:extLst>
                    <a:ext uri="{FF2B5EF4-FFF2-40B4-BE49-F238E27FC236}">
                      <a16:creationId xmlns:a16="http://schemas.microsoft.com/office/drawing/2014/main" id="{30023783-6812-4608-920F-AE1409C57497}"/>
                    </a:ext>
                  </a:extLst>
                </p:cNvPr>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84" name="Google Shape;347;p36">
                  <a:extLst>
                    <a:ext uri="{FF2B5EF4-FFF2-40B4-BE49-F238E27FC236}">
                      <a16:creationId xmlns:a16="http://schemas.microsoft.com/office/drawing/2014/main" id="{C87CC3A2-56CC-48AB-AC54-F253211AC912}"/>
                    </a:ext>
                  </a:extLst>
                </p:cNvPr>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grpSp>
          <p:nvGrpSpPr>
            <p:cNvPr id="93" name="Google Shape;302;p36">
              <a:extLst>
                <a:ext uri="{FF2B5EF4-FFF2-40B4-BE49-F238E27FC236}">
                  <a16:creationId xmlns:a16="http://schemas.microsoft.com/office/drawing/2014/main" id="{6D1E4414-2E14-4995-885C-F15049C6D537}"/>
                </a:ext>
              </a:extLst>
            </p:cNvPr>
            <p:cNvGrpSpPr/>
            <p:nvPr/>
          </p:nvGrpSpPr>
          <p:grpSpPr>
            <a:xfrm rot="16200000">
              <a:off x="3677914" y="2469608"/>
              <a:ext cx="309903" cy="952116"/>
              <a:chOff x="7696815" y="1738660"/>
              <a:chExt cx="1163870" cy="3550699"/>
            </a:xfrm>
          </p:grpSpPr>
          <p:grpSp>
            <p:nvGrpSpPr>
              <p:cNvPr id="94" name="Google Shape;303;p36">
                <a:extLst>
                  <a:ext uri="{FF2B5EF4-FFF2-40B4-BE49-F238E27FC236}">
                    <a16:creationId xmlns:a16="http://schemas.microsoft.com/office/drawing/2014/main" id="{1D9845F5-856D-4492-B086-AE7827EDF80B}"/>
                  </a:ext>
                </a:extLst>
              </p:cNvPr>
              <p:cNvGrpSpPr/>
              <p:nvPr/>
            </p:nvGrpSpPr>
            <p:grpSpPr>
              <a:xfrm>
                <a:off x="8278740" y="1738660"/>
                <a:ext cx="581945" cy="3538883"/>
                <a:chOff x="4134219" y="2894200"/>
                <a:chExt cx="562537" cy="3369723"/>
              </a:xfrm>
            </p:grpSpPr>
            <p:pic>
              <p:nvPicPr>
                <p:cNvPr id="103" name="Google Shape;304;p36">
                  <a:extLst>
                    <a:ext uri="{FF2B5EF4-FFF2-40B4-BE49-F238E27FC236}">
                      <a16:creationId xmlns:a16="http://schemas.microsoft.com/office/drawing/2014/main" id="{2DC71209-C3BA-4BF8-A138-E252418FDA4B}"/>
                    </a:ext>
                  </a:extLst>
                </p:cNvPr>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104" name="Google Shape;305;p36">
                  <a:extLst>
                    <a:ext uri="{FF2B5EF4-FFF2-40B4-BE49-F238E27FC236}">
                      <a16:creationId xmlns:a16="http://schemas.microsoft.com/office/drawing/2014/main" id="{03F10746-5988-492C-A563-135F8954F1B0}"/>
                    </a:ext>
                  </a:extLst>
                </p:cNvPr>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105" name="Google Shape;306;p36">
                  <a:extLst>
                    <a:ext uri="{FF2B5EF4-FFF2-40B4-BE49-F238E27FC236}">
                      <a16:creationId xmlns:a16="http://schemas.microsoft.com/office/drawing/2014/main" id="{BB941716-3261-489C-BADA-EEE7E722A720}"/>
                    </a:ext>
                  </a:extLst>
                </p:cNvPr>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106" name="Google Shape;307;p36">
                  <a:extLst>
                    <a:ext uri="{FF2B5EF4-FFF2-40B4-BE49-F238E27FC236}">
                      <a16:creationId xmlns:a16="http://schemas.microsoft.com/office/drawing/2014/main" id="{6BFD1D67-8673-47AC-927B-507CF7B9C467}"/>
                    </a:ext>
                  </a:extLst>
                </p:cNvPr>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107" name="Google Shape;308;p36">
                  <a:extLst>
                    <a:ext uri="{FF2B5EF4-FFF2-40B4-BE49-F238E27FC236}">
                      <a16:creationId xmlns:a16="http://schemas.microsoft.com/office/drawing/2014/main" id="{E717D596-EC33-48D9-B35F-B0F1BB3CBAD8}"/>
                    </a:ext>
                  </a:extLst>
                </p:cNvPr>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108" name="Google Shape;309;p36">
                  <a:extLst>
                    <a:ext uri="{FF2B5EF4-FFF2-40B4-BE49-F238E27FC236}">
                      <a16:creationId xmlns:a16="http://schemas.microsoft.com/office/drawing/2014/main" id="{8A6A9AB5-BE46-4A1B-B9D2-0F6D25ED16A1}"/>
                    </a:ext>
                  </a:extLst>
                </p:cNvPr>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109" name="Google Shape;310;p36">
                  <a:extLst>
                    <a:ext uri="{FF2B5EF4-FFF2-40B4-BE49-F238E27FC236}">
                      <a16:creationId xmlns:a16="http://schemas.microsoft.com/office/drawing/2014/main" id="{9DEE4020-F74B-4055-9975-13596078B8D2}"/>
                    </a:ext>
                  </a:extLst>
                </p:cNvPr>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nvGrpSpPr>
              <p:cNvPr id="95" name="Google Shape;311;p36">
                <a:extLst>
                  <a:ext uri="{FF2B5EF4-FFF2-40B4-BE49-F238E27FC236}">
                    <a16:creationId xmlns:a16="http://schemas.microsoft.com/office/drawing/2014/main" id="{D1E99F52-F796-412A-9DBA-465643A59BC7}"/>
                  </a:ext>
                </a:extLst>
              </p:cNvPr>
              <p:cNvGrpSpPr/>
              <p:nvPr/>
            </p:nvGrpSpPr>
            <p:grpSpPr>
              <a:xfrm flipH="1">
                <a:off x="7696815" y="1750477"/>
                <a:ext cx="581945" cy="3538883"/>
                <a:chOff x="4134219" y="2894200"/>
                <a:chExt cx="562537" cy="3369723"/>
              </a:xfrm>
            </p:grpSpPr>
            <p:pic>
              <p:nvPicPr>
                <p:cNvPr id="96" name="Google Shape;312;p36">
                  <a:extLst>
                    <a:ext uri="{FF2B5EF4-FFF2-40B4-BE49-F238E27FC236}">
                      <a16:creationId xmlns:a16="http://schemas.microsoft.com/office/drawing/2014/main" id="{B20BEF2D-147B-426E-B1E4-8AC5864E391E}"/>
                    </a:ext>
                  </a:extLst>
                </p:cNvPr>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97" name="Google Shape;313;p36">
                  <a:extLst>
                    <a:ext uri="{FF2B5EF4-FFF2-40B4-BE49-F238E27FC236}">
                      <a16:creationId xmlns:a16="http://schemas.microsoft.com/office/drawing/2014/main" id="{27463B53-24ED-40E4-ADAD-DB12BFD8E337}"/>
                    </a:ext>
                  </a:extLst>
                </p:cNvPr>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98" name="Google Shape;314;p36">
                  <a:extLst>
                    <a:ext uri="{FF2B5EF4-FFF2-40B4-BE49-F238E27FC236}">
                      <a16:creationId xmlns:a16="http://schemas.microsoft.com/office/drawing/2014/main" id="{D6C0309E-0CB2-4571-96E9-466EC956AE48}"/>
                    </a:ext>
                  </a:extLst>
                </p:cNvPr>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99" name="Google Shape;315;p36">
                  <a:extLst>
                    <a:ext uri="{FF2B5EF4-FFF2-40B4-BE49-F238E27FC236}">
                      <a16:creationId xmlns:a16="http://schemas.microsoft.com/office/drawing/2014/main" id="{C71CC70C-E491-42F1-BA0F-E8E2F0741E44}"/>
                    </a:ext>
                  </a:extLst>
                </p:cNvPr>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100" name="Google Shape;316;p36">
                  <a:extLst>
                    <a:ext uri="{FF2B5EF4-FFF2-40B4-BE49-F238E27FC236}">
                      <a16:creationId xmlns:a16="http://schemas.microsoft.com/office/drawing/2014/main" id="{3E6FE47B-6356-4575-BCF1-547B2EE6C8EC}"/>
                    </a:ext>
                  </a:extLst>
                </p:cNvPr>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101" name="Google Shape;317;p36">
                  <a:extLst>
                    <a:ext uri="{FF2B5EF4-FFF2-40B4-BE49-F238E27FC236}">
                      <a16:creationId xmlns:a16="http://schemas.microsoft.com/office/drawing/2014/main" id="{9387156B-5851-44AA-96AC-21FA4CCE9AB7}"/>
                    </a:ext>
                  </a:extLst>
                </p:cNvPr>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102" name="Google Shape;318;p36">
                  <a:extLst>
                    <a:ext uri="{FF2B5EF4-FFF2-40B4-BE49-F238E27FC236}">
                      <a16:creationId xmlns:a16="http://schemas.microsoft.com/office/drawing/2014/main" id="{311A1F8D-10D8-45DA-A2CF-FE9C4320AE8C}"/>
                    </a:ext>
                  </a:extLst>
                </p:cNvPr>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grpSp>
          <p:nvGrpSpPr>
            <p:cNvPr id="110" name="Google Shape;320;p36">
              <a:extLst>
                <a:ext uri="{FF2B5EF4-FFF2-40B4-BE49-F238E27FC236}">
                  <a16:creationId xmlns:a16="http://schemas.microsoft.com/office/drawing/2014/main" id="{251D06D0-9C32-4CFA-A582-312ECBBC842F}"/>
                </a:ext>
              </a:extLst>
            </p:cNvPr>
            <p:cNvGrpSpPr/>
            <p:nvPr/>
          </p:nvGrpSpPr>
          <p:grpSpPr>
            <a:xfrm rot="16200000">
              <a:off x="5381289" y="2575302"/>
              <a:ext cx="309925" cy="693329"/>
              <a:chOff x="4663066" y="2228048"/>
              <a:chExt cx="1163956" cy="2585612"/>
            </a:xfrm>
          </p:grpSpPr>
          <p:pic>
            <p:nvPicPr>
              <p:cNvPr id="111" name="Google Shape;321;p36">
                <a:extLst>
                  <a:ext uri="{FF2B5EF4-FFF2-40B4-BE49-F238E27FC236}">
                    <a16:creationId xmlns:a16="http://schemas.microsoft.com/office/drawing/2014/main" id="{E001FF7B-B24B-411A-A204-1D71A306B680}"/>
                  </a:ext>
                </a:extLst>
              </p:cNvPr>
              <p:cNvPicPr preferRelativeResize="0"/>
              <p:nvPr/>
            </p:nvPicPr>
            <p:blipFill>
              <a:blip r:embed="rId4">
                <a:alphaModFix/>
              </a:blip>
              <a:stretch>
                <a:fillRect/>
              </a:stretch>
            </p:blipFill>
            <p:spPr>
              <a:xfrm flipH="1">
                <a:off x="4663066" y="3847579"/>
                <a:ext cx="581943" cy="774100"/>
              </a:xfrm>
              <a:prstGeom prst="rect">
                <a:avLst/>
              </a:prstGeom>
              <a:noFill/>
              <a:ln>
                <a:noFill/>
              </a:ln>
            </p:spPr>
          </p:pic>
          <p:pic>
            <p:nvPicPr>
              <p:cNvPr id="112" name="Google Shape;322;p36">
                <a:extLst>
                  <a:ext uri="{FF2B5EF4-FFF2-40B4-BE49-F238E27FC236}">
                    <a16:creationId xmlns:a16="http://schemas.microsoft.com/office/drawing/2014/main" id="{C5023C7E-BEB1-4DA7-9257-01BE220F3C88}"/>
                  </a:ext>
                </a:extLst>
              </p:cNvPr>
              <p:cNvPicPr preferRelativeResize="0"/>
              <p:nvPr/>
            </p:nvPicPr>
            <p:blipFill>
              <a:blip r:embed="rId5">
                <a:alphaModFix/>
              </a:blip>
              <a:stretch>
                <a:fillRect/>
              </a:stretch>
            </p:blipFill>
            <p:spPr>
              <a:xfrm rot="-10799997">
                <a:off x="4663066" y="2960796"/>
                <a:ext cx="581943" cy="1195879"/>
              </a:xfrm>
              <a:prstGeom prst="rect">
                <a:avLst/>
              </a:prstGeom>
              <a:noFill/>
              <a:ln>
                <a:noFill/>
              </a:ln>
            </p:spPr>
          </p:pic>
          <p:pic>
            <p:nvPicPr>
              <p:cNvPr id="113" name="Google Shape;323;p36">
                <a:extLst>
                  <a:ext uri="{FF2B5EF4-FFF2-40B4-BE49-F238E27FC236}">
                    <a16:creationId xmlns:a16="http://schemas.microsoft.com/office/drawing/2014/main" id="{45013F68-E1D3-40BE-B2BB-4B0BF0D8FBB8}"/>
                  </a:ext>
                </a:extLst>
              </p:cNvPr>
              <p:cNvPicPr preferRelativeResize="0"/>
              <p:nvPr/>
            </p:nvPicPr>
            <p:blipFill>
              <a:blip r:embed="rId6">
                <a:alphaModFix/>
              </a:blip>
              <a:stretch>
                <a:fillRect/>
              </a:stretch>
            </p:blipFill>
            <p:spPr>
              <a:xfrm flipH="1">
                <a:off x="4663140" y="4297558"/>
                <a:ext cx="581944" cy="516101"/>
              </a:xfrm>
              <a:prstGeom prst="rect">
                <a:avLst/>
              </a:prstGeom>
              <a:noFill/>
              <a:ln>
                <a:noFill/>
              </a:ln>
            </p:spPr>
          </p:pic>
          <p:pic>
            <p:nvPicPr>
              <p:cNvPr id="114" name="Google Shape;324;p36">
                <a:extLst>
                  <a:ext uri="{FF2B5EF4-FFF2-40B4-BE49-F238E27FC236}">
                    <a16:creationId xmlns:a16="http://schemas.microsoft.com/office/drawing/2014/main" id="{BF3AF133-C41A-43EC-9DC5-FC799691A1D6}"/>
                  </a:ext>
                </a:extLst>
              </p:cNvPr>
              <p:cNvPicPr preferRelativeResize="0"/>
              <p:nvPr/>
            </p:nvPicPr>
            <p:blipFill>
              <a:blip r:embed="rId4">
                <a:alphaModFix/>
              </a:blip>
              <a:stretch>
                <a:fillRect/>
              </a:stretch>
            </p:blipFill>
            <p:spPr>
              <a:xfrm flipH="1">
                <a:off x="4663071" y="2422222"/>
                <a:ext cx="581932" cy="873567"/>
              </a:xfrm>
              <a:prstGeom prst="rect">
                <a:avLst/>
              </a:prstGeom>
              <a:noFill/>
              <a:ln>
                <a:noFill/>
              </a:ln>
            </p:spPr>
          </p:pic>
          <p:pic>
            <p:nvPicPr>
              <p:cNvPr id="115" name="Google Shape;325;p36">
                <a:extLst>
                  <a:ext uri="{FF2B5EF4-FFF2-40B4-BE49-F238E27FC236}">
                    <a16:creationId xmlns:a16="http://schemas.microsoft.com/office/drawing/2014/main" id="{AFB671BF-225C-4244-A19A-9C777D5CB81A}"/>
                  </a:ext>
                </a:extLst>
              </p:cNvPr>
              <p:cNvPicPr preferRelativeResize="0"/>
              <p:nvPr/>
            </p:nvPicPr>
            <p:blipFill>
              <a:blip r:embed="rId6">
                <a:alphaModFix/>
              </a:blip>
              <a:stretch>
                <a:fillRect/>
              </a:stretch>
            </p:blipFill>
            <p:spPr>
              <a:xfrm rot="10800000" flipH="1">
                <a:off x="4663304" y="2228052"/>
                <a:ext cx="581467" cy="515675"/>
              </a:xfrm>
              <a:prstGeom prst="rect">
                <a:avLst/>
              </a:prstGeom>
              <a:noFill/>
              <a:ln>
                <a:noFill/>
              </a:ln>
            </p:spPr>
          </p:pic>
          <p:pic>
            <p:nvPicPr>
              <p:cNvPr id="116" name="Google Shape;326;p36">
                <a:extLst>
                  <a:ext uri="{FF2B5EF4-FFF2-40B4-BE49-F238E27FC236}">
                    <a16:creationId xmlns:a16="http://schemas.microsoft.com/office/drawing/2014/main" id="{4014012F-7FFD-4E4B-A1AC-83350978ACA9}"/>
                  </a:ext>
                </a:extLst>
              </p:cNvPr>
              <p:cNvPicPr preferRelativeResize="0"/>
              <p:nvPr/>
            </p:nvPicPr>
            <p:blipFill>
              <a:blip r:embed="rId4">
                <a:alphaModFix/>
              </a:blip>
              <a:stretch>
                <a:fillRect/>
              </a:stretch>
            </p:blipFill>
            <p:spPr>
              <a:xfrm>
                <a:off x="5245002" y="3847574"/>
                <a:ext cx="581943" cy="774100"/>
              </a:xfrm>
              <a:prstGeom prst="rect">
                <a:avLst/>
              </a:prstGeom>
              <a:noFill/>
              <a:ln>
                <a:noFill/>
              </a:ln>
            </p:spPr>
          </p:pic>
          <p:pic>
            <p:nvPicPr>
              <p:cNvPr id="117" name="Google Shape;327;p36">
                <a:extLst>
                  <a:ext uri="{FF2B5EF4-FFF2-40B4-BE49-F238E27FC236}">
                    <a16:creationId xmlns:a16="http://schemas.microsoft.com/office/drawing/2014/main" id="{D37B1369-E374-4FC3-A38D-32E005A3759C}"/>
                  </a:ext>
                </a:extLst>
              </p:cNvPr>
              <p:cNvPicPr preferRelativeResize="0"/>
              <p:nvPr/>
            </p:nvPicPr>
            <p:blipFill>
              <a:blip r:embed="rId5">
                <a:alphaModFix/>
              </a:blip>
              <a:stretch>
                <a:fillRect/>
              </a:stretch>
            </p:blipFill>
            <p:spPr>
              <a:xfrm rot="10799997" flipH="1">
                <a:off x="5245003" y="2960792"/>
                <a:ext cx="581943" cy="1195879"/>
              </a:xfrm>
              <a:prstGeom prst="rect">
                <a:avLst/>
              </a:prstGeom>
              <a:noFill/>
              <a:ln>
                <a:noFill/>
              </a:ln>
            </p:spPr>
          </p:pic>
          <p:pic>
            <p:nvPicPr>
              <p:cNvPr id="118" name="Google Shape;328;p36">
                <a:extLst>
                  <a:ext uri="{FF2B5EF4-FFF2-40B4-BE49-F238E27FC236}">
                    <a16:creationId xmlns:a16="http://schemas.microsoft.com/office/drawing/2014/main" id="{9DAC1261-CB26-40DE-8555-A79595C810AA}"/>
                  </a:ext>
                </a:extLst>
              </p:cNvPr>
              <p:cNvPicPr preferRelativeResize="0"/>
              <p:nvPr/>
            </p:nvPicPr>
            <p:blipFill>
              <a:blip r:embed="rId6">
                <a:alphaModFix/>
              </a:blip>
              <a:stretch>
                <a:fillRect/>
              </a:stretch>
            </p:blipFill>
            <p:spPr>
              <a:xfrm>
                <a:off x="5245079" y="4297554"/>
                <a:ext cx="581944" cy="516101"/>
              </a:xfrm>
              <a:prstGeom prst="rect">
                <a:avLst/>
              </a:prstGeom>
              <a:noFill/>
              <a:ln>
                <a:noFill/>
              </a:ln>
            </p:spPr>
          </p:pic>
          <p:pic>
            <p:nvPicPr>
              <p:cNvPr id="119" name="Google Shape;329;p36">
                <a:extLst>
                  <a:ext uri="{FF2B5EF4-FFF2-40B4-BE49-F238E27FC236}">
                    <a16:creationId xmlns:a16="http://schemas.microsoft.com/office/drawing/2014/main" id="{C557F59E-4D56-41C5-AFBD-37256DC4A01A}"/>
                  </a:ext>
                </a:extLst>
              </p:cNvPr>
              <p:cNvPicPr preferRelativeResize="0"/>
              <p:nvPr/>
            </p:nvPicPr>
            <p:blipFill>
              <a:blip r:embed="rId4">
                <a:alphaModFix/>
              </a:blip>
              <a:stretch>
                <a:fillRect/>
              </a:stretch>
            </p:blipFill>
            <p:spPr>
              <a:xfrm>
                <a:off x="5245009" y="2422218"/>
                <a:ext cx="581932" cy="873567"/>
              </a:xfrm>
              <a:prstGeom prst="rect">
                <a:avLst/>
              </a:prstGeom>
              <a:noFill/>
              <a:ln>
                <a:noFill/>
              </a:ln>
            </p:spPr>
          </p:pic>
          <p:pic>
            <p:nvPicPr>
              <p:cNvPr id="120" name="Google Shape;330;p36">
                <a:extLst>
                  <a:ext uri="{FF2B5EF4-FFF2-40B4-BE49-F238E27FC236}">
                    <a16:creationId xmlns:a16="http://schemas.microsoft.com/office/drawing/2014/main" id="{33E3D2C7-1530-4C51-9AB4-8789DBA33E04}"/>
                  </a:ext>
                </a:extLst>
              </p:cNvPr>
              <p:cNvPicPr preferRelativeResize="0"/>
              <p:nvPr/>
            </p:nvPicPr>
            <p:blipFill>
              <a:blip r:embed="rId6">
                <a:alphaModFix/>
              </a:blip>
              <a:stretch>
                <a:fillRect/>
              </a:stretch>
            </p:blipFill>
            <p:spPr>
              <a:xfrm rot="10800000">
                <a:off x="5245241" y="2228048"/>
                <a:ext cx="581467" cy="515675"/>
              </a:xfrm>
              <a:prstGeom prst="rect">
                <a:avLst/>
              </a:prstGeom>
              <a:noFill/>
              <a:ln>
                <a:noFill/>
              </a:ln>
            </p:spPr>
          </p:pic>
        </p:grpSp>
        <p:grpSp>
          <p:nvGrpSpPr>
            <p:cNvPr id="121" name="Google Shape;348;p36">
              <a:extLst>
                <a:ext uri="{FF2B5EF4-FFF2-40B4-BE49-F238E27FC236}">
                  <a16:creationId xmlns:a16="http://schemas.microsoft.com/office/drawing/2014/main" id="{12D6BF56-6AE9-43F5-A9EC-EAB3A912EB46}"/>
                </a:ext>
              </a:extLst>
            </p:cNvPr>
            <p:cNvGrpSpPr/>
            <p:nvPr/>
          </p:nvGrpSpPr>
          <p:grpSpPr>
            <a:xfrm rot="16200000">
              <a:off x="4583105" y="2589014"/>
              <a:ext cx="312371" cy="710962"/>
              <a:chOff x="7389787" y="3350214"/>
              <a:chExt cx="1173142" cy="2651371"/>
            </a:xfrm>
          </p:grpSpPr>
          <p:pic>
            <p:nvPicPr>
              <p:cNvPr id="122" name="Google Shape;349;p36">
                <a:extLst>
                  <a:ext uri="{FF2B5EF4-FFF2-40B4-BE49-F238E27FC236}">
                    <a16:creationId xmlns:a16="http://schemas.microsoft.com/office/drawing/2014/main" id="{A3821FD4-23E7-4444-8B8C-039468695F8C}"/>
                  </a:ext>
                </a:extLst>
              </p:cNvPr>
              <p:cNvPicPr preferRelativeResize="0"/>
              <p:nvPr/>
            </p:nvPicPr>
            <p:blipFill>
              <a:blip r:embed="rId9">
                <a:alphaModFix/>
              </a:blip>
              <a:stretch>
                <a:fillRect/>
              </a:stretch>
            </p:blipFill>
            <p:spPr>
              <a:xfrm flipH="1">
                <a:off x="7392558" y="5480499"/>
                <a:ext cx="585158" cy="508429"/>
              </a:xfrm>
              <a:prstGeom prst="rect">
                <a:avLst/>
              </a:prstGeom>
              <a:noFill/>
              <a:ln>
                <a:noFill/>
              </a:ln>
            </p:spPr>
          </p:pic>
          <p:pic>
            <p:nvPicPr>
              <p:cNvPr id="123" name="Google Shape;350;p36">
                <a:extLst>
                  <a:ext uri="{FF2B5EF4-FFF2-40B4-BE49-F238E27FC236}">
                    <a16:creationId xmlns:a16="http://schemas.microsoft.com/office/drawing/2014/main" id="{941DD4CF-6608-42C3-AE34-304DBF4C0AD3}"/>
                  </a:ext>
                </a:extLst>
              </p:cNvPr>
              <p:cNvPicPr preferRelativeResize="0"/>
              <p:nvPr/>
            </p:nvPicPr>
            <p:blipFill>
              <a:blip r:embed="rId9">
                <a:alphaModFix/>
              </a:blip>
              <a:stretch>
                <a:fillRect/>
              </a:stretch>
            </p:blipFill>
            <p:spPr>
              <a:xfrm>
                <a:off x="7977713" y="5489521"/>
                <a:ext cx="585216" cy="512064"/>
              </a:xfrm>
              <a:prstGeom prst="rect">
                <a:avLst/>
              </a:prstGeom>
              <a:noFill/>
              <a:ln>
                <a:noFill/>
              </a:ln>
            </p:spPr>
          </p:pic>
          <p:pic>
            <p:nvPicPr>
              <p:cNvPr id="124" name="Google Shape;351;p36">
                <a:extLst>
                  <a:ext uri="{FF2B5EF4-FFF2-40B4-BE49-F238E27FC236}">
                    <a16:creationId xmlns:a16="http://schemas.microsoft.com/office/drawing/2014/main" id="{E1529F01-6C2A-457B-AC9B-215007963BD9}"/>
                  </a:ext>
                </a:extLst>
              </p:cNvPr>
              <p:cNvPicPr preferRelativeResize="0"/>
              <p:nvPr/>
            </p:nvPicPr>
            <p:blipFill>
              <a:blip r:embed="rId8">
                <a:alphaModFix/>
              </a:blip>
              <a:stretch>
                <a:fillRect/>
              </a:stretch>
            </p:blipFill>
            <p:spPr>
              <a:xfrm rot="10800000">
                <a:off x="7391449" y="4090775"/>
                <a:ext cx="581867" cy="1188272"/>
              </a:xfrm>
              <a:prstGeom prst="rect">
                <a:avLst/>
              </a:prstGeom>
              <a:noFill/>
              <a:ln>
                <a:noFill/>
              </a:ln>
            </p:spPr>
          </p:pic>
          <p:pic>
            <p:nvPicPr>
              <p:cNvPr id="125" name="Google Shape;352;p36">
                <a:extLst>
                  <a:ext uri="{FF2B5EF4-FFF2-40B4-BE49-F238E27FC236}">
                    <a16:creationId xmlns:a16="http://schemas.microsoft.com/office/drawing/2014/main" id="{0C0E71A2-42D2-4837-85E2-264D6176541D}"/>
                  </a:ext>
                </a:extLst>
              </p:cNvPr>
              <p:cNvPicPr preferRelativeResize="0"/>
              <p:nvPr/>
            </p:nvPicPr>
            <p:blipFill>
              <a:blip r:embed="rId7">
                <a:alphaModFix/>
              </a:blip>
              <a:stretch>
                <a:fillRect/>
              </a:stretch>
            </p:blipFill>
            <p:spPr>
              <a:xfrm flipH="1">
                <a:off x="7391188" y="4996285"/>
                <a:ext cx="582397" cy="771722"/>
              </a:xfrm>
              <a:prstGeom prst="rect">
                <a:avLst/>
              </a:prstGeom>
              <a:noFill/>
              <a:ln>
                <a:noFill/>
              </a:ln>
            </p:spPr>
          </p:pic>
          <p:pic>
            <p:nvPicPr>
              <p:cNvPr id="126" name="Google Shape;353;p36">
                <a:extLst>
                  <a:ext uri="{FF2B5EF4-FFF2-40B4-BE49-F238E27FC236}">
                    <a16:creationId xmlns:a16="http://schemas.microsoft.com/office/drawing/2014/main" id="{C8414666-4DF9-407E-AB80-5BB1B2AF3CC1}"/>
                  </a:ext>
                </a:extLst>
              </p:cNvPr>
              <p:cNvPicPr preferRelativeResize="0"/>
              <p:nvPr/>
            </p:nvPicPr>
            <p:blipFill>
              <a:blip r:embed="rId7">
                <a:alphaModFix/>
              </a:blip>
              <a:stretch>
                <a:fillRect/>
              </a:stretch>
            </p:blipFill>
            <p:spPr>
              <a:xfrm flipH="1">
                <a:off x="7391188" y="3599423"/>
                <a:ext cx="582397" cy="771722"/>
              </a:xfrm>
              <a:prstGeom prst="rect">
                <a:avLst/>
              </a:prstGeom>
              <a:noFill/>
              <a:ln>
                <a:noFill/>
              </a:ln>
            </p:spPr>
          </p:pic>
          <p:pic>
            <p:nvPicPr>
              <p:cNvPr id="127" name="Google Shape;354;p36">
                <a:extLst>
                  <a:ext uri="{FF2B5EF4-FFF2-40B4-BE49-F238E27FC236}">
                    <a16:creationId xmlns:a16="http://schemas.microsoft.com/office/drawing/2014/main" id="{C9A47774-95E4-4FAF-9FA4-F935BD4BE380}"/>
                  </a:ext>
                </a:extLst>
              </p:cNvPr>
              <p:cNvPicPr preferRelativeResize="0"/>
              <p:nvPr/>
            </p:nvPicPr>
            <p:blipFill>
              <a:blip r:embed="rId9">
                <a:alphaModFix/>
              </a:blip>
              <a:stretch>
                <a:fillRect/>
              </a:stretch>
            </p:blipFill>
            <p:spPr>
              <a:xfrm rot="10800000" flipH="1">
                <a:off x="7389787" y="3362861"/>
                <a:ext cx="585158" cy="556694"/>
              </a:xfrm>
              <a:prstGeom prst="rect">
                <a:avLst/>
              </a:prstGeom>
              <a:noFill/>
              <a:ln>
                <a:noFill/>
              </a:ln>
            </p:spPr>
          </p:pic>
          <p:pic>
            <p:nvPicPr>
              <p:cNvPr id="128" name="Google Shape;355;p36">
                <a:extLst>
                  <a:ext uri="{FF2B5EF4-FFF2-40B4-BE49-F238E27FC236}">
                    <a16:creationId xmlns:a16="http://schemas.microsoft.com/office/drawing/2014/main" id="{F84C7C5F-76AA-4C3A-B264-63D691950B9A}"/>
                  </a:ext>
                </a:extLst>
              </p:cNvPr>
              <p:cNvPicPr preferRelativeResize="0"/>
              <p:nvPr/>
            </p:nvPicPr>
            <p:blipFill>
              <a:blip r:embed="rId8">
                <a:alphaModFix/>
              </a:blip>
              <a:stretch>
                <a:fillRect/>
              </a:stretch>
            </p:blipFill>
            <p:spPr>
              <a:xfrm rot="10800000" flipH="1">
                <a:off x="7976638" y="4083332"/>
                <a:ext cx="581925" cy="1196770"/>
              </a:xfrm>
              <a:prstGeom prst="rect">
                <a:avLst/>
              </a:prstGeom>
              <a:noFill/>
              <a:ln>
                <a:noFill/>
              </a:ln>
            </p:spPr>
          </p:pic>
          <p:pic>
            <p:nvPicPr>
              <p:cNvPr id="129" name="Google Shape;356;p36">
                <a:extLst>
                  <a:ext uri="{FF2B5EF4-FFF2-40B4-BE49-F238E27FC236}">
                    <a16:creationId xmlns:a16="http://schemas.microsoft.com/office/drawing/2014/main" id="{B596965B-97D2-473F-B706-603D1A83AC37}"/>
                  </a:ext>
                </a:extLst>
              </p:cNvPr>
              <p:cNvPicPr preferRelativeResize="0"/>
              <p:nvPr/>
            </p:nvPicPr>
            <p:blipFill>
              <a:blip r:embed="rId7">
                <a:alphaModFix/>
              </a:blip>
              <a:stretch>
                <a:fillRect/>
              </a:stretch>
            </p:blipFill>
            <p:spPr>
              <a:xfrm>
                <a:off x="7976368" y="4995318"/>
                <a:ext cx="582455" cy="777240"/>
              </a:xfrm>
              <a:prstGeom prst="rect">
                <a:avLst/>
              </a:prstGeom>
              <a:noFill/>
              <a:ln>
                <a:noFill/>
              </a:ln>
            </p:spPr>
          </p:pic>
          <p:pic>
            <p:nvPicPr>
              <p:cNvPr id="130" name="Google Shape;357;p36">
                <a:extLst>
                  <a:ext uri="{FF2B5EF4-FFF2-40B4-BE49-F238E27FC236}">
                    <a16:creationId xmlns:a16="http://schemas.microsoft.com/office/drawing/2014/main" id="{2BB04139-6379-4769-845C-A5362717A077}"/>
                  </a:ext>
                </a:extLst>
              </p:cNvPr>
              <p:cNvPicPr preferRelativeResize="0"/>
              <p:nvPr/>
            </p:nvPicPr>
            <p:blipFill>
              <a:blip r:embed="rId7">
                <a:alphaModFix/>
              </a:blip>
              <a:stretch>
                <a:fillRect/>
              </a:stretch>
            </p:blipFill>
            <p:spPr>
              <a:xfrm>
                <a:off x="7976368" y="3588468"/>
                <a:ext cx="582455" cy="777240"/>
              </a:xfrm>
              <a:prstGeom prst="rect">
                <a:avLst/>
              </a:prstGeom>
              <a:noFill/>
              <a:ln>
                <a:noFill/>
              </a:ln>
            </p:spPr>
          </p:pic>
          <p:pic>
            <p:nvPicPr>
              <p:cNvPr id="131" name="Google Shape;358;p36">
                <a:extLst>
                  <a:ext uri="{FF2B5EF4-FFF2-40B4-BE49-F238E27FC236}">
                    <a16:creationId xmlns:a16="http://schemas.microsoft.com/office/drawing/2014/main" id="{807A8CD4-479F-484D-B9EF-6B0F322582E9}"/>
                  </a:ext>
                </a:extLst>
              </p:cNvPr>
              <p:cNvPicPr preferRelativeResize="0"/>
              <p:nvPr/>
            </p:nvPicPr>
            <p:blipFill>
              <a:blip r:embed="rId9">
                <a:alphaModFix/>
              </a:blip>
              <a:stretch>
                <a:fillRect/>
              </a:stretch>
            </p:blipFill>
            <p:spPr>
              <a:xfrm rot="10800000">
                <a:off x="7975009" y="3350214"/>
                <a:ext cx="585216" cy="560675"/>
              </a:xfrm>
              <a:prstGeom prst="rect">
                <a:avLst/>
              </a:prstGeom>
              <a:noFill/>
              <a:ln>
                <a:noFill/>
              </a:ln>
            </p:spPr>
          </p:pic>
        </p:grpSp>
      </p:grpSp>
      <p:grpSp>
        <p:nvGrpSpPr>
          <p:cNvPr id="13" name="Group 12">
            <a:extLst>
              <a:ext uri="{FF2B5EF4-FFF2-40B4-BE49-F238E27FC236}">
                <a16:creationId xmlns:a16="http://schemas.microsoft.com/office/drawing/2014/main" id="{3EB7544E-FC7E-4F2D-8889-BF971F92D76D}"/>
              </a:ext>
            </a:extLst>
          </p:cNvPr>
          <p:cNvGrpSpPr/>
          <p:nvPr/>
        </p:nvGrpSpPr>
        <p:grpSpPr>
          <a:xfrm>
            <a:off x="5750235" y="2555311"/>
            <a:ext cx="3482196" cy="803354"/>
            <a:chOff x="5677665" y="2352115"/>
            <a:chExt cx="3482196" cy="803354"/>
          </a:xfrm>
        </p:grpSpPr>
        <p:grpSp>
          <p:nvGrpSpPr>
            <p:cNvPr id="135" name="Google Shape;332;p36">
              <a:extLst>
                <a:ext uri="{FF2B5EF4-FFF2-40B4-BE49-F238E27FC236}">
                  <a16:creationId xmlns:a16="http://schemas.microsoft.com/office/drawing/2014/main" id="{E537BB80-4383-4739-82F5-151B6EFD12DE}"/>
                </a:ext>
              </a:extLst>
            </p:cNvPr>
            <p:cNvGrpSpPr/>
            <p:nvPr/>
          </p:nvGrpSpPr>
          <p:grpSpPr>
            <a:xfrm rot="16200000">
              <a:off x="6063022" y="1994649"/>
              <a:ext cx="148470" cy="919183"/>
              <a:chOff x="5081825" y="1725339"/>
              <a:chExt cx="585250" cy="3564021"/>
            </a:xfrm>
          </p:grpSpPr>
          <p:pic>
            <p:nvPicPr>
              <p:cNvPr id="144" name="Google Shape;333;p36">
                <a:extLst>
                  <a:ext uri="{FF2B5EF4-FFF2-40B4-BE49-F238E27FC236}">
                    <a16:creationId xmlns:a16="http://schemas.microsoft.com/office/drawing/2014/main" id="{48307A16-BF18-423C-8C0A-4BC560148DAF}"/>
                  </a:ext>
                </a:extLst>
              </p:cNvPr>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145" name="Google Shape;334;p36">
                <a:extLst>
                  <a:ext uri="{FF2B5EF4-FFF2-40B4-BE49-F238E27FC236}">
                    <a16:creationId xmlns:a16="http://schemas.microsoft.com/office/drawing/2014/main" id="{8FB75F80-E0A6-4EE8-9D12-D733485AB873}"/>
                  </a:ext>
                </a:extLst>
              </p:cNvPr>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146" name="Google Shape;335;p36">
                <a:extLst>
                  <a:ext uri="{FF2B5EF4-FFF2-40B4-BE49-F238E27FC236}">
                    <a16:creationId xmlns:a16="http://schemas.microsoft.com/office/drawing/2014/main" id="{35B9F48B-BE06-4741-AC94-4FB8327A6577}"/>
                  </a:ext>
                </a:extLst>
              </p:cNvPr>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147" name="Google Shape;336;p36">
                <a:extLst>
                  <a:ext uri="{FF2B5EF4-FFF2-40B4-BE49-F238E27FC236}">
                    <a16:creationId xmlns:a16="http://schemas.microsoft.com/office/drawing/2014/main" id="{EACCCD7A-24F0-48CD-8791-E5CDBB356036}"/>
                  </a:ext>
                </a:extLst>
              </p:cNvPr>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148" name="Google Shape;337;p36">
                <a:extLst>
                  <a:ext uri="{FF2B5EF4-FFF2-40B4-BE49-F238E27FC236}">
                    <a16:creationId xmlns:a16="http://schemas.microsoft.com/office/drawing/2014/main" id="{D22CE2B8-669C-40F4-9A2E-1E6A4B611E86}"/>
                  </a:ext>
                </a:extLst>
              </p:cNvPr>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149" name="Google Shape;338;p36">
                <a:extLst>
                  <a:ext uri="{FF2B5EF4-FFF2-40B4-BE49-F238E27FC236}">
                    <a16:creationId xmlns:a16="http://schemas.microsoft.com/office/drawing/2014/main" id="{768595B2-4BA5-4CF6-9610-A8E6EF9D9507}"/>
                  </a:ext>
                </a:extLst>
              </p:cNvPr>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150" name="Google Shape;339;p36">
                <a:extLst>
                  <a:ext uri="{FF2B5EF4-FFF2-40B4-BE49-F238E27FC236}">
                    <a16:creationId xmlns:a16="http://schemas.microsoft.com/office/drawing/2014/main" id="{C31476DF-6649-4FC8-82C4-2EFF4F2DCEAA}"/>
                  </a:ext>
                </a:extLst>
              </p:cNvPr>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nvGrpSpPr>
            <p:cNvPr id="136" name="Google Shape;340;p36">
              <a:extLst>
                <a:ext uri="{FF2B5EF4-FFF2-40B4-BE49-F238E27FC236}">
                  <a16:creationId xmlns:a16="http://schemas.microsoft.com/office/drawing/2014/main" id="{A4AC9BB0-702B-43B5-8F7C-8749582F79DD}"/>
                </a:ext>
              </a:extLst>
            </p:cNvPr>
            <p:cNvGrpSpPr/>
            <p:nvPr/>
          </p:nvGrpSpPr>
          <p:grpSpPr>
            <a:xfrm rot="16200000" flipH="1">
              <a:off x="6106138" y="2592104"/>
              <a:ext cx="148455" cy="912657"/>
              <a:chOff x="5081825" y="1725339"/>
              <a:chExt cx="585250" cy="3564021"/>
            </a:xfrm>
          </p:grpSpPr>
          <p:pic>
            <p:nvPicPr>
              <p:cNvPr id="137" name="Google Shape;341;p36">
                <a:extLst>
                  <a:ext uri="{FF2B5EF4-FFF2-40B4-BE49-F238E27FC236}">
                    <a16:creationId xmlns:a16="http://schemas.microsoft.com/office/drawing/2014/main" id="{BC886528-B1AE-412D-B28A-49D1DAF38031}"/>
                  </a:ext>
                </a:extLst>
              </p:cNvPr>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138" name="Google Shape;342;p36">
                <a:extLst>
                  <a:ext uri="{FF2B5EF4-FFF2-40B4-BE49-F238E27FC236}">
                    <a16:creationId xmlns:a16="http://schemas.microsoft.com/office/drawing/2014/main" id="{7F5F4A5C-4381-4C3A-89B9-E7750FB41D88}"/>
                  </a:ext>
                </a:extLst>
              </p:cNvPr>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139" name="Google Shape;343;p36">
                <a:extLst>
                  <a:ext uri="{FF2B5EF4-FFF2-40B4-BE49-F238E27FC236}">
                    <a16:creationId xmlns:a16="http://schemas.microsoft.com/office/drawing/2014/main" id="{C8B111BF-E757-4D75-AA6C-BF972B90C6B8}"/>
                  </a:ext>
                </a:extLst>
              </p:cNvPr>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140" name="Google Shape;344;p36">
                <a:extLst>
                  <a:ext uri="{FF2B5EF4-FFF2-40B4-BE49-F238E27FC236}">
                    <a16:creationId xmlns:a16="http://schemas.microsoft.com/office/drawing/2014/main" id="{AC668D15-3CF7-428E-AA6E-278547FFE27D}"/>
                  </a:ext>
                </a:extLst>
              </p:cNvPr>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141" name="Google Shape;345;p36">
                <a:extLst>
                  <a:ext uri="{FF2B5EF4-FFF2-40B4-BE49-F238E27FC236}">
                    <a16:creationId xmlns:a16="http://schemas.microsoft.com/office/drawing/2014/main" id="{43996459-C5A2-432C-9FB7-292900EE0870}"/>
                  </a:ext>
                </a:extLst>
              </p:cNvPr>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142" name="Google Shape;346;p36">
                <a:extLst>
                  <a:ext uri="{FF2B5EF4-FFF2-40B4-BE49-F238E27FC236}">
                    <a16:creationId xmlns:a16="http://schemas.microsoft.com/office/drawing/2014/main" id="{AFD74F72-7784-47CA-AC12-CE857FF17C55}"/>
                  </a:ext>
                </a:extLst>
              </p:cNvPr>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143" name="Google Shape;347;p36">
                <a:extLst>
                  <a:ext uri="{FF2B5EF4-FFF2-40B4-BE49-F238E27FC236}">
                    <a16:creationId xmlns:a16="http://schemas.microsoft.com/office/drawing/2014/main" id="{0CABAFBF-34AD-4E6A-8E80-D3D1F0311B83}"/>
                  </a:ext>
                </a:extLst>
              </p:cNvPr>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nvGrpSpPr>
            <p:cNvPr id="152" name="Google Shape;303;p36">
              <a:extLst>
                <a:ext uri="{FF2B5EF4-FFF2-40B4-BE49-F238E27FC236}">
                  <a16:creationId xmlns:a16="http://schemas.microsoft.com/office/drawing/2014/main" id="{DE639268-651F-44AF-83AD-819928548FE2}"/>
                </a:ext>
              </a:extLst>
            </p:cNvPr>
            <p:cNvGrpSpPr/>
            <p:nvPr/>
          </p:nvGrpSpPr>
          <p:grpSpPr>
            <a:xfrm rot="16200000">
              <a:off x="7027968" y="1978829"/>
              <a:ext cx="154954" cy="948948"/>
              <a:chOff x="4134219" y="2894200"/>
              <a:chExt cx="562537" cy="3369723"/>
            </a:xfrm>
          </p:grpSpPr>
          <p:pic>
            <p:nvPicPr>
              <p:cNvPr id="161" name="Google Shape;304;p36">
                <a:extLst>
                  <a:ext uri="{FF2B5EF4-FFF2-40B4-BE49-F238E27FC236}">
                    <a16:creationId xmlns:a16="http://schemas.microsoft.com/office/drawing/2014/main" id="{95482A75-1641-47D8-A100-6CA2058FCEBA}"/>
                  </a:ext>
                </a:extLst>
              </p:cNvPr>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162" name="Google Shape;305;p36">
                <a:extLst>
                  <a:ext uri="{FF2B5EF4-FFF2-40B4-BE49-F238E27FC236}">
                    <a16:creationId xmlns:a16="http://schemas.microsoft.com/office/drawing/2014/main" id="{1A54B113-7BCC-488C-8200-22A1C38C9687}"/>
                  </a:ext>
                </a:extLst>
              </p:cNvPr>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163" name="Google Shape;306;p36">
                <a:extLst>
                  <a:ext uri="{FF2B5EF4-FFF2-40B4-BE49-F238E27FC236}">
                    <a16:creationId xmlns:a16="http://schemas.microsoft.com/office/drawing/2014/main" id="{EC922142-24A5-4A7A-BFD3-EE02CC811B93}"/>
                  </a:ext>
                </a:extLst>
              </p:cNvPr>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164" name="Google Shape;307;p36">
                <a:extLst>
                  <a:ext uri="{FF2B5EF4-FFF2-40B4-BE49-F238E27FC236}">
                    <a16:creationId xmlns:a16="http://schemas.microsoft.com/office/drawing/2014/main" id="{39B01A5C-22D2-48F8-883A-2098C0CB6D6F}"/>
                  </a:ext>
                </a:extLst>
              </p:cNvPr>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165" name="Google Shape;308;p36">
                <a:extLst>
                  <a:ext uri="{FF2B5EF4-FFF2-40B4-BE49-F238E27FC236}">
                    <a16:creationId xmlns:a16="http://schemas.microsoft.com/office/drawing/2014/main" id="{09728095-52CA-45B9-8B87-9CFCA12C58FD}"/>
                  </a:ext>
                </a:extLst>
              </p:cNvPr>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166" name="Google Shape;309;p36">
                <a:extLst>
                  <a:ext uri="{FF2B5EF4-FFF2-40B4-BE49-F238E27FC236}">
                    <a16:creationId xmlns:a16="http://schemas.microsoft.com/office/drawing/2014/main" id="{836D752C-3303-4FE7-8F64-76C06BACF3D2}"/>
                  </a:ext>
                </a:extLst>
              </p:cNvPr>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167" name="Google Shape;310;p36">
                <a:extLst>
                  <a:ext uri="{FF2B5EF4-FFF2-40B4-BE49-F238E27FC236}">
                    <a16:creationId xmlns:a16="http://schemas.microsoft.com/office/drawing/2014/main" id="{03A4B945-1B1E-4A3E-9203-EFC5985ECCE6}"/>
                  </a:ext>
                </a:extLst>
              </p:cNvPr>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nvGrpSpPr>
            <p:cNvPr id="153" name="Google Shape;311;p36">
              <a:extLst>
                <a:ext uri="{FF2B5EF4-FFF2-40B4-BE49-F238E27FC236}">
                  <a16:creationId xmlns:a16="http://schemas.microsoft.com/office/drawing/2014/main" id="{FDC92868-9B7E-41BE-A7B6-9B86FA7B0995}"/>
                </a:ext>
              </a:extLst>
            </p:cNvPr>
            <p:cNvGrpSpPr/>
            <p:nvPr/>
          </p:nvGrpSpPr>
          <p:grpSpPr>
            <a:xfrm rot="16200000" flipH="1">
              <a:off x="7097374" y="2603518"/>
              <a:ext cx="154954" cy="948948"/>
              <a:chOff x="4134219" y="2894200"/>
              <a:chExt cx="562537" cy="3369723"/>
            </a:xfrm>
          </p:grpSpPr>
          <p:pic>
            <p:nvPicPr>
              <p:cNvPr id="154" name="Google Shape;312;p36">
                <a:extLst>
                  <a:ext uri="{FF2B5EF4-FFF2-40B4-BE49-F238E27FC236}">
                    <a16:creationId xmlns:a16="http://schemas.microsoft.com/office/drawing/2014/main" id="{732D444F-C4B5-412C-8CB5-6FD95417E644}"/>
                  </a:ext>
                </a:extLst>
              </p:cNvPr>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155" name="Google Shape;313;p36">
                <a:extLst>
                  <a:ext uri="{FF2B5EF4-FFF2-40B4-BE49-F238E27FC236}">
                    <a16:creationId xmlns:a16="http://schemas.microsoft.com/office/drawing/2014/main" id="{4D9EAB17-D2A7-4FC6-8611-B975AA7DDE33}"/>
                  </a:ext>
                </a:extLst>
              </p:cNvPr>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156" name="Google Shape;314;p36">
                <a:extLst>
                  <a:ext uri="{FF2B5EF4-FFF2-40B4-BE49-F238E27FC236}">
                    <a16:creationId xmlns:a16="http://schemas.microsoft.com/office/drawing/2014/main" id="{C19F0A6E-420F-4A1C-B357-D40ACFE4D7D9}"/>
                  </a:ext>
                </a:extLst>
              </p:cNvPr>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157" name="Google Shape;315;p36">
                <a:extLst>
                  <a:ext uri="{FF2B5EF4-FFF2-40B4-BE49-F238E27FC236}">
                    <a16:creationId xmlns:a16="http://schemas.microsoft.com/office/drawing/2014/main" id="{724FB9C1-79EA-4B32-A19C-708CB909EEEE}"/>
                  </a:ext>
                </a:extLst>
              </p:cNvPr>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158" name="Google Shape;316;p36">
                <a:extLst>
                  <a:ext uri="{FF2B5EF4-FFF2-40B4-BE49-F238E27FC236}">
                    <a16:creationId xmlns:a16="http://schemas.microsoft.com/office/drawing/2014/main" id="{724B31E1-51E3-425F-A59E-3985913AEF42}"/>
                  </a:ext>
                </a:extLst>
              </p:cNvPr>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159" name="Google Shape;317;p36">
                <a:extLst>
                  <a:ext uri="{FF2B5EF4-FFF2-40B4-BE49-F238E27FC236}">
                    <a16:creationId xmlns:a16="http://schemas.microsoft.com/office/drawing/2014/main" id="{1E2B4BF9-926B-48A8-B30A-74A6D05CF88D}"/>
                  </a:ext>
                </a:extLst>
              </p:cNvPr>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160" name="Google Shape;318;p36">
                <a:extLst>
                  <a:ext uri="{FF2B5EF4-FFF2-40B4-BE49-F238E27FC236}">
                    <a16:creationId xmlns:a16="http://schemas.microsoft.com/office/drawing/2014/main" id="{12464FC5-FEDB-40F0-A174-9A42079798C3}"/>
                  </a:ext>
                </a:extLst>
              </p:cNvPr>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nvGrpSpPr>
            <p:cNvPr id="9" name="Group 8">
              <a:extLst>
                <a:ext uri="{FF2B5EF4-FFF2-40B4-BE49-F238E27FC236}">
                  <a16:creationId xmlns:a16="http://schemas.microsoft.com/office/drawing/2014/main" id="{21806A54-D0BD-443B-82C8-430067C0BA34}"/>
                </a:ext>
              </a:extLst>
            </p:cNvPr>
            <p:cNvGrpSpPr/>
            <p:nvPr/>
          </p:nvGrpSpPr>
          <p:grpSpPr>
            <a:xfrm>
              <a:off x="8466533" y="2975930"/>
              <a:ext cx="693328" cy="154973"/>
              <a:chOff x="8434724" y="2216782"/>
              <a:chExt cx="693328" cy="154973"/>
            </a:xfrm>
          </p:grpSpPr>
          <p:pic>
            <p:nvPicPr>
              <p:cNvPr id="169" name="Google Shape;321;p36">
                <a:extLst>
                  <a:ext uri="{FF2B5EF4-FFF2-40B4-BE49-F238E27FC236}">
                    <a16:creationId xmlns:a16="http://schemas.microsoft.com/office/drawing/2014/main" id="{7F49F674-98E5-4D97-B7AA-B04122CEE8C0}"/>
                  </a:ext>
                </a:extLst>
              </p:cNvPr>
              <p:cNvPicPr preferRelativeResize="0"/>
              <p:nvPr/>
            </p:nvPicPr>
            <p:blipFill>
              <a:blip r:embed="rId4">
                <a:alphaModFix/>
              </a:blip>
              <a:stretch>
                <a:fillRect/>
              </a:stretch>
            </p:blipFill>
            <p:spPr>
              <a:xfrm rot="16200000" flipH="1">
                <a:off x="8895309" y="2190491"/>
                <a:ext cx="154953" cy="207574"/>
              </a:xfrm>
              <a:prstGeom prst="rect">
                <a:avLst/>
              </a:prstGeom>
              <a:noFill/>
              <a:ln>
                <a:noFill/>
              </a:ln>
            </p:spPr>
          </p:pic>
          <p:pic>
            <p:nvPicPr>
              <p:cNvPr id="170" name="Google Shape;322;p36">
                <a:extLst>
                  <a:ext uri="{FF2B5EF4-FFF2-40B4-BE49-F238E27FC236}">
                    <a16:creationId xmlns:a16="http://schemas.microsoft.com/office/drawing/2014/main" id="{84465C4D-A26D-4AFD-B5BC-63A66519BFAA}"/>
                  </a:ext>
                </a:extLst>
              </p:cNvPr>
              <p:cNvPicPr preferRelativeResize="0"/>
              <p:nvPr/>
            </p:nvPicPr>
            <p:blipFill>
              <a:blip r:embed="rId5">
                <a:alphaModFix/>
              </a:blip>
              <a:stretch>
                <a:fillRect/>
              </a:stretch>
            </p:blipFill>
            <p:spPr>
              <a:xfrm rot="5400003">
                <a:off x="8714069" y="2133942"/>
                <a:ext cx="154953" cy="320674"/>
              </a:xfrm>
              <a:prstGeom prst="rect">
                <a:avLst/>
              </a:prstGeom>
              <a:noFill/>
              <a:ln>
                <a:noFill/>
              </a:ln>
            </p:spPr>
          </p:pic>
          <p:pic>
            <p:nvPicPr>
              <p:cNvPr id="171" name="Google Shape;323;p36">
                <a:extLst>
                  <a:ext uri="{FF2B5EF4-FFF2-40B4-BE49-F238E27FC236}">
                    <a16:creationId xmlns:a16="http://schemas.microsoft.com/office/drawing/2014/main" id="{5DAE4A03-7750-473B-85DE-DA3C9229ED85}"/>
                  </a:ext>
                </a:extLst>
              </p:cNvPr>
              <p:cNvPicPr preferRelativeResize="0"/>
              <p:nvPr/>
            </p:nvPicPr>
            <p:blipFill>
              <a:blip r:embed="rId6">
                <a:alphaModFix/>
              </a:blip>
              <a:stretch>
                <a:fillRect/>
              </a:stretch>
            </p:blipFill>
            <p:spPr>
              <a:xfrm rot="16200000" flipH="1">
                <a:off x="8981379" y="2225063"/>
                <a:ext cx="154953" cy="138392"/>
              </a:xfrm>
              <a:prstGeom prst="rect">
                <a:avLst/>
              </a:prstGeom>
              <a:noFill/>
              <a:ln>
                <a:noFill/>
              </a:ln>
            </p:spPr>
          </p:pic>
          <p:pic>
            <p:nvPicPr>
              <p:cNvPr id="172" name="Google Shape;324;p36">
                <a:extLst>
                  <a:ext uri="{FF2B5EF4-FFF2-40B4-BE49-F238E27FC236}">
                    <a16:creationId xmlns:a16="http://schemas.microsoft.com/office/drawing/2014/main" id="{17AADBFA-16AE-46CD-8CD8-DC1A8422BCB6}"/>
                  </a:ext>
                </a:extLst>
              </p:cNvPr>
              <p:cNvPicPr preferRelativeResize="0"/>
              <p:nvPr/>
            </p:nvPicPr>
            <p:blipFill>
              <a:blip r:embed="rId4">
                <a:alphaModFix/>
              </a:blip>
              <a:stretch>
                <a:fillRect/>
              </a:stretch>
            </p:blipFill>
            <p:spPr>
              <a:xfrm rot="16200000" flipH="1">
                <a:off x="8526438" y="2177156"/>
                <a:ext cx="154950" cy="234246"/>
              </a:xfrm>
              <a:prstGeom prst="rect">
                <a:avLst/>
              </a:prstGeom>
              <a:noFill/>
              <a:ln>
                <a:noFill/>
              </a:ln>
            </p:spPr>
          </p:pic>
          <p:pic>
            <p:nvPicPr>
              <p:cNvPr id="173" name="Google Shape;325;p36">
                <a:extLst>
                  <a:ext uri="{FF2B5EF4-FFF2-40B4-BE49-F238E27FC236}">
                    <a16:creationId xmlns:a16="http://schemas.microsoft.com/office/drawing/2014/main" id="{0EB1CC3D-1738-4F5A-A1D0-DF59B959921A}"/>
                  </a:ext>
                </a:extLst>
              </p:cNvPr>
              <p:cNvPicPr preferRelativeResize="0"/>
              <p:nvPr/>
            </p:nvPicPr>
            <p:blipFill>
              <a:blip r:embed="rId6">
                <a:alphaModFix/>
              </a:blip>
              <a:stretch>
                <a:fillRect/>
              </a:stretch>
            </p:blipFill>
            <p:spPr>
              <a:xfrm rot="5400000" flipH="1">
                <a:off x="8426450" y="2225140"/>
                <a:ext cx="154826" cy="138278"/>
              </a:xfrm>
              <a:prstGeom prst="rect">
                <a:avLst/>
              </a:prstGeom>
              <a:noFill/>
              <a:ln>
                <a:noFill/>
              </a:ln>
            </p:spPr>
          </p:pic>
        </p:grpSp>
        <p:grpSp>
          <p:nvGrpSpPr>
            <p:cNvPr id="7" name="Group 6">
              <a:extLst>
                <a:ext uri="{FF2B5EF4-FFF2-40B4-BE49-F238E27FC236}">
                  <a16:creationId xmlns:a16="http://schemas.microsoft.com/office/drawing/2014/main" id="{198AD686-0013-43BE-849F-204D31159CAA}"/>
                </a:ext>
              </a:extLst>
            </p:cNvPr>
            <p:cNvGrpSpPr/>
            <p:nvPr/>
          </p:nvGrpSpPr>
          <p:grpSpPr>
            <a:xfrm>
              <a:off x="7664146" y="2998108"/>
              <a:ext cx="704177" cy="156546"/>
              <a:chOff x="7632337" y="2238960"/>
              <a:chExt cx="704177" cy="156546"/>
            </a:xfrm>
          </p:grpSpPr>
          <p:pic>
            <p:nvPicPr>
              <p:cNvPr id="180" name="Google Shape;349;p36">
                <a:extLst>
                  <a:ext uri="{FF2B5EF4-FFF2-40B4-BE49-F238E27FC236}">
                    <a16:creationId xmlns:a16="http://schemas.microsoft.com/office/drawing/2014/main" id="{37257745-8006-4E8B-A4C1-AA1AB434DBC6}"/>
                  </a:ext>
                </a:extLst>
              </p:cNvPr>
              <p:cNvPicPr preferRelativeResize="0"/>
              <p:nvPr/>
            </p:nvPicPr>
            <p:blipFill>
              <a:blip r:embed="rId9">
                <a:alphaModFix/>
              </a:blip>
              <a:stretch>
                <a:fillRect/>
              </a:stretch>
            </p:blipFill>
            <p:spPr>
              <a:xfrm rot="16200000" flipH="1">
                <a:off x="8190442" y="2248697"/>
                <a:ext cx="155809" cy="136335"/>
              </a:xfrm>
              <a:prstGeom prst="rect">
                <a:avLst/>
              </a:prstGeom>
              <a:noFill/>
              <a:ln>
                <a:noFill/>
              </a:ln>
            </p:spPr>
          </p:pic>
          <p:pic>
            <p:nvPicPr>
              <p:cNvPr id="182" name="Google Shape;351;p36">
                <a:extLst>
                  <a:ext uri="{FF2B5EF4-FFF2-40B4-BE49-F238E27FC236}">
                    <a16:creationId xmlns:a16="http://schemas.microsoft.com/office/drawing/2014/main" id="{03EB0FDA-9C6B-4571-8E96-3D5BE3D8F933}"/>
                  </a:ext>
                </a:extLst>
              </p:cNvPr>
              <p:cNvPicPr preferRelativeResize="0"/>
              <p:nvPr/>
            </p:nvPicPr>
            <p:blipFill>
              <a:blip r:embed="rId8">
                <a:alphaModFix/>
              </a:blip>
              <a:stretch>
                <a:fillRect/>
              </a:stretch>
            </p:blipFill>
            <p:spPr>
              <a:xfrm rot="5400000">
                <a:off x="7909376" y="2158281"/>
                <a:ext cx="154933" cy="318634"/>
              </a:xfrm>
              <a:prstGeom prst="rect">
                <a:avLst/>
              </a:prstGeom>
              <a:noFill/>
              <a:ln>
                <a:noFill/>
              </a:ln>
            </p:spPr>
          </p:pic>
          <p:pic>
            <p:nvPicPr>
              <p:cNvPr id="183" name="Google Shape;352;p36">
                <a:extLst>
                  <a:ext uri="{FF2B5EF4-FFF2-40B4-BE49-F238E27FC236}">
                    <a16:creationId xmlns:a16="http://schemas.microsoft.com/office/drawing/2014/main" id="{4FF3EC74-1AD4-4B50-8A44-9ED940CA3DA8}"/>
                  </a:ext>
                </a:extLst>
              </p:cNvPr>
              <p:cNvPicPr preferRelativeResize="0"/>
              <p:nvPr/>
            </p:nvPicPr>
            <p:blipFill>
              <a:blip r:embed="rId7">
                <a:alphaModFix/>
              </a:blip>
              <a:stretch>
                <a:fillRect/>
              </a:stretch>
            </p:blipFill>
            <p:spPr>
              <a:xfrm rot="16200000" flipH="1">
                <a:off x="8096269" y="2214128"/>
                <a:ext cx="155074" cy="206936"/>
              </a:xfrm>
              <a:prstGeom prst="rect">
                <a:avLst/>
              </a:prstGeom>
              <a:noFill/>
              <a:ln>
                <a:noFill/>
              </a:ln>
            </p:spPr>
          </p:pic>
          <p:pic>
            <p:nvPicPr>
              <p:cNvPr id="184" name="Google Shape;353;p36">
                <a:extLst>
                  <a:ext uri="{FF2B5EF4-FFF2-40B4-BE49-F238E27FC236}">
                    <a16:creationId xmlns:a16="http://schemas.microsoft.com/office/drawing/2014/main" id="{B9639253-5EAD-4BB3-A0B7-6E8B1AC9DE85}"/>
                  </a:ext>
                </a:extLst>
              </p:cNvPr>
              <p:cNvPicPr preferRelativeResize="0"/>
              <p:nvPr/>
            </p:nvPicPr>
            <p:blipFill>
              <a:blip r:embed="rId7">
                <a:alphaModFix/>
              </a:blip>
              <a:stretch>
                <a:fillRect/>
              </a:stretch>
            </p:blipFill>
            <p:spPr>
              <a:xfrm rot="16200000" flipH="1">
                <a:off x="7721702" y="2214128"/>
                <a:ext cx="155074" cy="206936"/>
              </a:xfrm>
              <a:prstGeom prst="rect">
                <a:avLst/>
              </a:prstGeom>
              <a:noFill/>
              <a:ln>
                <a:noFill/>
              </a:ln>
            </p:spPr>
          </p:pic>
          <p:pic>
            <p:nvPicPr>
              <p:cNvPr id="185" name="Google Shape;354;p36">
                <a:extLst>
                  <a:ext uri="{FF2B5EF4-FFF2-40B4-BE49-F238E27FC236}">
                    <a16:creationId xmlns:a16="http://schemas.microsoft.com/office/drawing/2014/main" id="{E90760BA-E85A-4504-AC85-BE145B256B26}"/>
                  </a:ext>
                </a:extLst>
              </p:cNvPr>
              <p:cNvPicPr preferRelativeResize="0"/>
              <p:nvPr/>
            </p:nvPicPr>
            <p:blipFill>
              <a:blip r:embed="rId9">
                <a:alphaModFix/>
              </a:blip>
              <a:stretch>
                <a:fillRect/>
              </a:stretch>
            </p:blipFill>
            <p:spPr>
              <a:xfrm rot="5400000" flipH="1">
                <a:off x="7629071" y="2242963"/>
                <a:ext cx="155809" cy="149277"/>
              </a:xfrm>
              <a:prstGeom prst="rect">
                <a:avLst/>
              </a:prstGeom>
              <a:noFill/>
              <a:ln>
                <a:noFill/>
              </a:ln>
            </p:spPr>
          </p:pic>
        </p:grpSp>
        <p:grpSp>
          <p:nvGrpSpPr>
            <p:cNvPr id="8" name="Group 7">
              <a:extLst>
                <a:ext uri="{FF2B5EF4-FFF2-40B4-BE49-F238E27FC236}">
                  <a16:creationId xmlns:a16="http://schemas.microsoft.com/office/drawing/2014/main" id="{C22AA0E1-7F7A-431D-B829-37C1561247A8}"/>
                </a:ext>
              </a:extLst>
            </p:cNvPr>
            <p:cNvGrpSpPr/>
            <p:nvPr/>
          </p:nvGrpSpPr>
          <p:grpSpPr>
            <a:xfrm>
              <a:off x="7657974" y="2373420"/>
              <a:ext cx="710961" cy="156545"/>
              <a:chOff x="7628946" y="2083135"/>
              <a:chExt cx="710961" cy="156545"/>
            </a:xfrm>
          </p:grpSpPr>
          <p:pic>
            <p:nvPicPr>
              <p:cNvPr id="181" name="Google Shape;350;p36">
                <a:extLst>
                  <a:ext uri="{FF2B5EF4-FFF2-40B4-BE49-F238E27FC236}">
                    <a16:creationId xmlns:a16="http://schemas.microsoft.com/office/drawing/2014/main" id="{037585B9-DB29-4592-9F59-8A8F560B21C8}"/>
                  </a:ext>
                </a:extLst>
              </p:cNvPr>
              <p:cNvPicPr preferRelativeResize="0"/>
              <p:nvPr/>
            </p:nvPicPr>
            <p:blipFill>
              <a:blip r:embed="rId9">
                <a:alphaModFix/>
              </a:blip>
              <a:stretch>
                <a:fillRect/>
              </a:stretch>
            </p:blipFill>
            <p:spPr>
              <a:xfrm rot="16200000">
                <a:off x="8193340" y="2092393"/>
                <a:ext cx="155825" cy="137309"/>
              </a:xfrm>
              <a:prstGeom prst="rect">
                <a:avLst/>
              </a:prstGeom>
              <a:noFill/>
              <a:ln>
                <a:noFill/>
              </a:ln>
            </p:spPr>
          </p:pic>
          <p:pic>
            <p:nvPicPr>
              <p:cNvPr id="186" name="Google Shape;355;p36">
                <a:extLst>
                  <a:ext uri="{FF2B5EF4-FFF2-40B4-BE49-F238E27FC236}">
                    <a16:creationId xmlns:a16="http://schemas.microsoft.com/office/drawing/2014/main" id="{E806B58F-E259-41BB-B12A-FA2A882BA374}"/>
                  </a:ext>
                </a:extLst>
              </p:cNvPr>
              <p:cNvPicPr preferRelativeResize="0"/>
              <p:nvPr/>
            </p:nvPicPr>
            <p:blipFill>
              <a:blip r:embed="rId8">
                <a:alphaModFix/>
              </a:blip>
              <a:stretch>
                <a:fillRect/>
              </a:stretch>
            </p:blipFill>
            <p:spPr>
              <a:xfrm rot="5400000" flipH="1">
                <a:off x="7908512" y="2001316"/>
                <a:ext cx="154948" cy="320912"/>
              </a:xfrm>
              <a:prstGeom prst="rect">
                <a:avLst/>
              </a:prstGeom>
              <a:noFill/>
              <a:ln>
                <a:noFill/>
              </a:ln>
            </p:spPr>
          </p:pic>
          <p:pic>
            <p:nvPicPr>
              <p:cNvPr id="187" name="Google Shape;356;p36">
                <a:extLst>
                  <a:ext uri="{FF2B5EF4-FFF2-40B4-BE49-F238E27FC236}">
                    <a16:creationId xmlns:a16="http://schemas.microsoft.com/office/drawing/2014/main" id="{B7EF3103-EA00-47D9-9E13-D248E5B29D24}"/>
                  </a:ext>
                </a:extLst>
              </p:cNvPr>
              <p:cNvPicPr preferRelativeResize="0"/>
              <p:nvPr/>
            </p:nvPicPr>
            <p:blipFill>
              <a:blip r:embed="rId7">
                <a:alphaModFix/>
              </a:blip>
              <a:stretch>
                <a:fillRect/>
              </a:stretch>
            </p:blipFill>
            <p:spPr>
              <a:xfrm rot="16200000">
                <a:off x="8096741" y="2057566"/>
                <a:ext cx="155090" cy="208416"/>
              </a:xfrm>
              <a:prstGeom prst="rect">
                <a:avLst/>
              </a:prstGeom>
              <a:noFill/>
              <a:ln>
                <a:noFill/>
              </a:ln>
            </p:spPr>
          </p:pic>
          <p:pic>
            <p:nvPicPr>
              <p:cNvPr id="188" name="Google Shape;357;p36">
                <a:extLst>
                  <a:ext uri="{FF2B5EF4-FFF2-40B4-BE49-F238E27FC236}">
                    <a16:creationId xmlns:a16="http://schemas.microsoft.com/office/drawing/2014/main" id="{599F1831-82FD-4B37-8C6D-7C2D1C416B06}"/>
                  </a:ext>
                </a:extLst>
              </p:cNvPr>
              <p:cNvPicPr preferRelativeResize="0"/>
              <p:nvPr/>
            </p:nvPicPr>
            <p:blipFill>
              <a:blip r:embed="rId7">
                <a:alphaModFix/>
              </a:blip>
              <a:stretch>
                <a:fillRect/>
              </a:stretch>
            </p:blipFill>
            <p:spPr>
              <a:xfrm rot="16200000">
                <a:off x="7719496" y="2057566"/>
                <a:ext cx="155090" cy="208416"/>
              </a:xfrm>
              <a:prstGeom prst="rect">
                <a:avLst/>
              </a:prstGeom>
              <a:noFill/>
              <a:ln>
                <a:noFill/>
              </a:ln>
            </p:spPr>
          </p:pic>
          <p:pic>
            <p:nvPicPr>
              <p:cNvPr id="189" name="Google Shape;358;p36">
                <a:extLst>
                  <a:ext uri="{FF2B5EF4-FFF2-40B4-BE49-F238E27FC236}">
                    <a16:creationId xmlns:a16="http://schemas.microsoft.com/office/drawing/2014/main" id="{6BAA570B-1012-40BB-8F19-5A4ABEB63231}"/>
                  </a:ext>
                </a:extLst>
              </p:cNvPr>
              <p:cNvPicPr preferRelativeResize="0"/>
              <p:nvPr/>
            </p:nvPicPr>
            <p:blipFill>
              <a:blip r:embed="rId9">
                <a:alphaModFix/>
              </a:blip>
              <a:stretch>
                <a:fillRect/>
              </a:stretch>
            </p:blipFill>
            <p:spPr>
              <a:xfrm rot="5400000">
                <a:off x="7626205" y="2086596"/>
                <a:ext cx="155825" cy="150344"/>
              </a:xfrm>
              <a:prstGeom prst="rect">
                <a:avLst/>
              </a:prstGeom>
              <a:noFill/>
              <a:ln>
                <a:noFill/>
              </a:ln>
            </p:spPr>
          </p:pic>
        </p:grpSp>
        <p:grpSp>
          <p:nvGrpSpPr>
            <p:cNvPr id="233" name="Group 232">
              <a:extLst>
                <a:ext uri="{FF2B5EF4-FFF2-40B4-BE49-F238E27FC236}">
                  <a16:creationId xmlns:a16="http://schemas.microsoft.com/office/drawing/2014/main" id="{D3D5D8AA-4D2A-48E1-838D-06BDCB016D43}"/>
                </a:ext>
              </a:extLst>
            </p:cNvPr>
            <p:cNvGrpSpPr/>
            <p:nvPr/>
          </p:nvGrpSpPr>
          <p:grpSpPr>
            <a:xfrm>
              <a:off x="8463751" y="2352115"/>
              <a:ext cx="693328" cy="154973"/>
              <a:chOff x="8434723" y="2061830"/>
              <a:chExt cx="693328" cy="154973"/>
            </a:xfrm>
          </p:grpSpPr>
          <p:pic>
            <p:nvPicPr>
              <p:cNvPr id="234" name="Google Shape;326;p36">
                <a:extLst>
                  <a:ext uri="{FF2B5EF4-FFF2-40B4-BE49-F238E27FC236}">
                    <a16:creationId xmlns:a16="http://schemas.microsoft.com/office/drawing/2014/main" id="{F4DD5E06-3D9C-4F89-9F08-9D2557DB0C45}"/>
                  </a:ext>
                </a:extLst>
              </p:cNvPr>
              <p:cNvPicPr preferRelativeResize="0"/>
              <p:nvPr/>
            </p:nvPicPr>
            <p:blipFill>
              <a:blip r:embed="rId4">
                <a:alphaModFix/>
              </a:blip>
              <a:stretch>
                <a:fillRect/>
              </a:stretch>
            </p:blipFill>
            <p:spPr>
              <a:xfrm rot="16200000">
                <a:off x="8895308" y="2035540"/>
                <a:ext cx="154953" cy="207574"/>
              </a:xfrm>
              <a:prstGeom prst="rect">
                <a:avLst/>
              </a:prstGeom>
              <a:noFill/>
              <a:ln>
                <a:noFill/>
              </a:ln>
            </p:spPr>
          </p:pic>
          <p:pic>
            <p:nvPicPr>
              <p:cNvPr id="235" name="Google Shape;327;p36">
                <a:extLst>
                  <a:ext uri="{FF2B5EF4-FFF2-40B4-BE49-F238E27FC236}">
                    <a16:creationId xmlns:a16="http://schemas.microsoft.com/office/drawing/2014/main" id="{17CDAB03-800E-4044-8CDB-F066FF7F751E}"/>
                  </a:ext>
                </a:extLst>
              </p:cNvPr>
              <p:cNvPicPr preferRelativeResize="0"/>
              <p:nvPr/>
            </p:nvPicPr>
            <p:blipFill>
              <a:blip r:embed="rId5">
                <a:alphaModFix/>
              </a:blip>
              <a:stretch>
                <a:fillRect/>
              </a:stretch>
            </p:blipFill>
            <p:spPr>
              <a:xfrm rot="5399997" flipH="1">
                <a:off x="8714068" y="1978990"/>
                <a:ext cx="154953" cy="320674"/>
              </a:xfrm>
              <a:prstGeom prst="rect">
                <a:avLst/>
              </a:prstGeom>
              <a:noFill/>
              <a:ln>
                <a:noFill/>
              </a:ln>
            </p:spPr>
          </p:pic>
          <p:pic>
            <p:nvPicPr>
              <p:cNvPr id="236" name="Google Shape;328;p36">
                <a:extLst>
                  <a:ext uri="{FF2B5EF4-FFF2-40B4-BE49-F238E27FC236}">
                    <a16:creationId xmlns:a16="http://schemas.microsoft.com/office/drawing/2014/main" id="{82B3F031-26B1-4796-B030-10036AB5C643}"/>
                  </a:ext>
                </a:extLst>
              </p:cNvPr>
              <p:cNvPicPr preferRelativeResize="0"/>
              <p:nvPr/>
            </p:nvPicPr>
            <p:blipFill>
              <a:blip r:embed="rId6">
                <a:alphaModFix/>
              </a:blip>
              <a:stretch>
                <a:fillRect/>
              </a:stretch>
            </p:blipFill>
            <p:spPr>
              <a:xfrm rot="16200000">
                <a:off x="8981378" y="2070111"/>
                <a:ext cx="154953" cy="138392"/>
              </a:xfrm>
              <a:prstGeom prst="rect">
                <a:avLst/>
              </a:prstGeom>
              <a:noFill/>
              <a:ln>
                <a:noFill/>
              </a:ln>
            </p:spPr>
          </p:pic>
          <p:pic>
            <p:nvPicPr>
              <p:cNvPr id="237" name="Google Shape;329;p36">
                <a:extLst>
                  <a:ext uri="{FF2B5EF4-FFF2-40B4-BE49-F238E27FC236}">
                    <a16:creationId xmlns:a16="http://schemas.microsoft.com/office/drawing/2014/main" id="{64523977-CAFC-44E5-A3B0-5674391BF8C4}"/>
                  </a:ext>
                </a:extLst>
              </p:cNvPr>
              <p:cNvPicPr preferRelativeResize="0"/>
              <p:nvPr/>
            </p:nvPicPr>
            <p:blipFill>
              <a:blip r:embed="rId4">
                <a:alphaModFix/>
              </a:blip>
              <a:stretch>
                <a:fillRect/>
              </a:stretch>
            </p:blipFill>
            <p:spPr>
              <a:xfrm rot="16200000">
                <a:off x="8526437" y="2022204"/>
                <a:ext cx="154950" cy="234246"/>
              </a:xfrm>
              <a:prstGeom prst="rect">
                <a:avLst/>
              </a:prstGeom>
              <a:noFill/>
              <a:ln>
                <a:noFill/>
              </a:ln>
            </p:spPr>
          </p:pic>
          <p:pic>
            <p:nvPicPr>
              <p:cNvPr id="238" name="Google Shape;330;p36">
                <a:extLst>
                  <a:ext uri="{FF2B5EF4-FFF2-40B4-BE49-F238E27FC236}">
                    <a16:creationId xmlns:a16="http://schemas.microsoft.com/office/drawing/2014/main" id="{D397F157-222E-4F7D-93E3-E89D077EC1B4}"/>
                  </a:ext>
                </a:extLst>
              </p:cNvPr>
              <p:cNvPicPr preferRelativeResize="0"/>
              <p:nvPr/>
            </p:nvPicPr>
            <p:blipFill>
              <a:blip r:embed="rId6">
                <a:alphaModFix/>
              </a:blip>
              <a:stretch>
                <a:fillRect/>
              </a:stretch>
            </p:blipFill>
            <p:spPr>
              <a:xfrm rot="5400000">
                <a:off x="8426449" y="2070188"/>
                <a:ext cx="154826" cy="138278"/>
              </a:xfrm>
              <a:prstGeom prst="rect">
                <a:avLst/>
              </a:prstGeom>
              <a:noFill/>
              <a:ln>
                <a:noFill/>
              </a:ln>
            </p:spPr>
          </p:pic>
        </p:grpSp>
      </p:grpSp>
      <p:grpSp>
        <p:nvGrpSpPr>
          <p:cNvPr id="12" name="Group 11">
            <a:extLst>
              <a:ext uri="{FF2B5EF4-FFF2-40B4-BE49-F238E27FC236}">
                <a16:creationId xmlns:a16="http://schemas.microsoft.com/office/drawing/2014/main" id="{9C587FF0-D1BF-4EDB-8522-8745717B8D7F}"/>
              </a:ext>
            </a:extLst>
          </p:cNvPr>
          <p:cNvGrpSpPr/>
          <p:nvPr/>
        </p:nvGrpSpPr>
        <p:grpSpPr>
          <a:xfrm>
            <a:off x="9375279" y="1778039"/>
            <a:ext cx="2582295" cy="2140359"/>
            <a:chOff x="9186597" y="1778039"/>
            <a:chExt cx="2582295" cy="2140359"/>
          </a:xfrm>
        </p:grpSpPr>
        <p:sp>
          <p:nvSpPr>
            <p:cNvPr id="393" name="Google Shape;393;p39"/>
            <p:cNvSpPr/>
            <p:nvPr/>
          </p:nvSpPr>
          <p:spPr>
            <a:xfrm>
              <a:off x="9206292" y="2912198"/>
              <a:ext cx="2562600" cy="1006200"/>
            </a:xfrm>
            <a:prstGeom prst="roundRect">
              <a:avLst>
                <a:gd name="adj" fmla="val 41504"/>
              </a:avLst>
            </a:prstGeom>
            <a:noFill/>
            <a:ln w="952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9"/>
            <p:cNvSpPr/>
            <p:nvPr/>
          </p:nvSpPr>
          <p:spPr>
            <a:xfrm>
              <a:off x="9186597" y="1778039"/>
              <a:ext cx="2562600" cy="1006200"/>
            </a:xfrm>
            <a:prstGeom prst="roundRect">
              <a:avLst>
                <a:gd name="adj" fmla="val 41504"/>
              </a:avLst>
            </a:prstGeom>
            <a:noFill/>
            <a:ln w="9525" cap="flat" cmpd="sng">
              <a:solidFill>
                <a:schemeClr val="dk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 name="Google Shape;332;p36">
              <a:extLst>
                <a:ext uri="{FF2B5EF4-FFF2-40B4-BE49-F238E27FC236}">
                  <a16:creationId xmlns:a16="http://schemas.microsoft.com/office/drawing/2014/main" id="{51DF8B10-C8D8-406E-9086-7DC6ADDACA37}"/>
                </a:ext>
              </a:extLst>
            </p:cNvPr>
            <p:cNvGrpSpPr/>
            <p:nvPr/>
          </p:nvGrpSpPr>
          <p:grpSpPr>
            <a:xfrm rot="16200000">
              <a:off x="9858506" y="1697086"/>
              <a:ext cx="148470" cy="919183"/>
              <a:chOff x="5081825" y="1725339"/>
              <a:chExt cx="585250" cy="3564021"/>
            </a:xfrm>
          </p:grpSpPr>
          <p:pic>
            <p:nvPicPr>
              <p:cNvPr id="195" name="Google Shape;333;p36">
                <a:extLst>
                  <a:ext uri="{FF2B5EF4-FFF2-40B4-BE49-F238E27FC236}">
                    <a16:creationId xmlns:a16="http://schemas.microsoft.com/office/drawing/2014/main" id="{EBB6D8B7-D457-4426-AEAC-C5B9F896F599}"/>
                  </a:ext>
                </a:extLst>
              </p:cNvPr>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196" name="Google Shape;334;p36">
                <a:extLst>
                  <a:ext uri="{FF2B5EF4-FFF2-40B4-BE49-F238E27FC236}">
                    <a16:creationId xmlns:a16="http://schemas.microsoft.com/office/drawing/2014/main" id="{0AA7F41F-D719-4F28-A6E9-14210C4BEA18}"/>
                  </a:ext>
                </a:extLst>
              </p:cNvPr>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197" name="Google Shape;335;p36">
                <a:extLst>
                  <a:ext uri="{FF2B5EF4-FFF2-40B4-BE49-F238E27FC236}">
                    <a16:creationId xmlns:a16="http://schemas.microsoft.com/office/drawing/2014/main" id="{886821B9-49C9-4C1F-BF63-00C8E436A576}"/>
                  </a:ext>
                </a:extLst>
              </p:cNvPr>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198" name="Google Shape;336;p36">
                <a:extLst>
                  <a:ext uri="{FF2B5EF4-FFF2-40B4-BE49-F238E27FC236}">
                    <a16:creationId xmlns:a16="http://schemas.microsoft.com/office/drawing/2014/main" id="{4A1846E9-713C-42B2-BF36-1FCDE5C4BA50}"/>
                  </a:ext>
                </a:extLst>
              </p:cNvPr>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199" name="Google Shape;337;p36">
                <a:extLst>
                  <a:ext uri="{FF2B5EF4-FFF2-40B4-BE49-F238E27FC236}">
                    <a16:creationId xmlns:a16="http://schemas.microsoft.com/office/drawing/2014/main" id="{43DF06AD-72FB-470A-B5AE-BD7E9A5C7D27}"/>
                  </a:ext>
                </a:extLst>
              </p:cNvPr>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200" name="Google Shape;338;p36">
                <a:extLst>
                  <a:ext uri="{FF2B5EF4-FFF2-40B4-BE49-F238E27FC236}">
                    <a16:creationId xmlns:a16="http://schemas.microsoft.com/office/drawing/2014/main" id="{0D1479B1-3F58-4F1F-A2BC-A09EC3AD9436}"/>
                  </a:ext>
                </a:extLst>
              </p:cNvPr>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201" name="Google Shape;339;p36">
                <a:extLst>
                  <a:ext uri="{FF2B5EF4-FFF2-40B4-BE49-F238E27FC236}">
                    <a16:creationId xmlns:a16="http://schemas.microsoft.com/office/drawing/2014/main" id="{51621C80-1E5A-494F-8C28-9CB9D7F357CC}"/>
                  </a:ext>
                </a:extLst>
              </p:cNvPr>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nvGrpSpPr>
            <p:cNvPr id="202" name="Google Shape;311;p36">
              <a:extLst>
                <a:ext uri="{FF2B5EF4-FFF2-40B4-BE49-F238E27FC236}">
                  <a16:creationId xmlns:a16="http://schemas.microsoft.com/office/drawing/2014/main" id="{07A67E55-D8C3-4D9E-BBBA-480B207ECD7F}"/>
                </a:ext>
              </a:extLst>
            </p:cNvPr>
            <p:cNvGrpSpPr/>
            <p:nvPr/>
          </p:nvGrpSpPr>
          <p:grpSpPr>
            <a:xfrm rot="16200000" flipH="1">
              <a:off x="9864159" y="2011005"/>
              <a:ext cx="154954" cy="948948"/>
              <a:chOff x="4134219" y="2894200"/>
              <a:chExt cx="562537" cy="3369723"/>
            </a:xfrm>
          </p:grpSpPr>
          <p:pic>
            <p:nvPicPr>
              <p:cNvPr id="203" name="Google Shape;312;p36">
                <a:extLst>
                  <a:ext uri="{FF2B5EF4-FFF2-40B4-BE49-F238E27FC236}">
                    <a16:creationId xmlns:a16="http://schemas.microsoft.com/office/drawing/2014/main" id="{01C28067-F4F0-45B2-8575-A98571CE4842}"/>
                  </a:ext>
                </a:extLst>
              </p:cNvPr>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204" name="Google Shape;313;p36">
                <a:extLst>
                  <a:ext uri="{FF2B5EF4-FFF2-40B4-BE49-F238E27FC236}">
                    <a16:creationId xmlns:a16="http://schemas.microsoft.com/office/drawing/2014/main" id="{73905CC1-B946-4E58-8E7B-F05DD98053B7}"/>
                  </a:ext>
                </a:extLst>
              </p:cNvPr>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205" name="Google Shape;314;p36">
                <a:extLst>
                  <a:ext uri="{FF2B5EF4-FFF2-40B4-BE49-F238E27FC236}">
                    <a16:creationId xmlns:a16="http://schemas.microsoft.com/office/drawing/2014/main" id="{87AF0919-ED21-4EA9-AE7F-1E800680E0DD}"/>
                  </a:ext>
                </a:extLst>
              </p:cNvPr>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206" name="Google Shape;315;p36">
                <a:extLst>
                  <a:ext uri="{FF2B5EF4-FFF2-40B4-BE49-F238E27FC236}">
                    <a16:creationId xmlns:a16="http://schemas.microsoft.com/office/drawing/2014/main" id="{9A448005-EC9F-4049-B8FA-5539D2F34505}"/>
                  </a:ext>
                </a:extLst>
              </p:cNvPr>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207" name="Google Shape;316;p36">
                <a:extLst>
                  <a:ext uri="{FF2B5EF4-FFF2-40B4-BE49-F238E27FC236}">
                    <a16:creationId xmlns:a16="http://schemas.microsoft.com/office/drawing/2014/main" id="{AC33E764-2538-46D3-897A-B8160D8B98E4}"/>
                  </a:ext>
                </a:extLst>
              </p:cNvPr>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208" name="Google Shape;317;p36">
                <a:extLst>
                  <a:ext uri="{FF2B5EF4-FFF2-40B4-BE49-F238E27FC236}">
                    <a16:creationId xmlns:a16="http://schemas.microsoft.com/office/drawing/2014/main" id="{8A9C063C-6B0D-4766-B9B1-45FF14AF5CD6}"/>
                  </a:ext>
                </a:extLst>
              </p:cNvPr>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209" name="Google Shape;318;p36">
                <a:extLst>
                  <a:ext uri="{FF2B5EF4-FFF2-40B4-BE49-F238E27FC236}">
                    <a16:creationId xmlns:a16="http://schemas.microsoft.com/office/drawing/2014/main" id="{837CA1C8-F11C-4CBA-BE49-A5E2BEF3F3EA}"/>
                  </a:ext>
                </a:extLst>
              </p:cNvPr>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nvGrpSpPr>
            <p:cNvPr id="210" name="Google Shape;303;p36">
              <a:extLst>
                <a:ext uri="{FF2B5EF4-FFF2-40B4-BE49-F238E27FC236}">
                  <a16:creationId xmlns:a16="http://schemas.microsoft.com/office/drawing/2014/main" id="{9895481D-FA2F-4ECE-AD29-C8D22416CA3B}"/>
                </a:ext>
              </a:extLst>
            </p:cNvPr>
            <p:cNvGrpSpPr/>
            <p:nvPr/>
          </p:nvGrpSpPr>
          <p:grpSpPr>
            <a:xfrm rot="16200000">
              <a:off x="9910697" y="2844741"/>
              <a:ext cx="154954" cy="948948"/>
              <a:chOff x="4134219" y="2894200"/>
              <a:chExt cx="562537" cy="3369723"/>
            </a:xfrm>
          </p:grpSpPr>
          <p:pic>
            <p:nvPicPr>
              <p:cNvPr id="211" name="Google Shape;304;p36">
                <a:extLst>
                  <a:ext uri="{FF2B5EF4-FFF2-40B4-BE49-F238E27FC236}">
                    <a16:creationId xmlns:a16="http://schemas.microsoft.com/office/drawing/2014/main" id="{A27821D7-78C6-4C73-A4AF-1ACFB324E52A}"/>
                  </a:ext>
                </a:extLst>
              </p:cNvPr>
              <p:cNvPicPr preferRelativeResize="0"/>
              <p:nvPr/>
            </p:nvPicPr>
            <p:blipFill>
              <a:blip r:embed="rId4">
                <a:alphaModFix/>
              </a:blip>
              <a:stretch>
                <a:fillRect/>
              </a:stretch>
            </p:blipFill>
            <p:spPr>
              <a:xfrm>
                <a:off x="4134219" y="4436313"/>
                <a:ext cx="562536" cy="737098"/>
              </a:xfrm>
              <a:prstGeom prst="rect">
                <a:avLst/>
              </a:prstGeom>
              <a:noFill/>
              <a:ln>
                <a:noFill/>
              </a:ln>
            </p:spPr>
          </p:pic>
          <p:pic>
            <p:nvPicPr>
              <p:cNvPr id="212" name="Google Shape;305;p36">
                <a:extLst>
                  <a:ext uri="{FF2B5EF4-FFF2-40B4-BE49-F238E27FC236}">
                    <a16:creationId xmlns:a16="http://schemas.microsoft.com/office/drawing/2014/main" id="{67C45DA4-0011-41B6-B97A-F596B345E815}"/>
                  </a:ext>
                </a:extLst>
              </p:cNvPr>
              <p:cNvPicPr preferRelativeResize="0"/>
              <p:nvPr/>
            </p:nvPicPr>
            <p:blipFill>
              <a:blip r:embed="rId5">
                <a:alphaModFix/>
              </a:blip>
              <a:stretch>
                <a:fillRect/>
              </a:stretch>
            </p:blipFill>
            <p:spPr>
              <a:xfrm rot="10799997" flipH="1">
                <a:off x="4134219" y="3591920"/>
                <a:ext cx="562536" cy="1138715"/>
              </a:xfrm>
              <a:prstGeom prst="rect">
                <a:avLst/>
              </a:prstGeom>
              <a:noFill/>
              <a:ln>
                <a:noFill/>
              </a:ln>
            </p:spPr>
          </p:pic>
          <p:pic>
            <p:nvPicPr>
              <p:cNvPr id="213" name="Google Shape;306;p36">
                <a:extLst>
                  <a:ext uri="{FF2B5EF4-FFF2-40B4-BE49-F238E27FC236}">
                    <a16:creationId xmlns:a16="http://schemas.microsoft.com/office/drawing/2014/main" id="{484B01D8-24F6-42AA-AAC7-F0B61B604F1E}"/>
                  </a:ext>
                </a:extLst>
              </p:cNvPr>
              <p:cNvPicPr preferRelativeResize="0"/>
              <p:nvPr/>
            </p:nvPicPr>
            <p:blipFill>
              <a:blip r:embed="rId4">
                <a:alphaModFix/>
              </a:blip>
              <a:stretch>
                <a:fillRect/>
              </a:stretch>
            </p:blipFill>
            <p:spPr>
              <a:xfrm>
                <a:off x="4134219" y="5327578"/>
                <a:ext cx="562536" cy="737098"/>
              </a:xfrm>
              <a:prstGeom prst="rect">
                <a:avLst/>
              </a:prstGeom>
              <a:noFill/>
              <a:ln>
                <a:noFill/>
              </a:ln>
            </p:spPr>
          </p:pic>
          <p:pic>
            <p:nvPicPr>
              <p:cNvPr id="214" name="Google Shape;307;p36">
                <a:extLst>
                  <a:ext uri="{FF2B5EF4-FFF2-40B4-BE49-F238E27FC236}">
                    <a16:creationId xmlns:a16="http://schemas.microsoft.com/office/drawing/2014/main" id="{4EB8073D-CA8F-4882-8CD2-FD22909D432E}"/>
                  </a:ext>
                </a:extLst>
              </p:cNvPr>
              <p:cNvPicPr preferRelativeResize="0"/>
              <p:nvPr/>
            </p:nvPicPr>
            <p:blipFill>
              <a:blip r:embed="rId6">
                <a:alphaModFix/>
              </a:blip>
              <a:stretch>
                <a:fillRect/>
              </a:stretch>
            </p:blipFill>
            <p:spPr>
              <a:xfrm>
                <a:off x="4134220" y="5772491"/>
                <a:ext cx="562536" cy="491432"/>
              </a:xfrm>
              <a:prstGeom prst="rect">
                <a:avLst/>
              </a:prstGeom>
              <a:noFill/>
              <a:ln>
                <a:noFill/>
              </a:ln>
            </p:spPr>
          </p:pic>
          <p:pic>
            <p:nvPicPr>
              <p:cNvPr id="215" name="Google Shape;308;p36">
                <a:extLst>
                  <a:ext uri="{FF2B5EF4-FFF2-40B4-BE49-F238E27FC236}">
                    <a16:creationId xmlns:a16="http://schemas.microsoft.com/office/drawing/2014/main" id="{57E38D60-61EB-490D-A340-8F3D8BE42190}"/>
                  </a:ext>
                </a:extLst>
              </p:cNvPr>
              <p:cNvPicPr preferRelativeResize="0"/>
              <p:nvPr/>
            </p:nvPicPr>
            <p:blipFill>
              <a:blip r:embed="rId4">
                <a:alphaModFix/>
              </a:blip>
              <a:stretch>
                <a:fillRect/>
              </a:stretch>
            </p:blipFill>
            <p:spPr>
              <a:xfrm>
                <a:off x="4134219" y="4870099"/>
                <a:ext cx="562536" cy="737098"/>
              </a:xfrm>
              <a:prstGeom prst="rect">
                <a:avLst/>
              </a:prstGeom>
              <a:noFill/>
              <a:ln>
                <a:noFill/>
              </a:ln>
            </p:spPr>
          </p:pic>
          <p:pic>
            <p:nvPicPr>
              <p:cNvPr id="216" name="Google Shape;309;p36">
                <a:extLst>
                  <a:ext uri="{FF2B5EF4-FFF2-40B4-BE49-F238E27FC236}">
                    <a16:creationId xmlns:a16="http://schemas.microsoft.com/office/drawing/2014/main" id="{F93687B3-DA7C-4428-9CAB-578A24A5C0A2}"/>
                  </a:ext>
                </a:extLst>
              </p:cNvPr>
              <p:cNvPicPr preferRelativeResize="0"/>
              <p:nvPr/>
            </p:nvPicPr>
            <p:blipFill>
              <a:blip r:embed="rId4">
                <a:alphaModFix/>
              </a:blip>
              <a:stretch>
                <a:fillRect/>
              </a:stretch>
            </p:blipFill>
            <p:spPr>
              <a:xfrm>
                <a:off x="4134225" y="3079089"/>
                <a:ext cx="562525" cy="831811"/>
              </a:xfrm>
              <a:prstGeom prst="rect">
                <a:avLst/>
              </a:prstGeom>
              <a:noFill/>
              <a:ln>
                <a:noFill/>
              </a:ln>
            </p:spPr>
          </p:pic>
          <p:pic>
            <p:nvPicPr>
              <p:cNvPr id="217" name="Google Shape;310;p36">
                <a:extLst>
                  <a:ext uri="{FF2B5EF4-FFF2-40B4-BE49-F238E27FC236}">
                    <a16:creationId xmlns:a16="http://schemas.microsoft.com/office/drawing/2014/main" id="{40E0BF73-8C4C-435B-B918-326206B4EA25}"/>
                  </a:ext>
                </a:extLst>
              </p:cNvPr>
              <p:cNvPicPr preferRelativeResize="0"/>
              <p:nvPr/>
            </p:nvPicPr>
            <p:blipFill>
              <a:blip r:embed="rId6">
                <a:alphaModFix/>
              </a:blip>
              <a:stretch>
                <a:fillRect/>
              </a:stretch>
            </p:blipFill>
            <p:spPr>
              <a:xfrm rot="10800000">
                <a:off x="4134450" y="2894200"/>
                <a:ext cx="562075" cy="491025"/>
              </a:xfrm>
              <a:prstGeom prst="rect">
                <a:avLst/>
              </a:prstGeom>
              <a:noFill/>
              <a:ln>
                <a:noFill/>
              </a:ln>
            </p:spPr>
          </p:pic>
        </p:grpSp>
        <p:grpSp>
          <p:nvGrpSpPr>
            <p:cNvPr id="218" name="Google Shape;340;p36">
              <a:extLst>
                <a:ext uri="{FF2B5EF4-FFF2-40B4-BE49-F238E27FC236}">
                  <a16:creationId xmlns:a16="http://schemas.microsoft.com/office/drawing/2014/main" id="{CA3007FF-DA13-4327-930B-ADB992EE5EC0}"/>
                </a:ext>
              </a:extLst>
            </p:cNvPr>
            <p:cNvGrpSpPr/>
            <p:nvPr/>
          </p:nvGrpSpPr>
          <p:grpSpPr>
            <a:xfrm rot="16200000" flipH="1">
              <a:off x="9929485" y="3179147"/>
              <a:ext cx="148455" cy="912657"/>
              <a:chOff x="5081825" y="1725339"/>
              <a:chExt cx="585250" cy="3564021"/>
            </a:xfrm>
          </p:grpSpPr>
          <p:pic>
            <p:nvPicPr>
              <p:cNvPr id="219" name="Google Shape;341;p36">
                <a:extLst>
                  <a:ext uri="{FF2B5EF4-FFF2-40B4-BE49-F238E27FC236}">
                    <a16:creationId xmlns:a16="http://schemas.microsoft.com/office/drawing/2014/main" id="{1AFB219A-1A1E-4299-9934-ECAA312CFC24}"/>
                  </a:ext>
                </a:extLst>
              </p:cNvPr>
              <p:cNvPicPr preferRelativeResize="0"/>
              <p:nvPr/>
            </p:nvPicPr>
            <p:blipFill>
              <a:blip r:embed="rId7">
                <a:alphaModFix/>
              </a:blip>
              <a:stretch>
                <a:fillRect/>
              </a:stretch>
            </p:blipFill>
            <p:spPr>
              <a:xfrm>
                <a:off x="5083218" y="4284843"/>
                <a:ext cx="582455" cy="777240"/>
              </a:xfrm>
              <a:prstGeom prst="rect">
                <a:avLst/>
              </a:prstGeom>
              <a:noFill/>
              <a:ln>
                <a:noFill/>
              </a:ln>
            </p:spPr>
          </p:pic>
          <p:pic>
            <p:nvPicPr>
              <p:cNvPr id="220" name="Google Shape;342;p36">
                <a:extLst>
                  <a:ext uri="{FF2B5EF4-FFF2-40B4-BE49-F238E27FC236}">
                    <a16:creationId xmlns:a16="http://schemas.microsoft.com/office/drawing/2014/main" id="{6D56CBDE-9923-46C8-8D32-85CA687AB353}"/>
                  </a:ext>
                </a:extLst>
              </p:cNvPr>
              <p:cNvPicPr preferRelativeResize="0"/>
              <p:nvPr/>
            </p:nvPicPr>
            <p:blipFill>
              <a:blip r:embed="rId8">
                <a:alphaModFix/>
              </a:blip>
              <a:stretch>
                <a:fillRect/>
              </a:stretch>
            </p:blipFill>
            <p:spPr>
              <a:xfrm rot="10800000" flipH="1">
                <a:off x="5083488" y="2458457"/>
                <a:ext cx="581925" cy="1196770"/>
              </a:xfrm>
              <a:prstGeom prst="rect">
                <a:avLst/>
              </a:prstGeom>
              <a:noFill/>
              <a:ln>
                <a:noFill/>
              </a:ln>
            </p:spPr>
          </p:pic>
          <p:pic>
            <p:nvPicPr>
              <p:cNvPr id="221" name="Google Shape;343;p36">
                <a:extLst>
                  <a:ext uri="{FF2B5EF4-FFF2-40B4-BE49-F238E27FC236}">
                    <a16:creationId xmlns:a16="http://schemas.microsoft.com/office/drawing/2014/main" id="{0620DDFE-51BE-4C17-A4DF-573E2F86A676}"/>
                  </a:ext>
                </a:extLst>
              </p:cNvPr>
              <p:cNvPicPr preferRelativeResize="0"/>
              <p:nvPr/>
            </p:nvPicPr>
            <p:blipFill>
              <a:blip r:embed="rId9">
                <a:alphaModFix/>
              </a:blip>
              <a:stretch>
                <a:fillRect/>
              </a:stretch>
            </p:blipFill>
            <p:spPr>
              <a:xfrm>
                <a:off x="5081825" y="4777296"/>
                <a:ext cx="585216" cy="512064"/>
              </a:xfrm>
              <a:prstGeom prst="rect">
                <a:avLst/>
              </a:prstGeom>
              <a:noFill/>
              <a:ln>
                <a:noFill/>
              </a:ln>
            </p:spPr>
          </p:pic>
          <p:pic>
            <p:nvPicPr>
              <p:cNvPr id="222" name="Google Shape;344;p36">
                <a:extLst>
                  <a:ext uri="{FF2B5EF4-FFF2-40B4-BE49-F238E27FC236}">
                    <a16:creationId xmlns:a16="http://schemas.microsoft.com/office/drawing/2014/main" id="{D0B61E0B-451A-45E9-A61A-3EA9FA6E07FE}"/>
                  </a:ext>
                </a:extLst>
              </p:cNvPr>
              <p:cNvPicPr preferRelativeResize="0"/>
              <p:nvPr/>
            </p:nvPicPr>
            <p:blipFill>
              <a:blip r:embed="rId7">
                <a:alphaModFix/>
              </a:blip>
              <a:stretch>
                <a:fillRect/>
              </a:stretch>
            </p:blipFill>
            <p:spPr>
              <a:xfrm>
                <a:off x="5083218" y="3827643"/>
                <a:ext cx="582455" cy="777240"/>
              </a:xfrm>
              <a:prstGeom prst="rect">
                <a:avLst/>
              </a:prstGeom>
              <a:noFill/>
              <a:ln>
                <a:noFill/>
              </a:ln>
            </p:spPr>
          </p:pic>
          <p:pic>
            <p:nvPicPr>
              <p:cNvPr id="223" name="Google Shape;345;p36">
                <a:extLst>
                  <a:ext uri="{FF2B5EF4-FFF2-40B4-BE49-F238E27FC236}">
                    <a16:creationId xmlns:a16="http://schemas.microsoft.com/office/drawing/2014/main" id="{F92C2DB4-F4CD-46AD-AFC1-A6565E049FC7}"/>
                  </a:ext>
                </a:extLst>
              </p:cNvPr>
              <p:cNvPicPr preferRelativeResize="0"/>
              <p:nvPr/>
            </p:nvPicPr>
            <p:blipFill>
              <a:blip r:embed="rId7">
                <a:alphaModFix/>
              </a:blip>
              <a:stretch>
                <a:fillRect/>
              </a:stretch>
            </p:blipFill>
            <p:spPr>
              <a:xfrm>
                <a:off x="5083218" y="3370443"/>
                <a:ext cx="582455" cy="777240"/>
              </a:xfrm>
              <a:prstGeom prst="rect">
                <a:avLst/>
              </a:prstGeom>
              <a:noFill/>
              <a:ln>
                <a:noFill/>
              </a:ln>
            </p:spPr>
          </p:pic>
          <p:pic>
            <p:nvPicPr>
              <p:cNvPr id="224" name="Google Shape;346;p36">
                <a:extLst>
                  <a:ext uri="{FF2B5EF4-FFF2-40B4-BE49-F238E27FC236}">
                    <a16:creationId xmlns:a16="http://schemas.microsoft.com/office/drawing/2014/main" id="{265D5E55-FC04-447B-8146-3A63A13EFE79}"/>
                  </a:ext>
                </a:extLst>
              </p:cNvPr>
              <p:cNvPicPr preferRelativeResize="0"/>
              <p:nvPr/>
            </p:nvPicPr>
            <p:blipFill>
              <a:blip r:embed="rId7">
                <a:alphaModFix/>
              </a:blip>
              <a:stretch>
                <a:fillRect/>
              </a:stretch>
            </p:blipFill>
            <p:spPr>
              <a:xfrm>
                <a:off x="5083218" y="1963593"/>
                <a:ext cx="582455" cy="777240"/>
              </a:xfrm>
              <a:prstGeom prst="rect">
                <a:avLst/>
              </a:prstGeom>
              <a:noFill/>
              <a:ln>
                <a:noFill/>
              </a:ln>
            </p:spPr>
          </p:pic>
          <p:pic>
            <p:nvPicPr>
              <p:cNvPr id="225" name="Google Shape;347;p36">
                <a:extLst>
                  <a:ext uri="{FF2B5EF4-FFF2-40B4-BE49-F238E27FC236}">
                    <a16:creationId xmlns:a16="http://schemas.microsoft.com/office/drawing/2014/main" id="{0009D975-2C8F-4F50-87D4-443E500418F7}"/>
                  </a:ext>
                </a:extLst>
              </p:cNvPr>
              <p:cNvPicPr preferRelativeResize="0"/>
              <p:nvPr/>
            </p:nvPicPr>
            <p:blipFill>
              <a:blip r:embed="rId9">
                <a:alphaModFix/>
              </a:blip>
              <a:stretch>
                <a:fillRect/>
              </a:stretch>
            </p:blipFill>
            <p:spPr>
              <a:xfrm rot="10800000">
                <a:off x="5081859" y="1725339"/>
                <a:ext cx="585216" cy="560675"/>
              </a:xfrm>
              <a:prstGeom prst="rect">
                <a:avLst/>
              </a:prstGeom>
              <a:noFill/>
              <a:ln>
                <a:noFill/>
              </a:ln>
            </p:spPr>
          </p:pic>
        </p:grpSp>
        <p:grpSp>
          <p:nvGrpSpPr>
            <p:cNvPr id="226" name="Group 225">
              <a:extLst>
                <a:ext uri="{FF2B5EF4-FFF2-40B4-BE49-F238E27FC236}">
                  <a16:creationId xmlns:a16="http://schemas.microsoft.com/office/drawing/2014/main" id="{D2B8A50E-EA65-4977-ABDC-F8BEA54D38A0}"/>
                </a:ext>
              </a:extLst>
            </p:cNvPr>
            <p:cNvGrpSpPr/>
            <p:nvPr/>
          </p:nvGrpSpPr>
          <p:grpSpPr>
            <a:xfrm>
              <a:off x="10641501" y="2045738"/>
              <a:ext cx="710961" cy="156545"/>
              <a:chOff x="7628946" y="2083135"/>
              <a:chExt cx="710961" cy="156545"/>
            </a:xfrm>
          </p:grpSpPr>
          <p:pic>
            <p:nvPicPr>
              <p:cNvPr id="227" name="Google Shape;350;p36">
                <a:extLst>
                  <a:ext uri="{FF2B5EF4-FFF2-40B4-BE49-F238E27FC236}">
                    <a16:creationId xmlns:a16="http://schemas.microsoft.com/office/drawing/2014/main" id="{28D0C6BF-F5D7-48A9-86B6-60441095043A}"/>
                  </a:ext>
                </a:extLst>
              </p:cNvPr>
              <p:cNvPicPr preferRelativeResize="0"/>
              <p:nvPr/>
            </p:nvPicPr>
            <p:blipFill>
              <a:blip r:embed="rId9">
                <a:alphaModFix/>
              </a:blip>
              <a:stretch>
                <a:fillRect/>
              </a:stretch>
            </p:blipFill>
            <p:spPr>
              <a:xfrm rot="16200000">
                <a:off x="8193340" y="2092393"/>
                <a:ext cx="155825" cy="137309"/>
              </a:xfrm>
              <a:prstGeom prst="rect">
                <a:avLst/>
              </a:prstGeom>
              <a:noFill/>
              <a:ln>
                <a:noFill/>
              </a:ln>
            </p:spPr>
          </p:pic>
          <p:pic>
            <p:nvPicPr>
              <p:cNvPr id="228" name="Google Shape;355;p36">
                <a:extLst>
                  <a:ext uri="{FF2B5EF4-FFF2-40B4-BE49-F238E27FC236}">
                    <a16:creationId xmlns:a16="http://schemas.microsoft.com/office/drawing/2014/main" id="{128D8021-2D33-4DF6-B66D-178A562D9457}"/>
                  </a:ext>
                </a:extLst>
              </p:cNvPr>
              <p:cNvPicPr preferRelativeResize="0"/>
              <p:nvPr/>
            </p:nvPicPr>
            <p:blipFill>
              <a:blip r:embed="rId8">
                <a:alphaModFix/>
              </a:blip>
              <a:stretch>
                <a:fillRect/>
              </a:stretch>
            </p:blipFill>
            <p:spPr>
              <a:xfrm rot="5400000" flipH="1">
                <a:off x="7908512" y="2001316"/>
                <a:ext cx="154948" cy="320912"/>
              </a:xfrm>
              <a:prstGeom prst="rect">
                <a:avLst/>
              </a:prstGeom>
              <a:noFill/>
              <a:ln>
                <a:noFill/>
              </a:ln>
            </p:spPr>
          </p:pic>
          <p:pic>
            <p:nvPicPr>
              <p:cNvPr id="229" name="Google Shape;356;p36">
                <a:extLst>
                  <a:ext uri="{FF2B5EF4-FFF2-40B4-BE49-F238E27FC236}">
                    <a16:creationId xmlns:a16="http://schemas.microsoft.com/office/drawing/2014/main" id="{34A9E487-5115-48C1-9157-AF039B209DCC}"/>
                  </a:ext>
                </a:extLst>
              </p:cNvPr>
              <p:cNvPicPr preferRelativeResize="0"/>
              <p:nvPr/>
            </p:nvPicPr>
            <p:blipFill>
              <a:blip r:embed="rId7">
                <a:alphaModFix/>
              </a:blip>
              <a:stretch>
                <a:fillRect/>
              </a:stretch>
            </p:blipFill>
            <p:spPr>
              <a:xfrm rot="16200000">
                <a:off x="8096741" y="2057566"/>
                <a:ext cx="155090" cy="208416"/>
              </a:xfrm>
              <a:prstGeom prst="rect">
                <a:avLst/>
              </a:prstGeom>
              <a:noFill/>
              <a:ln>
                <a:noFill/>
              </a:ln>
            </p:spPr>
          </p:pic>
          <p:pic>
            <p:nvPicPr>
              <p:cNvPr id="230" name="Google Shape;357;p36">
                <a:extLst>
                  <a:ext uri="{FF2B5EF4-FFF2-40B4-BE49-F238E27FC236}">
                    <a16:creationId xmlns:a16="http://schemas.microsoft.com/office/drawing/2014/main" id="{A5D73EF0-5A6F-4DEA-A64E-8998219A47CB}"/>
                  </a:ext>
                </a:extLst>
              </p:cNvPr>
              <p:cNvPicPr preferRelativeResize="0"/>
              <p:nvPr/>
            </p:nvPicPr>
            <p:blipFill>
              <a:blip r:embed="rId7">
                <a:alphaModFix/>
              </a:blip>
              <a:stretch>
                <a:fillRect/>
              </a:stretch>
            </p:blipFill>
            <p:spPr>
              <a:xfrm rot="16200000">
                <a:off x="7719496" y="2057566"/>
                <a:ext cx="155090" cy="208416"/>
              </a:xfrm>
              <a:prstGeom prst="rect">
                <a:avLst/>
              </a:prstGeom>
              <a:noFill/>
              <a:ln>
                <a:noFill/>
              </a:ln>
            </p:spPr>
          </p:pic>
          <p:pic>
            <p:nvPicPr>
              <p:cNvPr id="231" name="Google Shape;358;p36">
                <a:extLst>
                  <a:ext uri="{FF2B5EF4-FFF2-40B4-BE49-F238E27FC236}">
                    <a16:creationId xmlns:a16="http://schemas.microsoft.com/office/drawing/2014/main" id="{F5335BA0-9CC9-4ED1-9DBE-929E0F0E229D}"/>
                  </a:ext>
                </a:extLst>
              </p:cNvPr>
              <p:cNvPicPr preferRelativeResize="0"/>
              <p:nvPr/>
            </p:nvPicPr>
            <p:blipFill>
              <a:blip r:embed="rId9">
                <a:alphaModFix/>
              </a:blip>
              <a:stretch>
                <a:fillRect/>
              </a:stretch>
            </p:blipFill>
            <p:spPr>
              <a:xfrm rot="5400000">
                <a:off x="7626205" y="2086596"/>
                <a:ext cx="155825" cy="150344"/>
              </a:xfrm>
              <a:prstGeom prst="rect">
                <a:avLst/>
              </a:prstGeom>
              <a:noFill/>
              <a:ln>
                <a:noFill/>
              </a:ln>
            </p:spPr>
          </p:pic>
        </p:grpSp>
        <p:pic>
          <p:nvPicPr>
            <p:cNvPr id="11" name="Picture 10">
              <a:extLst>
                <a:ext uri="{FF2B5EF4-FFF2-40B4-BE49-F238E27FC236}">
                  <a16:creationId xmlns:a16="http://schemas.microsoft.com/office/drawing/2014/main" id="{C1FC5BC3-FB11-4805-84F1-532ADE2AD7AD}"/>
                </a:ext>
              </a:extLst>
            </p:cNvPr>
            <p:cNvPicPr>
              <a:picLocks noChangeAspect="1"/>
            </p:cNvPicPr>
            <p:nvPr/>
          </p:nvPicPr>
          <p:blipFill>
            <a:blip r:embed="rId10"/>
            <a:stretch>
              <a:fillRect/>
            </a:stretch>
          </p:blipFill>
          <p:spPr>
            <a:xfrm>
              <a:off x="10697602" y="2406224"/>
              <a:ext cx="695004" cy="158510"/>
            </a:xfrm>
            <a:prstGeom prst="rect">
              <a:avLst/>
            </a:prstGeom>
          </p:spPr>
        </p:pic>
        <p:grpSp>
          <p:nvGrpSpPr>
            <p:cNvPr id="239" name="Group 238">
              <a:extLst>
                <a:ext uri="{FF2B5EF4-FFF2-40B4-BE49-F238E27FC236}">
                  <a16:creationId xmlns:a16="http://schemas.microsoft.com/office/drawing/2014/main" id="{29F52C98-76E4-465C-B53B-2BB23214A95E}"/>
                </a:ext>
              </a:extLst>
            </p:cNvPr>
            <p:cNvGrpSpPr/>
            <p:nvPr/>
          </p:nvGrpSpPr>
          <p:grpSpPr>
            <a:xfrm>
              <a:off x="10690897" y="3232268"/>
              <a:ext cx="693328" cy="154973"/>
              <a:chOff x="8434723" y="2061830"/>
              <a:chExt cx="693328" cy="154973"/>
            </a:xfrm>
          </p:grpSpPr>
          <p:pic>
            <p:nvPicPr>
              <p:cNvPr id="240" name="Google Shape;326;p36">
                <a:extLst>
                  <a:ext uri="{FF2B5EF4-FFF2-40B4-BE49-F238E27FC236}">
                    <a16:creationId xmlns:a16="http://schemas.microsoft.com/office/drawing/2014/main" id="{6EC5EC1D-AC7D-45AD-B693-9B55EA39E597}"/>
                  </a:ext>
                </a:extLst>
              </p:cNvPr>
              <p:cNvPicPr preferRelativeResize="0"/>
              <p:nvPr/>
            </p:nvPicPr>
            <p:blipFill>
              <a:blip r:embed="rId4">
                <a:alphaModFix/>
              </a:blip>
              <a:stretch>
                <a:fillRect/>
              </a:stretch>
            </p:blipFill>
            <p:spPr>
              <a:xfrm rot="16200000">
                <a:off x="8895308" y="2035540"/>
                <a:ext cx="154953" cy="207574"/>
              </a:xfrm>
              <a:prstGeom prst="rect">
                <a:avLst/>
              </a:prstGeom>
              <a:noFill/>
              <a:ln>
                <a:noFill/>
              </a:ln>
            </p:spPr>
          </p:pic>
          <p:pic>
            <p:nvPicPr>
              <p:cNvPr id="241" name="Google Shape;327;p36">
                <a:extLst>
                  <a:ext uri="{FF2B5EF4-FFF2-40B4-BE49-F238E27FC236}">
                    <a16:creationId xmlns:a16="http://schemas.microsoft.com/office/drawing/2014/main" id="{6CAFB487-BC56-4761-9874-5F9E48F1F4BF}"/>
                  </a:ext>
                </a:extLst>
              </p:cNvPr>
              <p:cNvPicPr preferRelativeResize="0"/>
              <p:nvPr/>
            </p:nvPicPr>
            <p:blipFill>
              <a:blip r:embed="rId5">
                <a:alphaModFix/>
              </a:blip>
              <a:stretch>
                <a:fillRect/>
              </a:stretch>
            </p:blipFill>
            <p:spPr>
              <a:xfrm rot="5399997" flipH="1">
                <a:off x="8714068" y="1978990"/>
                <a:ext cx="154953" cy="320674"/>
              </a:xfrm>
              <a:prstGeom prst="rect">
                <a:avLst/>
              </a:prstGeom>
              <a:noFill/>
              <a:ln>
                <a:noFill/>
              </a:ln>
            </p:spPr>
          </p:pic>
          <p:pic>
            <p:nvPicPr>
              <p:cNvPr id="242" name="Google Shape;328;p36">
                <a:extLst>
                  <a:ext uri="{FF2B5EF4-FFF2-40B4-BE49-F238E27FC236}">
                    <a16:creationId xmlns:a16="http://schemas.microsoft.com/office/drawing/2014/main" id="{5DE07188-40A6-4F26-B4D2-A28DD5E226D1}"/>
                  </a:ext>
                </a:extLst>
              </p:cNvPr>
              <p:cNvPicPr preferRelativeResize="0"/>
              <p:nvPr/>
            </p:nvPicPr>
            <p:blipFill>
              <a:blip r:embed="rId6">
                <a:alphaModFix/>
              </a:blip>
              <a:stretch>
                <a:fillRect/>
              </a:stretch>
            </p:blipFill>
            <p:spPr>
              <a:xfrm rot="16200000">
                <a:off x="8981378" y="2070111"/>
                <a:ext cx="154953" cy="138392"/>
              </a:xfrm>
              <a:prstGeom prst="rect">
                <a:avLst/>
              </a:prstGeom>
              <a:noFill/>
              <a:ln>
                <a:noFill/>
              </a:ln>
            </p:spPr>
          </p:pic>
          <p:pic>
            <p:nvPicPr>
              <p:cNvPr id="243" name="Google Shape;329;p36">
                <a:extLst>
                  <a:ext uri="{FF2B5EF4-FFF2-40B4-BE49-F238E27FC236}">
                    <a16:creationId xmlns:a16="http://schemas.microsoft.com/office/drawing/2014/main" id="{DC9E8050-7855-40A8-9134-CCB5C78C27D1}"/>
                  </a:ext>
                </a:extLst>
              </p:cNvPr>
              <p:cNvPicPr preferRelativeResize="0"/>
              <p:nvPr/>
            </p:nvPicPr>
            <p:blipFill>
              <a:blip r:embed="rId4">
                <a:alphaModFix/>
              </a:blip>
              <a:stretch>
                <a:fillRect/>
              </a:stretch>
            </p:blipFill>
            <p:spPr>
              <a:xfrm rot="16200000">
                <a:off x="8526437" y="2022204"/>
                <a:ext cx="154950" cy="234246"/>
              </a:xfrm>
              <a:prstGeom prst="rect">
                <a:avLst/>
              </a:prstGeom>
              <a:noFill/>
              <a:ln>
                <a:noFill/>
              </a:ln>
            </p:spPr>
          </p:pic>
          <p:pic>
            <p:nvPicPr>
              <p:cNvPr id="244" name="Google Shape;330;p36">
                <a:extLst>
                  <a:ext uri="{FF2B5EF4-FFF2-40B4-BE49-F238E27FC236}">
                    <a16:creationId xmlns:a16="http://schemas.microsoft.com/office/drawing/2014/main" id="{D7D86AA3-E091-40D9-83DE-F882B5A79890}"/>
                  </a:ext>
                </a:extLst>
              </p:cNvPr>
              <p:cNvPicPr preferRelativeResize="0"/>
              <p:nvPr/>
            </p:nvPicPr>
            <p:blipFill>
              <a:blip r:embed="rId6">
                <a:alphaModFix/>
              </a:blip>
              <a:stretch>
                <a:fillRect/>
              </a:stretch>
            </p:blipFill>
            <p:spPr>
              <a:xfrm rot="5400000">
                <a:off x="8426449" y="2070188"/>
                <a:ext cx="154826" cy="138278"/>
              </a:xfrm>
              <a:prstGeom prst="rect">
                <a:avLst/>
              </a:prstGeom>
              <a:noFill/>
              <a:ln>
                <a:noFill/>
              </a:ln>
            </p:spPr>
          </p:pic>
        </p:grpSp>
        <p:grpSp>
          <p:nvGrpSpPr>
            <p:cNvPr id="245" name="Group 244">
              <a:extLst>
                <a:ext uri="{FF2B5EF4-FFF2-40B4-BE49-F238E27FC236}">
                  <a16:creationId xmlns:a16="http://schemas.microsoft.com/office/drawing/2014/main" id="{4F88B41B-43D9-4CEE-9930-E84B9495B1A1}"/>
                </a:ext>
              </a:extLst>
            </p:cNvPr>
            <p:cNvGrpSpPr/>
            <p:nvPr/>
          </p:nvGrpSpPr>
          <p:grpSpPr>
            <a:xfrm>
              <a:off x="10672488" y="3541935"/>
              <a:ext cx="704177" cy="156546"/>
              <a:chOff x="7632337" y="2238960"/>
              <a:chExt cx="704177" cy="156546"/>
            </a:xfrm>
          </p:grpSpPr>
          <p:pic>
            <p:nvPicPr>
              <p:cNvPr id="246" name="Google Shape;349;p36">
                <a:extLst>
                  <a:ext uri="{FF2B5EF4-FFF2-40B4-BE49-F238E27FC236}">
                    <a16:creationId xmlns:a16="http://schemas.microsoft.com/office/drawing/2014/main" id="{BFC6FB39-A705-4BEB-A74F-F4C79C1D11DF}"/>
                  </a:ext>
                </a:extLst>
              </p:cNvPr>
              <p:cNvPicPr preferRelativeResize="0"/>
              <p:nvPr/>
            </p:nvPicPr>
            <p:blipFill>
              <a:blip r:embed="rId9">
                <a:alphaModFix/>
              </a:blip>
              <a:stretch>
                <a:fillRect/>
              </a:stretch>
            </p:blipFill>
            <p:spPr>
              <a:xfrm rot="16200000" flipH="1">
                <a:off x="8190442" y="2248697"/>
                <a:ext cx="155809" cy="136335"/>
              </a:xfrm>
              <a:prstGeom prst="rect">
                <a:avLst/>
              </a:prstGeom>
              <a:noFill/>
              <a:ln>
                <a:noFill/>
              </a:ln>
            </p:spPr>
          </p:pic>
          <p:pic>
            <p:nvPicPr>
              <p:cNvPr id="247" name="Google Shape;351;p36">
                <a:extLst>
                  <a:ext uri="{FF2B5EF4-FFF2-40B4-BE49-F238E27FC236}">
                    <a16:creationId xmlns:a16="http://schemas.microsoft.com/office/drawing/2014/main" id="{4C6CEFFE-5975-41D4-88B5-474B188607A1}"/>
                  </a:ext>
                </a:extLst>
              </p:cNvPr>
              <p:cNvPicPr preferRelativeResize="0"/>
              <p:nvPr/>
            </p:nvPicPr>
            <p:blipFill>
              <a:blip r:embed="rId8">
                <a:alphaModFix/>
              </a:blip>
              <a:stretch>
                <a:fillRect/>
              </a:stretch>
            </p:blipFill>
            <p:spPr>
              <a:xfrm rot="5400000">
                <a:off x="7909376" y="2158281"/>
                <a:ext cx="154933" cy="318634"/>
              </a:xfrm>
              <a:prstGeom prst="rect">
                <a:avLst/>
              </a:prstGeom>
              <a:noFill/>
              <a:ln>
                <a:noFill/>
              </a:ln>
            </p:spPr>
          </p:pic>
          <p:pic>
            <p:nvPicPr>
              <p:cNvPr id="248" name="Google Shape;352;p36">
                <a:extLst>
                  <a:ext uri="{FF2B5EF4-FFF2-40B4-BE49-F238E27FC236}">
                    <a16:creationId xmlns:a16="http://schemas.microsoft.com/office/drawing/2014/main" id="{21A2EB41-EA51-4401-B63F-F45A8DC31023}"/>
                  </a:ext>
                </a:extLst>
              </p:cNvPr>
              <p:cNvPicPr preferRelativeResize="0"/>
              <p:nvPr/>
            </p:nvPicPr>
            <p:blipFill>
              <a:blip r:embed="rId7">
                <a:alphaModFix/>
              </a:blip>
              <a:stretch>
                <a:fillRect/>
              </a:stretch>
            </p:blipFill>
            <p:spPr>
              <a:xfrm rot="16200000" flipH="1">
                <a:off x="8096269" y="2214128"/>
                <a:ext cx="155074" cy="206936"/>
              </a:xfrm>
              <a:prstGeom prst="rect">
                <a:avLst/>
              </a:prstGeom>
              <a:noFill/>
              <a:ln>
                <a:noFill/>
              </a:ln>
            </p:spPr>
          </p:pic>
          <p:pic>
            <p:nvPicPr>
              <p:cNvPr id="249" name="Google Shape;353;p36">
                <a:extLst>
                  <a:ext uri="{FF2B5EF4-FFF2-40B4-BE49-F238E27FC236}">
                    <a16:creationId xmlns:a16="http://schemas.microsoft.com/office/drawing/2014/main" id="{61EF3242-9E0F-4E01-84CB-859A4A7187C4}"/>
                  </a:ext>
                </a:extLst>
              </p:cNvPr>
              <p:cNvPicPr preferRelativeResize="0"/>
              <p:nvPr/>
            </p:nvPicPr>
            <p:blipFill>
              <a:blip r:embed="rId7">
                <a:alphaModFix/>
              </a:blip>
              <a:stretch>
                <a:fillRect/>
              </a:stretch>
            </p:blipFill>
            <p:spPr>
              <a:xfrm rot="16200000" flipH="1">
                <a:off x="7721702" y="2214128"/>
                <a:ext cx="155074" cy="206936"/>
              </a:xfrm>
              <a:prstGeom prst="rect">
                <a:avLst/>
              </a:prstGeom>
              <a:noFill/>
              <a:ln>
                <a:noFill/>
              </a:ln>
            </p:spPr>
          </p:pic>
          <p:pic>
            <p:nvPicPr>
              <p:cNvPr id="250" name="Google Shape;354;p36">
                <a:extLst>
                  <a:ext uri="{FF2B5EF4-FFF2-40B4-BE49-F238E27FC236}">
                    <a16:creationId xmlns:a16="http://schemas.microsoft.com/office/drawing/2014/main" id="{8F51309A-FCE9-4212-ACB9-5B382BDD8FD0}"/>
                  </a:ext>
                </a:extLst>
              </p:cNvPr>
              <p:cNvPicPr preferRelativeResize="0"/>
              <p:nvPr/>
            </p:nvPicPr>
            <p:blipFill>
              <a:blip r:embed="rId9">
                <a:alphaModFix/>
              </a:blip>
              <a:stretch>
                <a:fillRect/>
              </a:stretch>
            </p:blipFill>
            <p:spPr>
              <a:xfrm rot="5400000" flipH="1">
                <a:off x="7629071" y="2242963"/>
                <a:ext cx="155809" cy="149277"/>
              </a:xfrm>
              <a:prstGeom prst="rect">
                <a:avLst/>
              </a:prstGeom>
              <a:noFill/>
              <a:ln>
                <a:noFill/>
              </a:ln>
            </p:spPr>
          </p:pic>
        </p:gr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Shape 398"/>
        <p:cNvGrpSpPr/>
        <p:nvPr/>
      </p:nvGrpSpPr>
      <p:grpSpPr>
        <a:xfrm>
          <a:off x="0" y="0"/>
          <a:ext cx="0" cy="0"/>
          <a:chOff x="0" y="0"/>
          <a:chExt cx="0" cy="0"/>
        </a:xfrm>
      </p:grpSpPr>
      <p:pic>
        <p:nvPicPr>
          <p:cNvPr id="3" name="mitosis slow">
            <a:hlinkClick r:id="" action="ppaction://media"/>
            <a:extLst>
              <a:ext uri="{FF2B5EF4-FFF2-40B4-BE49-F238E27FC236}">
                <a16:creationId xmlns:a16="http://schemas.microsoft.com/office/drawing/2014/main" id="{D345FCBA-3AFD-49DA-BF44-5DDC489CCAE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show="0">
  <p:cSld>
    <p:spTree>
      <p:nvGrpSpPr>
        <p:cNvPr id="1" name="Shape 404"/>
        <p:cNvGrpSpPr/>
        <p:nvPr/>
      </p:nvGrpSpPr>
      <p:grpSpPr>
        <a:xfrm>
          <a:off x="0" y="0"/>
          <a:ext cx="0" cy="0"/>
          <a:chOff x="0" y="0"/>
          <a:chExt cx="0" cy="0"/>
        </a:xfrm>
      </p:grpSpPr>
      <p:pic>
        <p:nvPicPr>
          <p:cNvPr id="405" name="Google Shape;405;p41" descr=" " title="Real Microscopic Mitosis  ( MRC )">
            <a:hlinkClick r:id="rId3"/>
          </p:cNvPr>
          <p:cNvPicPr preferRelativeResize="0"/>
          <p:nvPr/>
        </p:nvPicPr>
        <p:blipFill>
          <a:blip r:embed="rId4">
            <a:alphaModFix/>
          </a:blip>
          <a:stretch>
            <a:fillRect/>
          </a:stretch>
        </p:blipFill>
        <p:spPr>
          <a:xfrm>
            <a:off x="1524000" y="0"/>
            <a:ext cx="9144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68"/>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BFF27A44-1749-4759-8AC1-42CCCACA54D9}"/>
              </a:ext>
            </a:extLst>
          </p:cNvPr>
          <p:cNvPicPr>
            <a:picLocks noChangeAspect="1"/>
          </p:cNvPicPr>
          <p:nvPr/>
        </p:nvPicPr>
        <p:blipFill>
          <a:blip r:embed="rId3"/>
          <a:stretch>
            <a:fillRect/>
          </a:stretch>
        </p:blipFill>
        <p:spPr>
          <a:xfrm>
            <a:off x="214606" y="181092"/>
            <a:ext cx="6890488" cy="6489587"/>
          </a:xfrm>
          <a:prstGeom prst="rect">
            <a:avLst/>
          </a:prstGeom>
        </p:spPr>
      </p:pic>
      <p:pic>
        <p:nvPicPr>
          <p:cNvPr id="5" name="Picture 4" descr="Text&#10;&#10;Description automatically generated">
            <a:extLst>
              <a:ext uri="{FF2B5EF4-FFF2-40B4-BE49-F238E27FC236}">
                <a16:creationId xmlns:a16="http://schemas.microsoft.com/office/drawing/2014/main" id="{30881F07-14DF-47E2-B52A-89159E03F19D}"/>
              </a:ext>
            </a:extLst>
          </p:cNvPr>
          <p:cNvPicPr>
            <a:picLocks noChangeAspect="1"/>
          </p:cNvPicPr>
          <p:nvPr/>
        </p:nvPicPr>
        <p:blipFill>
          <a:blip r:embed="rId4"/>
          <a:stretch>
            <a:fillRect/>
          </a:stretch>
        </p:blipFill>
        <p:spPr>
          <a:xfrm>
            <a:off x="7903945" y="181092"/>
            <a:ext cx="3405341" cy="2902584"/>
          </a:xfrm>
          <a:prstGeom prst="rect">
            <a:avLst/>
          </a:prstGeom>
        </p:spPr>
      </p:pic>
      <p:pic>
        <p:nvPicPr>
          <p:cNvPr id="11" name="Picture 10" descr="Graphical user interface, application&#10;&#10;Description automatically generated">
            <a:extLst>
              <a:ext uri="{FF2B5EF4-FFF2-40B4-BE49-F238E27FC236}">
                <a16:creationId xmlns:a16="http://schemas.microsoft.com/office/drawing/2014/main" id="{79BE2F43-C8EE-4721-8711-8B81E7FC8B24}"/>
              </a:ext>
            </a:extLst>
          </p:cNvPr>
          <p:cNvPicPr>
            <a:picLocks noChangeAspect="1"/>
          </p:cNvPicPr>
          <p:nvPr/>
        </p:nvPicPr>
        <p:blipFill>
          <a:blip r:embed="rId5"/>
          <a:stretch>
            <a:fillRect/>
          </a:stretch>
        </p:blipFill>
        <p:spPr>
          <a:xfrm>
            <a:off x="8007782" y="3850234"/>
            <a:ext cx="3301504" cy="26081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show="0">
  <p:cSld>
    <p:spTree>
      <p:nvGrpSpPr>
        <p:cNvPr id="1" name="Shape 409"/>
        <p:cNvGrpSpPr/>
        <p:nvPr/>
      </p:nvGrpSpPr>
      <p:grpSpPr>
        <a:xfrm>
          <a:off x="0" y="0"/>
          <a:ext cx="0" cy="0"/>
          <a:chOff x="0" y="0"/>
          <a:chExt cx="0" cy="0"/>
        </a:xfrm>
      </p:grpSpPr>
      <p:pic>
        <p:nvPicPr>
          <p:cNvPr id="410" name="Google Shape;410;p42" descr="Modeling and Animation produced in Autodesk Maya&#10;Special Effects and additional animation done in Adobe After Effects.&#10;&#10;All rights reserved." title="Mitosis Animation">
            <a:hlinkClick r:id="rId3"/>
          </p:cNvPr>
          <p:cNvPicPr preferRelativeResize="0"/>
          <p:nvPr/>
        </p:nvPicPr>
        <p:blipFill>
          <a:blip r:embed="rId4">
            <a:alphaModFix/>
          </a:blip>
          <a:stretch>
            <a:fillRect/>
          </a:stretch>
        </p:blipFill>
        <p:spPr>
          <a:xfrm>
            <a:off x="1524000" y="0"/>
            <a:ext cx="9144000" cy="6858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414"/>
        <p:cNvGrpSpPr/>
        <p:nvPr/>
      </p:nvGrpSpPr>
      <p:grpSpPr>
        <a:xfrm>
          <a:off x="0" y="0"/>
          <a:ext cx="0" cy="0"/>
          <a:chOff x="0" y="0"/>
          <a:chExt cx="0" cy="0"/>
        </a:xfrm>
      </p:grpSpPr>
      <p:sp>
        <p:nvSpPr>
          <p:cNvPr id="415" name="Google Shape;415;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B0F0"/>
              </a:buClr>
              <a:buSzPts val="6000"/>
              <a:buFont typeface="Calibri"/>
              <a:buNone/>
            </a:pPr>
            <a:r>
              <a:rPr lang="en-US">
                <a:solidFill>
                  <a:srgbClr val="00B0F0"/>
                </a:solidFill>
              </a:rPr>
              <a:t>Discuss:</a:t>
            </a:r>
            <a:endParaRPr/>
          </a:p>
        </p:txBody>
      </p:sp>
      <p:sp>
        <p:nvSpPr>
          <p:cNvPr id="416" name="Google Shape;416;p43"/>
          <p:cNvSpPr txBox="1">
            <a:spLocks noGrp="1"/>
          </p:cNvSpPr>
          <p:nvPr>
            <p:ph type="body" idx="1"/>
          </p:nvPr>
        </p:nvSpPr>
        <p:spPr>
          <a:xfrm>
            <a:off x="838200" y="1825625"/>
            <a:ext cx="10786200" cy="4351200"/>
          </a:xfrm>
          <a:prstGeom prst="rect">
            <a:avLst/>
          </a:prstGeom>
          <a:noFill/>
          <a:ln>
            <a:noFill/>
          </a:ln>
        </p:spPr>
        <p:txBody>
          <a:bodyPr spcFirstLastPara="1" wrap="square" lIns="91425" tIns="45700" rIns="91425" bIns="45700" anchor="t" anchorCtr="0">
            <a:noAutofit/>
          </a:bodyPr>
          <a:lstStyle/>
          <a:p>
            <a:pPr marL="354012" lvl="0" indent="-354012" algn="l" rtl="0">
              <a:lnSpc>
                <a:spcPct val="110000"/>
              </a:lnSpc>
              <a:spcBef>
                <a:spcPts val="0"/>
              </a:spcBef>
              <a:spcAft>
                <a:spcPts val="0"/>
              </a:spcAft>
              <a:buClr>
                <a:schemeClr val="lt1"/>
              </a:buClr>
              <a:buSzPts val="3700"/>
              <a:buChar char="•"/>
            </a:pPr>
            <a:r>
              <a:rPr lang="en-US" sz="3700" b="1"/>
              <a:t>How do the daughter cells compare to the original parent cell?</a:t>
            </a:r>
            <a:endParaRPr sz="3700" b="1"/>
          </a:p>
          <a:p>
            <a:pPr marL="354012" lvl="0" indent="-354012" algn="l" rtl="0">
              <a:lnSpc>
                <a:spcPct val="110000"/>
              </a:lnSpc>
              <a:spcBef>
                <a:spcPts val="1200"/>
              </a:spcBef>
              <a:spcAft>
                <a:spcPts val="0"/>
              </a:spcAft>
              <a:buClr>
                <a:schemeClr val="lt1"/>
              </a:buClr>
              <a:buSzPts val="3700"/>
              <a:buChar char="•"/>
            </a:pPr>
            <a:r>
              <a:rPr lang="en-US" sz="3700" b="1"/>
              <a:t>How many chromosomes were in each parent cell?</a:t>
            </a:r>
            <a:endParaRPr sz="3700" b="1"/>
          </a:p>
          <a:p>
            <a:pPr marL="354012" lvl="0" indent="-354012" algn="l" rtl="0">
              <a:lnSpc>
                <a:spcPct val="110000"/>
              </a:lnSpc>
              <a:spcBef>
                <a:spcPts val="1200"/>
              </a:spcBef>
              <a:spcAft>
                <a:spcPts val="0"/>
              </a:spcAft>
              <a:buClr>
                <a:schemeClr val="lt1"/>
              </a:buClr>
              <a:buSzPts val="3700"/>
              <a:buChar char="•"/>
            </a:pPr>
            <a:r>
              <a:rPr lang="en-US" sz="3700" b="1"/>
              <a:t>How many </a:t>
            </a:r>
            <a:r>
              <a:rPr lang="en-US" sz="3700" b="1" i="1"/>
              <a:t>chromatids</a:t>
            </a:r>
            <a:r>
              <a:rPr lang="en-US" sz="3700" b="1"/>
              <a:t> were in the cell during prophase?</a:t>
            </a:r>
            <a:endParaRPr sz="3700" b="1"/>
          </a:p>
          <a:p>
            <a:pPr marL="354012" lvl="0" indent="-354012" algn="l" rtl="0">
              <a:lnSpc>
                <a:spcPct val="110000"/>
              </a:lnSpc>
              <a:spcBef>
                <a:spcPts val="1200"/>
              </a:spcBef>
              <a:spcAft>
                <a:spcPts val="0"/>
              </a:spcAft>
              <a:buClr>
                <a:schemeClr val="lt1"/>
              </a:buClr>
              <a:buSzPts val="3700"/>
              <a:buChar char="•"/>
            </a:pPr>
            <a:r>
              <a:rPr lang="en-US" sz="3700" b="1"/>
              <a:t>How many chromosomes are in each daughter cell?</a:t>
            </a:r>
            <a:endParaRPr sz="3700" b="1"/>
          </a:p>
        </p:txBody>
      </p:sp>
      <p:pic>
        <p:nvPicPr>
          <p:cNvPr id="417" name="Google Shape;417;p43"/>
          <p:cNvPicPr preferRelativeResize="0"/>
          <p:nvPr/>
        </p:nvPicPr>
        <p:blipFill>
          <a:blip r:embed="rId3">
            <a:alphaModFix/>
          </a:blip>
          <a:stretch>
            <a:fillRect/>
          </a:stretch>
        </p:blipFill>
        <p:spPr>
          <a:xfrm>
            <a:off x="9196475" y="76193"/>
            <a:ext cx="2919326" cy="1480500"/>
          </a:xfrm>
          <a:prstGeom prst="rect">
            <a:avLst/>
          </a:prstGeom>
          <a:noFill/>
          <a:ln w="28575" cap="flat" cmpd="sng">
            <a:solidFill>
              <a:srgbClr val="4A86E8"/>
            </a:solidFill>
            <a:prstDash val="solid"/>
            <a:round/>
            <a:headEnd type="none" w="sm" len="sm"/>
            <a:tailEnd type="none" w="sm" len="sm"/>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Shape 422"/>
        <p:cNvGrpSpPr/>
        <p:nvPr/>
      </p:nvGrpSpPr>
      <p:grpSpPr>
        <a:xfrm>
          <a:off x="0" y="0"/>
          <a:ext cx="0" cy="0"/>
          <a:chOff x="0" y="0"/>
          <a:chExt cx="0" cy="0"/>
        </a:xfrm>
      </p:grpSpPr>
      <p:sp>
        <p:nvSpPr>
          <p:cNvPr id="423" name="Google Shape;423;p44"/>
          <p:cNvSpPr txBox="1">
            <a:spLocks noGrp="1"/>
          </p:cNvSpPr>
          <p:nvPr>
            <p:ph type="title"/>
          </p:nvPr>
        </p:nvSpPr>
        <p:spPr>
          <a:xfrm>
            <a:off x="838199" y="3733803"/>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5000"/>
              <a:t>How might this activity be used in your classroom?</a:t>
            </a:r>
            <a:endParaRPr sz="5000"/>
          </a:p>
          <a:p>
            <a:pPr marL="0" lvl="0" indent="0" algn="ctr" rtl="0">
              <a:lnSpc>
                <a:spcPct val="90000"/>
              </a:lnSpc>
              <a:spcBef>
                <a:spcPts val="0"/>
              </a:spcBef>
              <a:spcAft>
                <a:spcPts val="0"/>
              </a:spcAft>
              <a:buClr>
                <a:schemeClr val="lt1"/>
              </a:buClr>
              <a:buSzPts val="6000"/>
              <a:buFont typeface="Calibri"/>
              <a:buNone/>
            </a:pPr>
            <a:r>
              <a:rPr lang="en-US" sz="5000"/>
              <a:t>In what ways could modeling this process be helpful for students?</a:t>
            </a:r>
            <a:endParaRPr sz="5000"/>
          </a:p>
        </p:txBody>
      </p:sp>
      <p:sp>
        <p:nvSpPr>
          <p:cNvPr id="424" name="Google Shape;424;p44"/>
          <p:cNvSpPr txBox="1">
            <a:spLocks noGrp="1"/>
          </p:cNvSpPr>
          <p:nvPr>
            <p:ph type="title"/>
          </p:nvPr>
        </p:nvSpPr>
        <p:spPr>
          <a:xfrm>
            <a:off x="838200" y="757850"/>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B0F0"/>
              </a:buClr>
              <a:buSzPts val="6000"/>
              <a:buFont typeface="Calibri"/>
              <a:buNone/>
            </a:pPr>
            <a:r>
              <a:rPr lang="en-US" sz="7000">
                <a:solidFill>
                  <a:srgbClr val="00B0F0"/>
                </a:solidFill>
              </a:rPr>
              <a:t>Chat Time</a:t>
            </a:r>
            <a:endParaRPr sz="7000"/>
          </a:p>
        </p:txBody>
      </p:sp>
      <p:pic>
        <p:nvPicPr>
          <p:cNvPr id="425" name="Google Shape;425;p44"/>
          <p:cNvPicPr preferRelativeResize="0"/>
          <p:nvPr/>
        </p:nvPicPr>
        <p:blipFill>
          <a:blip r:embed="rId3">
            <a:alphaModFix/>
          </a:blip>
          <a:stretch>
            <a:fillRect/>
          </a:stretch>
        </p:blipFill>
        <p:spPr>
          <a:xfrm>
            <a:off x="1709600" y="190028"/>
            <a:ext cx="2461347" cy="246134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Shape 430"/>
        <p:cNvGrpSpPr/>
        <p:nvPr/>
      </p:nvGrpSpPr>
      <p:grpSpPr>
        <a:xfrm>
          <a:off x="0" y="0"/>
          <a:ext cx="0" cy="0"/>
          <a:chOff x="0" y="0"/>
          <a:chExt cx="0" cy="0"/>
        </a:xfrm>
      </p:grpSpPr>
      <p:sp>
        <p:nvSpPr>
          <p:cNvPr id="431" name="Google Shape;431;p45"/>
          <p:cNvSpPr txBox="1">
            <a:spLocks noGrp="1"/>
          </p:cNvSpPr>
          <p:nvPr>
            <p:ph type="title"/>
          </p:nvPr>
        </p:nvSpPr>
        <p:spPr>
          <a:xfrm>
            <a:off x="724107" y="7080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t>Meiosis</a:t>
            </a:r>
            <a:endParaRPr/>
          </a:p>
        </p:txBody>
      </p:sp>
      <p:pic>
        <p:nvPicPr>
          <p:cNvPr id="432" name="Google Shape;432;p45"/>
          <p:cNvPicPr preferRelativeResize="0"/>
          <p:nvPr/>
        </p:nvPicPr>
        <p:blipFill rotWithShape="1">
          <a:blip r:embed="rId3">
            <a:alphaModFix/>
          </a:blip>
          <a:srcRect/>
          <a:stretch/>
        </p:blipFill>
        <p:spPr>
          <a:xfrm>
            <a:off x="3962400" y="457001"/>
            <a:ext cx="7848599" cy="5880299"/>
          </a:xfrm>
          <a:prstGeom prst="rect">
            <a:avLst/>
          </a:prstGeom>
          <a:noFill/>
          <a:ln>
            <a:noFill/>
          </a:ln>
        </p:spPr>
      </p:pic>
      <p:sp>
        <p:nvSpPr>
          <p:cNvPr id="433" name="Google Shape;433;p45"/>
          <p:cNvSpPr txBox="1"/>
          <p:nvPr/>
        </p:nvSpPr>
        <p:spPr>
          <a:xfrm>
            <a:off x="180108" y="6361183"/>
            <a:ext cx="11831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a:t>
            </a:r>
            <a:r>
              <a:rPr lang="en-US" sz="18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http://cyberbridge.mcb.harvard.edu/</a:t>
            </a:r>
            <a:endParaRPr sz="180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Shape 438"/>
        <p:cNvGrpSpPr/>
        <p:nvPr/>
      </p:nvGrpSpPr>
      <p:grpSpPr>
        <a:xfrm>
          <a:off x="0" y="0"/>
          <a:ext cx="0" cy="0"/>
          <a:chOff x="0" y="0"/>
          <a:chExt cx="0" cy="0"/>
        </a:xfrm>
      </p:grpSpPr>
      <p:sp>
        <p:nvSpPr>
          <p:cNvPr id="439" name="Google Shape;439;p46"/>
          <p:cNvSpPr txBox="1">
            <a:spLocks noGrp="1"/>
          </p:cNvSpPr>
          <p:nvPr>
            <p:ph type="title"/>
          </p:nvPr>
        </p:nvSpPr>
        <p:spPr>
          <a:xfrm>
            <a:off x="724107" y="34607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t>Prophase I – Crossing Over</a:t>
            </a:r>
            <a:endParaRPr/>
          </a:p>
        </p:txBody>
      </p:sp>
      <p:pic>
        <p:nvPicPr>
          <p:cNvPr id="440" name="Google Shape;440;p46"/>
          <p:cNvPicPr preferRelativeResize="0"/>
          <p:nvPr/>
        </p:nvPicPr>
        <p:blipFill rotWithShape="1">
          <a:blip r:embed="rId3">
            <a:alphaModFix/>
          </a:blip>
          <a:srcRect l="18542" r="18749"/>
          <a:stretch/>
        </p:blipFill>
        <p:spPr>
          <a:xfrm rot="5400000">
            <a:off x="524005" y="2562098"/>
            <a:ext cx="1847851" cy="2210055"/>
          </a:xfrm>
          <a:prstGeom prst="rect">
            <a:avLst/>
          </a:prstGeom>
          <a:noFill/>
          <a:ln>
            <a:noFill/>
          </a:ln>
        </p:spPr>
      </p:pic>
      <p:pic>
        <p:nvPicPr>
          <p:cNvPr id="441" name="Google Shape;441;p46"/>
          <p:cNvPicPr preferRelativeResize="0"/>
          <p:nvPr/>
        </p:nvPicPr>
        <p:blipFill rotWithShape="1">
          <a:blip r:embed="rId4">
            <a:alphaModFix/>
          </a:blip>
          <a:srcRect l="26248" r="23542"/>
          <a:stretch/>
        </p:blipFill>
        <p:spPr>
          <a:xfrm rot="5400000">
            <a:off x="3237008" y="2286989"/>
            <a:ext cx="1847851" cy="2760276"/>
          </a:xfrm>
          <a:prstGeom prst="rect">
            <a:avLst/>
          </a:prstGeom>
          <a:noFill/>
          <a:ln>
            <a:noFill/>
          </a:ln>
        </p:spPr>
      </p:pic>
      <p:sp>
        <p:nvSpPr>
          <p:cNvPr id="442" name="Google Shape;442;p46"/>
          <p:cNvSpPr txBox="1"/>
          <p:nvPr/>
        </p:nvSpPr>
        <p:spPr>
          <a:xfrm>
            <a:off x="589918" y="4924383"/>
            <a:ext cx="21909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chemeClr val="lt1"/>
                </a:solidFill>
                <a:latin typeface="Calibri"/>
                <a:ea typeface="Calibri"/>
                <a:cs typeface="Calibri"/>
                <a:sym typeface="Calibri"/>
              </a:rPr>
              <a:t>G</a:t>
            </a:r>
            <a:r>
              <a:rPr lang="en-US" sz="3600" b="1" baseline="-25000">
                <a:solidFill>
                  <a:schemeClr val="lt1"/>
                </a:solidFill>
                <a:latin typeface="Calibri"/>
                <a:ea typeface="Calibri"/>
                <a:cs typeface="Calibri"/>
                <a:sym typeface="Calibri"/>
              </a:rPr>
              <a:t>1</a:t>
            </a:r>
            <a:r>
              <a:rPr lang="en-US" sz="3600" b="1">
                <a:solidFill>
                  <a:schemeClr val="lt1"/>
                </a:solidFill>
                <a:latin typeface="Calibri"/>
                <a:ea typeface="Calibri"/>
                <a:cs typeface="Calibri"/>
                <a:sym typeface="Calibri"/>
              </a:rPr>
              <a:t> Phase</a:t>
            </a:r>
            <a:endParaRPr b="1"/>
          </a:p>
        </p:txBody>
      </p:sp>
      <p:sp>
        <p:nvSpPr>
          <p:cNvPr id="443" name="Google Shape;443;p46"/>
          <p:cNvSpPr txBox="1"/>
          <p:nvPr/>
        </p:nvSpPr>
        <p:spPr>
          <a:xfrm>
            <a:off x="2780668" y="4924383"/>
            <a:ext cx="2629200" cy="1200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S Phase</a:t>
            </a:r>
            <a:endParaRPr b="1"/>
          </a:p>
          <a:p>
            <a:pPr marL="0" marR="0" lvl="0" indent="0" algn="ctr" rtl="0">
              <a:spcBef>
                <a:spcPts val="0"/>
              </a:spcBef>
              <a:spcAft>
                <a:spcPts val="0"/>
              </a:spcAft>
              <a:buNone/>
            </a:pPr>
            <a:r>
              <a:rPr lang="en-US" sz="3600" b="1">
                <a:solidFill>
                  <a:schemeClr val="lt1"/>
                </a:solidFill>
                <a:latin typeface="Calibri"/>
                <a:ea typeface="Calibri"/>
                <a:cs typeface="Calibri"/>
                <a:sym typeface="Calibri"/>
              </a:rPr>
              <a:t>(&amp; G</a:t>
            </a:r>
            <a:r>
              <a:rPr lang="en-US" sz="3600" b="1" baseline="-25000">
                <a:solidFill>
                  <a:schemeClr val="lt1"/>
                </a:solidFill>
                <a:latin typeface="Calibri"/>
                <a:ea typeface="Calibri"/>
                <a:cs typeface="Calibri"/>
                <a:sym typeface="Calibri"/>
              </a:rPr>
              <a:t>2</a:t>
            </a:r>
            <a:r>
              <a:rPr lang="en-US" sz="3600" b="1">
                <a:solidFill>
                  <a:schemeClr val="lt1"/>
                </a:solidFill>
                <a:latin typeface="Calibri"/>
                <a:ea typeface="Calibri"/>
                <a:cs typeface="Calibri"/>
                <a:sym typeface="Calibri"/>
              </a:rPr>
              <a:t> Phase)</a:t>
            </a:r>
            <a:endParaRPr b="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Shape 448"/>
        <p:cNvGrpSpPr/>
        <p:nvPr/>
      </p:nvGrpSpPr>
      <p:grpSpPr>
        <a:xfrm>
          <a:off x="0" y="0"/>
          <a:ext cx="0" cy="0"/>
          <a:chOff x="0" y="0"/>
          <a:chExt cx="0" cy="0"/>
        </a:xfrm>
      </p:grpSpPr>
      <p:sp>
        <p:nvSpPr>
          <p:cNvPr id="449" name="Google Shape;449;p47"/>
          <p:cNvSpPr txBox="1"/>
          <p:nvPr/>
        </p:nvSpPr>
        <p:spPr>
          <a:xfrm>
            <a:off x="180158" y="6159733"/>
            <a:ext cx="11831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rgbClr val="FFFFFF"/>
                </a:solidFill>
                <a:latin typeface="Calibri"/>
                <a:ea typeface="Calibri"/>
                <a:cs typeface="Calibri"/>
                <a:sym typeface="Calibri"/>
              </a:rPr>
              <a:t>Youds, JL &amp; Boulton, SJ. (2011). The choice in meiosis - defining the factors that influence crossover or non-crossover formation. Journal of Cell Science 2011 124: 501-513; doi: 10.1242/jcs.074427.</a:t>
            </a:r>
            <a:endParaRPr sz="1800">
              <a:solidFill>
                <a:srgbClr val="FFFFFF"/>
              </a:solidFill>
              <a:latin typeface="Calibri"/>
              <a:ea typeface="Calibri"/>
              <a:cs typeface="Calibri"/>
              <a:sym typeface="Calibri"/>
            </a:endParaRPr>
          </a:p>
          <a:p>
            <a:pPr marL="0" marR="0" lvl="0" indent="0" algn="l" rtl="0">
              <a:spcBef>
                <a:spcPts val="0"/>
              </a:spcBef>
              <a:spcAft>
                <a:spcPts val="0"/>
              </a:spcAft>
              <a:buNone/>
            </a:pPr>
            <a:endParaRPr sz="1800">
              <a:solidFill>
                <a:srgbClr val="FFFFFF"/>
              </a:solidFill>
              <a:latin typeface="Calibri"/>
              <a:ea typeface="Calibri"/>
              <a:cs typeface="Calibri"/>
              <a:sym typeface="Calibri"/>
            </a:endParaRPr>
          </a:p>
        </p:txBody>
      </p:sp>
      <p:pic>
        <p:nvPicPr>
          <p:cNvPr id="450" name="Google Shape;450;p47"/>
          <p:cNvPicPr preferRelativeResize="0"/>
          <p:nvPr/>
        </p:nvPicPr>
        <p:blipFill>
          <a:blip r:embed="rId3">
            <a:alphaModFix/>
          </a:blip>
          <a:stretch>
            <a:fillRect/>
          </a:stretch>
        </p:blipFill>
        <p:spPr>
          <a:xfrm>
            <a:off x="3427350" y="338825"/>
            <a:ext cx="5337299" cy="568470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Shape 454"/>
        <p:cNvGrpSpPr/>
        <p:nvPr/>
      </p:nvGrpSpPr>
      <p:grpSpPr>
        <a:xfrm>
          <a:off x="0" y="0"/>
          <a:ext cx="0" cy="0"/>
          <a:chOff x="0" y="0"/>
          <a:chExt cx="0" cy="0"/>
        </a:xfrm>
      </p:grpSpPr>
      <p:pic>
        <p:nvPicPr>
          <p:cNvPr id="455" name="Google Shape;455;p48"/>
          <p:cNvPicPr preferRelativeResize="0"/>
          <p:nvPr/>
        </p:nvPicPr>
        <p:blipFill rotWithShape="1">
          <a:blip r:embed="rId5">
            <a:alphaModFix/>
          </a:blip>
          <a:srcRect/>
          <a:stretch/>
        </p:blipFill>
        <p:spPr>
          <a:xfrm>
            <a:off x="0" y="0"/>
            <a:ext cx="12192000" cy="6858000"/>
          </a:xfrm>
          <a:prstGeom prst="rect">
            <a:avLst/>
          </a:prstGeom>
          <a:noFill/>
          <a:ln>
            <a:noFill/>
          </a:ln>
        </p:spPr>
      </p:pic>
      <p:pic>
        <p:nvPicPr>
          <p:cNvPr id="2" name="crossing over 2">
            <a:hlinkClick r:id="" action="ppaction://media"/>
            <a:extLst>
              <a:ext uri="{FF2B5EF4-FFF2-40B4-BE49-F238E27FC236}">
                <a16:creationId xmlns:a16="http://schemas.microsoft.com/office/drawing/2014/main" id="{669BCBCF-D38F-4784-81B4-7F94EEB0B79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65315"/>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Shape 461"/>
        <p:cNvGrpSpPr/>
        <p:nvPr/>
      </p:nvGrpSpPr>
      <p:grpSpPr>
        <a:xfrm>
          <a:off x="0" y="0"/>
          <a:ext cx="0" cy="0"/>
          <a:chOff x="0" y="0"/>
          <a:chExt cx="0" cy="0"/>
        </a:xfrm>
      </p:grpSpPr>
      <p:sp>
        <p:nvSpPr>
          <p:cNvPr id="462" name="Google Shape;462;p49"/>
          <p:cNvSpPr txBox="1">
            <a:spLocks noGrp="1"/>
          </p:cNvSpPr>
          <p:nvPr>
            <p:ph type="title"/>
          </p:nvPr>
        </p:nvSpPr>
        <p:spPr>
          <a:xfrm>
            <a:off x="724107" y="34607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t>Prophase I – Crossing Over</a:t>
            </a:r>
            <a:endParaRPr/>
          </a:p>
        </p:txBody>
      </p:sp>
      <p:pic>
        <p:nvPicPr>
          <p:cNvPr id="463" name="Google Shape;463;p49"/>
          <p:cNvPicPr preferRelativeResize="0"/>
          <p:nvPr/>
        </p:nvPicPr>
        <p:blipFill rotWithShape="1">
          <a:blip r:embed="rId3">
            <a:alphaModFix/>
          </a:blip>
          <a:srcRect l="18542" r="18749"/>
          <a:stretch/>
        </p:blipFill>
        <p:spPr>
          <a:xfrm rot="5400000">
            <a:off x="524005" y="2562098"/>
            <a:ext cx="1847851" cy="2210055"/>
          </a:xfrm>
          <a:prstGeom prst="rect">
            <a:avLst/>
          </a:prstGeom>
          <a:noFill/>
          <a:ln>
            <a:noFill/>
          </a:ln>
        </p:spPr>
      </p:pic>
      <p:pic>
        <p:nvPicPr>
          <p:cNvPr id="464" name="Google Shape;464;p49"/>
          <p:cNvPicPr preferRelativeResize="0"/>
          <p:nvPr/>
        </p:nvPicPr>
        <p:blipFill rotWithShape="1">
          <a:blip r:embed="rId4">
            <a:alphaModFix/>
          </a:blip>
          <a:srcRect l="26248" r="23542"/>
          <a:stretch/>
        </p:blipFill>
        <p:spPr>
          <a:xfrm rot="5400000">
            <a:off x="3237008" y="2286989"/>
            <a:ext cx="1847851" cy="2760276"/>
          </a:xfrm>
          <a:prstGeom prst="rect">
            <a:avLst/>
          </a:prstGeom>
          <a:noFill/>
          <a:ln>
            <a:noFill/>
          </a:ln>
        </p:spPr>
      </p:pic>
      <p:sp>
        <p:nvSpPr>
          <p:cNvPr id="465" name="Google Shape;465;p49"/>
          <p:cNvSpPr txBox="1"/>
          <p:nvPr/>
        </p:nvSpPr>
        <p:spPr>
          <a:xfrm>
            <a:off x="589918" y="4924383"/>
            <a:ext cx="21909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chemeClr val="lt1"/>
                </a:solidFill>
                <a:latin typeface="Calibri"/>
                <a:ea typeface="Calibri"/>
                <a:cs typeface="Calibri"/>
                <a:sym typeface="Calibri"/>
              </a:rPr>
              <a:t>G</a:t>
            </a:r>
            <a:r>
              <a:rPr lang="en-US" sz="3600" b="1" baseline="-25000">
                <a:solidFill>
                  <a:schemeClr val="lt1"/>
                </a:solidFill>
                <a:latin typeface="Calibri"/>
                <a:ea typeface="Calibri"/>
                <a:cs typeface="Calibri"/>
                <a:sym typeface="Calibri"/>
              </a:rPr>
              <a:t>1</a:t>
            </a:r>
            <a:r>
              <a:rPr lang="en-US" sz="3600" b="1">
                <a:solidFill>
                  <a:schemeClr val="lt1"/>
                </a:solidFill>
                <a:latin typeface="Calibri"/>
                <a:ea typeface="Calibri"/>
                <a:cs typeface="Calibri"/>
                <a:sym typeface="Calibri"/>
              </a:rPr>
              <a:t> Phase</a:t>
            </a:r>
            <a:endParaRPr b="1"/>
          </a:p>
        </p:txBody>
      </p:sp>
      <p:sp>
        <p:nvSpPr>
          <p:cNvPr id="466" name="Google Shape;466;p49"/>
          <p:cNvSpPr txBox="1"/>
          <p:nvPr/>
        </p:nvSpPr>
        <p:spPr>
          <a:xfrm>
            <a:off x="2780668" y="4924383"/>
            <a:ext cx="2629200" cy="1200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lt1"/>
                </a:solidFill>
                <a:latin typeface="Calibri"/>
                <a:ea typeface="Calibri"/>
                <a:cs typeface="Calibri"/>
                <a:sym typeface="Calibri"/>
              </a:rPr>
              <a:t>S Phase</a:t>
            </a:r>
            <a:endParaRPr b="1"/>
          </a:p>
          <a:p>
            <a:pPr marL="0" marR="0" lvl="0" indent="0" algn="ctr" rtl="0">
              <a:spcBef>
                <a:spcPts val="0"/>
              </a:spcBef>
              <a:spcAft>
                <a:spcPts val="0"/>
              </a:spcAft>
              <a:buNone/>
            </a:pPr>
            <a:r>
              <a:rPr lang="en-US" sz="3600" b="1">
                <a:solidFill>
                  <a:schemeClr val="lt1"/>
                </a:solidFill>
                <a:latin typeface="Calibri"/>
                <a:ea typeface="Calibri"/>
                <a:cs typeface="Calibri"/>
                <a:sym typeface="Calibri"/>
              </a:rPr>
              <a:t>(&amp; G</a:t>
            </a:r>
            <a:r>
              <a:rPr lang="en-US" sz="3600" b="1" baseline="-25000">
                <a:solidFill>
                  <a:schemeClr val="lt1"/>
                </a:solidFill>
                <a:latin typeface="Calibri"/>
                <a:ea typeface="Calibri"/>
                <a:cs typeface="Calibri"/>
                <a:sym typeface="Calibri"/>
              </a:rPr>
              <a:t>2</a:t>
            </a:r>
            <a:r>
              <a:rPr lang="en-US" sz="3600" b="1">
                <a:solidFill>
                  <a:schemeClr val="lt1"/>
                </a:solidFill>
                <a:latin typeface="Calibri"/>
                <a:ea typeface="Calibri"/>
                <a:cs typeface="Calibri"/>
                <a:sym typeface="Calibri"/>
              </a:rPr>
              <a:t> Phase)</a:t>
            </a:r>
            <a:endParaRPr b="1"/>
          </a:p>
        </p:txBody>
      </p:sp>
      <p:sp>
        <p:nvSpPr>
          <p:cNvPr id="467" name="Google Shape;467;p49"/>
          <p:cNvSpPr txBox="1"/>
          <p:nvPr/>
        </p:nvSpPr>
        <p:spPr>
          <a:xfrm>
            <a:off x="6086773" y="4990330"/>
            <a:ext cx="2810400" cy="1138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rgbClr val="FFFF00"/>
                </a:solidFill>
                <a:latin typeface="Calibri"/>
                <a:ea typeface="Calibri"/>
                <a:cs typeface="Calibri"/>
                <a:sym typeface="Calibri"/>
              </a:rPr>
              <a:t>synapsis</a:t>
            </a:r>
            <a:endParaRPr b="1"/>
          </a:p>
          <a:p>
            <a:pPr marL="0" marR="0" lvl="0" indent="0" algn="ctr" rtl="0">
              <a:spcBef>
                <a:spcPts val="0"/>
              </a:spcBef>
              <a:spcAft>
                <a:spcPts val="0"/>
              </a:spcAft>
              <a:buNone/>
            </a:pPr>
            <a:r>
              <a:rPr lang="en-US" sz="3200" b="1">
                <a:solidFill>
                  <a:srgbClr val="F2F2F2"/>
                </a:solidFill>
                <a:latin typeface="Calibri"/>
                <a:ea typeface="Calibri"/>
                <a:cs typeface="Calibri"/>
                <a:sym typeface="Calibri"/>
              </a:rPr>
              <a:t>(tetrads form)</a:t>
            </a:r>
            <a:endParaRPr b="1"/>
          </a:p>
        </p:txBody>
      </p:sp>
      <p:sp>
        <p:nvSpPr>
          <p:cNvPr id="468" name="Google Shape;468;p49"/>
          <p:cNvSpPr txBox="1"/>
          <p:nvPr/>
        </p:nvSpPr>
        <p:spPr>
          <a:xfrm>
            <a:off x="6725327" y="1809064"/>
            <a:ext cx="4343400" cy="70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b="1">
                <a:solidFill>
                  <a:srgbClr val="00B0F0"/>
                </a:solidFill>
                <a:latin typeface="Calibri"/>
                <a:ea typeface="Calibri"/>
                <a:cs typeface="Calibri"/>
                <a:sym typeface="Calibri"/>
              </a:rPr>
              <a:t>Meiosis: Prophase I</a:t>
            </a:r>
            <a:endParaRPr/>
          </a:p>
        </p:txBody>
      </p:sp>
      <p:sp>
        <p:nvSpPr>
          <p:cNvPr id="469" name="Google Shape;469;p49"/>
          <p:cNvSpPr txBox="1"/>
          <p:nvPr/>
        </p:nvSpPr>
        <p:spPr>
          <a:xfrm>
            <a:off x="8743951" y="4955595"/>
            <a:ext cx="3314700" cy="150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rgbClr val="FFFF00"/>
                </a:solidFill>
                <a:latin typeface="Calibri"/>
                <a:ea typeface="Calibri"/>
                <a:cs typeface="Calibri"/>
                <a:sym typeface="Calibri"/>
              </a:rPr>
              <a:t>crossing over</a:t>
            </a:r>
            <a:endParaRPr b="1"/>
          </a:p>
          <a:p>
            <a:pPr marL="0" marR="0" lvl="0" indent="0" algn="ctr" rtl="0">
              <a:spcBef>
                <a:spcPts val="0"/>
              </a:spcBef>
              <a:spcAft>
                <a:spcPts val="0"/>
              </a:spcAft>
              <a:buNone/>
            </a:pPr>
            <a:r>
              <a:rPr lang="en-US" sz="2800" b="1">
                <a:solidFill>
                  <a:srgbClr val="F2F2F2"/>
                </a:solidFill>
                <a:latin typeface="Calibri"/>
                <a:ea typeface="Calibri"/>
                <a:cs typeface="Calibri"/>
                <a:sym typeface="Calibri"/>
              </a:rPr>
              <a:t>(1-3 crossover events per chromosome)</a:t>
            </a:r>
            <a:endParaRPr b="1"/>
          </a:p>
        </p:txBody>
      </p:sp>
      <p:pic>
        <p:nvPicPr>
          <p:cNvPr id="470" name="Google Shape;470;p49"/>
          <p:cNvPicPr preferRelativeResize="0"/>
          <p:nvPr/>
        </p:nvPicPr>
        <p:blipFill rotWithShape="1">
          <a:blip r:embed="rId5">
            <a:alphaModFix/>
          </a:blip>
          <a:srcRect l="8753" t="7271" r="9586" b="9720"/>
          <a:stretch/>
        </p:blipFill>
        <p:spPr>
          <a:xfrm>
            <a:off x="6086773" y="2743198"/>
            <a:ext cx="2657178" cy="2025645"/>
          </a:xfrm>
          <a:prstGeom prst="rect">
            <a:avLst/>
          </a:prstGeom>
          <a:noFill/>
          <a:ln>
            <a:noFill/>
          </a:ln>
        </p:spPr>
      </p:pic>
      <p:pic>
        <p:nvPicPr>
          <p:cNvPr id="471" name="Google Shape;471;p49"/>
          <p:cNvPicPr preferRelativeResize="0"/>
          <p:nvPr/>
        </p:nvPicPr>
        <p:blipFill rotWithShape="1">
          <a:blip r:embed="rId6">
            <a:alphaModFix/>
          </a:blip>
          <a:srcRect l="21873" r="20519"/>
          <a:stretch/>
        </p:blipFill>
        <p:spPr>
          <a:xfrm rot="5400000">
            <a:off x="9347645" y="2433673"/>
            <a:ext cx="2050162" cy="2669213"/>
          </a:xfrm>
          <a:prstGeom prst="rect">
            <a:avLst/>
          </a:prstGeom>
          <a:noFill/>
          <a:ln>
            <a:noFill/>
          </a:ln>
        </p:spPr>
      </p:pic>
      <p:sp>
        <p:nvSpPr>
          <p:cNvPr id="472" name="Google Shape;472;p49"/>
          <p:cNvSpPr/>
          <p:nvPr/>
        </p:nvSpPr>
        <p:spPr>
          <a:xfrm>
            <a:off x="5855912" y="1675714"/>
            <a:ext cx="461700" cy="4850700"/>
          </a:xfrm>
          <a:prstGeom prst="leftBracket">
            <a:avLst>
              <a:gd name="adj" fmla="val 8333"/>
            </a:avLst>
          </a:prstGeom>
          <a:noFill/>
          <a:ln w="539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73" name="Google Shape;473;p49"/>
          <p:cNvSpPr/>
          <p:nvPr/>
        </p:nvSpPr>
        <p:spPr>
          <a:xfrm flipH="1">
            <a:off x="11499151" y="1675714"/>
            <a:ext cx="559500" cy="4850700"/>
          </a:xfrm>
          <a:prstGeom prst="leftBracket">
            <a:avLst>
              <a:gd name="adj" fmla="val 8333"/>
            </a:avLst>
          </a:prstGeom>
          <a:noFill/>
          <a:ln w="539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Shape 478"/>
        <p:cNvGrpSpPr/>
        <p:nvPr/>
      </p:nvGrpSpPr>
      <p:grpSpPr>
        <a:xfrm>
          <a:off x="0" y="0"/>
          <a:ext cx="0" cy="0"/>
          <a:chOff x="0" y="0"/>
          <a:chExt cx="0" cy="0"/>
        </a:xfrm>
      </p:grpSpPr>
      <p:sp>
        <p:nvSpPr>
          <p:cNvPr id="479" name="Google Shape;479;p50"/>
          <p:cNvSpPr txBox="1">
            <a:spLocks noGrp="1"/>
          </p:cNvSpPr>
          <p:nvPr>
            <p:ph type="title"/>
          </p:nvPr>
        </p:nvSpPr>
        <p:spPr>
          <a:xfrm>
            <a:off x="180100" y="873787"/>
            <a:ext cx="3657600" cy="4473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B0F0"/>
              </a:buClr>
              <a:buSzPts val="4400"/>
              <a:buFont typeface="Calibri"/>
              <a:buNone/>
            </a:pPr>
            <a:r>
              <a:rPr lang="en-US" sz="4400">
                <a:solidFill>
                  <a:srgbClr val="00B0F0"/>
                </a:solidFill>
              </a:rPr>
              <a:t>Move your chromosomes to model 2 divisions: Meiosis I and Meiosis II</a:t>
            </a:r>
            <a:endParaRPr/>
          </a:p>
        </p:txBody>
      </p:sp>
      <p:pic>
        <p:nvPicPr>
          <p:cNvPr id="480" name="Google Shape;480;p50"/>
          <p:cNvPicPr preferRelativeResize="0"/>
          <p:nvPr/>
        </p:nvPicPr>
        <p:blipFill rotWithShape="1">
          <a:blip r:embed="rId3">
            <a:alphaModFix/>
          </a:blip>
          <a:srcRect/>
          <a:stretch/>
        </p:blipFill>
        <p:spPr>
          <a:xfrm>
            <a:off x="3962400" y="457001"/>
            <a:ext cx="7848599" cy="5880299"/>
          </a:xfrm>
          <a:prstGeom prst="rect">
            <a:avLst/>
          </a:prstGeom>
          <a:noFill/>
          <a:ln>
            <a:noFill/>
          </a:ln>
        </p:spPr>
      </p:pic>
      <p:sp>
        <p:nvSpPr>
          <p:cNvPr id="481" name="Google Shape;481;p50"/>
          <p:cNvSpPr txBox="1"/>
          <p:nvPr/>
        </p:nvSpPr>
        <p:spPr>
          <a:xfrm>
            <a:off x="180108" y="6361183"/>
            <a:ext cx="11831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a:t>
            </a:r>
            <a:r>
              <a:rPr lang="en-US" sz="18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http://cyberbridge.mcb.harvard.edu/</a:t>
            </a:r>
            <a:endParaRPr sz="1800">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Shape 485"/>
        <p:cNvGrpSpPr/>
        <p:nvPr/>
      </p:nvGrpSpPr>
      <p:grpSpPr>
        <a:xfrm>
          <a:off x="0" y="0"/>
          <a:ext cx="0" cy="0"/>
          <a:chOff x="0" y="0"/>
          <a:chExt cx="0" cy="0"/>
        </a:xfrm>
      </p:grpSpPr>
      <p:pic>
        <p:nvPicPr>
          <p:cNvPr id="486" name="Google Shape;486;p51"/>
          <p:cNvPicPr preferRelativeResize="0"/>
          <p:nvPr/>
        </p:nvPicPr>
        <p:blipFill rotWithShape="1">
          <a:blip r:embed="rId3">
            <a:alphaModFix/>
          </a:blip>
          <a:srcRect/>
          <a:stretch/>
        </p:blipFill>
        <p:spPr>
          <a:xfrm>
            <a:off x="9403875" y="3749175"/>
            <a:ext cx="2650628" cy="2067548"/>
          </a:xfrm>
          <a:prstGeom prst="rect">
            <a:avLst/>
          </a:prstGeom>
          <a:noFill/>
          <a:ln>
            <a:noFill/>
          </a:ln>
        </p:spPr>
      </p:pic>
      <p:sp>
        <p:nvSpPr>
          <p:cNvPr id="487" name="Google Shape;487;p51"/>
          <p:cNvSpPr/>
          <p:nvPr/>
        </p:nvSpPr>
        <p:spPr>
          <a:xfrm>
            <a:off x="1533676" y="3803574"/>
            <a:ext cx="1421100" cy="17895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8" name="Google Shape;488;p51"/>
          <p:cNvPicPr preferRelativeResize="0"/>
          <p:nvPr/>
        </p:nvPicPr>
        <p:blipFill>
          <a:blip r:embed="rId4">
            <a:alphaModFix/>
          </a:blip>
          <a:stretch>
            <a:fillRect/>
          </a:stretch>
        </p:blipFill>
        <p:spPr>
          <a:xfrm rot="5400000">
            <a:off x="6672700" y="767026"/>
            <a:ext cx="1866179" cy="1421051"/>
          </a:xfrm>
          <a:prstGeom prst="rect">
            <a:avLst/>
          </a:prstGeom>
          <a:noFill/>
          <a:ln>
            <a:noFill/>
          </a:ln>
        </p:spPr>
      </p:pic>
      <p:sp>
        <p:nvSpPr>
          <p:cNvPr id="489" name="Google Shape;489;p51"/>
          <p:cNvSpPr/>
          <p:nvPr/>
        </p:nvSpPr>
        <p:spPr>
          <a:xfrm>
            <a:off x="6463025" y="322100"/>
            <a:ext cx="2273400" cy="23079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0" name="Google Shape;490;p51"/>
          <p:cNvPicPr preferRelativeResize="0"/>
          <p:nvPr/>
        </p:nvPicPr>
        <p:blipFill rotWithShape="1">
          <a:blip r:embed="rId5">
            <a:alphaModFix/>
          </a:blip>
          <a:srcRect l="58232"/>
          <a:stretch/>
        </p:blipFill>
        <p:spPr>
          <a:xfrm>
            <a:off x="4256974" y="1452305"/>
            <a:ext cx="801848" cy="1053746"/>
          </a:xfrm>
          <a:prstGeom prst="rect">
            <a:avLst/>
          </a:prstGeom>
          <a:noFill/>
          <a:ln>
            <a:noFill/>
          </a:ln>
        </p:spPr>
      </p:pic>
      <p:grpSp>
        <p:nvGrpSpPr>
          <p:cNvPr id="491" name="Google Shape;491;p51"/>
          <p:cNvGrpSpPr/>
          <p:nvPr/>
        </p:nvGrpSpPr>
        <p:grpSpPr>
          <a:xfrm>
            <a:off x="4289857" y="405611"/>
            <a:ext cx="801830" cy="2100449"/>
            <a:chOff x="4263814" y="342450"/>
            <a:chExt cx="915123" cy="2267324"/>
          </a:xfrm>
        </p:grpSpPr>
        <p:pic>
          <p:nvPicPr>
            <p:cNvPr id="492" name="Google Shape;492;p51"/>
            <p:cNvPicPr preferRelativeResize="0"/>
            <p:nvPr/>
          </p:nvPicPr>
          <p:blipFill rotWithShape="1">
            <a:blip r:embed="rId5">
              <a:alphaModFix/>
            </a:blip>
            <a:srcRect r="52825"/>
            <a:stretch/>
          </p:blipFill>
          <p:spPr>
            <a:xfrm>
              <a:off x="4263837" y="342450"/>
              <a:ext cx="915100" cy="1064777"/>
            </a:xfrm>
            <a:prstGeom prst="rect">
              <a:avLst/>
            </a:prstGeom>
            <a:noFill/>
            <a:ln>
              <a:noFill/>
            </a:ln>
          </p:spPr>
        </p:pic>
        <p:pic>
          <p:nvPicPr>
            <p:cNvPr id="493" name="Google Shape;493;p51"/>
            <p:cNvPicPr preferRelativeResize="0"/>
            <p:nvPr/>
          </p:nvPicPr>
          <p:blipFill rotWithShape="1">
            <a:blip r:embed="rId5">
              <a:alphaModFix/>
            </a:blip>
            <a:srcRect l="58232"/>
            <a:stretch/>
          </p:blipFill>
          <p:spPr>
            <a:xfrm>
              <a:off x="4263814" y="1407225"/>
              <a:ext cx="915100" cy="1202549"/>
            </a:xfrm>
            <a:prstGeom prst="rect">
              <a:avLst/>
            </a:prstGeom>
            <a:noFill/>
            <a:ln>
              <a:noFill/>
            </a:ln>
          </p:spPr>
        </p:pic>
      </p:grpSp>
      <p:sp>
        <p:nvSpPr>
          <p:cNvPr id="494" name="Google Shape;494;p51"/>
          <p:cNvSpPr/>
          <p:nvPr/>
        </p:nvSpPr>
        <p:spPr>
          <a:xfrm>
            <a:off x="3584675" y="301875"/>
            <a:ext cx="2273400" cy="23079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5" name="Google Shape;495;p51"/>
          <p:cNvPicPr preferRelativeResize="0"/>
          <p:nvPr/>
        </p:nvPicPr>
        <p:blipFill>
          <a:blip r:embed="rId5">
            <a:alphaModFix/>
          </a:blip>
          <a:stretch>
            <a:fillRect/>
          </a:stretch>
        </p:blipFill>
        <p:spPr>
          <a:xfrm>
            <a:off x="1031975" y="1489975"/>
            <a:ext cx="1939826" cy="1140141"/>
          </a:xfrm>
          <a:prstGeom prst="rect">
            <a:avLst/>
          </a:prstGeom>
          <a:noFill/>
          <a:ln>
            <a:noFill/>
          </a:ln>
        </p:spPr>
      </p:pic>
      <p:graphicFrame>
        <p:nvGraphicFramePr>
          <p:cNvPr id="496" name="Google Shape;496;p51"/>
          <p:cNvGraphicFramePr/>
          <p:nvPr/>
        </p:nvGraphicFramePr>
        <p:xfrm>
          <a:off x="0" y="0"/>
          <a:ext cx="12192000" cy="6858000"/>
        </p:xfrm>
        <a:graphic>
          <a:graphicData uri="http://schemas.openxmlformats.org/drawingml/2006/table">
            <a:tbl>
              <a:tblPr>
                <a:noFill/>
                <a:tableStyleId>{467CE0E5-0889-4F16-AA3B-83B7E7B9365A}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gridCol w="3048000">
                  <a:extLst>
                    <a:ext uri="{9D8B030D-6E8A-4147-A177-3AD203B41FA5}">
                      <a16:colId xmlns:a16="http://schemas.microsoft.com/office/drawing/2014/main" val="20003"/>
                    </a:ext>
                  </a:extLst>
                </a:gridCol>
              </a:tblGrid>
              <a:tr h="3397825">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extLst>
                  <a:ext uri="{0D108BD9-81ED-4DB2-BD59-A6C34878D82A}">
                    <a16:rowId xmlns:a16="http://schemas.microsoft.com/office/drawing/2014/main" val="10000"/>
                  </a:ext>
                </a:extLst>
              </a:tr>
              <a:tr h="3460175">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38100" cap="flat" cmpd="sng">
                      <a:solidFill>
                        <a:srgbClr val="999999"/>
                      </a:solidFill>
                      <a:prstDash val="solid"/>
                      <a:round/>
                      <a:headEnd type="none" w="sm" len="sm"/>
                      <a:tailEnd type="none" w="sm" len="sm"/>
                    </a:lnL>
                    <a:lnR w="38100" cap="flat" cmpd="sng">
                      <a:solidFill>
                        <a:srgbClr val="999999"/>
                      </a:solidFill>
                      <a:prstDash val="solid"/>
                      <a:round/>
                      <a:headEnd type="none" w="sm" len="sm"/>
                      <a:tailEnd type="none" w="sm" len="sm"/>
                    </a:lnR>
                    <a:lnT w="38100" cap="flat" cmpd="sng">
                      <a:solidFill>
                        <a:srgbClr val="999999"/>
                      </a:solidFill>
                      <a:prstDash val="solid"/>
                      <a:round/>
                      <a:headEnd type="none" w="sm" len="sm"/>
                      <a:tailEnd type="none" w="sm" len="sm"/>
                    </a:lnT>
                    <a:lnB w="38100" cap="flat" cmpd="sng">
                      <a:solidFill>
                        <a:srgbClr val="999999"/>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497" name="Google Shape;497;p51"/>
          <p:cNvSpPr txBox="1"/>
          <p:nvPr/>
        </p:nvSpPr>
        <p:spPr>
          <a:xfrm>
            <a:off x="471673" y="2695250"/>
            <a:ext cx="2384700" cy="612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Prophase I</a:t>
            </a:r>
            <a:endParaRPr b="1"/>
          </a:p>
        </p:txBody>
      </p:sp>
      <p:sp>
        <p:nvSpPr>
          <p:cNvPr id="498" name="Google Shape;498;p51"/>
          <p:cNvSpPr txBox="1"/>
          <p:nvPr/>
        </p:nvSpPr>
        <p:spPr>
          <a:xfrm>
            <a:off x="57974" y="226592"/>
            <a:ext cx="1144500" cy="61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100" b="1">
                <a:solidFill>
                  <a:srgbClr val="FFFF00"/>
                </a:solidFill>
                <a:latin typeface="Calibri"/>
                <a:ea typeface="Calibri"/>
                <a:cs typeface="Calibri"/>
                <a:sym typeface="Calibri"/>
              </a:rPr>
              <a:t>synapsis</a:t>
            </a:r>
            <a:endParaRPr sz="2100" b="1"/>
          </a:p>
        </p:txBody>
      </p:sp>
      <p:sp>
        <p:nvSpPr>
          <p:cNvPr id="499" name="Google Shape;499;p51"/>
          <p:cNvSpPr txBox="1"/>
          <p:nvPr/>
        </p:nvSpPr>
        <p:spPr>
          <a:xfrm>
            <a:off x="57974" y="1478689"/>
            <a:ext cx="1144500" cy="6126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200" b="1">
                <a:solidFill>
                  <a:srgbClr val="FFFF00"/>
                </a:solidFill>
                <a:latin typeface="Calibri"/>
                <a:ea typeface="Calibri"/>
                <a:cs typeface="Calibri"/>
                <a:sym typeface="Calibri"/>
              </a:rPr>
              <a:t>crossing over</a:t>
            </a:r>
            <a:endParaRPr sz="2200" b="1"/>
          </a:p>
        </p:txBody>
      </p:sp>
      <p:pic>
        <p:nvPicPr>
          <p:cNvPr id="500" name="Google Shape;500;p51"/>
          <p:cNvPicPr preferRelativeResize="0"/>
          <p:nvPr/>
        </p:nvPicPr>
        <p:blipFill>
          <a:blip r:embed="rId6">
            <a:alphaModFix/>
          </a:blip>
          <a:stretch>
            <a:fillRect/>
          </a:stretch>
        </p:blipFill>
        <p:spPr>
          <a:xfrm rot="10800000">
            <a:off x="1153769" y="152407"/>
            <a:ext cx="1354992" cy="1202240"/>
          </a:xfrm>
          <a:prstGeom prst="rect">
            <a:avLst/>
          </a:prstGeom>
          <a:noFill/>
          <a:ln>
            <a:noFill/>
          </a:ln>
        </p:spPr>
      </p:pic>
      <p:sp>
        <p:nvSpPr>
          <p:cNvPr id="501" name="Google Shape;501;p51"/>
          <p:cNvSpPr txBox="1"/>
          <p:nvPr/>
        </p:nvSpPr>
        <p:spPr>
          <a:xfrm>
            <a:off x="3200725" y="2656783"/>
            <a:ext cx="27432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Metaphase I</a:t>
            </a:r>
            <a:endParaRPr b="1"/>
          </a:p>
        </p:txBody>
      </p:sp>
      <p:sp>
        <p:nvSpPr>
          <p:cNvPr id="502" name="Google Shape;502;p51"/>
          <p:cNvSpPr txBox="1"/>
          <p:nvPr/>
        </p:nvSpPr>
        <p:spPr>
          <a:xfrm>
            <a:off x="6488525" y="2656508"/>
            <a:ext cx="2381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Anaphase I</a:t>
            </a:r>
            <a:endParaRPr b="1"/>
          </a:p>
        </p:txBody>
      </p:sp>
      <p:sp>
        <p:nvSpPr>
          <p:cNvPr id="503" name="Google Shape;503;p51"/>
          <p:cNvSpPr txBox="1"/>
          <p:nvPr/>
        </p:nvSpPr>
        <p:spPr>
          <a:xfrm>
            <a:off x="9414550" y="2604632"/>
            <a:ext cx="2381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Telophase I</a:t>
            </a:r>
            <a:endParaRPr b="1"/>
          </a:p>
        </p:txBody>
      </p:sp>
      <p:grpSp>
        <p:nvGrpSpPr>
          <p:cNvPr id="504" name="Google Shape;504;p51"/>
          <p:cNvGrpSpPr/>
          <p:nvPr/>
        </p:nvGrpSpPr>
        <p:grpSpPr>
          <a:xfrm>
            <a:off x="9443050" y="248675"/>
            <a:ext cx="2324100" cy="2457300"/>
            <a:chOff x="9214450" y="858275"/>
            <a:chExt cx="2324100" cy="2457300"/>
          </a:xfrm>
        </p:grpSpPr>
        <p:pic>
          <p:nvPicPr>
            <p:cNvPr id="505" name="Google Shape;505;p51"/>
            <p:cNvPicPr preferRelativeResize="0"/>
            <p:nvPr/>
          </p:nvPicPr>
          <p:blipFill rotWithShape="1">
            <a:blip r:embed="rId7">
              <a:alphaModFix/>
            </a:blip>
            <a:srcRect t="53284" b="6784"/>
            <a:stretch/>
          </p:blipFill>
          <p:spPr>
            <a:xfrm rot="10800000">
              <a:off x="9310650" y="1527725"/>
              <a:ext cx="1058900" cy="1062100"/>
            </a:xfrm>
            <a:prstGeom prst="rect">
              <a:avLst/>
            </a:prstGeom>
            <a:noFill/>
            <a:ln>
              <a:noFill/>
            </a:ln>
          </p:spPr>
        </p:pic>
        <p:pic>
          <p:nvPicPr>
            <p:cNvPr id="506" name="Google Shape;506;p51"/>
            <p:cNvPicPr preferRelativeResize="0"/>
            <p:nvPr/>
          </p:nvPicPr>
          <p:blipFill rotWithShape="1">
            <a:blip r:embed="rId7">
              <a:alphaModFix/>
            </a:blip>
            <a:srcRect l="-1633" t="-1633" r="3218" b="56382"/>
            <a:stretch/>
          </p:blipFill>
          <p:spPr>
            <a:xfrm rot="10800000">
              <a:off x="10420225" y="1485126"/>
              <a:ext cx="1042126" cy="1203599"/>
            </a:xfrm>
            <a:prstGeom prst="rect">
              <a:avLst/>
            </a:prstGeom>
            <a:noFill/>
            <a:ln>
              <a:noFill/>
            </a:ln>
          </p:spPr>
        </p:pic>
        <p:sp>
          <p:nvSpPr>
            <p:cNvPr id="507" name="Google Shape;507;p51"/>
            <p:cNvSpPr/>
            <p:nvPr/>
          </p:nvSpPr>
          <p:spPr>
            <a:xfrm>
              <a:off x="9214450" y="858275"/>
              <a:ext cx="2324100" cy="245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51"/>
            <p:cNvSpPr/>
            <p:nvPr/>
          </p:nvSpPr>
          <p:spPr>
            <a:xfrm>
              <a:off x="9310700" y="1300425"/>
              <a:ext cx="1059000" cy="16851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51"/>
            <p:cNvSpPr/>
            <p:nvPr/>
          </p:nvSpPr>
          <p:spPr>
            <a:xfrm>
              <a:off x="10411788" y="1320575"/>
              <a:ext cx="1059000" cy="16851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0" name="Google Shape;510;p51"/>
          <p:cNvSpPr txBox="1"/>
          <p:nvPr/>
        </p:nvSpPr>
        <p:spPr>
          <a:xfrm>
            <a:off x="552450" y="5944333"/>
            <a:ext cx="23241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Prophase II</a:t>
            </a:r>
            <a:endParaRPr b="1"/>
          </a:p>
        </p:txBody>
      </p:sp>
      <p:pic>
        <p:nvPicPr>
          <p:cNvPr id="511" name="Google Shape;511;p51"/>
          <p:cNvPicPr preferRelativeResize="0"/>
          <p:nvPr/>
        </p:nvPicPr>
        <p:blipFill rotWithShape="1">
          <a:blip r:embed="rId7">
            <a:alphaModFix/>
          </a:blip>
          <a:srcRect t="53284" b="6784"/>
          <a:stretch/>
        </p:blipFill>
        <p:spPr>
          <a:xfrm rot="10800000">
            <a:off x="269550" y="4233929"/>
            <a:ext cx="1058900" cy="1062100"/>
          </a:xfrm>
          <a:prstGeom prst="rect">
            <a:avLst/>
          </a:prstGeom>
          <a:noFill/>
          <a:ln>
            <a:noFill/>
          </a:ln>
        </p:spPr>
      </p:pic>
      <p:sp>
        <p:nvSpPr>
          <p:cNvPr id="512" name="Google Shape;512;p51"/>
          <p:cNvSpPr/>
          <p:nvPr/>
        </p:nvSpPr>
        <p:spPr>
          <a:xfrm>
            <a:off x="254378" y="4101516"/>
            <a:ext cx="928800" cy="12330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3" name="Google Shape;513;p51"/>
          <p:cNvGrpSpPr/>
          <p:nvPr/>
        </p:nvGrpSpPr>
        <p:grpSpPr>
          <a:xfrm>
            <a:off x="1743946" y="4037724"/>
            <a:ext cx="1056404" cy="1321200"/>
            <a:chOff x="2277346" y="4266324"/>
            <a:chExt cx="1056404" cy="1321200"/>
          </a:xfrm>
        </p:grpSpPr>
        <p:pic>
          <p:nvPicPr>
            <p:cNvPr id="514" name="Google Shape;514;p51"/>
            <p:cNvPicPr preferRelativeResize="0"/>
            <p:nvPr/>
          </p:nvPicPr>
          <p:blipFill rotWithShape="1">
            <a:blip r:embed="rId7">
              <a:alphaModFix/>
            </a:blip>
            <a:srcRect l="-1633" t="-1633" r="3218" b="56382"/>
            <a:stretch/>
          </p:blipFill>
          <p:spPr>
            <a:xfrm rot="10800000">
              <a:off x="2291625" y="4321330"/>
              <a:ext cx="1042126" cy="1203599"/>
            </a:xfrm>
            <a:prstGeom prst="rect">
              <a:avLst/>
            </a:prstGeom>
            <a:noFill/>
            <a:ln>
              <a:noFill/>
            </a:ln>
          </p:spPr>
        </p:pic>
        <p:sp>
          <p:nvSpPr>
            <p:cNvPr id="515" name="Google Shape;515;p51"/>
            <p:cNvSpPr/>
            <p:nvPr/>
          </p:nvSpPr>
          <p:spPr>
            <a:xfrm>
              <a:off x="2277346" y="4266324"/>
              <a:ext cx="954300" cy="13212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6" name="Google Shape;516;p51"/>
          <p:cNvSpPr/>
          <p:nvPr/>
        </p:nvSpPr>
        <p:spPr>
          <a:xfrm>
            <a:off x="36376" y="3809499"/>
            <a:ext cx="1421100" cy="17895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51"/>
          <p:cNvSpPr txBox="1"/>
          <p:nvPr/>
        </p:nvSpPr>
        <p:spPr>
          <a:xfrm>
            <a:off x="3200400" y="5944333"/>
            <a:ext cx="27432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Metaphase II</a:t>
            </a:r>
            <a:endParaRPr b="1"/>
          </a:p>
        </p:txBody>
      </p:sp>
      <p:grpSp>
        <p:nvGrpSpPr>
          <p:cNvPr id="518" name="Google Shape;518;p51"/>
          <p:cNvGrpSpPr/>
          <p:nvPr/>
        </p:nvGrpSpPr>
        <p:grpSpPr>
          <a:xfrm>
            <a:off x="3160576" y="4023978"/>
            <a:ext cx="2814299" cy="1880422"/>
            <a:chOff x="3617776" y="3947778"/>
            <a:chExt cx="2814299" cy="1880422"/>
          </a:xfrm>
        </p:grpSpPr>
        <p:pic>
          <p:nvPicPr>
            <p:cNvPr id="519" name="Google Shape;519;p51"/>
            <p:cNvPicPr preferRelativeResize="0"/>
            <p:nvPr/>
          </p:nvPicPr>
          <p:blipFill>
            <a:blip r:embed="rId8">
              <a:alphaModFix/>
            </a:blip>
            <a:stretch>
              <a:fillRect/>
            </a:stretch>
          </p:blipFill>
          <p:spPr>
            <a:xfrm flipH="1">
              <a:off x="4150494" y="3983924"/>
              <a:ext cx="376051" cy="1745603"/>
            </a:xfrm>
            <a:prstGeom prst="rect">
              <a:avLst/>
            </a:prstGeom>
            <a:noFill/>
            <a:ln>
              <a:noFill/>
            </a:ln>
          </p:spPr>
        </p:pic>
        <p:pic>
          <p:nvPicPr>
            <p:cNvPr id="520" name="Google Shape;520;p51"/>
            <p:cNvPicPr preferRelativeResize="0"/>
            <p:nvPr/>
          </p:nvPicPr>
          <p:blipFill>
            <a:blip r:embed="rId9">
              <a:alphaModFix/>
            </a:blip>
            <a:stretch>
              <a:fillRect/>
            </a:stretch>
          </p:blipFill>
          <p:spPr>
            <a:xfrm>
              <a:off x="5537387" y="3947778"/>
              <a:ext cx="428738" cy="1879744"/>
            </a:xfrm>
            <a:prstGeom prst="rect">
              <a:avLst/>
            </a:prstGeom>
            <a:noFill/>
            <a:ln>
              <a:noFill/>
            </a:ln>
          </p:spPr>
        </p:pic>
        <p:sp>
          <p:nvSpPr>
            <p:cNvPr id="521" name="Google Shape;521;p51"/>
            <p:cNvSpPr/>
            <p:nvPr/>
          </p:nvSpPr>
          <p:spPr>
            <a:xfrm>
              <a:off x="3617776" y="3961974"/>
              <a:ext cx="1421100" cy="17895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51"/>
            <p:cNvSpPr/>
            <p:nvPr/>
          </p:nvSpPr>
          <p:spPr>
            <a:xfrm>
              <a:off x="5065575" y="3961900"/>
              <a:ext cx="1366500" cy="1866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 name="Google Shape;523;p51"/>
          <p:cNvSpPr txBox="1"/>
          <p:nvPr/>
        </p:nvSpPr>
        <p:spPr>
          <a:xfrm>
            <a:off x="6343650" y="5944325"/>
            <a:ext cx="25527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a:solidFill>
                  <a:srgbClr val="FFFFFF"/>
                </a:solidFill>
                <a:latin typeface="Calibri"/>
                <a:ea typeface="Calibri"/>
                <a:cs typeface="Calibri"/>
                <a:sym typeface="Calibri"/>
              </a:rPr>
              <a:t>Anaphase II</a:t>
            </a:r>
            <a:endParaRPr b="1"/>
          </a:p>
        </p:txBody>
      </p:sp>
      <p:pic>
        <p:nvPicPr>
          <p:cNvPr id="524" name="Google Shape;524;p51"/>
          <p:cNvPicPr preferRelativeResize="0"/>
          <p:nvPr/>
        </p:nvPicPr>
        <p:blipFill rotWithShape="1">
          <a:blip r:embed="rId3">
            <a:alphaModFix/>
          </a:blip>
          <a:srcRect b="46337"/>
          <a:stretch/>
        </p:blipFill>
        <p:spPr>
          <a:xfrm>
            <a:off x="6453800" y="4012885"/>
            <a:ext cx="2384729" cy="998186"/>
          </a:xfrm>
          <a:prstGeom prst="rect">
            <a:avLst/>
          </a:prstGeom>
          <a:noFill/>
          <a:ln>
            <a:noFill/>
          </a:ln>
        </p:spPr>
      </p:pic>
      <p:pic>
        <p:nvPicPr>
          <p:cNvPr id="525" name="Google Shape;525;p51"/>
          <p:cNvPicPr preferRelativeResize="0"/>
          <p:nvPr/>
        </p:nvPicPr>
        <p:blipFill rotWithShape="1">
          <a:blip r:embed="rId3">
            <a:alphaModFix/>
          </a:blip>
          <a:srcRect t="56389"/>
          <a:stretch/>
        </p:blipFill>
        <p:spPr>
          <a:xfrm>
            <a:off x="6492325" y="5178449"/>
            <a:ext cx="2384729" cy="811190"/>
          </a:xfrm>
          <a:prstGeom prst="rect">
            <a:avLst/>
          </a:prstGeom>
          <a:noFill/>
          <a:ln>
            <a:noFill/>
          </a:ln>
        </p:spPr>
      </p:pic>
      <p:sp>
        <p:nvSpPr>
          <p:cNvPr id="526" name="Google Shape;526;p51"/>
          <p:cNvSpPr/>
          <p:nvPr/>
        </p:nvSpPr>
        <p:spPr>
          <a:xfrm>
            <a:off x="7730800" y="3886775"/>
            <a:ext cx="1239000" cy="23079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51"/>
          <p:cNvSpPr/>
          <p:nvPr/>
        </p:nvSpPr>
        <p:spPr>
          <a:xfrm>
            <a:off x="6359200" y="3886775"/>
            <a:ext cx="1239000" cy="23079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51"/>
          <p:cNvSpPr txBox="1"/>
          <p:nvPr/>
        </p:nvSpPr>
        <p:spPr>
          <a:xfrm>
            <a:off x="9067800" y="5944325"/>
            <a:ext cx="31431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rgbClr val="FFFFFF"/>
                </a:solidFill>
                <a:latin typeface="Calibri"/>
                <a:ea typeface="Calibri"/>
                <a:cs typeface="Calibri"/>
                <a:sym typeface="Calibri"/>
              </a:rPr>
              <a:t>Telophase II</a:t>
            </a:r>
            <a:endParaRPr b="1"/>
          </a:p>
        </p:txBody>
      </p:sp>
      <p:sp>
        <p:nvSpPr>
          <p:cNvPr id="529" name="Google Shape;529;p51"/>
          <p:cNvSpPr txBox="1"/>
          <p:nvPr/>
        </p:nvSpPr>
        <p:spPr>
          <a:xfrm>
            <a:off x="5337050" y="3429000"/>
            <a:ext cx="1500300" cy="544500"/>
          </a:xfrm>
          <a:prstGeom prst="rect">
            <a:avLst/>
          </a:prstGeom>
          <a:solidFill>
            <a:srgbClr val="000000"/>
          </a:solid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a:solidFill>
                  <a:srgbClr val="0000FF"/>
                </a:solidFill>
                <a:latin typeface="Calibri"/>
                <a:ea typeface="Calibri"/>
                <a:cs typeface="Calibri"/>
                <a:sym typeface="Calibri"/>
              </a:rPr>
              <a:t>Meiosis II</a:t>
            </a:r>
            <a:endParaRPr sz="2000" b="1">
              <a:solidFill>
                <a:srgbClr val="0000FF"/>
              </a:solidFill>
              <a:latin typeface="Calibri"/>
              <a:ea typeface="Calibri"/>
              <a:cs typeface="Calibri"/>
              <a:sym typeface="Calibri"/>
            </a:endParaRPr>
          </a:p>
        </p:txBody>
      </p:sp>
      <p:sp>
        <p:nvSpPr>
          <p:cNvPr id="530" name="Google Shape;530;p51"/>
          <p:cNvSpPr/>
          <p:nvPr/>
        </p:nvSpPr>
        <p:spPr>
          <a:xfrm>
            <a:off x="9264050" y="3592625"/>
            <a:ext cx="1421100" cy="245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51"/>
          <p:cNvSpPr/>
          <p:nvPr/>
        </p:nvSpPr>
        <p:spPr>
          <a:xfrm>
            <a:off x="9412950" y="3732925"/>
            <a:ext cx="538500" cy="200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51"/>
          <p:cNvSpPr/>
          <p:nvPr/>
        </p:nvSpPr>
        <p:spPr>
          <a:xfrm>
            <a:off x="10697825" y="3583475"/>
            <a:ext cx="1421100" cy="245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51"/>
          <p:cNvSpPr/>
          <p:nvPr/>
        </p:nvSpPr>
        <p:spPr>
          <a:xfrm>
            <a:off x="10022550" y="3732925"/>
            <a:ext cx="538500" cy="200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51"/>
          <p:cNvSpPr/>
          <p:nvPr/>
        </p:nvSpPr>
        <p:spPr>
          <a:xfrm>
            <a:off x="11013150" y="3809125"/>
            <a:ext cx="538500" cy="200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51"/>
          <p:cNvSpPr txBox="1"/>
          <p:nvPr/>
        </p:nvSpPr>
        <p:spPr>
          <a:xfrm>
            <a:off x="5489450" y="0"/>
            <a:ext cx="1421100" cy="544500"/>
          </a:xfrm>
          <a:prstGeom prst="rect">
            <a:avLst/>
          </a:prstGeom>
          <a:solidFill>
            <a:srgbClr val="000000"/>
          </a:solidFill>
          <a:ln w="9525" cap="flat" cmpd="sng">
            <a:solidFill>
              <a:srgbClr val="0000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a:solidFill>
                  <a:srgbClr val="0000FF"/>
                </a:solidFill>
                <a:latin typeface="Calibri"/>
                <a:ea typeface="Calibri"/>
                <a:cs typeface="Calibri"/>
                <a:sym typeface="Calibri"/>
              </a:rPr>
              <a:t>Meiosis I</a:t>
            </a:r>
            <a:endParaRPr sz="2000" b="1">
              <a:solidFill>
                <a:srgbClr val="0000FF"/>
              </a:solidFill>
              <a:latin typeface="Calibri"/>
              <a:ea typeface="Calibri"/>
              <a:cs typeface="Calibri"/>
              <a:sym typeface="Calibri"/>
            </a:endParaRPr>
          </a:p>
        </p:txBody>
      </p:sp>
      <p:sp>
        <p:nvSpPr>
          <p:cNvPr id="536" name="Google Shape;536;p51"/>
          <p:cNvSpPr/>
          <p:nvPr/>
        </p:nvSpPr>
        <p:spPr>
          <a:xfrm>
            <a:off x="11546550" y="3809125"/>
            <a:ext cx="538500" cy="2007300"/>
          </a:xfrm>
          <a:prstGeom prst="ellipse">
            <a:avLst/>
          </a:prstGeom>
          <a:no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73"/>
        <p:cNvGrpSpPr/>
        <p:nvPr/>
      </p:nvGrpSpPr>
      <p:grpSpPr>
        <a:xfrm>
          <a:off x="0" y="0"/>
          <a:ext cx="0" cy="0"/>
          <a:chOff x="0" y="0"/>
          <a:chExt cx="0" cy="0"/>
        </a:xfrm>
      </p:grpSpPr>
      <p:sp>
        <p:nvSpPr>
          <p:cNvPr id="74" name="Google Shape;74;p16"/>
          <p:cNvSpPr txBox="1">
            <a:spLocks noGrp="1"/>
          </p:cNvSpPr>
          <p:nvPr>
            <p:ph type="ctrTitle"/>
          </p:nvPr>
        </p:nvSpPr>
        <p:spPr>
          <a:xfrm>
            <a:off x="1009047" y="4067199"/>
            <a:ext cx="10158000" cy="934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Font typeface="Calibri"/>
              <a:buNone/>
            </a:pPr>
            <a:r>
              <a:rPr lang="en-US" sz="3600"/>
              <a:t>B.S. Bioengineering</a:t>
            </a:r>
            <a:br>
              <a:rPr lang="en-US" sz="3600"/>
            </a:br>
            <a:r>
              <a:rPr lang="en-US" sz="3600"/>
              <a:t>Ed.M. Curriculum &amp; Instruction </a:t>
            </a:r>
            <a:br>
              <a:rPr lang="en-US" sz="3600"/>
            </a:br>
            <a:br>
              <a:rPr lang="en-US" sz="3600"/>
            </a:br>
            <a:r>
              <a:rPr lang="en-US" sz="3600"/>
              <a:t>Longmont </a:t>
            </a:r>
            <a:r>
              <a:rPr lang="en-US" sz="3600">
                <a:solidFill>
                  <a:schemeClr val="lt1"/>
                </a:solidFill>
              </a:rPr>
              <a:t>High School (Longmont, CO)</a:t>
            </a:r>
            <a:br>
              <a:rPr lang="en-US" sz="3600">
                <a:solidFill>
                  <a:schemeClr val="lt1"/>
                </a:solidFill>
              </a:rPr>
            </a:br>
            <a:r>
              <a:rPr lang="en-US" sz="3600">
                <a:solidFill>
                  <a:schemeClr val="lt1"/>
                </a:solidFill>
              </a:rPr>
              <a:t>Courses: AP Biology, Biotechnology</a:t>
            </a:r>
            <a:br>
              <a:rPr lang="en-US" sz="3600">
                <a:solidFill>
                  <a:schemeClr val="lt1"/>
                </a:solidFill>
              </a:rPr>
            </a:br>
            <a:br>
              <a:rPr lang="en-US" sz="3600">
                <a:solidFill>
                  <a:schemeClr val="lt1"/>
                </a:solidFill>
              </a:rPr>
            </a:br>
            <a:r>
              <a:rPr lang="en-US" sz="3600">
                <a:solidFill>
                  <a:schemeClr val="lt1"/>
                </a:solidFill>
              </a:rPr>
              <a:t>cn_chou@yahoo.com</a:t>
            </a:r>
            <a:endParaRPr sz="3600">
              <a:solidFill>
                <a:schemeClr val="lt1"/>
              </a:solidFill>
            </a:endParaRPr>
          </a:p>
        </p:txBody>
      </p:sp>
      <p:sp>
        <p:nvSpPr>
          <p:cNvPr id="75" name="Google Shape;75;p16"/>
          <p:cNvSpPr txBox="1"/>
          <p:nvPr/>
        </p:nvSpPr>
        <p:spPr>
          <a:xfrm>
            <a:off x="2895600" y="1428750"/>
            <a:ext cx="184731" cy="369332"/>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6" name="Google Shape;76;p16" descr="https://lh5.googleusercontent.com/WIpMlbHDg7CDDZIlGFoNysyCQkVlEYWv8zp4xcw6DbK1HUEiXZQ4sRUaGtJIN2tgsMd4XtPpEkE_f5vh8HFEjhv8zw2uAdQuWw7uQZpLzBCSysBYZwDNlOSBYSMNJeLrIjbqzk5a"/>
          <p:cNvPicPr preferRelativeResize="0"/>
          <p:nvPr/>
        </p:nvPicPr>
        <p:blipFill rotWithShape="1">
          <a:blip r:embed="rId3">
            <a:alphaModFix/>
          </a:blip>
          <a:srcRect/>
          <a:stretch/>
        </p:blipFill>
        <p:spPr>
          <a:xfrm>
            <a:off x="9143703" y="276745"/>
            <a:ext cx="2692697" cy="3440668"/>
          </a:xfrm>
          <a:prstGeom prst="rect">
            <a:avLst/>
          </a:prstGeom>
          <a:noFill/>
          <a:ln>
            <a:noFill/>
          </a:ln>
        </p:spPr>
      </p:pic>
      <p:sp>
        <p:nvSpPr>
          <p:cNvPr id="77" name="Google Shape;77;p16"/>
          <p:cNvSpPr txBox="1"/>
          <p:nvPr/>
        </p:nvSpPr>
        <p:spPr>
          <a:xfrm>
            <a:off x="1016997" y="1240007"/>
            <a:ext cx="10158000" cy="934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6000"/>
              <a:buFont typeface="Calibri"/>
              <a:buNone/>
            </a:pPr>
            <a:r>
              <a:rPr lang="en-US" sz="6000" b="1" u="none">
                <a:solidFill>
                  <a:schemeClr val="lt1"/>
                </a:solidFill>
                <a:latin typeface="Calibri"/>
                <a:ea typeface="Calibri"/>
                <a:cs typeface="Calibri"/>
                <a:sym typeface="Calibri"/>
              </a:rPr>
              <a:t>Chris Chou</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Shape 540"/>
        <p:cNvGrpSpPr/>
        <p:nvPr/>
      </p:nvGrpSpPr>
      <p:grpSpPr>
        <a:xfrm>
          <a:off x="0" y="0"/>
          <a:ext cx="0" cy="0"/>
          <a:chOff x="0" y="0"/>
          <a:chExt cx="0" cy="0"/>
        </a:xfrm>
      </p:grpSpPr>
      <p:pic>
        <p:nvPicPr>
          <p:cNvPr id="541" name="Google Shape;541;p52"/>
          <p:cNvPicPr preferRelativeResize="0"/>
          <p:nvPr/>
        </p:nvPicPr>
        <p:blipFill rotWithShape="1">
          <a:blip r:embed="rId5">
            <a:alphaModFix/>
          </a:blip>
          <a:srcRect/>
          <a:stretch/>
        </p:blipFill>
        <p:spPr>
          <a:xfrm>
            <a:off x="0" y="0"/>
            <a:ext cx="12192000" cy="6858000"/>
          </a:xfrm>
          <a:prstGeom prst="rect">
            <a:avLst/>
          </a:prstGeom>
          <a:noFill/>
          <a:ln>
            <a:noFill/>
          </a:ln>
        </p:spPr>
      </p:pic>
      <p:pic>
        <p:nvPicPr>
          <p:cNvPr id="2" name="meiosis slow (1)">
            <a:hlinkClick r:id="" action="ppaction://media"/>
            <a:extLst>
              <a:ext uri="{FF2B5EF4-FFF2-40B4-BE49-F238E27FC236}">
                <a16:creationId xmlns:a16="http://schemas.microsoft.com/office/drawing/2014/main" id="{E43159E9-D001-44EB-9E41-736EE362323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Shape 546"/>
        <p:cNvGrpSpPr/>
        <p:nvPr/>
      </p:nvGrpSpPr>
      <p:grpSpPr>
        <a:xfrm>
          <a:off x="0" y="0"/>
          <a:ext cx="0" cy="0"/>
          <a:chOff x="0" y="0"/>
          <a:chExt cx="0" cy="0"/>
        </a:xfrm>
      </p:grpSpPr>
      <p:sp>
        <p:nvSpPr>
          <p:cNvPr id="547" name="Google Shape;547;p5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B0F0"/>
              </a:buClr>
              <a:buSzPts val="6000"/>
              <a:buFont typeface="Calibri"/>
              <a:buNone/>
            </a:pPr>
            <a:r>
              <a:rPr lang="en-US">
                <a:solidFill>
                  <a:srgbClr val="00B0F0"/>
                </a:solidFill>
              </a:rPr>
              <a:t>Discuss:</a:t>
            </a:r>
            <a:endParaRPr/>
          </a:p>
        </p:txBody>
      </p:sp>
      <p:sp>
        <p:nvSpPr>
          <p:cNvPr id="548" name="Google Shape;548;p53"/>
          <p:cNvSpPr txBox="1">
            <a:spLocks noGrp="1"/>
          </p:cNvSpPr>
          <p:nvPr>
            <p:ph type="body" idx="1"/>
          </p:nvPr>
        </p:nvSpPr>
        <p:spPr>
          <a:xfrm>
            <a:off x="720050" y="1825625"/>
            <a:ext cx="11081400" cy="4351200"/>
          </a:xfrm>
          <a:prstGeom prst="rect">
            <a:avLst/>
          </a:prstGeom>
          <a:noFill/>
          <a:ln>
            <a:noFill/>
          </a:ln>
        </p:spPr>
        <p:txBody>
          <a:bodyPr spcFirstLastPara="1" wrap="square" lIns="91425" tIns="45700" rIns="91425" bIns="45700" anchor="t" anchorCtr="0">
            <a:noAutofit/>
          </a:bodyPr>
          <a:lstStyle/>
          <a:p>
            <a:pPr marL="354012" lvl="0" indent="-360362" algn="l" rtl="0">
              <a:lnSpc>
                <a:spcPct val="100000"/>
              </a:lnSpc>
              <a:spcBef>
                <a:spcPts val="0"/>
              </a:spcBef>
              <a:spcAft>
                <a:spcPts val="0"/>
              </a:spcAft>
              <a:buClr>
                <a:schemeClr val="lt1"/>
              </a:buClr>
              <a:buSzPts val="3500"/>
              <a:buChar char="•"/>
            </a:pPr>
            <a:r>
              <a:rPr lang="en-US" sz="3500" b="1"/>
              <a:t>In meiosis, how do the daughter cells compare to the original parent cell?</a:t>
            </a:r>
            <a:endParaRPr sz="4500" b="1"/>
          </a:p>
          <a:p>
            <a:pPr marL="354012" lvl="0" indent="-360362" algn="l" rtl="0">
              <a:lnSpc>
                <a:spcPct val="100000"/>
              </a:lnSpc>
              <a:spcBef>
                <a:spcPts val="1200"/>
              </a:spcBef>
              <a:spcAft>
                <a:spcPts val="0"/>
              </a:spcAft>
              <a:buClr>
                <a:schemeClr val="lt1"/>
              </a:buClr>
              <a:buSzPts val="3500"/>
              <a:buChar char="•"/>
            </a:pPr>
            <a:r>
              <a:rPr lang="en-US" sz="3500" b="1"/>
              <a:t>How many chromosomes were in the parent cell?</a:t>
            </a:r>
            <a:endParaRPr sz="4500" b="1"/>
          </a:p>
          <a:p>
            <a:pPr marL="354012" lvl="0" indent="-360362" algn="l" rtl="0">
              <a:lnSpc>
                <a:spcPct val="100000"/>
              </a:lnSpc>
              <a:spcBef>
                <a:spcPts val="1200"/>
              </a:spcBef>
              <a:spcAft>
                <a:spcPts val="0"/>
              </a:spcAft>
              <a:buClr>
                <a:schemeClr val="lt1"/>
              </a:buClr>
              <a:buSzPts val="3500"/>
              <a:buChar char="•"/>
            </a:pPr>
            <a:r>
              <a:rPr lang="en-US" sz="3500" b="1"/>
              <a:t>How many chromosomes are in each daughter cell?</a:t>
            </a:r>
            <a:endParaRPr sz="4500" b="1"/>
          </a:p>
          <a:p>
            <a:pPr marL="354012" lvl="0" indent="-360362" algn="l" rtl="0">
              <a:lnSpc>
                <a:spcPct val="100000"/>
              </a:lnSpc>
              <a:spcBef>
                <a:spcPts val="1200"/>
              </a:spcBef>
              <a:spcAft>
                <a:spcPts val="0"/>
              </a:spcAft>
              <a:buClr>
                <a:schemeClr val="lt1"/>
              </a:buClr>
              <a:buSzPts val="3500"/>
              <a:buChar char="•"/>
            </a:pPr>
            <a:r>
              <a:rPr lang="en-US" sz="3500" b="1"/>
              <a:t>List all the ways in which mitosis and meiosis are similar.</a:t>
            </a:r>
            <a:endParaRPr sz="4500" b="1"/>
          </a:p>
          <a:p>
            <a:pPr marL="354012" lvl="0" indent="-360362" algn="l" rtl="0">
              <a:lnSpc>
                <a:spcPct val="100000"/>
              </a:lnSpc>
              <a:spcBef>
                <a:spcPts val="1200"/>
              </a:spcBef>
              <a:spcAft>
                <a:spcPts val="0"/>
              </a:spcAft>
              <a:buClr>
                <a:schemeClr val="lt1"/>
              </a:buClr>
              <a:buSzPts val="3500"/>
              <a:buChar char="•"/>
            </a:pPr>
            <a:r>
              <a:rPr lang="en-US" sz="3500" b="1"/>
              <a:t>List all the ways in which mitosis and meiosis are different.</a:t>
            </a:r>
            <a:endParaRPr sz="4500" b="1"/>
          </a:p>
        </p:txBody>
      </p:sp>
      <p:pic>
        <p:nvPicPr>
          <p:cNvPr id="549" name="Google Shape;549;p53"/>
          <p:cNvPicPr preferRelativeResize="0"/>
          <p:nvPr/>
        </p:nvPicPr>
        <p:blipFill>
          <a:blip r:embed="rId3">
            <a:alphaModFix/>
          </a:blip>
          <a:stretch>
            <a:fillRect/>
          </a:stretch>
        </p:blipFill>
        <p:spPr>
          <a:xfrm>
            <a:off x="9196475" y="76193"/>
            <a:ext cx="2919326" cy="1480500"/>
          </a:xfrm>
          <a:prstGeom prst="rect">
            <a:avLst/>
          </a:prstGeom>
          <a:noFill/>
          <a:ln w="28575" cap="flat" cmpd="sng">
            <a:solidFill>
              <a:srgbClr val="4A86E8"/>
            </a:solidFill>
            <a:prstDash val="solid"/>
            <a:round/>
            <a:headEnd type="none" w="sm" len="sm"/>
            <a:tailEnd type="none" w="sm" len="sm"/>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Shape 554"/>
        <p:cNvGrpSpPr/>
        <p:nvPr/>
      </p:nvGrpSpPr>
      <p:grpSpPr>
        <a:xfrm>
          <a:off x="0" y="0"/>
          <a:ext cx="0" cy="0"/>
          <a:chOff x="0" y="0"/>
          <a:chExt cx="0" cy="0"/>
        </a:xfrm>
      </p:grpSpPr>
      <p:sp>
        <p:nvSpPr>
          <p:cNvPr id="555" name="Google Shape;555;p54"/>
          <p:cNvSpPr txBox="1"/>
          <p:nvPr/>
        </p:nvSpPr>
        <p:spPr>
          <a:xfrm>
            <a:off x="762000" y="318294"/>
            <a:ext cx="10515600" cy="13257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B0F0"/>
              </a:buClr>
              <a:buSzPts val="6000"/>
              <a:buFont typeface="Calibri"/>
              <a:buNone/>
            </a:pPr>
            <a:r>
              <a:rPr lang="en-US" sz="6000" b="1">
                <a:solidFill>
                  <a:srgbClr val="00B0F0"/>
                </a:solidFill>
                <a:latin typeface="Calibri"/>
                <a:ea typeface="Calibri"/>
                <a:cs typeface="Calibri"/>
                <a:sym typeface="Calibri"/>
              </a:rPr>
              <a:t>Sources of Genetic Variation</a:t>
            </a:r>
            <a:endParaRPr/>
          </a:p>
        </p:txBody>
      </p:sp>
      <p:sp>
        <p:nvSpPr>
          <p:cNvPr id="556" name="Google Shape;556;p54"/>
          <p:cNvSpPr txBox="1"/>
          <p:nvPr/>
        </p:nvSpPr>
        <p:spPr>
          <a:xfrm>
            <a:off x="762000" y="1592264"/>
            <a:ext cx="10515600" cy="435120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chemeClr val="lt1"/>
              </a:buClr>
              <a:buSzPts val="4000"/>
              <a:buFont typeface="Arial"/>
              <a:buNone/>
            </a:pPr>
            <a:r>
              <a:rPr lang="en-US" sz="4000" b="1">
                <a:solidFill>
                  <a:schemeClr val="lt1"/>
                </a:solidFill>
                <a:latin typeface="Calibri"/>
                <a:ea typeface="Calibri"/>
                <a:cs typeface="Calibri"/>
                <a:sym typeface="Calibri"/>
              </a:rPr>
              <a:t>Think back to the ways in which DNA was being shuffled or “mixed up”. </a:t>
            </a:r>
            <a:endParaRPr b="1"/>
          </a:p>
          <a:p>
            <a:pPr marL="0" marR="0" lvl="0" indent="0" algn="l" rtl="0">
              <a:lnSpc>
                <a:spcPct val="120000"/>
              </a:lnSpc>
              <a:spcBef>
                <a:spcPts val="1200"/>
              </a:spcBef>
              <a:spcAft>
                <a:spcPts val="0"/>
              </a:spcAft>
              <a:buClr>
                <a:srgbClr val="00B0F0"/>
              </a:buClr>
              <a:buSzPts val="4000"/>
              <a:buFont typeface="Arial"/>
              <a:buNone/>
            </a:pPr>
            <a:r>
              <a:rPr lang="en-US" sz="4000" b="1">
                <a:solidFill>
                  <a:srgbClr val="00B0F0"/>
                </a:solidFill>
                <a:latin typeface="Calibri"/>
                <a:ea typeface="Calibri"/>
                <a:cs typeface="Calibri"/>
                <a:sym typeface="Calibri"/>
              </a:rPr>
              <a:t>What are the sources of genetic variation?</a:t>
            </a:r>
            <a:endParaRPr b="1"/>
          </a:p>
        </p:txBody>
      </p:sp>
      <p:pic>
        <p:nvPicPr>
          <p:cNvPr id="557" name="Google Shape;557;p54"/>
          <p:cNvPicPr preferRelativeResize="0"/>
          <p:nvPr/>
        </p:nvPicPr>
        <p:blipFill rotWithShape="1">
          <a:blip r:embed="rId3">
            <a:alphaModFix/>
          </a:blip>
          <a:srcRect/>
          <a:stretch/>
        </p:blipFill>
        <p:spPr>
          <a:xfrm>
            <a:off x="3886200" y="4248150"/>
            <a:ext cx="3962400" cy="19812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Shape 562"/>
        <p:cNvGrpSpPr/>
        <p:nvPr/>
      </p:nvGrpSpPr>
      <p:grpSpPr>
        <a:xfrm>
          <a:off x="0" y="0"/>
          <a:ext cx="0" cy="0"/>
          <a:chOff x="0" y="0"/>
          <a:chExt cx="0" cy="0"/>
        </a:xfrm>
      </p:grpSpPr>
      <p:sp>
        <p:nvSpPr>
          <p:cNvPr id="563" name="Google Shape;563;p55"/>
          <p:cNvSpPr txBox="1">
            <a:spLocks noGrp="1"/>
          </p:cNvSpPr>
          <p:nvPr>
            <p:ph type="title"/>
          </p:nvPr>
        </p:nvSpPr>
        <p:spPr>
          <a:xfrm>
            <a:off x="838199" y="3733803"/>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5800"/>
              <a:t>How might this activity be used in your classroom?</a:t>
            </a:r>
            <a:endParaRPr sz="5800"/>
          </a:p>
          <a:p>
            <a:pPr marL="0" lvl="0" indent="0" algn="ctr" rtl="0">
              <a:lnSpc>
                <a:spcPct val="90000"/>
              </a:lnSpc>
              <a:spcBef>
                <a:spcPts val="0"/>
              </a:spcBef>
              <a:spcAft>
                <a:spcPts val="0"/>
              </a:spcAft>
              <a:buClr>
                <a:schemeClr val="lt1"/>
              </a:buClr>
              <a:buSzPts val="6000"/>
              <a:buFont typeface="Calibri"/>
              <a:buNone/>
            </a:pPr>
            <a:r>
              <a:rPr lang="en-US" sz="5800"/>
              <a:t>In what ways could modeling this process be helpful for students?</a:t>
            </a:r>
            <a:endParaRPr sz="5800"/>
          </a:p>
        </p:txBody>
      </p:sp>
      <p:sp>
        <p:nvSpPr>
          <p:cNvPr id="564" name="Google Shape;564;p55"/>
          <p:cNvSpPr txBox="1">
            <a:spLocks noGrp="1"/>
          </p:cNvSpPr>
          <p:nvPr>
            <p:ph type="title"/>
          </p:nvPr>
        </p:nvSpPr>
        <p:spPr>
          <a:xfrm>
            <a:off x="838200" y="757850"/>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B0F0"/>
              </a:buClr>
              <a:buSzPts val="6000"/>
              <a:buFont typeface="Calibri"/>
              <a:buNone/>
            </a:pPr>
            <a:r>
              <a:rPr lang="en-US" sz="7000">
                <a:solidFill>
                  <a:srgbClr val="00B0F0"/>
                </a:solidFill>
              </a:rPr>
              <a:t>Chat Time</a:t>
            </a:r>
            <a:endParaRPr sz="7000"/>
          </a:p>
        </p:txBody>
      </p:sp>
      <p:pic>
        <p:nvPicPr>
          <p:cNvPr id="565" name="Google Shape;565;p55"/>
          <p:cNvPicPr preferRelativeResize="0"/>
          <p:nvPr/>
        </p:nvPicPr>
        <p:blipFill>
          <a:blip r:embed="rId3">
            <a:alphaModFix/>
          </a:blip>
          <a:stretch>
            <a:fillRect/>
          </a:stretch>
        </p:blipFill>
        <p:spPr>
          <a:xfrm>
            <a:off x="1709600" y="190028"/>
            <a:ext cx="2461347" cy="246134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Shape 569"/>
        <p:cNvGrpSpPr/>
        <p:nvPr/>
      </p:nvGrpSpPr>
      <p:grpSpPr>
        <a:xfrm>
          <a:off x="0" y="0"/>
          <a:ext cx="0" cy="0"/>
          <a:chOff x="0" y="0"/>
          <a:chExt cx="0" cy="0"/>
        </a:xfrm>
      </p:grpSpPr>
      <p:pic>
        <p:nvPicPr>
          <p:cNvPr id="570" name="Google Shape;570;p56"/>
          <p:cNvPicPr preferRelativeResize="0"/>
          <p:nvPr/>
        </p:nvPicPr>
        <p:blipFill rotWithShape="1">
          <a:blip r:embed="rId3">
            <a:alphaModFix/>
          </a:blip>
          <a:srcRect/>
          <a:stretch/>
        </p:blipFill>
        <p:spPr>
          <a:xfrm>
            <a:off x="3551236" y="714376"/>
            <a:ext cx="5464175" cy="54641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Shape 574"/>
        <p:cNvGrpSpPr/>
        <p:nvPr/>
      </p:nvGrpSpPr>
      <p:grpSpPr>
        <a:xfrm>
          <a:off x="0" y="0"/>
          <a:ext cx="0" cy="0"/>
          <a:chOff x="0" y="0"/>
          <a:chExt cx="0" cy="0"/>
        </a:xfrm>
      </p:grpSpPr>
      <p:sp>
        <p:nvSpPr>
          <p:cNvPr id="575" name="Google Shape;575;p57"/>
          <p:cNvSpPr txBox="1">
            <a:spLocks noGrp="1"/>
          </p:cNvSpPr>
          <p:nvPr>
            <p:ph type="title"/>
          </p:nvPr>
        </p:nvSpPr>
        <p:spPr>
          <a:xfrm>
            <a:off x="838200" y="539293"/>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B0F0"/>
              </a:buClr>
              <a:buSzPts val="6000"/>
              <a:buFont typeface="Calibri"/>
              <a:buNone/>
            </a:pPr>
            <a:r>
              <a:rPr lang="en-US" sz="6500">
                <a:solidFill>
                  <a:srgbClr val="00B0F0"/>
                </a:solidFill>
              </a:rPr>
              <a:t>Genetic Counselor Role</a:t>
            </a:r>
            <a:endParaRPr sz="6500"/>
          </a:p>
        </p:txBody>
      </p:sp>
      <p:pic>
        <p:nvPicPr>
          <p:cNvPr id="576" name="Google Shape;576;p57"/>
          <p:cNvPicPr preferRelativeResize="0"/>
          <p:nvPr/>
        </p:nvPicPr>
        <p:blipFill rotWithShape="1">
          <a:blip r:embed="rId3">
            <a:alphaModFix/>
          </a:blip>
          <a:srcRect/>
          <a:stretch/>
        </p:blipFill>
        <p:spPr>
          <a:xfrm>
            <a:off x="3619500" y="2347686"/>
            <a:ext cx="4953000" cy="35560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Shape 580"/>
        <p:cNvGrpSpPr/>
        <p:nvPr/>
      </p:nvGrpSpPr>
      <p:grpSpPr>
        <a:xfrm>
          <a:off x="0" y="0"/>
          <a:ext cx="0" cy="0"/>
          <a:chOff x="0" y="0"/>
          <a:chExt cx="0" cy="0"/>
        </a:xfrm>
      </p:grpSpPr>
      <p:grpSp>
        <p:nvGrpSpPr>
          <p:cNvPr id="581" name="Google Shape;581;p58"/>
          <p:cNvGrpSpPr/>
          <p:nvPr/>
        </p:nvGrpSpPr>
        <p:grpSpPr>
          <a:xfrm>
            <a:off x="727987" y="1112005"/>
            <a:ext cx="5922789" cy="2265931"/>
            <a:chOff x="1513112" y="544455"/>
            <a:chExt cx="5922789" cy="2265931"/>
          </a:xfrm>
        </p:grpSpPr>
        <p:sp>
          <p:nvSpPr>
            <p:cNvPr id="582" name="Google Shape;582;p58"/>
            <p:cNvSpPr txBox="1"/>
            <p:nvPr/>
          </p:nvSpPr>
          <p:spPr>
            <a:xfrm>
              <a:off x="1513112" y="544455"/>
              <a:ext cx="4963800" cy="1015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b="1" i="0" u="none" strike="noStrike" cap="none">
                  <a:solidFill>
                    <a:srgbClr val="FFD966"/>
                  </a:solidFill>
                  <a:latin typeface="Sorts Mill Goudy"/>
                  <a:ea typeface="Sorts Mill Goudy"/>
                  <a:cs typeface="Sorts Mill Goudy"/>
                  <a:sym typeface="Sorts Mill Goudy"/>
                </a:rPr>
                <a:t>Meet the</a:t>
              </a:r>
              <a:endParaRPr b="1"/>
            </a:p>
          </p:txBody>
        </p:sp>
        <p:sp>
          <p:nvSpPr>
            <p:cNvPr id="583" name="Google Shape;583;p58"/>
            <p:cNvSpPr txBox="1"/>
            <p:nvPr/>
          </p:nvSpPr>
          <p:spPr>
            <a:xfrm>
              <a:off x="2472101" y="1179286"/>
              <a:ext cx="4963800" cy="1631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0" b="1">
                  <a:solidFill>
                    <a:srgbClr val="FFD966"/>
                  </a:solidFill>
                  <a:latin typeface="Sorts Mill Goudy"/>
                  <a:ea typeface="Sorts Mill Goudy"/>
                  <a:cs typeface="Sorts Mill Goudy"/>
                  <a:sym typeface="Sorts Mill Goudy"/>
                </a:rPr>
                <a:t>Smiths</a:t>
              </a:r>
              <a:endParaRPr b="1"/>
            </a:p>
          </p:txBody>
        </p:sp>
      </p:grpSp>
      <p:pic>
        <p:nvPicPr>
          <p:cNvPr id="584" name="Google Shape;584;p58"/>
          <p:cNvPicPr preferRelativeResize="0"/>
          <p:nvPr/>
        </p:nvPicPr>
        <p:blipFill>
          <a:blip r:embed="rId3">
            <a:alphaModFix/>
          </a:blip>
          <a:stretch>
            <a:fillRect/>
          </a:stretch>
        </p:blipFill>
        <p:spPr>
          <a:xfrm>
            <a:off x="6019800" y="1272075"/>
            <a:ext cx="5353174" cy="558592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Shape 589"/>
        <p:cNvGrpSpPr/>
        <p:nvPr/>
      </p:nvGrpSpPr>
      <p:grpSpPr>
        <a:xfrm>
          <a:off x="0" y="0"/>
          <a:ext cx="0" cy="0"/>
          <a:chOff x="0" y="0"/>
          <a:chExt cx="0" cy="0"/>
        </a:xfrm>
      </p:grpSpPr>
      <p:pic>
        <p:nvPicPr>
          <p:cNvPr id="590" name="Google Shape;590;p59"/>
          <p:cNvPicPr preferRelativeResize="0"/>
          <p:nvPr/>
        </p:nvPicPr>
        <p:blipFill rotWithShape="1">
          <a:blip r:embed="rId3">
            <a:alphaModFix/>
          </a:blip>
          <a:srcRect/>
          <a:stretch/>
        </p:blipFill>
        <p:spPr>
          <a:xfrm>
            <a:off x="1899283" y="1690689"/>
            <a:ext cx="8436083" cy="4405311"/>
          </a:xfrm>
          <a:prstGeom prst="rect">
            <a:avLst/>
          </a:prstGeom>
          <a:noFill/>
          <a:ln>
            <a:noFill/>
          </a:ln>
        </p:spPr>
      </p:pic>
      <p:sp>
        <p:nvSpPr>
          <p:cNvPr id="591" name="Google Shape;591;p59"/>
          <p:cNvSpPr txBox="1">
            <a:spLocks noGrp="1"/>
          </p:cNvSpPr>
          <p:nvPr>
            <p:ph type="title"/>
          </p:nvPr>
        </p:nvSpPr>
        <p:spPr>
          <a:xfrm>
            <a:off x="685800" y="365125"/>
            <a:ext cx="108030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t>HBB Gene --&gt; Beta-globin protein</a:t>
            </a:r>
            <a:endParaRPr/>
          </a:p>
        </p:txBody>
      </p:sp>
      <p:sp>
        <p:nvSpPr>
          <p:cNvPr id="592" name="Google Shape;592;p59"/>
          <p:cNvSpPr/>
          <p:nvPr/>
        </p:nvSpPr>
        <p:spPr>
          <a:xfrm>
            <a:off x="7101548" y="3043960"/>
            <a:ext cx="1183500" cy="692700"/>
          </a:xfrm>
          <a:prstGeom prst="leftArrow">
            <a:avLst>
              <a:gd name="adj1" fmla="val 50000"/>
              <a:gd name="adj2" fmla="val 50000"/>
            </a:avLst>
          </a:prstGeom>
          <a:solidFill>
            <a:srgbClr val="FFFF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00"/>
              </a:solidFill>
              <a:latin typeface="Calibri"/>
              <a:ea typeface="Calibri"/>
              <a:cs typeface="Calibri"/>
              <a:sym typeface="Calibri"/>
            </a:endParaRPr>
          </a:p>
        </p:txBody>
      </p:sp>
      <p:sp>
        <p:nvSpPr>
          <p:cNvPr id="593" name="Google Shape;593;p59"/>
          <p:cNvSpPr/>
          <p:nvPr/>
        </p:nvSpPr>
        <p:spPr>
          <a:xfrm rot="10800000">
            <a:off x="3823990" y="4207314"/>
            <a:ext cx="1329900" cy="692700"/>
          </a:xfrm>
          <a:prstGeom prst="leftArrow">
            <a:avLst>
              <a:gd name="adj1" fmla="val 50000"/>
              <a:gd name="adj2" fmla="val 50000"/>
            </a:avLst>
          </a:prstGeom>
          <a:solidFill>
            <a:srgbClr val="FFFF0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00"/>
              </a:solidFill>
              <a:latin typeface="Calibri"/>
              <a:ea typeface="Calibri"/>
              <a:cs typeface="Calibri"/>
              <a:sym typeface="Calibri"/>
            </a:endParaRPr>
          </a:p>
        </p:txBody>
      </p:sp>
      <p:sp>
        <p:nvSpPr>
          <p:cNvPr id="594" name="Google Shape;594;p59"/>
          <p:cNvSpPr txBox="1"/>
          <p:nvPr/>
        </p:nvSpPr>
        <p:spPr>
          <a:xfrm>
            <a:off x="83127" y="6340922"/>
            <a:ext cx="64008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https://askhematologist.com/abnormal-hemoglobins/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599"/>
        <p:cNvGrpSpPr/>
        <p:nvPr/>
      </p:nvGrpSpPr>
      <p:grpSpPr>
        <a:xfrm>
          <a:off x="0" y="0"/>
          <a:ext cx="0" cy="0"/>
          <a:chOff x="0" y="0"/>
          <a:chExt cx="0" cy="0"/>
        </a:xfrm>
      </p:grpSpPr>
      <p:sp>
        <p:nvSpPr>
          <p:cNvPr id="600" name="Google Shape;600;p6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t>Where is the HBB gene located?</a:t>
            </a:r>
            <a:endParaRPr/>
          </a:p>
        </p:txBody>
      </p:sp>
      <p:pic>
        <p:nvPicPr>
          <p:cNvPr id="601" name="Google Shape;601;p60"/>
          <p:cNvPicPr preferRelativeResize="0"/>
          <p:nvPr/>
        </p:nvPicPr>
        <p:blipFill rotWithShape="1">
          <a:blip r:embed="rId3">
            <a:alphaModFix/>
          </a:blip>
          <a:srcRect/>
          <a:stretch/>
        </p:blipFill>
        <p:spPr>
          <a:xfrm>
            <a:off x="1282087" y="1690688"/>
            <a:ext cx="9627826" cy="3851130"/>
          </a:xfrm>
          <a:prstGeom prst="rect">
            <a:avLst/>
          </a:prstGeom>
          <a:solidFill>
            <a:schemeClr val="lt1"/>
          </a:solidFill>
          <a:ln>
            <a:noFill/>
          </a:ln>
        </p:spPr>
      </p:pic>
      <p:sp>
        <p:nvSpPr>
          <p:cNvPr id="602" name="Google Shape;602;p60"/>
          <p:cNvSpPr txBox="1"/>
          <p:nvPr/>
        </p:nvSpPr>
        <p:spPr>
          <a:xfrm>
            <a:off x="249821" y="6298411"/>
            <a:ext cx="8257200" cy="800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a:t>
            </a:r>
            <a:r>
              <a:rPr lang="en-US" sz="1800" u="sng">
                <a:solidFill>
                  <a:schemeClr val="lt1"/>
                </a:solidFill>
                <a:latin typeface="Calibri"/>
                <a:ea typeface="Calibri"/>
                <a:cs typeface="Calibri"/>
                <a:sym typeface="Calibri"/>
              </a:rPr>
              <a:t>Genome Decoration Page/NCBI</a:t>
            </a:r>
            <a:endParaRPr sz="1800">
              <a:solidFill>
                <a:schemeClr val="lt1"/>
              </a:solidFill>
              <a:latin typeface="Calibri"/>
              <a:ea typeface="Calibri"/>
              <a:cs typeface="Calibri"/>
              <a:sym typeface="Calibri"/>
            </a:endParaRPr>
          </a:p>
          <a:p>
            <a:pPr marL="0" marR="0" lvl="0" indent="0" algn="l" rtl="0">
              <a:spcBef>
                <a:spcPts val="0"/>
              </a:spcBef>
              <a:spcAft>
                <a:spcPts val="0"/>
              </a:spcAft>
              <a:buNone/>
            </a:pPr>
            <a:endParaRPr sz="2800">
              <a:solidFill>
                <a:schemeClr val="lt1"/>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Shape 607"/>
        <p:cNvGrpSpPr/>
        <p:nvPr/>
      </p:nvGrpSpPr>
      <p:grpSpPr>
        <a:xfrm>
          <a:off x="0" y="0"/>
          <a:ext cx="0" cy="0"/>
          <a:chOff x="0" y="0"/>
          <a:chExt cx="0" cy="0"/>
        </a:xfrm>
      </p:grpSpPr>
      <p:sp>
        <p:nvSpPr>
          <p:cNvPr id="608" name="Google Shape;608;p6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a:t>Chromosome 11</a:t>
            </a:r>
            <a:endParaRPr/>
          </a:p>
        </p:txBody>
      </p:sp>
      <p:sp>
        <p:nvSpPr>
          <p:cNvPr id="609" name="Google Shape;609;p61"/>
          <p:cNvSpPr txBox="1"/>
          <p:nvPr/>
        </p:nvSpPr>
        <p:spPr>
          <a:xfrm>
            <a:off x="249821" y="6298411"/>
            <a:ext cx="8257200" cy="800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a:t>
            </a:r>
            <a:r>
              <a:rPr lang="en-US" sz="18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Genome Decoration Page/NCBI</a:t>
            </a:r>
            <a:endParaRPr sz="1800">
              <a:solidFill>
                <a:schemeClr val="lt1"/>
              </a:solidFill>
              <a:latin typeface="Calibri"/>
              <a:ea typeface="Calibri"/>
              <a:cs typeface="Calibri"/>
              <a:sym typeface="Calibri"/>
            </a:endParaRPr>
          </a:p>
          <a:p>
            <a:pPr marL="0" marR="0" lvl="0" indent="0" algn="l" rtl="0">
              <a:spcBef>
                <a:spcPts val="0"/>
              </a:spcBef>
              <a:spcAft>
                <a:spcPts val="0"/>
              </a:spcAft>
              <a:buNone/>
            </a:pPr>
            <a:endParaRPr sz="2800">
              <a:solidFill>
                <a:schemeClr val="lt1"/>
              </a:solidFill>
              <a:latin typeface="Calibri"/>
              <a:ea typeface="Calibri"/>
              <a:cs typeface="Calibri"/>
              <a:sym typeface="Calibri"/>
            </a:endParaRPr>
          </a:p>
        </p:txBody>
      </p:sp>
      <p:pic>
        <p:nvPicPr>
          <p:cNvPr id="610" name="Google Shape;610;p61"/>
          <p:cNvPicPr preferRelativeResize="0"/>
          <p:nvPr/>
        </p:nvPicPr>
        <p:blipFill rotWithShape="1">
          <a:blip r:embed="rId4">
            <a:alphaModFix/>
          </a:blip>
          <a:srcRect/>
          <a:stretch/>
        </p:blipFill>
        <p:spPr>
          <a:xfrm>
            <a:off x="249821" y="1645959"/>
            <a:ext cx="11692357" cy="3771728"/>
          </a:xfrm>
          <a:prstGeom prst="rect">
            <a:avLst/>
          </a:prstGeom>
          <a:solidFill>
            <a:schemeClr val="lt1"/>
          </a:solidFill>
          <a:ln>
            <a:noFill/>
          </a:ln>
        </p:spPr>
      </p:pic>
      <p:sp>
        <p:nvSpPr>
          <p:cNvPr id="611" name="Google Shape;611;p61"/>
          <p:cNvSpPr txBox="1"/>
          <p:nvPr/>
        </p:nvSpPr>
        <p:spPr>
          <a:xfrm>
            <a:off x="1163781" y="4166652"/>
            <a:ext cx="3990000" cy="769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400" b="1">
                <a:solidFill>
                  <a:srgbClr val="FF0000"/>
                </a:solidFill>
                <a:latin typeface="Arial Rounded"/>
                <a:ea typeface="Arial Rounded"/>
                <a:cs typeface="Arial Rounded"/>
                <a:sym typeface="Arial Rounded"/>
              </a:rPr>
              <a:t>HBB Gene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ctrTitle"/>
          </p:nvPr>
        </p:nvSpPr>
        <p:spPr>
          <a:xfrm>
            <a:off x="929640" y="1853883"/>
            <a:ext cx="1043178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5400"/>
              <a:buFont typeface="Calibri"/>
              <a:buNone/>
            </a:pPr>
            <a:r>
              <a:rPr lang="en-US" sz="5400"/>
              <a:t>Using Models to Make Connections Between DNA and Chromosomes</a:t>
            </a:r>
            <a:endParaRPr sz="5400" b="1">
              <a:solidFill>
                <a:schemeClr val="lt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Shape 616"/>
        <p:cNvGrpSpPr/>
        <p:nvPr/>
      </p:nvGrpSpPr>
      <p:grpSpPr>
        <a:xfrm>
          <a:off x="0" y="0"/>
          <a:ext cx="0" cy="0"/>
          <a:chOff x="0" y="0"/>
          <a:chExt cx="0" cy="0"/>
        </a:xfrm>
      </p:grpSpPr>
      <p:sp>
        <p:nvSpPr>
          <p:cNvPr id="617" name="Google Shape;617;p6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t>HBB variants (alleles):</a:t>
            </a:r>
            <a:endParaRPr/>
          </a:p>
        </p:txBody>
      </p:sp>
      <p:pic>
        <p:nvPicPr>
          <p:cNvPr id="618" name="Google Shape;618;p62"/>
          <p:cNvPicPr preferRelativeResize="0"/>
          <p:nvPr/>
        </p:nvPicPr>
        <p:blipFill rotWithShape="1">
          <a:blip r:embed="rId3">
            <a:alphaModFix/>
          </a:blip>
          <a:srcRect r="51243"/>
          <a:stretch/>
        </p:blipFill>
        <p:spPr>
          <a:xfrm rot="10800000">
            <a:off x="1429656" y="2098553"/>
            <a:ext cx="3984173" cy="3009449"/>
          </a:xfrm>
          <a:prstGeom prst="rect">
            <a:avLst/>
          </a:prstGeom>
          <a:noFill/>
          <a:ln>
            <a:noFill/>
          </a:ln>
        </p:spPr>
      </p:pic>
      <p:pic>
        <p:nvPicPr>
          <p:cNvPr id="619" name="Google Shape;619;p62"/>
          <p:cNvPicPr preferRelativeResize="0"/>
          <p:nvPr/>
        </p:nvPicPr>
        <p:blipFill rotWithShape="1">
          <a:blip r:embed="rId3">
            <a:alphaModFix/>
          </a:blip>
          <a:srcRect l="48135"/>
          <a:stretch/>
        </p:blipFill>
        <p:spPr>
          <a:xfrm rot="10800000">
            <a:off x="6415314" y="2098553"/>
            <a:ext cx="4238172" cy="3009449"/>
          </a:xfrm>
          <a:prstGeom prst="rect">
            <a:avLst/>
          </a:prstGeom>
          <a:noFill/>
          <a:ln>
            <a:noFill/>
          </a:ln>
        </p:spPr>
      </p:pic>
      <p:sp>
        <p:nvSpPr>
          <p:cNvPr id="620" name="Google Shape;620;p62"/>
          <p:cNvSpPr txBox="1"/>
          <p:nvPr/>
        </p:nvSpPr>
        <p:spPr>
          <a:xfrm>
            <a:off x="613229" y="5394325"/>
            <a:ext cx="10515600" cy="13257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D966"/>
              </a:buClr>
              <a:buSzPts val="5400"/>
              <a:buFont typeface="Calibri"/>
              <a:buNone/>
            </a:pPr>
            <a:r>
              <a:rPr lang="en-US" sz="5400" b="1" i="1">
                <a:solidFill>
                  <a:srgbClr val="FFD966"/>
                </a:solidFill>
                <a:latin typeface="Calibri"/>
                <a:ea typeface="Calibri"/>
                <a:cs typeface="Calibri"/>
                <a:sym typeface="Calibri"/>
              </a:rPr>
              <a:t>What’s the difference?</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Shape 625"/>
        <p:cNvGrpSpPr/>
        <p:nvPr/>
      </p:nvGrpSpPr>
      <p:grpSpPr>
        <a:xfrm>
          <a:off x="0" y="0"/>
          <a:ext cx="0" cy="0"/>
          <a:chOff x="0" y="0"/>
          <a:chExt cx="0" cy="0"/>
        </a:xfrm>
      </p:grpSpPr>
      <p:sp>
        <p:nvSpPr>
          <p:cNvPr id="626" name="Google Shape;626;p6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a:t>Change in DNA = Mutation</a:t>
            </a:r>
            <a:endParaRPr/>
          </a:p>
        </p:txBody>
      </p:sp>
      <p:pic>
        <p:nvPicPr>
          <p:cNvPr id="627" name="Google Shape;627;p63"/>
          <p:cNvPicPr preferRelativeResize="0"/>
          <p:nvPr/>
        </p:nvPicPr>
        <p:blipFill rotWithShape="1">
          <a:blip r:embed="rId3">
            <a:alphaModFix/>
          </a:blip>
          <a:srcRect b="40578"/>
          <a:stretch/>
        </p:blipFill>
        <p:spPr>
          <a:xfrm>
            <a:off x="330529" y="2050473"/>
            <a:ext cx="11518333" cy="3583065"/>
          </a:xfrm>
          <a:prstGeom prst="rect">
            <a:avLst/>
          </a:prstGeom>
          <a:solidFill>
            <a:schemeClr val="lt1"/>
          </a:solidFill>
          <a:ln>
            <a:noFill/>
          </a:ln>
        </p:spPr>
      </p:pic>
      <p:sp>
        <p:nvSpPr>
          <p:cNvPr id="628" name="Google Shape;628;p63"/>
          <p:cNvSpPr txBox="1"/>
          <p:nvPr/>
        </p:nvSpPr>
        <p:spPr>
          <a:xfrm>
            <a:off x="180108" y="6224023"/>
            <a:ext cx="11831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https://beyondthedish.wordpress.com/2015/03/24/stem-cell-researchers-develop-new-method-to-treat-sickle-cell-disease/</a:t>
            </a:r>
            <a:endParaRPr sz="1800">
              <a:solidFill>
                <a:schemeClr val="lt1"/>
              </a:solidFill>
              <a:latin typeface="Calibri"/>
              <a:ea typeface="Calibri"/>
              <a:cs typeface="Calibri"/>
              <a:sym typeface="Calibri"/>
            </a:endParaRPr>
          </a:p>
        </p:txBody>
      </p:sp>
      <p:sp>
        <p:nvSpPr>
          <p:cNvPr id="629" name="Google Shape;629;p63"/>
          <p:cNvSpPr/>
          <p:nvPr/>
        </p:nvSpPr>
        <p:spPr>
          <a:xfrm>
            <a:off x="5045450" y="2777593"/>
            <a:ext cx="1050600" cy="1186200"/>
          </a:xfrm>
          <a:prstGeom prst="rect">
            <a:avLst/>
          </a:prstGeom>
          <a:noFill/>
          <a:ln w="28575"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63"/>
          <p:cNvSpPr/>
          <p:nvPr/>
        </p:nvSpPr>
        <p:spPr>
          <a:xfrm>
            <a:off x="9174543" y="2777593"/>
            <a:ext cx="1050600" cy="11862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63"/>
          <p:cNvSpPr/>
          <p:nvPr/>
        </p:nvSpPr>
        <p:spPr>
          <a:xfrm>
            <a:off x="5374203" y="3801525"/>
            <a:ext cx="333300" cy="119100"/>
          </a:xfrm>
          <a:prstGeom prst="rect">
            <a:avLst/>
          </a:prstGeom>
          <a:solidFill>
            <a:srgbClr val="FFFF00"/>
          </a:solid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63"/>
          <p:cNvSpPr/>
          <p:nvPr/>
        </p:nvSpPr>
        <p:spPr>
          <a:xfrm>
            <a:off x="9565203" y="3801525"/>
            <a:ext cx="333300" cy="119100"/>
          </a:xfrm>
          <a:prstGeom prst="rect">
            <a:avLst/>
          </a:prstGeom>
          <a:solidFill>
            <a:srgbClr val="FFFF00"/>
          </a:solid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Shape 637"/>
        <p:cNvGrpSpPr/>
        <p:nvPr/>
      </p:nvGrpSpPr>
      <p:grpSpPr>
        <a:xfrm>
          <a:off x="0" y="0"/>
          <a:ext cx="0" cy="0"/>
          <a:chOff x="0" y="0"/>
          <a:chExt cx="0" cy="0"/>
        </a:xfrm>
      </p:grpSpPr>
      <p:pic>
        <p:nvPicPr>
          <p:cNvPr id="638" name="Google Shape;638;p64"/>
          <p:cNvPicPr preferRelativeResize="0"/>
          <p:nvPr/>
        </p:nvPicPr>
        <p:blipFill rotWithShape="1">
          <a:blip r:embed="rId3">
            <a:alphaModFix/>
          </a:blip>
          <a:srcRect l="-5663" t="-29061" r="-6256" b="12"/>
          <a:stretch/>
        </p:blipFill>
        <p:spPr>
          <a:xfrm>
            <a:off x="298323" y="337010"/>
            <a:ext cx="9073715" cy="5548008"/>
          </a:xfrm>
          <a:prstGeom prst="rect">
            <a:avLst/>
          </a:prstGeom>
          <a:solidFill>
            <a:schemeClr val="lt1"/>
          </a:solidFill>
          <a:ln>
            <a:noFill/>
          </a:ln>
        </p:spPr>
      </p:pic>
      <p:sp>
        <p:nvSpPr>
          <p:cNvPr id="639" name="Google Shape;639;p64"/>
          <p:cNvSpPr txBox="1">
            <a:spLocks noGrp="1"/>
          </p:cNvSpPr>
          <p:nvPr>
            <p:ph type="body" idx="1"/>
          </p:nvPr>
        </p:nvSpPr>
        <p:spPr>
          <a:xfrm>
            <a:off x="443350" y="475555"/>
            <a:ext cx="4098300" cy="1201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70C0"/>
              </a:buClr>
              <a:buSzPts val="4400"/>
              <a:buNone/>
            </a:pPr>
            <a:r>
              <a:rPr lang="en-US" sz="4400">
                <a:solidFill>
                  <a:srgbClr val="0070C0"/>
                </a:solidFill>
              </a:rPr>
              <a:t>Normal Hemoglobin</a:t>
            </a:r>
            <a:endParaRPr/>
          </a:p>
        </p:txBody>
      </p:sp>
      <p:sp>
        <p:nvSpPr>
          <p:cNvPr id="640" name="Google Shape;640;p64"/>
          <p:cNvSpPr txBox="1">
            <a:spLocks noGrp="1"/>
          </p:cNvSpPr>
          <p:nvPr>
            <p:ph type="body" idx="3"/>
          </p:nvPr>
        </p:nvSpPr>
        <p:spPr>
          <a:xfrm>
            <a:off x="5162000" y="249378"/>
            <a:ext cx="3339600" cy="1427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070C0"/>
              </a:buClr>
              <a:buSzPts val="4400"/>
              <a:buNone/>
            </a:pPr>
            <a:r>
              <a:rPr lang="en-US" sz="4400">
                <a:solidFill>
                  <a:srgbClr val="0070C0"/>
                </a:solidFill>
              </a:rPr>
              <a:t>Abnormal Hemoglobin</a:t>
            </a:r>
            <a:endParaRPr/>
          </a:p>
        </p:txBody>
      </p:sp>
      <p:sp>
        <p:nvSpPr>
          <p:cNvPr id="641" name="Google Shape;641;p64"/>
          <p:cNvSpPr txBox="1"/>
          <p:nvPr/>
        </p:nvSpPr>
        <p:spPr>
          <a:xfrm>
            <a:off x="298323" y="6269831"/>
            <a:ext cx="117636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Wu, Tao &amp; Wang, Xiaodong &amp; Cohen, Barry &amp; Ge, Hongya. (2010). Molecular Modeling of Normal and Sickle Hemoglobins. </a:t>
            </a:r>
            <a:endParaRPr/>
          </a:p>
        </p:txBody>
      </p:sp>
      <p:pic>
        <p:nvPicPr>
          <p:cNvPr id="642" name="Google Shape;642;p64"/>
          <p:cNvPicPr preferRelativeResize="0"/>
          <p:nvPr/>
        </p:nvPicPr>
        <p:blipFill rotWithShape="1">
          <a:blip r:embed="rId4">
            <a:alphaModFix/>
          </a:blip>
          <a:srcRect/>
          <a:stretch/>
        </p:blipFill>
        <p:spPr>
          <a:xfrm>
            <a:off x="9664652" y="650303"/>
            <a:ext cx="2231044" cy="4921421"/>
          </a:xfrm>
          <a:prstGeom prst="rect">
            <a:avLst/>
          </a:prstGeom>
          <a:noFill/>
          <a:ln>
            <a:noFill/>
          </a:ln>
        </p:spPr>
      </p:pic>
      <p:sp>
        <p:nvSpPr>
          <p:cNvPr id="643" name="Google Shape;643;p64"/>
          <p:cNvSpPr/>
          <p:nvPr/>
        </p:nvSpPr>
        <p:spPr>
          <a:xfrm>
            <a:off x="4615062" y="3678080"/>
            <a:ext cx="2803200" cy="2124900"/>
          </a:xfrm>
          <a:prstGeom prst="rect">
            <a:avLst/>
          </a:prstGeom>
          <a:noFill/>
          <a:ln w="762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64"/>
          <p:cNvSpPr/>
          <p:nvPr/>
        </p:nvSpPr>
        <p:spPr>
          <a:xfrm rot="-9067826">
            <a:off x="6632628" y="4004001"/>
            <a:ext cx="884186" cy="285997"/>
          </a:xfrm>
          <a:prstGeom prst="rightArrow">
            <a:avLst>
              <a:gd name="adj1" fmla="val 50000"/>
              <a:gd name="adj2" fmla="val 7994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64"/>
          <p:cNvSpPr/>
          <p:nvPr/>
        </p:nvSpPr>
        <p:spPr>
          <a:xfrm rot="5402876">
            <a:off x="941500" y="3202949"/>
            <a:ext cx="717300" cy="285900"/>
          </a:xfrm>
          <a:prstGeom prst="rightArrow">
            <a:avLst>
              <a:gd name="adj1" fmla="val 50000"/>
              <a:gd name="adj2" fmla="val 7994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Shape 650"/>
        <p:cNvGrpSpPr/>
        <p:nvPr/>
      </p:nvGrpSpPr>
      <p:grpSpPr>
        <a:xfrm>
          <a:off x="0" y="0"/>
          <a:ext cx="0" cy="0"/>
          <a:chOff x="0" y="0"/>
          <a:chExt cx="0" cy="0"/>
        </a:xfrm>
      </p:grpSpPr>
      <p:sp>
        <p:nvSpPr>
          <p:cNvPr id="651" name="Google Shape;651;p65"/>
          <p:cNvSpPr txBox="1">
            <a:spLocks noGrp="1"/>
          </p:cNvSpPr>
          <p:nvPr>
            <p:ph type="title"/>
          </p:nvPr>
        </p:nvSpPr>
        <p:spPr>
          <a:xfrm>
            <a:off x="753825" y="154975"/>
            <a:ext cx="108897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solidFill>
                  <a:srgbClr val="00B0F0"/>
                </a:solidFill>
              </a:rPr>
              <a:t>Build these HBB Variants (Alleles)</a:t>
            </a:r>
            <a:endParaRPr>
              <a:solidFill>
                <a:srgbClr val="00B0F0"/>
              </a:solidFill>
            </a:endParaRPr>
          </a:p>
        </p:txBody>
      </p:sp>
      <p:pic>
        <p:nvPicPr>
          <p:cNvPr id="652" name="Google Shape;652;p65"/>
          <p:cNvPicPr preferRelativeResize="0"/>
          <p:nvPr/>
        </p:nvPicPr>
        <p:blipFill rotWithShape="1">
          <a:blip r:embed="rId3">
            <a:alphaModFix/>
          </a:blip>
          <a:srcRect r="51243"/>
          <a:stretch/>
        </p:blipFill>
        <p:spPr>
          <a:xfrm rot="10800000">
            <a:off x="1429656" y="1692154"/>
            <a:ext cx="3984173" cy="3009449"/>
          </a:xfrm>
          <a:prstGeom prst="rect">
            <a:avLst/>
          </a:prstGeom>
          <a:noFill/>
          <a:ln>
            <a:noFill/>
          </a:ln>
        </p:spPr>
      </p:pic>
      <p:pic>
        <p:nvPicPr>
          <p:cNvPr id="653" name="Google Shape;653;p65"/>
          <p:cNvPicPr preferRelativeResize="0"/>
          <p:nvPr/>
        </p:nvPicPr>
        <p:blipFill rotWithShape="1">
          <a:blip r:embed="rId3">
            <a:alphaModFix/>
          </a:blip>
          <a:srcRect l="48135"/>
          <a:stretch/>
        </p:blipFill>
        <p:spPr>
          <a:xfrm rot="10800000">
            <a:off x="6415314" y="1692154"/>
            <a:ext cx="4238172" cy="3009449"/>
          </a:xfrm>
          <a:prstGeom prst="rect">
            <a:avLst/>
          </a:prstGeom>
          <a:noFill/>
          <a:ln>
            <a:noFill/>
          </a:ln>
        </p:spPr>
      </p:pic>
      <p:sp>
        <p:nvSpPr>
          <p:cNvPr id="654" name="Google Shape;654;p65"/>
          <p:cNvSpPr txBox="1"/>
          <p:nvPr/>
        </p:nvSpPr>
        <p:spPr>
          <a:xfrm>
            <a:off x="1429657" y="4760686"/>
            <a:ext cx="3984300" cy="1754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rgbClr val="FFD966"/>
                </a:solidFill>
                <a:latin typeface="Calibri"/>
                <a:ea typeface="Calibri"/>
                <a:cs typeface="Calibri"/>
                <a:sym typeface="Calibri"/>
              </a:rPr>
              <a:t>Normal</a:t>
            </a:r>
            <a:endParaRPr b="1"/>
          </a:p>
          <a:p>
            <a:pPr marL="0" marR="0" lvl="0" indent="0" algn="ctr" rtl="0">
              <a:spcBef>
                <a:spcPts val="0"/>
              </a:spcBef>
              <a:spcAft>
                <a:spcPts val="0"/>
              </a:spcAft>
              <a:buNone/>
            </a:pPr>
            <a:r>
              <a:rPr lang="en-US" sz="3600" b="1">
                <a:solidFill>
                  <a:srgbClr val="FFD966"/>
                </a:solidFill>
                <a:latin typeface="Calibri"/>
                <a:ea typeface="Calibri"/>
                <a:cs typeface="Calibri"/>
                <a:sym typeface="Calibri"/>
              </a:rPr>
              <a:t>Beta-Globin Protein</a:t>
            </a:r>
            <a:endParaRPr b="1"/>
          </a:p>
          <a:p>
            <a:pPr marL="0" marR="0" lvl="0" indent="0" algn="ctr" rtl="0">
              <a:spcBef>
                <a:spcPts val="0"/>
              </a:spcBef>
              <a:spcAft>
                <a:spcPts val="0"/>
              </a:spcAft>
              <a:buNone/>
            </a:pPr>
            <a:r>
              <a:rPr lang="en-US" sz="3600" b="1">
                <a:solidFill>
                  <a:srgbClr val="FFD966"/>
                </a:solidFill>
                <a:latin typeface="Calibri"/>
                <a:ea typeface="Calibri"/>
                <a:cs typeface="Calibri"/>
                <a:sym typeface="Calibri"/>
              </a:rPr>
              <a:t>(Hemoglobin-A)</a:t>
            </a:r>
            <a:endParaRPr b="1"/>
          </a:p>
        </p:txBody>
      </p:sp>
      <p:sp>
        <p:nvSpPr>
          <p:cNvPr id="655" name="Google Shape;655;p65"/>
          <p:cNvSpPr txBox="1"/>
          <p:nvPr/>
        </p:nvSpPr>
        <p:spPr>
          <a:xfrm>
            <a:off x="6415314" y="4760686"/>
            <a:ext cx="3984300" cy="1754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rgbClr val="FFD966"/>
                </a:solidFill>
                <a:latin typeface="Calibri"/>
                <a:ea typeface="Calibri"/>
                <a:cs typeface="Calibri"/>
                <a:sym typeface="Calibri"/>
              </a:rPr>
              <a:t>Abnormal</a:t>
            </a:r>
            <a:endParaRPr b="1"/>
          </a:p>
          <a:p>
            <a:pPr marL="0" marR="0" lvl="0" indent="0" algn="ctr" rtl="0">
              <a:spcBef>
                <a:spcPts val="0"/>
              </a:spcBef>
              <a:spcAft>
                <a:spcPts val="0"/>
              </a:spcAft>
              <a:buNone/>
            </a:pPr>
            <a:r>
              <a:rPr lang="en-US" sz="3600" b="1">
                <a:solidFill>
                  <a:srgbClr val="FFD966"/>
                </a:solidFill>
                <a:latin typeface="Calibri"/>
                <a:ea typeface="Calibri"/>
                <a:cs typeface="Calibri"/>
                <a:sym typeface="Calibri"/>
              </a:rPr>
              <a:t>Beta-Globin Protein</a:t>
            </a:r>
            <a:endParaRPr b="1"/>
          </a:p>
          <a:p>
            <a:pPr marL="0" marR="0" lvl="0" indent="0" algn="ctr" rtl="0">
              <a:spcBef>
                <a:spcPts val="0"/>
              </a:spcBef>
              <a:spcAft>
                <a:spcPts val="0"/>
              </a:spcAft>
              <a:buNone/>
            </a:pPr>
            <a:r>
              <a:rPr lang="en-US" sz="3600" b="1">
                <a:solidFill>
                  <a:srgbClr val="FFD966"/>
                </a:solidFill>
                <a:latin typeface="Calibri"/>
                <a:ea typeface="Calibri"/>
                <a:cs typeface="Calibri"/>
                <a:sym typeface="Calibri"/>
              </a:rPr>
              <a:t>(Hemoglobin-S)</a:t>
            </a:r>
            <a:endParaRPr b="1"/>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Shape 660"/>
        <p:cNvGrpSpPr/>
        <p:nvPr/>
      </p:nvGrpSpPr>
      <p:grpSpPr>
        <a:xfrm>
          <a:off x="0" y="0"/>
          <a:ext cx="0" cy="0"/>
          <a:chOff x="0" y="0"/>
          <a:chExt cx="0" cy="0"/>
        </a:xfrm>
      </p:grpSpPr>
      <p:sp>
        <p:nvSpPr>
          <p:cNvPr id="661" name="Google Shape;661;p66"/>
          <p:cNvSpPr txBox="1">
            <a:spLocks noGrp="1"/>
          </p:cNvSpPr>
          <p:nvPr>
            <p:ph type="title"/>
          </p:nvPr>
        </p:nvSpPr>
        <p:spPr>
          <a:xfrm>
            <a:off x="838200" y="365125"/>
            <a:ext cx="10515600" cy="1325700"/>
          </a:xfrm>
          <a:prstGeom prst="rect">
            <a:avLst/>
          </a:prstGeom>
          <a:solidFill>
            <a:schemeClr val="dk1"/>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t>HBB Genotypes</a:t>
            </a:r>
            <a:endParaRPr/>
          </a:p>
        </p:txBody>
      </p:sp>
      <p:pic>
        <p:nvPicPr>
          <p:cNvPr id="662" name="Google Shape;662;p66"/>
          <p:cNvPicPr preferRelativeResize="0"/>
          <p:nvPr/>
        </p:nvPicPr>
        <p:blipFill rotWithShape="1">
          <a:blip r:embed="rId3">
            <a:alphaModFix/>
          </a:blip>
          <a:srcRect r="51243"/>
          <a:stretch/>
        </p:blipFill>
        <p:spPr>
          <a:xfrm rot="10800000">
            <a:off x="4713510" y="3262937"/>
            <a:ext cx="2002976" cy="1512948"/>
          </a:xfrm>
          <a:prstGeom prst="rect">
            <a:avLst/>
          </a:prstGeom>
          <a:noFill/>
          <a:ln>
            <a:noFill/>
          </a:ln>
        </p:spPr>
      </p:pic>
      <p:pic>
        <p:nvPicPr>
          <p:cNvPr id="663" name="Google Shape;663;p66"/>
          <p:cNvPicPr preferRelativeResize="0"/>
          <p:nvPr/>
        </p:nvPicPr>
        <p:blipFill rotWithShape="1">
          <a:blip r:embed="rId3">
            <a:alphaModFix/>
          </a:blip>
          <a:srcRect l="48135"/>
          <a:stretch/>
        </p:blipFill>
        <p:spPr>
          <a:xfrm rot="10800000">
            <a:off x="8102374" y="3186737"/>
            <a:ext cx="2133372" cy="1514867"/>
          </a:xfrm>
          <a:prstGeom prst="rect">
            <a:avLst/>
          </a:prstGeom>
          <a:noFill/>
          <a:ln>
            <a:noFill/>
          </a:ln>
        </p:spPr>
      </p:pic>
      <p:sp>
        <p:nvSpPr>
          <p:cNvPr id="664" name="Google Shape;664;p66"/>
          <p:cNvSpPr txBox="1"/>
          <p:nvPr/>
        </p:nvSpPr>
        <p:spPr>
          <a:xfrm>
            <a:off x="3134375" y="1689125"/>
            <a:ext cx="8676900" cy="1200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800" b="1">
                <a:solidFill>
                  <a:srgbClr val="FFD966"/>
                </a:solidFill>
                <a:latin typeface="Calibri"/>
                <a:ea typeface="Calibri"/>
                <a:cs typeface="Calibri"/>
                <a:sym typeface="Calibri"/>
              </a:rPr>
              <a:t>What are the possible allele combinations that someone could inherit?</a:t>
            </a:r>
            <a:endParaRPr sz="1600" b="1"/>
          </a:p>
        </p:txBody>
      </p:sp>
      <p:pic>
        <p:nvPicPr>
          <p:cNvPr id="665" name="Google Shape;665;p66"/>
          <p:cNvPicPr preferRelativeResize="0"/>
          <p:nvPr/>
        </p:nvPicPr>
        <p:blipFill rotWithShape="1">
          <a:blip r:embed="rId4">
            <a:alphaModFix/>
          </a:blip>
          <a:srcRect/>
          <a:stretch/>
        </p:blipFill>
        <p:spPr>
          <a:xfrm>
            <a:off x="977513" y="1705987"/>
            <a:ext cx="2073030" cy="4322047"/>
          </a:xfrm>
          <a:prstGeom prst="rect">
            <a:avLst/>
          </a:prstGeom>
          <a:noFill/>
          <a:ln>
            <a:noFill/>
          </a:ln>
        </p:spPr>
      </p:pic>
      <p:sp>
        <p:nvSpPr>
          <p:cNvPr id="666" name="Google Shape;666;p66"/>
          <p:cNvSpPr txBox="1"/>
          <p:nvPr/>
        </p:nvSpPr>
        <p:spPr>
          <a:xfrm>
            <a:off x="3799455" y="4760685"/>
            <a:ext cx="39843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900" b="1">
                <a:solidFill>
                  <a:srgbClr val="00B0F0"/>
                </a:solidFill>
                <a:latin typeface="Calibri"/>
                <a:ea typeface="Calibri"/>
                <a:cs typeface="Calibri"/>
                <a:sym typeface="Calibri"/>
              </a:rPr>
              <a:t>Hemoglobin-A</a:t>
            </a:r>
            <a:endParaRPr sz="1700" b="1"/>
          </a:p>
        </p:txBody>
      </p:sp>
      <p:sp>
        <p:nvSpPr>
          <p:cNvPr id="667" name="Google Shape;667;p66"/>
          <p:cNvSpPr txBox="1"/>
          <p:nvPr/>
        </p:nvSpPr>
        <p:spPr>
          <a:xfrm>
            <a:off x="7253175" y="4760686"/>
            <a:ext cx="39843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900" b="1">
                <a:solidFill>
                  <a:srgbClr val="00B0F0"/>
                </a:solidFill>
                <a:latin typeface="Calibri"/>
                <a:ea typeface="Calibri"/>
                <a:cs typeface="Calibri"/>
                <a:sym typeface="Calibri"/>
              </a:rPr>
              <a:t>Hemoglobin-S</a:t>
            </a:r>
            <a:endParaRPr sz="1700" b="1"/>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Shape 672"/>
        <p:cNvGrpSpPr/>
        <p:nvPr/>
      </p:nvGrpSpPr>
      <p:grpSpPr>
        <a:xfrm>
          <a:off x="0" y="0"/>
          <a:ext cx="0" cy="0"/>
          <a:chOff x="0" y="0"/>
          <a:chExt cx="0" cy="0"/>
        </a:xfrm>
      </p:grpSpPr>
      <p:sp>
        <p:nvSpPr>
          <p:cNvPr id="673" name="Google Shape;673;p67"/>
          <p:cNvSpPr txBox="1">
            <a:spLocks noGrp="1"/>
          </p:cNvSpPr>
          <p:nvPr>
            <p:ph type="title"/>
          </p:nvPr>
        </p:nvSpPr>
        <p:spPr>
          <a:xfrm>
            <a:off x="838200" y="365125"/>
            <a:ext cx="10515600" cy="1325700"/>
          </a:xfrm>
          <a:prstGeom prst="rect">
            <a:avLst/>
          </a:prstGeom>
          <a:solidFill>
            <a:schemeClr val="dk1"/>
          </a:solid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6000"/>
              <a:buFont typeface="Calibri"/>
              <a:buNone/>
            </a:pPr>
            <a:r>
              <a:rPr lang="en-US"/>
              <a:t>HBB Genotypes</a:t>
            </a:r>
            <a:endParaRPr/>
          </a:p>
        </p:txBody>
      </p:sp>
      <p:pic>
        <p:nvPicPr>
          <p:cNvPr id="674" name="Google Shape;674;p67"/>
          <p:cNvPicPr preferRelativeResize="0"/>
          <p:nvPr/>
        </p:nvPicPr>
        <p:blipFill rotWithShape="1">
          <a:blip r:embed="rId3">
            <a:alphaModFix/>
          </a:blip>
          <a:srcRect r="51243"/>
          <a:stretch/>
        </p:blipFill>
        <p:spPr>
          <a:xfrm rot="10800000">
            <a:off x="5419273" y="2012154"/>
            <a:ext cx="1718128" cy="1297789"/>
          </a:xfrm>
          <a:prstGeom prst="rect">
            <a:avLst/>
          </a:prstGeom>
          <a:noFill/>
          <a:ln>
            <a:noFill/>
          </a:ln>
        </p:spPr>
      </p:pic>
      <p:pic>
        <p:nvPicPr>
          <p:cNvPr id="675" name="Google Shape;675;p67"/>
          <p:cNvPicPr preferRelativeResize="0"/>
          <p:nvPr/>
        </p:nvPicPr>
        <p:blipFill rotWithShape="1">
          <a:blip r:embed="rId3">
            <a:alphaModFix/>
          </a:blip>
          <a:srcRect r="51243"/>
          <a:stretch/>
        </p:blipFill>
        <p:spPr>
          <a:xfrm rot="10800000">
            <a:off x="5419273" y="3543413"/>
            <a:ext cx="1718128" cy="1297789"/>
          </a:xfrm>
          <a:prstGeom prst="rect">
            <a:avLst/>
          </a:prstGeom>
          <a:noFill/>
          <a:ln>
            <a:noFill/>
          </a:ln>
        </p:spPr>
      </p:pic>
      <p:pic>
        <p:nvPicPr>
          <p:cNvPr id="676" name="Google Shape;676;p67"/>
          <p:cNvPicPr preferRelativeResize="0"/>
          <p:nvPr/>
        </p:nvPicPr>
        <p:blipFill rotWithShape="1">
          <a:blip r:embed="rId3">
            <a:alphaModFix/>
          </a:blip>
          <a:srcRect l="48135"/>
          <a:stretch/>
        </p:blipFill>
        <p:spPr>
          <a:xfrm rot="10800000">
            <a:off x="7137401" y="3543413"/>
            <a:ext cx="1827663" cy="1297789"/>
          </a:xfrm>
          <a:prstGeom prst="rect">
            <a:avLst/>
          </a:prstGeom>
          <a:noFill/>
          <a:ln>
            <a:noFill/>
          </a:ln>
        </p:spPr>
      </p:pic>
      <p:pic>
        <p:nvPicPr>
          <p:cNvPr id="677" name="Google Shape;677;p67"/>
          <p:cNvPicPr preferRelativeResize="0"/>
          <p:nvPr/>
        </p:nvPicPr>
        <p:blipFill rotWithShape="1">
          <a:blip r:embed="rId3">
            <a:alphaModFix/>
          </a:blip>
          <a:srcRect l="48135"/>
          <a:stretch/>
        </p:blipFill>
        <p:spPr>
          <a:xfrm rot="10800000">
            <a:off x="7137401" y="5074669"/>
            <a:ext cx="1827663" cy="1297789"/>
          </a:xfrm>
          <a:prstGeom prst="rect">
            <a:avLst/>
          </a:prstGeom>
          <a:noFill/>
          <a:ln>
            <a:noFill/>
          </a:ln>
        </p:spPr>
      </p:pic>
      <p:pic>
        <p:nvPicPr>
          <p:cNvPr id="678" name="Google Shape;678;p67"/>
          <p:cNvPicPr preferRelativeResize="0"/>
          <p:nvPr/>
        </p:nvPicPr>
        <p:blipFill rotWithShape="1">
          <a:blip r:embed="rId3">
            <a:alphaModFix/>
          </a:blip>
          <a:srcRect r="51243"/>
          <a:stretch/>
        </p:blipFill>
        <p:spPr>
          <a:xfrm rot="10800000">
            <a:off x="7195456" y="2041690"/>
            <a:ext cx="1718128" cy="1297789"/>
          </a:xfrm>
          <a:prstGeom prst="rect">
            <a:avLst/>
          </a:prstGeom>
          <a:noFill/>
          <a:ln>
            <a:noFill/>
          </a:ln>
        </p:spPr>
      </p:pic>
      <p:pic>
        <p:nvPicPr>
          <p:cNvPr id="679" name="Google Shape;679;p67"/>
          <p:cNvPicPr preferRelativeResize="0"/>
          <p:nvPr/>
        </p:nvPicPr>
        <p:blipFill rotWithShape="1">
          <a:blip r:embed="rId3">
            <a:alphaModFix/>
          </a:blip>
          <a:srcRect l="48135"/>
          <a:stretch/>
        </p:blipFill>
        <p:spPr>
          <a:xfrm rot="10800000">
            <a:off x="5419273" y="5074669"/>
            <a:ext cx="1827663" cy="1297789"/>
          </a:xfrm>
          <a:prstGeom prst="rect">
            <a:avLst/>
          </a:prstGeom>
          <a:noFill/>
          <a:ln>
            <a:noFill/>
          </a:ln>
        </p:spPr>
      </p:pic>
      <p:sp>
        <p:nvSpPr>
          <p:cNvPr id="680" name="Google Shape;680;p67"/>
          <p:cNvSpPr txBox="1"/>
          <p:nvPr/>
        </p:nvSpPr>
        <p:spPr>
          <a:xfrm>
            <a:off x="3418455" y="1422524"/>
            <a:ext cx="74379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rgbClr val="FFD966"/>
                </a:solidFill>
                <a:latin typeface="Calibri"/>
                <a:ea typeface="Calibri"/>
                <a:cs typeface="Calibri"/>
                <a:sym typeface="Calibri"/>
              </a:rPr>
              <a:t>3 possible allele combinations:</a:t>
            </a:r>
            <a:endParaRPr b="1"/>
          </a:p>
        </p:txBody>
      </p:sp>
      <p:pic>
        <p:nvPicPr>
          <p:cNvPr id="681" name="Google Shape;681;p67"/>
          <p:cNvPicPr preferRelativeResize="0"/>
          <p:nvPr/>
        </p:nvPicPr>
        <p:blipFill rotWithShape="1">
          <a:blip r:embed="rId4">
            <a:alphaModFix/>
          </a:blip>
          <a:srcRect/>
          <a:stretch/>
        </p:blipFill>
        <p:spPr>
          <a:xfrm>
            <a:off x="1185985" y="2011352"/>
            <a:ext cx="2073030" cy="4322047"/>
          </a:xfrm>
          <a:prstGeom prst="rect">
            <a:avLst/>
          </a:prstGeom>
          <a:noFill/>
          <a:ln>
            <a:noFill/>
          </a:ln>
        </p:spPr>
      </p:pic>
      <p:sp>
        <p:nvSpPr>
          <p:cNvPr id="682" name="Google Shape;682;p67"/>
          <p:cNvSpPr/>
          <p:nvPr/>
        </p:nvSpPr>
        <p:spPr>
          <a:xfrm rot="-1688877">
            <a:off x="3451750" y="2928167"/>
            <a:ext cx="1942766" cy="301447"/>
          </a:xfrm>
          <a:prstGeom prst="rightArrow">
            <a:avLst>
              <a:gd name="adj1" fmla="val 50000"/>
              <a:gd name="adj2" fmla="val 50000"/>
            </a:avLst>
          </a:prstGeom>
          <a:solidFill>
            <a:srgbClr val="FFFF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3" name="Google Shape;683;p67"/>
          <p:cNvSpPr/>
          <p:nvPr/>
        </p:nvSpPr>
        <p:spPr>
          <a:xfrm rot="1792726">
            <a:off x="3422587" y="5103705"/>
            <a:ext cx="1942724" cy="301293"/>
          </a:xfrm>
          <a:prstGeom prst="rightArrow">
            <a:avLst>
              <a:gd name="adj1" fmla="val 50000"/>
              <a:gd name="adj2" fmla="val 50000"/>
            </a:avLst>
          </a:prstGeom>
          <a:solidFill>
            <a:srgbClr val="FFFF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4" name="Google Shape;684;p67"/>
          <p:cNvSpPr/>
          <p:nvPr/>
        </p:nvSpPr>
        <p:spPr>
          <a:xfrm>
            <a:off x="3577096" y="4005943"/>
            <a:ext cx="1773600" cy="302400"/>
          </a:xfrm>
          <a:prstGeom prst="rightArrow">
            <a:avLst>
              <a:gd name="adj1" fmla="val 50000"/>
              <a:gd name="adj2" fmla="val 50000"/>
            </a:avLst>
          </a:prstGeom>
          <a:solidFill>
            <a:srgbClr val="FFFF0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5" name="Google Shape;685;p67"/>
          <p:cNvSpPr txBox="1"/>
          <p:nvPr/>
        </p:nvSpPr>
        <p:spPr>
          <a:xfrm>
            <a:off x="8913575" y="2302325"/>
            <a:ext cx="27849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200" b="1">
                <a:solidFill>
                  <a:srgbClr val="00B0F0"/>
                </a:solidFill>
                <a:latin typeface="Calibri"/>
                <a:ea typeface="Calibri"/>
                <a:cs typeface="Calibri"/>
                <a:sym typeface="Calibri"/>
              </a:rPr>
              <a:t>H</a:t>
            </a:r>
            <a:r>
              <a:rPr lang="en-US" sz="4200" b="1" baseline="-25000">
                <a:solidFill>
                  <a:srgbClr val="00B0F0"/>
                </a:solidFill>
                <a:latin typeface="Calibri"/>
                <a:ea typeface="Calibri"/>
                <a:cs typeface="Calibri"/>
                <a:sym typeface="Calibri"/>
              </a:rPr>
              <a:t>A</a:t>
            </a:r>
            <a:r>
              <a:rPr lang="en-US" sz="4200" b="1">
                <a:solidFill>
                  <a:srgbClr val="00B0F0"/>
                </a:solidFill>
                <a:latin typeface="Calibri"/>
                <a:ea typeface="Calibri"/>
                <a:cs typeface="Calibri"/>
                <a:sym typeface="Calibri"/>
              </a:rPr>
              <a:t>H</a:t>
            </a:r>
            <a:r>
              <a:rPr lang="en-US" sz="4200" b="1" baseline="-25000">
                <a:solidFill>
                  <a:srgbClr val="00B0F0"/>
                </a:solidFill>
                <a:latin typeface="Calibri"/>
                <a:ea typeface="Calibri"/>
                <a:cs typeface="Calibri"/>
                <a:sym typeface="Calibri"/>
              </a:rPr>
              <a:t>A</a:t>
            </a:r>
            <a:r>
              <a:rPr lang="en-US" sz="4200" b="1">
                <a:solidFill>
                  <a:srgbClr val="00B0F0"/>
                </a:solidFill>
                <a:latin typeface="Calibri"/>
                <a:ea typeface="Calibri"/>
                <a:cs typeface="Calibri"/>
                <a:sym typeface="Calibri"/>
              </a:rPr>
              <a:t> or HH</a:t>
            </a:r>
            <a:endParaRPr sz="4200" b="1" baseline="-25000">
              <a:solidFill>
                <a:srgbClr val="00B0F0"/>
              </a:solidFill>
              <a:latin typeface="Calibri"/>
              <a:ea typeface="Calibri"/>
              <a:cs typeface="Calibri"/>
              <a:sym typeface="Calibri"/>
            </a:endParaRPr>
          </a:p>
        </p:txBody>
      </p:sp>
      <p:sp>
        <p:nvSpPr>
          <p:cNvPr id="686" name="Google Shape;686;p67"/>
          <p:cNvSpPr txBox="1"/>
          <p:nvPr/>
        </p:nvSpPr>
        <p:spPr>
          <a:xfrm>
            <a:off x="8913574" y="3833961"/>
            <a:ext cx="27849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200" b="1">
                <a:solidFill>
                  <a:srgbClr val="00B0F0"/>
                </a:solidFill>
                <a:latin typeface="Calibri"/>
                <a:ea typeface="Calibri"/>
                <a:cs typeface="Calibri"/>
                <a:sym typeface="Calibri"/>
              </a:rPr>
              <a:t>H</a:t>
            </a:r>
            <a:r>
              <a:rPr lang="en-US" sz="4200" b="1" baseline="-25000">
                <a:solidFill>
                  <a:srgbClr val="00B0F0"/>
                </a:solidFill>
                <a:latin typeface="Calibri"/>
                <a:ea typeface="Calibri"/>
                <a:cs typeface="Calibri"/>
                <a:sym typeface="Calibri"/>
              </a:rPr>
              <a:t>A</a:t>
            </a:r>
            <a:r>
              <a:rPr lang="en-US" sz="4200" b="1">
                <a:solidFill>
                  <a:srgbClr val="00B0F0"/>
                </a:solidFill>
                <a:latin typeface="Calibri"/>
                <a:ea typeface="Calibri"/>
                <a:cs typeface="Calibri"/>
                <a:sym typeface="Calibri"/>
              </a:rPr>
              <a:t>H</a:t>
            </a:r>
            <a:r>
              <a:rPr lang="en-US" sz="4200" b="1" baseline="-25000">
                <a:solidFill>
                  <a:srgbClr val="00B0F0"/>
                </a:solidFill>
                <a:latin typeface="Calibri"/>
                <a:ea typeface="Calibri"/>
                <a:cs typeface="Calibri"/>
                <a:sym typeface="Calibri"/>
              </a:rPr>
              <a:t>S</a:t>
            </a:r>
            <a:r>
              <a:rPr lang="en-US" sz="4200" b="1">
                <a:solidFill>
                  <a:srgbClr val="00B0F0"/>
                </a:solidFill>
                <a:latin typeface="Calibri"/>
                <a:ea typeface="Calibri"/>
                <a:cs typeface="Calibri"/>
                <a:sym typeface="Calibri"/>
              </a:rPr>
              <a:t> or Hh</a:t>
            </a:r>
            <a:endParaRPr sz="4200" b="1" baseline="-25000">
              <a:solidFill>
                <a:srgbClr val="00B0F0"/>
              </a:solidFill>
              <a:latin typeface="Calibri"/>
              <a:ea typeface="Calibri"/>
              <a:cs typeface="Calibri"/>
              <a:sym typeface="Calibri"/>
            </a:endParaRPr>
          </a:p>
        </p:txBody>
      </p:sp>
      <p:sp>
        <p:nvSpPr>
          <p:cNvPr id="687" name="Google Shape;687;p67"/>
          <p:cNvSpPr txBox="1"/>
          <p:nvPr/>
        </p:nvSpPr>
        <p:spPr>
          <a:xfrm>
            <a:off x="8913574" y="5360827"/>
            <a:ext cx="2784900" cy="64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200" b="1">
                <a:solidFill>
                  <a:srgbClr val="00B0F0"/>
                </a:solidFill>
                <a:latin typeface="Calibri"/>
                <a:ea typeface="Calibri"/>
                <a:cs typeface="Calibri"/>
                <a:sym typeface="Calibri"/>
              </a:rPr>
              <a:t>H</a:t>
            </a:r>
            <a:r>
              <a:rPr lang="en-US" sz="4200" b="1" baseline="-25000">
                <a:solidFill>
                  <a:srgbClr val="00B0F0"/>
                </a:solidFill>
                <a:latin typeface="Calibri"/>
                <a:ea typeface="Calibri"/>
                <a:cs typeface="Calibri"/>
                <a:sym typeface="Calibri"/>
              </a:rPr>
              <a:t>S</a:t>
            </a:r>
            <a:r>
              <a:rPr lang="en-US" sz="4200" b="1">
                <a:solidFill>
                  <a:srgbClr val="00B0F0"/>
                </a:solidFill>
                <a:latin typeface="Calibri"/>
                <a:ea typeface="Calibri"/>
                <a:cs typeface="Calibri"/>
                <a:sym typeface="Calibri"/>
              </a:rPr>
              <a:t>H</a:t>
            </a:r>
            <a:r>
              <a:rPr lang="en-US" sz="4200" b="1" baseline="-25000">
                <a:solidFill>
                  <a:srgbClr val="00B0F0"/>
                </a:solidFill>
                <a:latin typeface="Calibri"/>
                <a:ea typeface="Calibri"/>
                <a:cs typeface="Calibri"/>
                <a:sym typeface="Calibri"/>
              </a:rPr>
              <a:t>S</a:t>
            </a:r>
            <a:r>
              <a:rPr lang="en-US" sz="4200" b="1">
                <a:solidFill>
                  <a:srgbClr val="00B0F0"/>
                </a:solidFill>
                <a:latin typeface="Calibri"/>
                <a:ea typeface="Calibri"/>
                <a:cs typeface="Calibri"/>
                <a:sym typeface="Calibri"/>
              </a:rPr>
              <a:t> or hh</a:t>
            </a:r>
            <a:endParaRPr sz="4200" b="1" baseline="-25000">
              <a:solidFill>
                <a:srgbClr val="00B0F0"/>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Shape 691"/>
        <p:cNvGrpSpPr/>
        <p:nvPr/>
      </p:nvGrpSpPr>
      <p:grpSpPr>
        <a:xfrm>
          <a:off x="0" y="0"/>
          <a:ext cx="0" cy="0"/>
          <a:chOff x="0" y="0"/>
          <a:chExt cx="0" cy="0"/>
        </a:xfrm>
      </p:grpSpPr>
      <p:pic>
        <p:nvPicPr>
          <p:cNvPr id="692" name="Google Shape;692;p68"/>
          <p:cNvPicPr preferRelativeResize="0"/>
          <p:nvPr/>
        </p:nvPicPr>
        <p:blipFill rotWithShape="1">
          <a:blip r:embed="rId3">
            <a:alphaModFix/>
          </a:blip>
          <a:srcRect r="51243"/>
          <a:stretch/>
        </p:blipFill>
        <p:spPr>
          <a:xfrm rot="10800000">
            <a:off x="1576616" y="2098554"/>
            <a:ext cx="1718128" cy="1297789"/>
          </a:xfrm>
          <a:prstGeom prst="rect">
            <a:avLst/>
          </a:prstGeom>
          <a:noFill/>
          <a:ln>
            <a:noFill/>
          </a:ln>
        </p:spPr>
      </p:pic>
      <p:pic>
        <p:nvPicPr>
          <p:cNvPr id="693" name="Google Shape;693;p68"/>
          <p:cNvPicPr preferRelativeResize="0"/>
          <p:nvPr/>
        </p:nvPicPr>
        <p:blipFill rotWithShape="1">
          <a:blip r:embed="rId3">
            <a:alphaModFix/>
          </a:blip>
          <a:srcRect r="51243"/>
          <a:stretch/>
        </p:blipFill>
        <p:spPr>
          <a:xfrm rot="10800000">
            <a:off x="1576616" y="3629811"/>
            <a:ext cx="1718128" cy="1297789"/>
          </a:xfrm>
          <a:prstGeom prst="rect">
            <a:avLst/>
          </a:prstGeom>
          <a:noFill/>
          <a:ln>
            <a:noFill/>
          </a:ln>
        </p:spPr>
      </p:pic>
      <p:pic>
        <p:nvPicPr>
          <p:cNvPr id="694" name="Google Shape;694;p68"/>
          <p:cNvPicPr preferRelativeResize="0"/>
          <p:nvPr/>
        </p:nvPicPr>
        <p:blipFill rotWithShape="1">
          <a:blip r:embed="rId3">
            <a:alphaModFix/>
          </a:blip>
          <a:srcRect l="48135"/>
          <a:stretch/>
        </p:blipFill>
        <p:spPr>
          <a:xfrm rot="10800000">
            <a:off x="3294743" y="3629813"/>
            <a:ext cx="1827663" cy="1297789"/>
          </a:xfrm>
          <a:prstGeom prst="rect">
            <a:avLst/>
          </a:prstGeom>
          <a:noFill/>
          <a:ln>
            <a:noFill/>
          </a:ln>
        </p:spPr>
      </p:pic>
      <p:pic>
        <p:nvPicPr>
          <p:cNvPr id="695" name="Google Shape;695;p68"/>
          <p:cNvPicPr preferRelativeResize="0"/>
          <p:nvPr/>
        </p:nvPicPr>
        <p:blipFill rotWithShape="1">
          <a:blip r:embed="rId3">
            <a:alphaModFix/>
          </a:blip>
          <a:srcRect l="48135"/>
          <a:stretch/>
        </p:blipFill>
        <p:spPr>
          <a:xfrm rot="10800000">
            <a:off x="3294743" y="5161069"/>
            <a:ext cx="1827663" cy="1297789"/>
          </a:xfrm>
          <a:prstGeom prst="rect">
            <a:avLst/>
          </a:prstGeom>
          <a:noFill/>
          <a:ln>
            <a:noFill/>
          </a:ln>
        </p:spPr>
      </p:pic>
      <p:pic>
        <p:nvPicPr>
          <p:cNvPr id="696" name="Google Shape;696;p68"/>
          <p:cNvPicPr preferRelativeResize="0"/>
          <p:nvPr/>
        </p:nvPicPr>
        <p:blipFill rotWithShape="1">
          <a:blip r:embed="rId3">
            <a:alphaModFix/>
          </a:blip>
          <a:srcRect r="51243"/>
          <a:stretch/>
        </p:blipFill>
        <p:spPr>
          <a:xfrm rot="10800000">
            <a:off x="3352799" y="2128088"/>
            <a:ext cx="1718128" cy="1297789"/>
          </a:xfrm>
          <a:prstGeom prst="rect">
            <a:avLst/>
          </a:prstGeom>
          <a:noFill/>
          <a:ln>
            <a:noFill/>
          </a:ln>
        </p:spPr>
      </p:pic>
      <p:pic>
        <p:nvPicPr>
          <p:cNvPr id="697" name="Google Shape;697;p68"/>
          <p:cNvPicPr preferRelativeResize="0"/>
          <p:nvPr/>
        </p:nvPicPr>
        <p:blipFill rotWithShape="1">
          <a:blip r:embed="rId3">
            <a:alphaModFix/>
          </a:blip>
          <a:srcRect l="48135"/>
          <a:stretch/>
        </p:blipFill>
        <p:spPr>
          <a:xfrm rot="10800000">
            <a:off x="1576616" y="5161069"/>
            <a:ext cx="1827663" cy="1297789"/>
          </a:xfrm>
          <a:prstGeom prst="rect">
            <a:avLst/>
          </a:prstGeom>
          <a:noFill/>
          <a:ln>
            <a:noFill/>
          </a:ln>
        </p:spPr>
      </p:pic>
      <p:sp>
        <p:nvSpPr>
          <p:cNvPr id="698" name="Google Shape;698;p68"/>
          <p:cNvSpPr txBox="1"/>
          <p:nvPr/>
        </p:nvSpPr>
        <p:spPr>
          <a:xfrm>
            <a:off x="508000" y="344227"/>
            <a:ext cx="11205000" cy="1569600"/>
          </a:xfrm>
          <a:prstGeom prst="rect">
            <a:avLst/>
          </a:prstGeom>
          <a:noFill/>
          <a:ln>
            <a:noFill/>
          </a:ln>
        </p:spPr>
        <p:txBody>
          <a:bodyPr spcFirstLastPara="1" wrap="square" lIns="91425" tIns="45700" rIns="91425" bIns="45700" anchor="t" anchorCtr="0">
            <a:noAutofit/>
          </a:bodyPr>
          <a:lstStyle/>
          <a:p>
            <a:pPr marL="457200" marR="0" lvl="0" indent="-469900" algn="l" rtl="0">
              <a:spcBef>
                <a:spcPts val="0"/>
              </a:spcBef>
              <a:spcAft>
                <a:spcPts val="0"/>
              </a:spcAft>
              <a:buClr>
                <a:srgbClr val="FFD966"/>
              </a:buClr>
              <a:buSzPts val="3400"/>
              <a:buFont typeface="Arial"/>
              <a:buChar char="•"/>
            </a:pPr>
            <a:r>
              <a:rPr lang="en-US" sz="3400" b="1">
                <a:solidFill>
                  <a:srgbClr val="FFD966"/>
                </a:solidFill>
                <a:latin typeface="Calibri"/>
                <a:ea typeface="Calibri"/>
                <a:cs typeface="Calibri"/>
                <a:sym typeface="Calibri"/>
              </a:rPr>
              <a:t>What will be the shape(s) of the </a:t>
            </a:r>
            <a:r>
              <a:rPr lang="en-US" sz="3400" b="1">
                <a:solidFill>
                  <a:srgbClr val="00B0F0"/>
                </a:solidFill>
                <a:latin typeface="Calibri"/>
                <a:ea typeface="Calibri"/>
                <a:cs typeface="Calibri"/>
                <a:sym typeface="Calibri"/>
              </a:rPr>
              <a:t>hemoglobin molecules</a:t>
            </a:r>
            <a:r>
              <a:rPr lang="en-US" sz="3400" b="1">
                <a:solidFill>
                  <a:srgbClr val="FFD966"/>
                </a:solidFill>
                <a:latin typeface="Calibri"/>
                <a:ea typeface="Calibri"/>
                <a:cs typeface="Calibri"/>
                <a:sym typeface="Calibri"/>
              </a:rPr>
              <a:t>?</a:t>
            </a:r>
            <a:endParaRPr sz="1600" b="1"/>
          </a:p>
          <a:p>
            <a:pPr marL="457200" marR="0" lvl="0" indent="-469900" algn="l" rtl="0">
              <a:spcBef>
                <a:spcPts val="0"/>
              </a:spcBef>
              <a:spcAft>
                <a:spcPts val="0"/>
              </a:spcAft>
              <a:buClr>
                <a:srgbClr val="FFD966"/>
              </a:buClr>
              <a:buSzPts val="3400"/>
              <a:buFont typeface="Arial"/>
              <a:buChar char="•"/>
            </a:pPr>
            <a:r>
              <a:rPr lang="en-US" sz="3400" b="1">
                <a:solidFill>
                  <a:srgbClr val="FFD966"/>
                </a:solidFill>
                <a:latin typeface="Calibri"/>
                <a:ea typeface="Calibri"/>
                <a:cs typeface="Calibri"/>
                <a:sym typeface="Calibri"/>
              </a:rPr>
              <a:t>How do you think the shape </a:t>
            </a:r>
            <a:r>
              <a:rPr lang="en-US" sz="3400" b="1">
                <a:solidFill>
                  <a:srgbClr val="FEE599"/>
                </a:solidFill>
                <a:latin typeface="Calibri"/>
                <a:ea typeface="Calibri"/>
                <a:cs typeface="Calibri"/>
                <a:sym typeface="Calibri"/>
              </a:rPr>
              <a:t>of</a:t>
            </a:r>
            <a:r>
              <a:rPr lang="en-US" sz="3400" b="1">
                <a:solidFill>
                  <a:srgbClr val="FFD966"/>
                </a:solidFill>
                <a:latin typeface="Calibri"/>
                <a:ea typeface="Calibri"/>
                <a:cs typeface="Calibri"/>
                <a:sym typeface="Calibri"/>
              </a:rPr>
              <a:t> these different molecules will affect the </a:t>
            </a:r>
            <a:r>
              <a:rPr lang="en-US" sz="3400" b="1" i="1">
                <a:solidFill>
                  <a:srgbClr val="FFD966"/>
                </a:solidFill>
                <a:latin typeface="Calibri"/>
                <a:ea typeface="Calibri"/>
                <a:cs typeface="Calibri"/>
                <a:sym typeface="Calibri"/>
              </a:rPr>
              <a:t>structure</a:t>
            </a:r>
            <a:r>
              <a:rPr lang="en-US" sz="3400" b="1">
                <a:solidFill>
                  <a:srgbClr val="FFD966"/>
                </a:solidFill>
                <a:latin typeface="Calibri"/>
                <a:ea typeface="Calibri"/>
                <a:cs typeface="Calibri"/>
                <a:sym typeface="Calibri"/>
              </a:rPr>
              <a:t> and </a:t>
            </a:r>
            <a:r>
              <a:rPr lang="en-US" sz="3400" b="1" i="1">
                <a:solidFill>
                  <a:srgbClr val="FFD966"/>
                </a:solidFill>
                <a:latin typeface="Calibri"/>
                <a:ea typeface="Calibri"/>
                <a:cs typeface="Calibri"/>
                <a:sym typeface="Calibri"/>
              </a:rPr>
              <a:t>function</a:t>
            </a:r>
            <a:r>
              <a:rPr lang="en-US" sz="3400" b="1">
                <a:solidFill>
                  <a:srgbClr val="FFD966"/>
                </a:solidFill>
                <a:latin typeface="Calibri"/>
                <a:ea typeface="Calibri"/>
                <a:cs typeface="Calibri"/>
                <a:sym typeface="Calibri"/>
              </a:rPr>
              <a:t> of </a:t>
            </a:r>
            <a:r>
              <a:rPr lang="en-US" sz="3400" b="1">
                <a:solidFill>
                  <a:srgbClr val="00B0F0"/>
                </a:solidFill>
                <a:latin typeface="Calibri"/>
                <a:ea typeface="Calibri"/>
                <a:cs typeface="Calibri"/>
                <a:sym typeface="Calibri"/>
              </a:rPr>
              <a:t>red blood cells</a:t>
            </a:r>
            <a:r>
              <a:rPr lang="en-US" sz="3400" b="1">
                <a:solidFill>
                  <a:srgbClr val="FFD966"/>
                </a:solidFill>
                <a:latin typeface="Calibri"/>
                <a:ea typeface="Calibri"/>
                <a:cs typeface="Calibri"/>
                <a:sym typeface="Calibri"/>
              </a:rPr>
              <a:t>?</a:t>
            </a:r>
            <a:endParaRPr sz="1600" b="1"/>
          </a:p>
        </p:txBody>
      </p:sp>
      <p:sp>
        <p:nvSpPr>
          <p:cNvPr id="699" name="Google Shape;699;p68"/>
          <p:cNvSpPr txBox="1">
            <a:spLocks noGrp="1"/>
          </p:cNvSpPr>
          <p:nvPr>
            <p:ph type="title"/>
          </p:nvPr>
        </p:nvSpPr>
        <p:spPr>
          <a:xfrm>
            <a:off x="5035319" y="2128088"/>
            <a:ext cx="6880455" cy="1325700"/>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6000"/>
              <a:buFont typeface="Calibri"/>
              <a:buNone/>
            </a:pPr>
            <a:r>
              <a:rPr lang="en-US" sz="4800"/>
              <a:t>HH = Normal Phenotype</a:t>
            </a:r>
            <a:endParaRPr sz="4800"/>
          </a:p>
        </p:txBody>
      </p:sp>
      <p:sp>
        <p:nvSpPr>
          <p:cNvPr id="700" name="Google Shape;700;p68"/>
          <p:cNvSpPr txBox="1"/>
          <p:nvPr/>
        </p:nvSpPr>
        <p:spPr>
          <a:xfrm>
            <a:off x="5070927" y="3615923"/>
            <a:ext cx="6425748" cy="1325700"/>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chemeClr val="lt1"/>
              </a:buClr>
              <a:buSzPts val="6000"/>
              <a:buFont typeface="Calibri"/>
              <a:buNone/>
            </a:pPr>
            <a:r>
              <a:rPr lang="en-US" sz="4800" b="1" err="1">
                <a:solidFill>
                  <a:schemeClr val="lt1"/>
                </a:solidFill>
                <a:latin typeface="Calibri"/>
                <a:ea typeface="Calibri"/>
                <a:cs typeface="Calibri"/>
                <a:sym typeface="Calibri"/>
              </a:rPr>
              <a:t>Hh</a:t>
            </a:r>
            <a:r>
              <a:rPr lang="en-US" sz="4800" b="1">
                <a:solidFill>
                  <a:schemeClr val="lt1"/>
                </a:solidFill>
                <a:latin typeface="Calibri"/>
                <a:ea typeface="Calibri"/>
                <a:cs typeface="Calibri"/>
                <a:sym typeface="Calibri"/>
              </a:rPr>
              <a:t> = Sickle Cell Trait</a:t>
            </a:r>
            <a:endParaRPr sz="4800" b="1">
              <a:solidFill>
                <a:schemeClr val="lt1"/>
              </a:solidFill>
              <a:latin typeface="Calibri"/>
              <a:ea typeface="Calibri"/>
              <a:cs typeface="Calibri"/>
              <a:sym typeface="Calibri"/>
            </a:endParaRPr>
          </a:p>
        </p:txBody>
      </p:sp>
      <p:sp>
        <p:nvSpPr>
          <p:cNvPr id="701" name="Google Shape;701;p68"/>
          <p:cNvSpPr txBox="1"/>
          <p:nvPr/>
        </p:nvSpPr>
        <p:spPr>
          <a:xfrm>
            <a:off x="5122406" y="5149674"/>
            <a:ext cx="6590594" cy="1325700"/>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chemeClr val="lt1"/>
              </a:buClr>
              <a:buSzPts val="6000"/>
              <a:buFont typeface="Calibri"/>
              <a:buNone/>
            </a:pPr>
            <a:r>
              <a:rPr lang="en-US" sz="4800" b="1" err="1">
                <a:solidFill>
                  <a:schemeClr val="lt1"/>
                </a:solidFill>
                <a:latin typeface="Calibri"/>
                <a:ea typeface="Calibri"/>
                <a:cs typeface="Calibri"/>
                <a:sym typeface="Calibri"/>
              </a:rPr>
              <a:t>Hh</a:t>
            </a:r>
            <a:r>
              <a:rPr lang="en-US" sz="4800" b="1">
                <a:solidFill>
                  <a:schemeClr val="lt1"/>
                </a:solidFill>
                <a:latin typeface="Calibri"/>
                <a:ea typeface="Calibri"/>
                <a:cs typeface="Calibri"/>
                <a:sym typeface="Calibri"/>
              </a:rPr>
              <a:t> = Sickle Cell Disease</a:t>
            </a:r>
            <a:endParaRPr sz="4800" b="1">
              <a:solidFill>
                <a:schemeClr val="lt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Shape 705"/>
        <p:cNvGrpSpPr/>
        <p:nvPr/>
      </p:nvGrpSpPr>
      <p:grpSpPr>
        <a:xfrm>
          <a:off x="0" y="0"/>
          <a:ext cx="0" cy="0"/>
          <a:chOff x="0" y="0"/>
          <a:chExt cx="0" cy="0"/>
        </a:xfrm>
      </p:grpSpPr>
      <p:sp>
        <p:nvSpPr>
          <p:cNvPr id="706" name="Google Shape;706;p69"/>
          <p:cNvSpPr txBox="1"/>
          <p:nvPr/>
        </p:nvSpPr>
        <p:spPr>
          <a:xfrm>
            <a:off x="298323" y="6338411"/>
            <a:ext cx="117636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About Kids Health</a:t>
            </a:r>
            <a:endParaRPr/>
          </a:p>
        </p:txBody>
      </p:sp>
      <p:pic>
        <p:nvPicPr>
          <p:cNvPr id="707" name="Google Shape;707;p69"/>
          <p:cNvPicPr preferRelativeResize="0"/>
          <p:nvPr/>
        </p:nvPicPr>
        <p:blipFill rotWithShape="1">
          <a:blip r:embed="rId3">
            <a:alphaModFix/>
          </a:blip>
          <a:srcRect/>
          <a:stretch/>
        </p:blipFill>
        <p:spPr>
          <a:xfrm>
            <a:off x="2137509" y="205740"/>
            <a:ext cx="8085254" cy="6041231"/>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Shape 724"/>
        <p:cNvGrpSpPr/>
        <p:nvPr/>
      </p:nvGrpSpPr>
      <p:grpSpPr>
        <a:xfrm>
          <a:off x="0" y="0"/>
          <a:ext cx="0" cy="0"/>
          <a:chOff x="0" y="0"/>
          <a:chExt cx="0" cy="0"/>
        </a:xfrm>
      </p:grpSpPr>
      <p:pic>
        <p:nvPicPr>
          <p:cNvPr id="725" name="Google Shape;725;p71"/>
          <p:cNvPicPr preferRelativeResize="0"/>
          <p:nvPr/>
        </p:nvPicPr>
        <p:blipFill rotWithShape="1">
          <a:blip r:embed="rId3">
            <a:alphaModFix/>
          </a:blip>
          <a:srcRect/>
          <a:stretch/>
        </p:blipFill>
        <p:spPr>
          <a:xfrm>
            <a:off x="2865035" y="77542"/>
            <a:ext cx="6630201" cy="6630201"/>
          </a:xfrm>
          <a:prstGeom prst="rect">
            <a:avLst/>
          </a:prstGeom>
          <a:noFill/>
          <a:ln>
            <a:noFill/>
          </a:ln>
        </p:spPr>
      </p:pic>
      <p:sp>
        <p:nvSpPr>
          <p:cNvPr id="726" name="Google Shape;726;p71"/>
          <p:cNvSpPr txBox="1"/>
          <p:nvPr/>
        </p:nvSpPr>
        <p:spPr>
          <a:xfrm>
            <a:off x="298323" y="6338411"/>
            <a:ext cx="117636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Source: Wikipedia</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Shape 731"/>
        <p:cNvGrpSpPr/>
        <p:nvPr/>
      </p:nvGrpSpPr>
      <p:grpSpPr>
        <a:xfrm>
          <a:off x="0" y="0"/>
          <a:ext cx="0" cy="0"/>
          <a:chOff x="0" y="0"/>
          <a:chExt cx="0" cy="0"/>
        </a:xfrm>
      </p:grpSpPr>
      <p:pic>
        <p:nvPicPr>
          <p:cNvPr id="732" name="Google Shape;732;p72"/>
          <p:cNvPicPr preferRelativeResize="0"/>
          <p:nvPr/>
        </p:nvPicPr>
        <p:blipFill>
          <a:blip r:embed="rId3">
            <a:alphaModFix/>
          </a:blip>
          <a:stretch>
            <a:fillRect/>
          </a:stretch>
        </p:blipFill>
        <p:spPr>
          <a:xfrm>
            <a:off x="6051075" y="1839625"/>
            <a:ext cx="4809275" cy="5018376"/>
          </a:xfrm>
          <a:prstGeom prst="rect">
            <a:avLst/>
          </a:prstGeom>
          <a:noFill/>
          <a:ln>
            <a:noFill/>
          </a:ln>
        </p:spPr>
      </p:pic>
      <p:sp>
        <p:nvSpPr>
          <p:cNvPr id="733" name="Google Shape;733;p72"/>
          <p:cNvSpPr txBox="1"/>
          <p:nvPr/>
        </p:nvSpPr>
        <p:spPr>
          <a:xfrm>
            <a:off x="727987" y="1112005"/>
            <a:ext cx="4963800" cy="1015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b="1">
                <a:solidFill>
                  <a:srgbClr val="FFD966"/>
                </a:solidFill>
                <a:latin typeface="Sorts Mill Goudy"/>
                <a:ea typeface="Sorts Mill Goudy"/>
                <a:cs typeface="Sorts Mill Goudy"/>
                <a:sym typeface="Sorts Mill Goudy"/>
              </a:rPr>
              <a:t>Mr. &amp; Mrs.</a:t>
            </a:r>
            <a:endParaRPr b="1"/>
          </a:p>
        </p:txBody>
      </p:sp>
      <p:sp>
        <p:nvSpPr>
          <p:cNvPr id="734" name="Google Shape;734;p72"/>
          <p:cNvSpPr txBox="1"/>
          <p:nvPr/>
        </p:nvSpPr>
        <p:spPr>
          <a:xfrm>
            <a:off x="1686976" y="1746836"/>
            <a:ext cx="4963800" cy="1631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0" b="1">
                <a:solidFill>
                  <a:srgbClr val="FFD966"/>
                </a:solidFill>
                <a:latin typeface="Sorts Mill Goudy"/>
                <a:ea typeface="Sorts Mill Goudy"/>
                <a:cs typeface="Sorts Mill Goudy"/>
                <a:sym typeface="Sorts Mill Goudy"/>
              </a:rPr>
              <a:t>Smith</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838199" y="3657603"/>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sz="5000"/>
              <a:t>Where do you live?</a:t>
            </a:r>
            <a:endParaRPr sz="5000"/>
          </a:p>
          <a:p>
            <a:pPr marL="0" lvl="0" indent="0" algn="ctr" rtl="0">
              <a:lnSpc>
                <a:spcPct val="90000"/>
              </a:lnSpc>
              <a:spcBef>
                <a:spcPts val="0"/>
              </a:spcBef>
              <a:spcAft>
                <a:spcPts val="0"/>
              </a:spcAft>
              <a:buClr>
                <a:schemeClr val="lt1"/>
              </a:buClr>
              <a:buSzPts val="6000"/>
              <a:buFont typeface="Calibri"/>
              <a:buNone/>
            </a:pPr>
            <a:r>
              <a:rPr lang="en-US" sz="5000"/>
              <a:t>What grades/subjects do you teach?</a:t>
            </a:r>
            <a:endParaRPr sz="5000"/>
          </a:p>
        </p:txBody>
      </p:sp>
      <p:sp>
        <p:nvSpPr>
          <p:cNvPr id="89" name="Google Shape;89;p18"/>
          <p:cNvSpPr txBox="1">
            <a:spLocks noGrp="1"/>
          </p:cNvSpPr>
          <p:nvPr>
            <p:ph type="title"/>
          </p:nvPr>
        </p:nvSpPr>
        <p:spPr>
          <a:xfrm>
            <a:off x="838200" y="1062650"/>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B0F0"/>
              </a:buClr>
              <a:buSzPts val="6000"/>
              <a:buFont typeface="Calibri"/>
              <a:buNone/>
            </a:pPr>
            <a:r>
              <a:rPr lang="en-US" sz="7000">
                <a:solidFill>
                  <a:srgbClr val="00B0F0"/>
                </a:solidFill>
              </a:rPr>
              <a:t>Chat Time</a:t>
            </a:r>
            <a:endParaRPr sz="7000"/>
          </a:p>
        </p:txBody>
      </p:sp>
      <p:pic>
        <p:nvPicPr>
          <p:cNvPr id="90" name="Google Shape;90;p18"/>
          <p:cNvPicPr preferRelativeResize="0"/>
          <p:nvPr/>
        </p:nvPicPr>
        <p:blipFill>
          <a:blip r:embed="rId3">
            <a:alphaModFix/>
          </a:blip>
          <a:stretch>
            <a:fillRect/>
          </a:stretch>
        </p:blipFill>
        <p:spPr>
          <a:xfrm>
            <a:off x="1709600" y="494828"/>
            <a:ext cx="2461347" cy="2461347"/>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Shape 739"/>
        <p:cNvGrpSpPr/>
        <p:nvPr/>
      </p:nvGrpSpPr>
      <p:grpSpPr>
        <a:xfrm>
          <a:off x="0" y="0"/>
          <a:ext cx="0" cy="0"/>
          <a:chOff x="0" y="0"/>
          <a:chExt cx="0" cy="0"/>
        </a:xfrm>
      </p:grpSpPr>
      <p:sp>
        <p:nvSpPr>
          <p:cNvPr id="740" name="Google Shape;740;p73"/>
          <p:cNvSpPr txBox="1"/>
          <p:nvPr/>
        </p:nvSpPr>
        <p:spPr>
          <a:xfrm>
            <a:off x="468074" y="2446000"/>
            <a:ext cx="5430600" cy="1015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b="1">
                <a:solidFill>
                  <a:srgbClr val="FFD966"/>
                </a:solidFill>
                <a:latin typeface="Sorts Mill Goudy"/>
                <a:ea typeface="Sorts Mill Goudy"/>
                <a:cs typeface="Sorts Mill Goudy"/>
                <a:sym typeface="Sorts Mill Goudy"/>
              </a:rPr>
              <a:t>Mrs. Smith: Hh</a:t>
            </a:r>
            <a:endParaRPr sz="6000" b="1">
              <a:solidFill>
                <a:srgbClr val="FFD966"/>
              </a:solidFill>
              <a:latin typeface="Sorts Mill Goudy"/>
              <a:ea typeface="Sorts Mill Goudy"/>
              <a:cs typeface="Sorts Mill Goudy"/>
              <a:sym typeface="Sorts Mill Goudy"/>
            </a:endParaRPr>
          </a:p>
        </p:txBody>
      </p:sp>
      <p:sp>
        <p:nvSpPr>
          <p:cNvPr id="741" name="Google Shape;741;p73"/>
          <p:cNvSpPr txBox="1"/>
          <p:nvPr/>
        </p:nvSpPr>
        <p:spPr>
          <a:xfrm>
            <a:off x="5314564" y="635421"/>
            <a:ext cx="5202900" cy="1051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b="1">
                <a:solidFill>
                  <a:srgbClr val="FFD966"/>
                </a:solidFill>
                <a:latin typeface="Sorts Mill Goudy"/>
                <a:ea typeface="Sorts Mill Goudy"/>
                <a:cs typeface="Sorts Mill Goudy"/>
                <a:sym typeface="Sorts Mill Goudy"/>
              </a:rPr>
              <a:t>Mr. Smith: Hh</a:t>
            </a:r>
            <a:endParaRPr sz="6000" b="1">
              <a:solidFill>
                <a:srgbClr val="FFD966"/>
              </a:solidFill>
              <a:latin typeface="Sorts Mill Goudy"/>
              <a:ea typeface="Sorts Mill Goudy"/>
              <a:cs typeface="Sorts Mill Goudy"/>
              <a:sym typeface="Sorts Mill Goudy"/>
            </a:endParaRPr>
          </a:p>
        </p:txBody>
      </p:sp>
      <p:pic>
        <p:nvPicPr>
          <p:cNvPr id="742" name="Google Shape;742;p73"/>
          <p:cNvPicPr preferRelativeResize="0"/>
          <p:nvPr/>
        </p:nvPicPr>
        <p:blipFill>
          <a:blip r:embed="rId3">
            <a:alphaModFix/>
          </a:blip>
          <a:stretch>
            <a:fillRect/>
          </a:stretch>
        </p:blipFill>
        <p:spPr>
          <a:xfrm>
            <a:off x="6051075" y="1839625"/>
            <a:ext cx="4809275" cy="501837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Shape 757"/>
        <p:cNvGrpSpPr/>
        <p:nvPr/>
      </p:nvGrpSpPr>
      <p:grpSpPr>
        <a:xfrm>
          <a:off x="0" y="0"/>
          <a:ext cx="0" cy="0"/>
          <a:chOff x="0" y="0"/>
          <a:chExt cx="0" cy="0"/>
        </a:xfrm>
      </p:grpSpPr>
      <p:sp>
        <p:nvSpPr>
          <p:cNvPr id="758" name="Google Shape;758;p75"/>
          <p:cNvSpPr txBox="1"/>
          <p:nvPr/>
        </p:nvSpPr>
        <p:spPr>
          <a:xfrm>
            <a:off x="468074" y="2446000"/>
            <a:ext cx="5430600" cy="1015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b="1">
                <a:solidFill>
                  <a:srgbClr val="FFD966"/>
                </a:solidFill>
                <a:latin typeface="Sorts Mill Goudy"/>
                <a:ea typeface="Sorts Mill Goudy"/>
                <a:cs typeface="Sorts Mill Goudy"/>
                <a:sym typeface="Sorts Mill Goudy"/>
              </a:rPr>
              <a:t>Mrs. Smith: Hh</a:t>
            </a:r>
            <a:endParaRPr sz="6000" b="1">
              <a:solidFill>
                <a:srgbClr val="FFD966"/>
              </a:solidFill>
              <a:latin typeface="Sorts Mill Goudy"/>
              <a:ea typeface="Sorts Mill Goudy"/>
              <a:cs typeface="Sorts Mill Goudy"/>
              <a:sym typeface="Sorts Mill Goudy"/>
            </a:endParaRPr>
          </a:p>
        </p:txBody>
      </p:sp>
      <p:sp>
        <p:nvSpPr>
          <p:cNvPr id="759" name="Google Shape;759;p75"/>
          <p:cNvSpPr txBox="1"/>
          <p:nvPr/>
        </p:nvSpPr>
        <p:spPr>
          <a:xfrm>
            <a:off x="5314564" y="635421"/>
            <a:ext cx="5202900" cy="1051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6000" b="1">
                <a:solidFill>
                  <a:srgbClr val="FFD966"/>
                </a:solidFill>
                <a:latin typeface="Sorts Mill Goudy"/>
                <a:ea typeface="Sorts Mill Goudy"/>
                <a:cs typeface="Sorts Mill Goudy"/>
                <a:sym typeface="Sorts Mill Goudy"/>
              </a:rPr>
              <a:t>Mr. Smith: Hh</a:t>
            </a:r>
            <a:endParaRPr sz="6000" b="1">
              <a:solidFill>
                <a:srgbClr val="FFD966"/>
              </a:solidFill>
              <a:latin typeface="Sorts Mill Goudy"/>
              <a:ea typeface="Sorts Mill Goudy"/>
              <a:cs typeface="Sorts Mill Goudy"/>
              <a:sym typeface="Sorts Mill Goudy"/>
            </a:endParaRPr>
          </a:p>
        </p:txBody>
      </p:sp>
      <p:pic>
        <p:nvPicPr>
          <p:cNvPr id="760" name="Google Shape;760;p75"/>
          <p:cNvPicPr preferRelativeResize="0"/>
          <p:nvPr/>
        </p:nvPicPr>
        <p:blipFill rotWithShape="1">
          <a:blip r:embed="rId3">
            <a:alphaModFix/>
          </a:blip>
          <a:srcRect r="-908"/>
          <a:stretch/>
        </p:blipFill>
        <p:spPr>
          <a:xfrm rot="10800000">
            <a:off x="876572" y="3589611"/>
            <a:ext cx="3555999" cy="1297789"/>
          </a:xfrm>
          <a:prstGeom prst="rect">
            <a:avLst/>
          </a:prstGeom>
          <a:noFill/>
          <a:ln>
            <a:noFill/>
          </a:ln>
        </p:spPr>
      </p:pic>
      <p:pic>
        <p:nvPicPr>
          <p:cNvPr id="761" name="Google Shape;761;p75"/>
          <p:cNvPicPr preferRelativeResize="0"/>
          <p:nvPr/>
        </p:nvPicPr>
        <p:blipFill rotWithShape="1">
          <a:blip r:embed="rId3">
            <a:alphaModFix/>
          </a:blip>
          <a:srcRect r="-908"/>
          <a:stretch/>
        </p:blipFill>
        <p:spPr>
          <a:xfrm rot="10800000">
            <a:off x="1676674" y="585159"/>
            <a:ext cx="3555999" cy="1297789"/>
          </a:xfrm>
          <a:prstGeom prst="rect">
            <a:avLst/>
          </a:prstGeom>
          <a:noFill/>
          <a:ln>
            <a:noFill/>
          </a:ln>
        </p:spPr>
      </p:pic>
      <p:pic>
        <p:nvPicPr>
          <p:cNvPr id="762" name="Google Shape;762;p75"/>
          <p:cNvPicPr preferRelativeResize="0"/>
          <p:nvPr/>
        </p:nvPicPr>
        <p:blipFill>
          <a:blip r:embed="rId4">
            <a:alphaModFix/>
          </a:blip>
          <a:stretch>
            <a:fillRect/>
          </a:stretch>
        </p:blipFill>
        <p:spPr>
          <a:xfrm>
            <a:off x="6051075" y="1839625"/>
            <a:ext cx="4809275" cy="5018376"/>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show="0">
  <p:cSld>
    <p:spTree>
      <p:nvGrpSpPr>
        <p:cNvPr id="1" name="Shape 766"/>
        <p:cNvGrpSpPr/>
        <p:nvPr/>
      </p:nvGrpSpPr>
      <p:grpSpPr>
        <a:xfrm>
          <a:off x="0" y="0"/>
          <a:ext cx="0" cy="0"/>
          <a:chOff x="0" y="0"/>
          <a:chExt cx="0" cy="0"/>
        </a:xfrm>
      </p:grpSpPr>
      <p:pic>
        <p:nvPicPr>
          <p:cNvPr id="767" name="Google Shape;767;p76"/>
          <p:cNvPicPr preferRelativeResize="0"/>
          <p:nvPr/>
        </p:nvPicPr>
        <p:blipFill rotWithShape="1">
          <a:blip r:embed="rId3">
            <a:alphaModFix/>
          </a:blip>
          <a:srcRect/>
          <a:stretch/>
        </p:blipFill>
        <p:spPr>
          <a:xfrm>
            <a:off x="1405782" y="0"/>
            <a:ext cx="9192364" cy="6857998"/>
          </a:xfrm>
          <a:prstGeom prst="rect">
            <a:avLst/>
          </a:prstGeom>
          <a:noFill/>
          <a:ln>
            <a:noFill/>
          </a:ln>
        </p:spPr>
      </p:pic>
      <p:sp>
        <p:nvSpPr>
          <p:cNvPr id="768" name="Google Shape;768;p76"/>
          <p:cNvSpPr txBox="1"/>
          <p:nvPr/>
        </p:nvSpPr>
        <p:spPr>
          <a:xfrm>
            <a:off x="4778625" y="561550"/>
            <a:ext cx="3598800" cy="438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a:latin typeface="Sorts Mill Goudy"/>
                <a:ea typeface="Sorts Mill Goudy"/>
                <a:cs typeface="Sorts Mill Goudy"/>
                <a:sym typeface="Sorts Mill Goudy"/>
              </a:rPr>
              <a:t>Mr. Smith: Hh</a:t>
            </a:r>
            <a:endParaRPr sz="2800" b="1">
              <a:latin typeface="Sorts Mill Goudy"/>
              <a:ea typeface="Sorts Mill Goudy"/>
              <a:cs typeface="Sorts Mill Goudy"/>
              <a:sym typeface="Sorts Mill Goudy"/>
            </a:endParaRPr>
          </a:p>
        </p:txBody>
      </p:sp>
      <p:sp>
        <p:nvSpPr>
          <p:cNvPr id="769" name="Google Shape;769;p76"/>
          <p:cNvSpPr txBox="1"/>
          <p:nvPr/>
        </p:nvSpPr>
        <p:spPr>
          <a:xfrm rot="-5400000">
            <a:off x="627062" y="3542200"/>
            <a:ext cx="3468900" cy="590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a:latin typeface="Sorts Mill Goudy"/>
                <a:ea typeface="Sorts Mill Goudy"/>
                <a:cs typeface="Sorts Mill Goudy"/>
                <a:sym typeface="Sorts Mill Goudy"/>
              </a:rPr>
              <a:t>Mrs. Smith: Hh</a:t>
            </a:r>
            <a:endParaRPr sz="2800" b="1">
              <a:latin typeface="Sorts Mill Goudy"/>
              <a:ea typeface="Sorts Mill Goudy"/>
              <a:cs typeface="Sorts Mill Goudy"/>
              <a:sym typeface="Sorts Mill Goudy"/>
            </a:endParaRPr>
          </a:p>
        </p:txBody>
      </p:sp>
      <p:sp>
        <p:nvSpPr>
          <p:cNvPr id="774" name="Google Shape;774;p76"/>
          <p:cNvSpPr txBox="1"/>
          <p:nvPr/>
        </p:nvSpPr>
        <p:spPr>
          <a:xfrm>
            <a:off x="1092025" y="1682625"/>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775" name="Google Shape;775;p76"/>
          <p:cNvSpPr txBox="1"/>
          <p:nvPr/>
        </p:nvSpPr>
        <p:spPr>
          <a:xfrm>
            <a:off x="1092025" y="542095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776" name="Google Shape;776;p76"/>
          <p:cNvSpPr txBox="1"/>
          <p:nvPr/>
        </p:nvSpPr>
        <p:spPr>
          <a:xfrm>
            <a:off x="5280575" y="302670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777" name="Google Shape;777;p76"/>
          <p:cNvSpPr txBox="1"/>
          <p:nvPr/>
        </p:nvSpPr>
        <p:spPr>
          <a:xfrm>
            <a:off x="3455875" y="302670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780" name="Google Shape;780;p76"/>
          <p:cNvSpPr txBox="1"/>
          <p:nvPr/>
        </p:nvSpPr>
        <p:spPr>
          <a:xfrm>
            <a:off x="9252275" y="293575"/>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781" name="Google Shape;781;p76"/>
          <p:cNvSpPr txBox="1"/>
          <p:nvPr/>
        </p:nvSpPr>
        <p:spPr>
          <a:xfrm>
            <a:off x="3151075" y="293575"/>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grpSp>
        <p:nvGrpSpPr>
          <p:cNvPr id="17" name="Group 16">
            <a:extLst>
              <a:ext uri="{FF2B5EF4-FFF2-40B4-BE49-F238E27FC236}">
                <a16:creationId xmlns:a16="http://schemas.microsoft.com/office/drawing/2014/main" id="{DD50C4C8-BAC1-4158-A407-F0FE7D01BC6E}"/>
              </a:ext>
            </a:extLst>
          </p:cNvPr>
          <p:cNvGrpSpPr/>
          <p:nvPr/>
        </p:nvGrpSpPr>
        <p:grpSpPr>
          <a:xfrm rot="16200000">
            <a:off x="1500243" y="1458136"/>
            <a:ext cx="1516486" cy="963214"/>
            <a:chOff x="7492957" y="-6631294"/>
            <a:chExt cx="3397014" cy="2199562"/>
          </a:xfrm>
        </p:grpSpPr>
        <p:grpSp>
          <p:nvGrpSpPr>
            <p:cNvPr id="18" name="Group 17">
              <a:extLst>
                <a:ext uri="{FF2B5EF4-FFF2-40B4-BE49-F238E27FC236}">
                  <a16:creationId xmlns:a16="http://schemas.microsoft.com/office/drawing/2014/main" id="{27BEFF99-9D02-4096-8062-0C6D9C13F35D}"/>
                </a:ext>
              </a:extLst>
            </p:cNvPr>
            <p:cNvGrpSpPr/>
            <p:nvPr/>
          </p:nvGrpSpPr>
          <p:grpSpPr>
            <a:xfrm rot="10800000">
              <a:off x="7940881" y="-5682567"/>
              <a:ext cx="2949090" cy="1250835"/>
              <a:chOff x="12194599" y="7664825"/>
              <a:chExt cx="2949090" cy="1250835"/>
            </a:xfrm>
          </p:grpSpPr>
          <p:pic>
            <p:nvPicPr>
              <p:cNvPr id="23" name="Picture 22" descr="A sign lit up at night&#10;&#10;Description automatically generated">
                <a:extLst>
                  <a:ext uri="{FF2B5EF4-FFF2-40B4-BE49-F238E27FC236}">
                    <a16:creationId xmlns:a16="http://schemas.microsoft.com/office/drawing/2014/main" id="{3276A6BB-1481-41FA-9937-690733C4A8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96584" y="7672179"/>
                <a:ext cx="1347105" cy="1243481"/>
              </a:xfrm>
              <a:prstGeom prst="rect">
                <a:avLst/>
              </a:prstGeom>
            </p:spPr>
          </p:pic>
          <p:pic>
            <p:nvPicPr>
              <p:cNvPr id="24" name="Picture 23" descr="A picture containing drawing, clock&#10;&#10;Description automatically generated">
                <a:extLst>
                  <a:ext uri="{FF2B5EF4-FFF2-40B4-BE49-F238E27FC236}">
                    <a16:creationId xmlns:a16="http://schemas.microsoft.com/office/drawing/2014/main" id="{EAA779AD-83A6-46D3-A989-C573C87316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2968666" y="7665454"/>
                <a:ext cx="1365391" cy="1249577"/>
              </a:xfrm>
              <a:prstGeom prst="rect">
                <a:avLst/>
              </a:prstGeom>
            </p:spPr>
          </p:pic>
          <p:pic>
            <p:nvPicPr>
              <p:cNvPr id="25" name="Picture 24" descr="A sign lit up at night&#10;&#10;Description automatically generated">
                <a:extLst>
                  <a:ext uri="{FF2B5EF4-FFF2-40B4-BE49-F238E27FC236}">
                    <a16:creationId xmlns:a16="http://schemas.microsoft.com/office/drawing/2014/main" id="{4114302D-6EC8-408B-BDA1-0E12BB67B6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4599" y="7664825"/>
                <a:ext cx="1347105" cy="1243481"/>
              </a:xfrm>
              <a:prstGeom prst="rect">
                <a:avLst/>
              </a:prstGeom>
            </p:spPr>
          </p:pic>
        </p:grpSp>
        <p:grpSp>
          <p:nvGrpSpPr>
            <p:cNvPr id="19" name="Group 18">
              <a:extLst>
                <a:ext uri="{FF2B5EF4-FFF2-40B4-BE49-F238E27FC236}">
                  <a16:creationId xmlns:a16="http://schemas.microsoft.com/office/drawing/2014/main" id="{9AFCBDDA-8E87-40B6-A13C-8137BE07AAAE}"/>
                </a:ext>
              </a:extLst>
            </p:cNvPr>
            <p:cNvGrpSpPr/>
            <p:nvPr/>
          </p:nvGrpSpPr>
          <p:grpSpPr>
            <a:xfrm>
              <a:off x="7492957" y="-6631294"/>
              <a:ext cx="2897732" cy="1315164"/>
              <a:chOff x="4796389" y="-1414766"/>
              <a:chExt cx="2897732" cy="1315164"/>
            </a:xfrm>
          </p:grpSpPr>
          <p:pic>
            <p:nvPicPr>
              <p:cNvPr id="20" name="Picture 19" descr="A close up of a sign&#10;&#10;Description automatically generated">
                <a:extLst>
                  <a:ext uri="{FF2B5EF4-FFF2-40B4-BE49-F238E27FC236}">
                    <a16:creationId xmlns:a16="http://schemas.microsoft.com/office/drawing/2014/main" id="{F039B509-B413-4315-86D1-67B7BC39BF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4796389" y="-1391847"/>
                <a:ext cx="1328818" cy="1292245"/>
              </a:xfrm>
              <a:prstGeom prst="rect">
                <a:avLst/>
              </a:prstGeom>
            </p:spPr>
          </p:pic>
          <p:pic>
            <p:nvPicPr>
              <p:cNvPr id="21" name="Picture 20" descr="A close up of a sign&#10;&#10;Description automatically generated">
                <a:extLst>
                  <a:ext uri="{FF2B5EF4-FFF2-40B4-BE49-F238E27FC236}">
                    <a16:creationId xmlns:a16="http://schemas.microsoft.com/office/drawing/2014/main" id="{28246C25-D9B8-4CFA-9C80-1B07DCBE34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6365303" y="-1394868"/>
                <a:ext cx="1328818" cy="1292245"/>
              </a:xfrm>
              <a:prstGeom prst="rect">
                <a:avLst/>
              </a:prstGeom>
            </p:spPr>
          </p:pic>
          <p:pic>
            <p:nvPicPr>
              <p:cNvPr id="22" name="Picture 21" descr="A close up of a sign&#10;&#10;Description automatically generated">
                <a:extLst>
                  <a:ext uri="{FF2B5EF4-FFF2-40B4-BE49-F238E27FC236}">
                    <a16:creationId xmlns:a16="http://schemas.microsoft.com/office/drawing/2014/main" id="{187D8819-70ED-4D22-9237-63D59634A8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70534" y="-1414766"/>
                <a:ext cx="1347105" cy="1249577"/>
              </a:xfrm>
              <a:prstGeom prst="rect">
                <a:avLst/>
              </a:prstGeom>
            </p:spPr>
          </p:pic>
        </p:grpSp>
      </p:grpSp>
      <p:grpSp>
        <p:nvGrpSpPr>
          <p:cNvPr id="26" name="Group 25">
            <a:extLst>
              <a:ext uri="{FF2B5EF4-FFF2-40B4-BE49-F238E27FC236}">
                <a16:creationId xmlns:a16="http://schemas.microsoft.com/office/drawing/2014/main" id="{73B26934-933D-49E6-944D-8130B846AD3C}"/>
              </a:ext>
            </a:extLst>
          </p:cNvPr>
          <p:cNvGrpSpPr/>
          <p:nvPr/>
        </p:nvGrpSpPr>
        <p:grpSpPr>
          <a:xfrm>
            <a:off x="3924636" y="138068"/>
            <a:ext cx="1516486" cy="963214"/>
            <a:chOff x="7492957" y="-6631294"/>
            <a:chExt cx="3397014" cy="2199562"/>
          </a:xfrm>
        </p:grpSpPr>
        <p:grpSp>
          <p:nvGrpSpPr>
            <p:cNvPr id="27" name="Group 26">
              <a:extLst>
                <a:ext uri="{FF2B5EF4-FFF2-40B4-BE49-F238E27FC236}">
                  <a16:creationId xmlns:a16="http://schemas.microsoft.com/office/drawing/2014/main" id="{752256B9-AD06-4BFB-8485-310768703991}"/>
                </a:ext>
              </a:extLst>
            </p:cNvPr>
            <p:cNvGrpSpPr/>
            <p:nvPr/>
          </p:nvGrpSpPr>
          <p:grpSpPr>
            <a:xfrm rot="10800000">
              <a:off x="7940881" y="-5682567"/>
              <a:ext cx="2949090" cy="1250835"/>
              <a:chOff x="12194599" y="7664825"/>
              <a:chExt cx="2949090" cy="1250835"/>
            </a:xfrm>
          </p:grpSpPr>
          <p:pic>
            <p:nvPicPr>
              <p:cNvPr id="32" name="Picture 31" descr="A sign lit up at night&#10;&#10;Description automatically generated">
                <a:extLst>
                  <a:ext uri="{FF2B5EF4-FFF2-40B4-BE49-F238E27FC236}">
                    <a16:creationId xmlns:a16="http://schemas.microsoft.com/office/drawing/2014/main" id="{CF384D55-633B-45D4-B673-632FFC075B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96584" y="7672179"/>
                <a:ext cx="1347105" cy="1243481"/>
              </a:xfrm>
              <a:prstGeom prst="rect">
                <a:avLst/>
              </a:prstGeom>
            </p:spPr>
          </p:pic>
          <p:pic>
            <p:nvPicPr>
              <p:cNvPr id="33" name="Picture 32" descr="A picture containing drawing, clock&#10;&#10;Description automatically generated">
                <a:extLst>
                  <a:ext uri="{FF2B5EF4-FFF2-40B4-BE49-F238E27FC236}">
                    <a16:creationId xmlns:a16="http://schemas.microsoft.com/office/drawing/2014/main" id="{AD3B3071-B737-4933-B36B-57BDB5922F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2968666" y="7665454"/>
                <a:ext cx="1365391" cy="1249577"/>
              </a:xfrm>
              <a:prstGeom prst="rect">
                <a:avLst/>
              </a:prstGeom>
            </p:spPr>
          </p:pic>
          <p:pic>
            <p:nvPicPr>
              <p:cNvPr id="34" name="Picture 33" descr="A sign lit up at night&#10;&#10;Description automatically generated">
                <a:extLst>
                  <a:ext uri="{FF2B5EF4-FFF2-40B4-BE49-F238E27FC236}">
                    <a16:creationId xmlns:a16="http://schemas.microsoft.com/office/drawing/2014/main" id="{121D7810-635D-47D6-94BE-280E8C8A1C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4599" y="7664825"/>
                <a:ext cx="1347105" cy="1243481"/>
              </a:xfrm>
              <a:prstGeom prst="rect">
                <a:avLst/>
              </a:prstGeom>
            </p:spPr>
          </p:pic>
        </p:grpSp>
        <p:grpSp>
          <p:nvGrpSpPr>
            <p:cNvPr id="28" name="Group 27">
              <a:extLst>
                <a:ext uri="{FF2B5EF4-FFF2-40B4-BE49-F238E27FC236}">
                  <a16:creationId xmlns:a16="http://schemas.microsoft.com/office/drawing/2014/main" id="{E442221F-3CDD-466B-833F-3335BF4917C4}"/>
                </a:ext>
              </a:extLst>
            </p:cNvPr>
            <p:cNvGrpSpPr/>
            <p:nvPr/>
          </p:nvGrpSpPr>
          <p:grpSpPr>
            <a:xfrm>
              <a:off x="7492957" y="-6631294"/>
              <a:ext cx="2897732" cy="1315164"/>
              <a:chOff x="4796389" y="-1414766"/>
              <a:chExt cx="2897732" cy="1315164"/>
            </a:xfrm>
          </p:grpSpPr>
          <p:pic>
            <p:nvPicPr>
              <p:cNvPr id="29" name="Picture 28" descr="A close up of a sign&#10;&#10;Description automatically generated">
                <a:extLst>
                  <a:ext uri="{FF2B5EF4-FFF2-40B4-BE49-F238E27FC236}">
                    <a16:creationId xmlns:a16="http://schemas.microsoft.com/office/drawing/2014/main" id="{55AF77B9-737D-4968-92A0-45832105AD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4796389" y="-1391847"/>
                <a:ext cx="1328818" cy="1292245"/>
              </a:xfrm>
              <a:prstGeom prst="rect">
                <a:avLst/>
              </a:prstGeom>
            </p:spPr>
          </p:pic>
          <p:pic>
            <p:nvPicPr>
              <p:cNvPr id="30" name="Picture 29" descr="A close up of a sign&#10;&#10;Description automatically generated">
                <a:extLst>
                  <a:ext uri="{FF2B5EF4-FFF2-40B4-BE49-F238E27FC236}">
                    <a16:creationId xmlns:a16="http://schemas.microsoft.com/office/drawing/2014/main" id="{F49BF349-6CC6-46F7-BD3A-0B30FA115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6365303" y="-1394868"/>
                <a:ext cx="1328818" cy="1292245"/>
              </a:xfrm>
              <a:prstGeom prst="rect">
                <a:avLst/>
              </a:prstGeom>
            </p:spPr>
          </p:pic>
          <p:pic>
            <p:nvPicPr>
              <p:cNvPr id="31" name="Picture 30" descr="A close up of a sign&#10;&#10;Description automatically generated">
                <a:extLst>
                  <a:ext uri="{FF2B5EF4-FFF2-40B4-BE49-F238E27FC236}">
                    <a16:creationId xmlns:a16="http://schemas.microsoft.com/office/drawing/2014/main" id="{924F1D4E-8A50-42F0-A91E-C540A33915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70534" y="-1414766"/>
                <a:ext cx="1347105" cy="1249577"/>
              </a:xfrm>
              <a:prstGeom prst="rect">
                <a:avLst/>
              </a:prstGeom>
            </p:spPr>
          </p:pic>
        </p:grpSp>
      </p:grpSp>
      <p:grpSp>
        <p:nvGrpSpPr>
          <p:cNvPr id="35" name="Group 34">
            <a:extLst>
              <a:ext uri="{FF2B5EF4-FFF2-40B4-BE49-F238E27FC236}">
                <a16:creationId xmlns:a16="http://schemas.microsoft.com/office/drawing/2014/main" id="{0BF58395-16B3-4E00-B67E-18306437F20A}"/>
              </a:ext>
            </a:extLst>
          </p:cNvPr>
          <p:cNvGrpSpPr/>
          <p:nvPr/>
        </p:nvGrpSpPr>
        <p:grpSpPr>
          <a:xfrm>
            <a:off x="7736642" y="151691"/>
            <a:ext cx="1517904" cy="960120"/>
            <a:chOff x="14379566" y="-6652630"/>
            <a:chExt cx="3318612" cy="2194240"/>
          </a:xfrm>
        </p:grpSpPr>
        <p:pic>
          <p:nvPicPr>
            <p:cNvPr id="36" name="Picture 35" descr="A close up of a sign&#10;&#10;Description automatically generated">
              <a:extLst>
                <a:ext uri="{FF2B5EF4-FFF2-40B4-BE49-F238E27FC236}">
                  <a16:creationId xmlns:a16="http://schemas.microsoft.com/office/drawing/2014/main" id="{4B57069B-E341-4E3D-9814-2C2A541282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5874548" y="-6652630"/>
              <a:ext cx="1328818" cy="1292245"/>
            </a:xfrm>
            <a:prstGeom prst="rect">
              <a:avLst/>
            </a:prstGeom>
          </p:spPr>
        </p:pic>
        <p:pic>
          <p:nvPicPr>
            <p:cNvPr id="37" name="Picture 36" descr="A close up of a sign&#10;&#10;Description automatically generated">
              <a:extLst>
                <a:ext uri="{FF2B5EF4-FFF2-40B4-BE49-F238E27FC236}">
                  <a16:creationId xmlns:a16="http://schemas.microsoft.com/office/drawing/2014/main" id="{B6A325C5-8796-409A-BCB5-61D67E1011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4379566" y="-6631294"/>
              <a:ext cx="1328818" cy="1292245"/>
            </a:xfrm>
            <a:prstGeom prst="rect">
              <a:avLst/>
            </a:prstGeom>
          </p:spPr>
        </p:pic>
        <p:pic>
          <p:nvPicPr>
            <p:cNvPr id="38" name="Picture 37" descr="A sign lit up at night&#10;&#10;Description automatically generated">
              <a:extLst>
                <a:ext uri="{FF2B5EF4-FFF2-40B4-BE49-F238E27FC236}">
                  <a16:creationId xmlns:a16="http://schemas.microsoft.com/office/drawing/2014/main" id="{FF5AFC97-D931-43B1-8DB6-DC52422C5D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6351073" y="-5710912"/>
              <a:ext cx="1347105" cy="1243481"/>
            </a:xfrm>
            <a:prstGeom prst="rect">
              <a:avLst/>
            </a:prstGeom>
          </p:spPr>
        </p:pic>
        <p:pic>
          <p:nvPicPr>
            <p:cNvPr id="39" name="Picture 38" descr="A sign lit up at night&#10;&#10;Description automatically generated">
              <a:extLst>
                <a:ext uri="{FF2B5EF4-FFF2-40B4-BE49-F238E27FC236}">
                  <a16:creationId xmlns:a16="http://schemas.microsoft.com/office/drawing/2014/main" id="{3D689AAF-0524-4A10-BABA-54F597980B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4840708" y="-5707967"/>
              <a:ext cx="1347105" cy="1243481"/>
            </a:xfrm>
            <a:prstGeom prst="rect">
              <a:avLst/>
            </a:prstGeom>
          </p:spPr>
        </p:pic>
        <p:pic>
          <p:nvPicPr>
            <p:cNvPr id="40" name="Picture 39" descr="A picture containing drawing, clock&#10;&#10;Description automatically generated">
              <a:extLst>
                <a:ext uri="{FF2B5EF4-FFF2-40B4-BE49-F238E27FC236}">
                  <a16:creationId xmlns:a16="http://schemas.microsoft.com/office/drawing/2014/main" id="{F5E5028E-4DAD-491B-82B3-24BBF51B38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5111006" y="-6631295"/>
              <a:ext cx="1365391" cy="1249577"/>
            </a:xfrm>
            <a:prstGeom prst="rect">
              <a:avLst/>
            </a:prstGeom>
          </p:spPr>
        </p:pic>
        <p:pic>
          <p:nvPicPr>
            <p:cNvPr id="41" name="Picture 40" descr="A close up of a sign&#10;&#10;Description automatically generated">
              <a:extLst>
                <a:ext uri="{FF2B5EF4-FFF2-40B4-BE49-F238E27FC236}">
                  <a16:creationId xmlns:a16="http://schemas.microsoft.com/office/drawing/2014/main" id="{C3762853-8580-4AB1-89D0-A35568268F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5606784" y="-5707967"/>
              <a:ext cx="1347105" cy="1249577"/>
            </a:xfrm>
            <a:prstGeom prst="rect">
              <a:avLst/>
            </a:prstGeom>
          </p:spPr>
        </p:pic>
      </p:grpSp>
      <p:grpSp>
        <p:nvGrpSpPr>
          <p:cNvPr id="42" name="Group 41">
            <a:extLst>
              <a:ext uri="{FF2B5EF4-FFF2-40B4-BE49-F238E27FC236}">
                <a16:creationId xmlns:a16="http://schemas.microsoft.com/office/drawing/2014/main" id="{B6CC9560-1B71-4132-B53C-0700065E94D6}"/>
              </a:ext>
            </a:extLst>
          </p:cNvPr>
          <p:cNvGrpSpPr/>
          <p:nvPr/>
        </p:nvGrpSpPr>
        <p:grpSpPr>
          <a:xfrm rot="16200000">
            <a:off x="1539148" y="5196440"/>
            <a:ext cx="1517904" cy="960120"/>
            <a:chOff x="14379566" y="-6652630"/>
            <a:chExt cx="3318612" cy="2194240"/>
          </a:xfrm>
        </p:grpSpPr>
        <p:pic>
          <p:nvPicPr>
            <p:cNvPr id="43" name="Picture 42" descr="A close up of a sign&#10;&#10;Description automatically generated">
              <a:extLst>
                <a:ext uri="{FF2B5EF4-FFF2-40B4-BE49-F238E27FC236}">
                  <a16:creationId xmlns:a16="http://schemas.microsoft.com/office/drawing/2014/main" id="{EA2C95B6-98D3-44D2-96E4-5B4B41F12B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5874548" y="-6652630"/>
              <a:ext cx="1328818" cy="1292245"/>
            </a:xfrm>
            <a:prstGeom prst="rect">
              <a:avLst/>
            </a:prstGeom>
          </p:spPr>
        </p:pic>
        <p:pic>
          <p:nvPicPr>
            <p:cNvPr id="44" name="Picture 43" descr="A close up of a sign&#10;&#10;Description automatically generated">
              <a:extLst>
                <a:ext uri="{FF2B5EF4-FFF2-40B4-BE49-F238E27FC236}">
                  <a16:creationId xmlns:a16="http://schemas.microsoft.com/office/drawing/2014/main" id="{690F897A-428F-414C-B113-C7B8B1B355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4379566" y="-6631294"/>
              <a:ext cx="1328818" cy="1292245"/>
            </a:xfrm>
            <a:prstGeom prst="rect">
              <a:avLst/>
            </a:prstGeom>
          </p:spPr>
        </p:pic>
        <p:pic>
          <p:nvPicPr>
            <p:cNvPr id="45" name="Picture 44" descr="A sign lit up at night&#10;&#10;Description automatically generated">
              <a:extLst>
                <a:ext uri="{FF2B5EF4-FFF2-40B4-BE49-F238E27FC236}">
                  <a16:creationId xmlns:a16="http://schemas.microsoft.com/office/drawing/2014/main" id="{173647B6-E057-472B-BEFC-11C68D7A03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6351073" y="-5710912"/>
              <a:ext cx="1347105" cy="1243481"/>
            </a:xfrm>
            <a:prstGeom prst="rect">
              <a:avLst/>
            </a:prstGeom>
          </p:spPr>
        </p:pic>
        <p:pic>
          <p:nvPicPr>
            <p:cNvPr id="46" name="Picture 45" descr="A sign lit up at night&#10;&#10;Description automatically generated">
              <a:extLst>
                <a:ext uri="{FF2B5EF4-FFF2-40B4-BE49-F238E27FC236}">
                  <a16:creationId xmlns:a16="http://schemas.microsoft.com/office/drawing/2014/main" id="{95B6C2DF-8FAB-40AB-88B9-997359E09A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4840708" y="-5707967"/>
              <a:ext cx="1347105" cy="1243481"/>
            </a:xfrm>
            <a:prstGeom prst="rect">
              <a:avLst/>
            </a:prstGeom>
          </p:spPr>
        </p:pic>
        <p:pic>
          <p:nvPicPr>
            <p:cNvPr id="47" name="Picture 46" descr="A picture containing drawing, clock&#10;&#10;Description automatically generated">
              <a:extLst>
                <a:ext uri="{FF2B5EF4-FFF2-40B4-BE49-F238E27FC236}">
                  <a16:creationId xmlns:a16="http://schemas.microsoft.com/office/drawing/2014/main" id="{4C5657F9-32D0-490E-8344-554118BF20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5111006" y="-6631295"/>
              <a:ext cx="1365391" cy="1249577"/>
            </a:xfrm>
            <a:prstGeom prst="rect">
              <a:avLst/>
            </a:prstGeom>
          </p:spPr>
        </p:pic>
        <p:pic>
          <p:nvPicPr>
            <p:cNvPr id="48" name="Picture 47" descr="A close up of a sign&#10;&#10;Description automatically generated">
              <a:extLst>
                <a:ext uri="{FF2B5EF4-FFF2-40B4-BE49-F238E27FC236}">
                  <a16:creationId xmlns:a16="http://schemas.microsoft.com/office/drawing/2014/main" id="{AC20DD8E-9B1F-41FB-B817-533613F23A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5606784" y="-5707967"/>
              <a:ext cx="1347105" cy="1249577"/>
            </a:xfrm>
            <a:prstGeom prst="rect">
              <a:avLst/>
            </a:prstGeom>
          </p:spPr>
        </p:pic>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Shape 785"/>
        <p:cNvGrpSpPr/>
        <p:nvPr/>
      </p:nvGrpSpPr>
      <p:grpSpPr>
        <a:xfrm>
          <a:off x="0" y="0"/>
          <a:ext cx="0" cy="0"/>
          <a:chOff x="0" y="0"/>
          <a:chExt cx="0" cy="0"/>
        </a:xfrm>
      </p:grpSpPr>
      <p:pic>
        <p:nvPicPr>
          <p:cNvPr id="786" name="Google Shape;786;p77"/>
          <p:cNvPicPr preferRelativeResize="0"/>
          <p:nvPr/>
        </p:nvPicPr>
        <p:blipFill rotWithShape="1">
          <a:blip r:embed="rId3">
            <a:alphaModFix/>
          </a:blip>
          <a:srcRect/>
          <a:stretch/>
        </p:blipFill>
        <p:spPr>
          <a:xfrm>
            <a:off x="1405782" y="0"/>
            <a:ext cx="9192364" cy="6857998"/>
          </a:xfrm>
          <a:prstGeom prst="rect">
            <a:avLst/>
          </a:prstGeom>
          <a:noFill/>
          <a:ln>
            <a:noFill/>
          </a:ln>
        </p:spPr>
      </p:pic>
      <p:sp>
        <p:nvSpPr>
          <p:cNvPr id="789" name="Google Shape;789;p77"/>
          <p:cNvSpPr txBox="1"/>
          <p:nvPr/>
        </p:nvSpPr>
        <p:spPr>
          <a:xfrm>
            <a:off x="4778625" y="561550"/>
            <a:ext cx="3598800" cy="438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a:latin typeface="Sorts Mill Goudy"/>
                <a:ea typeface="Sorts Mill Goudy"/>
                <a:cs typeface="Sorts Mill Goudy"/>
                <a:sym typeface="Sorts Mill Goudy"/>
              </a:rPr>
              <a:t>Mr. Smith: Hh</a:t>
            </a:r>
            <a:endParaRPr sz="2800" b="1">
              <a:latin typeface="Sorts Mill Goudy"/>
              <a:ea typeface="Sorts Mill Goudy"/>
              <a:cs typeface="Sorts Mill Goudy"/>
              <a:sym typeface="Sorts Mill Goudy"/>
            </a:endParaRPr>
          </a:p>
        </p:txBody>
      </p:sp>
      <p:sp>
        <p:nvSpPr>
          <p:cNvPr id="790" name="Google Shape;790;p77"/>
          <p:cNvSpPr txBox="1"/>
          <p:nvPr/>
        </p:nvSpPr>
        <p:spPr>
          <a:xfrm rot="-5400000">
            <a:off x="627062" y="3542200"/>
            <a:ext cx="3468900" cy="590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800" b="1">
                <a:latin typeface="Sorts Mill Goudy"/>
                <a:ea typeface="Sorts Mill Goudy"/>
                <a:cs typeface="Sorts Mill Goudy"/>
                <a:sym typeface="Sorts Mill Goudy"/>
              </a:rPr>
              <a:t>Mrs. Smith: Hh</a:t>
            </a:r>
            <a:endParaRPr sz="2800" b="1">
              <a:latin typeface="Sorts Mill Goudy"/>
              <a:ea typeface="Sorts Mill Goudy"/>
              <a:cs typeface="Sorts Mill Goudy"/>
              <a:sym typeface="Sorts Mill Goudy"/>
            </a:endParaRPr>
          </a:p>
        </p:txBody>
      </p:sp>
      <p:sp>
        <p:nvSpPr>
          <p:cNvPr id="801" name="Google Shape;801;p77"/>
          <p:cNvSpPr txBox="1"/>
          <p:nvPr/>
        </p:nvSpPr>
        <p:spPr>
          <a:xfrm>
            <a:off x="1092025" y="1682625"/>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02" name="Google Shape;802;p77"/>
          <p:cNvSpPr txBox="1"/>
          <p:nvPr/>
        </p:nvSpPr>
        <p:spPr>
          <a:xfrm>
            <a:off x="1092025" y="542095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03" name="Google Shape;803;p77"/>
          <p:cNvSpPr txBox="1"/>
          <p:nvPr/>
        </p:nvSpPr>
        <p:spPr>
          <a:xfrm>
            <a:off x="5204388" y="564510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04" name="Google Shape;804;p77"/>
          <p:cNvSpPr txBox="1"/>
          <p:nvPr/>
        </p:nvSpPr>
        <p:spPr>
          <a:xfrm>
            <a:off x="5280575" y="302670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05" name="Google Shape;805;p77"/>
          <p:cNvSpPr txBox="1"/>
          <p:nvPr/>
        </p:nvSpPr>
        <p:spPr>
          <a:xfrm>
            <a:off x="9023675" y="302670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06" name="Google Shape;806;p77"/>
          <p:cNvSpPr txBox="1"/>
          <p:nvPr/>
        </p:nvSpPr>
        <p:spPr>
          <a:xfrm>
            <a:off x="9023675" y="564510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07" name="Google Shape;807;p77"/>
          <p:cNvSpPr txBox="1"/>
          <p:nvPr/>
        </p:nvSpPr>
        <p:spPr>
          <a:xfrm>
            <a:off x="7247575" y="564510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08" name="Google Shape;808;p77"/>
          <p:cNvSpPr txBox="1"/>
          <p:nvPr/>
        </p:nvSpPr>
        <p:spPr>
          <a:xfrm>
            <a:off x="9252275" y="293575"/>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09" name="Google Shape;809;p77"/>
          <p:cNvSpPr txBox="1"/>
          <p:nvPr/>
        </p:nvSpPr>
        <p:spPr>
          <a:xfrm>
            <a:off x="3151075" y="293575"/>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10" name="Google Shape;810;p77"/>
          <p:cNvSpPr txBox="1"/>
          <p:nvPr/>
        </p:nvSpPr>
        <p:spPr>
          <a:xfrm>
            <a:off x="3455875" y="3026700"/>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11" name="Google Shape;811;p77"/>
          <p:cNvSpPr txBox="1"/>
          <p:nvPr/>
        </p:nvSpPr>
        <p:spPr>
          <a:xfrm>
            <a:off x="3515413" y="5612956"/>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sp>
        <p:nvSpPr>
          <p:cNvPr id="812" name="Google Shape;812;p77"/>
          <p:cNvSpPr txBox="1"/>
          <p:nvPr/>
        </p:nvSpPr>
        <p:spPr>
          <a:xfrm>
            <a:off x="7247588" y="2996675"/>
            <a:ext cx="676500" cy="652200"/>
          </a:xfrm>
          <a:prstGeom prst="rect">
            <a:avLst/>
          </a:prstGeom>
          <a:solidFill>
            <a:srgbClr val="43434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accent4"/>
                </a:solidFill>
                <a:latin typeface="Sorts Mill Goudy"/>
                <a:ea typeface="Sorts Mill Goudy"/>
                <a:cs typeface="Sorts Mill Goudy"/>
                <a:sym typeface="Sorts Mill Goudy"/>
              </a:rPr>
              <a:t>H</a:t>
            </a:r>
            <a:endParaRPr sz="3600" b="1">
              <a:solidFill>
                <a:schemeClr val="accent4"/>
              </a:solidFill>
              <a:latin typeface="Sorts Mill Goudy"/>
              <a:ea typeface="Sorts Mill Goudy"/>
              <a:cs typeface="Sorts Mill Goudy"/>
              <a:sym typeface="Sorts Mill Goudy"/>
            </a:endParaRPr>
          </a:p>
        </p:txBody>
      </p:sp>
      <p:pic>
        <p:nvPicPr>
          <p:cNvPr id="29" name="Picture 28" descr="A picture containing drawing, clock&#10;&#10;Description automatically generated">
            <a:extLst>
              <a:ext uri="{FF2B5EF4-FFF2-40B4-BE49-F238E27FC236}">
                <a16:creationId xmlns:a16="http://schemas.microsoft.com/office/drawing/2014/main" id="{91B2E452-FC7F-4B2E-93F1-968C06CAF2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3678584" y="2073198"/>
            <a:ext cx="1365391" cy="1249577"/>
          </a:xfrm>
          <a:prstGeom prst="rect">
            <a:avLst/>
          </a:prstGeom>
        </p:spPr>
      </p:pic>
      <p:pic>
        <p:nvPicPr>
          <p:cNvPr id="30" name="Picture 29" descr="A sign lit up at night&#10;&#10;Description automatically generated">
            <a:extLst>
              <a:ext uri="{FF2B5EF4-FFF2-40B4-BE49-F238E27FC236}">
                <a16:creationId xmlns:a16="http://schemas.microsoft.com/office/drawing/2014/main" id="{E91D2A8F-7735-4CC0-83A7-99EF9E14D9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14923" y="4297510"/>
            <a:ext cx="1347105" cy="1243481"/>
          </a:xfrm>
          <a:prstGeom prst="rect">
            <a:avLst/>
          </a:prstGeom>
        </p:spPr>
      </p:pic>
      <p:pic>
        <p:nvPicPr>
          <p:cNvPr id="31" name="Picture 30" descr="A close up of a sign&#10;&#10;Description automatically generated">
            <a:extLst>
              <a:ext uri="{FF2B5EF4-FFF2-40B4-BE49-F238E27FC236}">
                <a16:creationId xmlns:a16="http://schemas.microsoft.com/office/drawing/2014/main" id="{8F4C544B-C87D-4113-951A-70ABA0161E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59925" y="-956002"/>
            <a:ext cx="1347105" cy="1249577"/>
          </a:xfrm>
          <a:prstGeom prst="rect">
            <a:avLst/>
          </a:prstGeom>
        </p:spPr>
      </p:pic>
      <p:pic>
        <p:nvPicPr>
          <p:cNvPr id="32" name="Picture 31" descr="A close up of a sign&#10;&#10;Description automatically generated">
            <a:extLst>
              <a:ext uri="{FF2B5EF4-FFF2-40B4-BE49-F238E27FC236}">
                <a16:creationId xmlns:a16="http://schemas.microsoft.com/office/drawing/2014/main" id="{13834E9A-308E-4A4E-829A-27491B6A27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4024142" y="664321"/>
            <a:ext cx="1328818" cy="1292245"/>
          </a:xfrm>
          <a:prstGeom prst="rect">
            <a:avLst/>
          </a:prstGeom>
        </p:spPr>
      </p:pic>
      <p:pic>
        <p:nvPicPr>
          <p:cNvPr id="34" name="Picture 33" descr="A close up of a sign&#10;&#10;Description automatically generated">
            <a:extLst>
              <a:ext uri="{FF2B5EF4-FFF2-40B4-BE49-F238E27FC236}">
                <a16:creationId xmlns:a16="http://schemas.microsoft.com/office/drawing/2014/main" id="{5C104C30-51AB-4A09-B61E-5B0FC3AA7E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12325" y="-803602"/>
            <a:ext cx="1347105" cy="1249577"/>
          </a:xfrm>
          <a:prstGeom prst="rect">
            <a:avLst/>
          </a:prstGeom>
        </p:spPr>
      </p:pic>
      <p:pic>
        <p:nvPicPr>
          <p:cNvPr id="35" name="Picture 34" descr="A close up of a sign&#10;&#10;Description automatically generated">
            <a:extLst>
              <a:ext uri="{FF2B5EF4-FFF2-40B4-BE49-F238E27FC236}">
                <a16:creationId xmlns:a16="http://schemas.microsoft.com/office/drawing/2014/main" id="{FE1ECAA4-C9D6-47CD-B0DC-C2DCFBF231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64725" y="-651202"/>
            <a:ext cx="1347105" cy="1249577"/>
          </a:xfrm>
          <a:prstGeom prst="rect">
            <a:avLst/>
          </a:prstGeom>
        </p:spPr>
      </p:pic>
      <p:pic>
        <p:nvPicPr>
          <p:cNvPr id="37" name="Picture 36" descr="A picture containing drawing, clock&#10;&#10;Description automatically generated">
            <a:extLst>
              <a:ext uri="{FF2B5EF4-FFF2-40B4-BE49-F238E27FC236}">
                <a16:creationId xmlns:a16="http://schemas.microsoft.com/office/drawing/2014/main" id="{7C045B84-A6D2-43F1-9BE4-936AE33D45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3830984" y="2225598"/>
            <a:ext cx="1365391" cy="1249577"/>
          </a:xfrm>
          <a:prstGeom prst="rect">
            <a:avLst/>
          </a:prstGeom>
        </p:spPr>
      </p:pic>
      <p:pic>
        <p:nvPicPr>
          <p:cNvPr id="38" name="Picture 37" descr="A picture containing drawing, clock&#10;&#10;Description automatically generated">
            <a:extLst>
              <a:ext uri="{FF2B5EF4-FFF2-40B4-BE49-F238E27FC236}">
                <a16:creationId xmlns:a16="http://schemas.microsoft.com/office/drawing/2014/main" id="{921F3823-7B4F-424B-89A3-3DDE47FC8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3983384" y="2377998"/>
            <a:ext cx="1365391" cy="1249577"/>
          </a:xfrm>
          <a:prstGeom prst="rect">
            <a:avLst/>
          </a:prstGeom>
        </p:spPr>
      </p:pic>
      <p:grpSp>
        <p:nvGrpSpPr>
          <p:cNvPr id="6" name="Group 5">
            <a:extLst>
              <a:ext uri="{FF2B5EF4-FFF2-40B4-BE49-F238E27FC236}">
                <a16:creationId xmlns:a16="http://schemas.microsoft.com/office/drawing/2014/main" id="{26AF3B3D-6604-47C0-8653-8A2C6C94E6DB}"/>
              </a:ext>
            </a:extLst>
          </p:cNvPr>
          <p:cNvGrpSpPr/>
          <p:nvPr/>
        </p:nvGrpSpPr>
        <p:grpSpPr>
          <a:xfrm>
            <a:off x="7736642" y="151691"/>
            <a:ext cx="1517904" cy="960120"/>
            <a:chOff x="14379566" y="-6652630"/>
            <a:chExt cx="3318612" cy="2194240"/>
          </a:xfrm>
        </p:grpSpPr>
        <p:pic>
          <p:nvPicPr>
            <p:cNvPr id="33" name="Picture 32" descr="A close up of a sign&#10;&#10;Description automatically generated">
              <a:extLst>
                <a:ext uri="{FF2B5EF4-FFF2-40B4-BE49-F238E27FC236}">
                  <a16:creationId xmlns:a16="http://schemas.microsoft.com/office/drawing/2014/main" id="{C1DE8A49-1F30-482F-9CD7-26ECC170AB1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5874548" y="-6652630"/>
              <a:ext cx="1328818" cy="1292245"/>
            </a:xfrm>
            <a:prstGeom prst="rect">
              <a:avLst/>
            </a:prstGeom>
          </p:spPr>
        </p:pic>
        <p:pic>
          <p:nvPicPr>
            <p:cNvPr id="36" name="Picture 35" descr="A close up of a sign&#10;&#10;Description automatically generated">
              <a:extLst>
                <a:ext uri="{FF2B5EF4-FFF2-40B4-BE49-F238E27FC236}">
                  <a16:creationId xmlns:a16="http://schemas.microsoft.com/office/drawing/2014/main" id="{B939B2A8-CB60-4F1E-8661-68B0BFA7272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4379566" y="-6631294"/>
              <a:ext cx="1328818" cy="1292245"/>
            </a:xfrm>
            <a:prstGeom prst="rect">
              <a:avLst/>
            </a:prstGeom>
          </p:spPr>
        </p:pic>
        <p:pic>
          <p:nvPicPr>
            <p:cNvPr id="39" name="Picture 38" descr="A sign lit up at night&#10;&#10;Description automatically generated">
              <a:extLst>
                <a:ext uri="{FF2B5EF4-FFF2-40B4-BE49-F238E27FC236}">
                  <a16:creationId xmlns:a16="http://schemas.microsoft.com/office/drawing/2014/main" id="{AC330D47-ABB9-4F09-80FC-E59FE52FFC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6351073" y="-5710912"/>
              <a:ext cx="1347105" cy="1243481"/>
            </a:xfrm>
            <a:prstGeom prst="rect">
              <a:avLst/>
            </a:prstGeom>
          </p:spPr>
        </p:pic>
        <p:pic>
          <p:nvPicPr>
            <p:cNvPr id="40" name="Picture 39" descr="A sign lit up at night&#10;&#10;Description automatically generated">
              <a:extLst>
                <a:ext uri="{FF2B5EF4-FFF2-40B4-BE49-F238E27FC236}">
                  <a16:creationId xmlns:a16="http://schemas.microsoft.com/office/drawing/2014/main" id="{CCF8BDDA-C7E3-46D9-A2BD-C022BA5D6C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4840708" y="-5707967"/>
              <a:ext cx="1347105" cy="1243481"/>
            </a:xfrm>
            <a:prstGeom prst="rect">
              <a:avLst/>
            </a:prstGeom>
          </p:spPr>
        </p:pic>
        <p:pic>
          <p:nvPicPr>
            <p:cNvPr id="43" name="Picture 42" descr="A picture containing drawing, clock&#10;&#10;Description automatically generated">
              <a:extLst>
                <a:ext uri="{FF2B5EF4-FFF2-40B4-BE49-F238E27FC236}">
                  <a16:creationId xmlns:a16="http://schemas.microsoft.com/office/drawing/2014/main" id="{8EE57A39-A1F4-4F88-9E33-20535090C9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5111006" y="-6631295"/>
              <a:ext cx="1365391" cy="1249577"/>
            </a:xfrm>
            <a:prstGeom prst="rect">
              <a:avLst/>
            </a:prstGeom>
          </p:spPr>
        </p:pic>
        <p:pic>
          <p:nvPicPr>
            <p:cNvPr id="47" name="Picture 46" descr="A close up of a sign&#10;&#10;Description automatically generated">
              <a:extLst>
                <a:ext uri="{FF2B5EF4-FFF2-40B4-BE49-F238E27FC236}">
                  <a16:creationId xmlns:a16="http://schemas.microsoft.com/office/drawing/2014/main" id="{EE5F1AC6-F6A4-4505-A9A6-FB127058BE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5606784" y="-5707967"/>
              <a:ext cx="1347105" cy="1249577"/>
            </a:xfrm>
            <a:prstGeom prst="rect">
              <a:avLst/>
            </a:prstGeom>
          </p:spPr>
        </p:pic>
      </p:grpSp>
      <p:grpSp>
        <p:nvGrpSpPr>
          <p:cNvPr id="5" name="Group 4">
            <a:extLst>
              <a:ext uri="{FF2B5EF4-FFF2-40B4-BE49-F238E27FC236}">
                <a16:creationId xmlns:a16="http://schemas.microsoft.com/office/drawing/2014/main" id="{E5D10A60-DA7B-4023-BF84-4988243BBEDE}"/>
              </a:ext>
            </a:extLst>
          </p:cNvPr>
          <p:cNvGrpSpPr/>
          <p:nvPr/>
        </p:nvGrpSpPr>
        <p:grpSpPr>
          <a:xfrm>
            <a:off x="3859124" y="120648"/>
            <a:ext cx="1516486" cy="963214"/>
            <a:chOff x="7492957" y="-6631294"/>
            <a:chExt cx="3397014" cy="2199562"/>
          </a:xfrm>
        </p:grpSpPr>
        <p:grpSp>
          <p:nvGrpSpPr>
            <p:cNvPr id="2" name="Group 1">
              <a:extLst>
                <a:ext uri="{FF2B5EF4-FFF2-40B4-BE49-F238E27FC236}">
                  <a16:creationId xmlns:a16="http://schemas.microsoft.com/office/drawing/2014/main" id="{820EACD0-6C05-42CC-AC48-533D3A096336}"/>
                </a:ext>
              </a:extLst>
            </p:cNvPr>
            <p:cNvGrpSpPr/>
            <p:nvPr/>
          </p:nvGrpSpPr>
          <p:grpSpPr>
            <a:xfrm rot="10800000">
              <a:off x="7940881" y="-5682567"/>
              <a:ext cx="2949090" cy="1250835"/>
              <a:chOff x="12194599" y="7664825"/>
              <a:chExt cx="2949090" cy="1250835"/>
            </a:xfrm>
          </p:grpSpPr>
          <p:pic>
            <p:nvPicPr>
              <p:cNvPr id="41" name="Picture 40" descr="A sign lit up at night&#10;&#10;Description automatically generated">
                <a:extLst>
                  <a:ext uri="{FF2B5EF4-FFF2-40B4-BE49-F238E27FC236}">
                    <a16:creationId xmlns:a16="http://schemas.microsoft.com/office/drawing/2014/main" id="{96803C5B-1EF5-45B5-8C19-C7B45F8085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96584" y="7672179"/>
                <a:ext cx="1347105" cy="1243481"/>
              </a:xfrm>
              <a:prstGeom prst="rect">
                <a:avLst/>
              </a:prstGeom>
            </p:spPr>
          </p:pic>
          <p:pic>
            <p:nvPicPr>
              <p:cNvPr id="44" name="Picture 43" descr="A picture containing drawing, clock&#10;&#10;Description automatically generated">
                <a:extLst>
                  <a:ext uri="{FF2B5EF4-FFF2-40B4-BE49-F238E27FC236}">
                    <a16:creationId xmlns:a16="http://schemas.microsoft.com/office/drawing/2014/main" id="{83C71B59-FC83-422E-B812-96924E5185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2968666" y="7665454"/>
                <a:ext cx="1365391" cy="1249577"/>
              </a:xfrm>
              <a:prstGeom prst="rect">
                <a:avLst/>
              </a:prstGeom>
            </p:spPr>
          </p:pic>
          <p:pic>
            <p:nvPicPr>
              <p:cNvPr id="42" name="Picture 41" descr="A sign lit up at night&#10;&#10;Description automatically generated">
                <a:extLst>
                  <a:ext uri="{FF2B5EF4-FFF2-40B4-BE49-F238E27FC236}">
                    <a16:creationId xmlns:a16="http://schemas.microsoft.com/office/drawing/2014/main" id="{1CA91D4A-628B-4E33-B028-583B984EE0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4599" y="7664825"/>
                <a:ext cx="1347105" cy="1243481"/>
              </a:xfrm>
              <a:prstGeom prst="rect">
                <a:avLst/>
              </a:prstGeom>
            </p:spPr>
          </p:pic>
        </p:grpSp>
        <p:grpSp>
          <p:nvGrpSpPr>
            <p:cNvPr id="4" name="Group 3">
              <a:extLst>
                <a:ext uri="{FF2B5EF4-FFF2-40B4-BE49-F238E27FC236}">
                  <a16:creationId xmlns:a16="http://schemas.microsoft.com/office/drawing/2014/main" id="{120A16F1-F492-414B-9BD7-69A1B73307BD}"/>
                </a:ext>
              </a:extLst>
            </p:cNvPr>
            <p:cNvGrpSpPr/>
            <p:nvPr/>
          </p:nvGrpSpPr>
          <p:grpSpPr>
            <a:xfrm>
              <a:off x="7492957" y="-6631294"/>
              <a:ext cx="2897732" cy="1315164"/>
              <a:chOff x="4796389" y="-1414766"/>
              <a:chExt cx="2897732" cy="1315164"/>
            </a:xfrm>
          </p:grpSpPr>
          <p:pic>
            <p:nvPicPr>
              <p:cNvPr id="45" name="Picture 44" descr="A close up of a sign&#10;&#10;Description automatically generated">
                <a:extLst>
                  <a:ext uri="{FF2B5EF4-FFF2-40B4-BE49-F238E27FC236}">
                    <a16:creationId xmlns:a16="http://schemas.microsoft.com/office/drawing/2014/main" id="{F3B01F6E-3F20-4275-875C-52E046479B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4796389" y="-1391847"/>
                <a:ext cx="1328818" cy="1292245"/>
              </a:xfrm>
              <a:prstGeom prst="rect">
                <a:avLst/>
              </a:prstGeom>
            </p:spPr>
          </p:pic>
          <p:pic>
            <p:nvPicPr>
              <p:cNvPr id="46" name="Picture 45" descr="A close up of a sign&#10;&#10;Description automatically generated">
                <a:extLst>
                  <a:ext uri="{FF2B5EF4-FFF2-40B4-BE49-F238E27FC236}">
                    <a16:creationId xmlns:a16="http://schemas.microsoft.com/office/drawing/2014/main" id="{409B1000-D8FC-4FF5-A228-A065B08A6B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6365303" y="-1394868"/>
                <a:ext cx="1328818" cy="1292245"/>
              </a:xfrm>
              <a:prstGeom prst="rect">
                <a:avLst/>
              </a:prstGeom>
            </p:spPr>
          </p:pic>
          <p:pic>
            <p:nvPicPr>
              <p:cNvPr id="48" name="Picture 47" descr="A close up of a sign&#10;&#10;Description automatically generated">
                <a:extLst>
                  <a:ext uri="{FF2B5EF4-FFF2-40B4-BE49-F238E27FC236}">
                    <a16:creationId xmlns:a16="http://schemas.microsoft.com/office/drawing/2014/main" id="{9228B2CB-5DA4-44FC-A4AE-9366E7AF87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0534" y="-1414766"/>
                <a:ext cx="1347105" cy="1249577"/>
              </a:xfrm>
              <a:prstGeom prst="rect">
                <a:avLst/>
              </a:prstGeom>
            </p:spPr>
          </p:pic>
        </p:grpSp>
      </p:grpSp>
      <p:grpSp>
        <p:nvGrpSpPr>
          <p:cNvPr id="54" name="Group 53">
            <a:extLst>
              <a:ext uri="{FF2B5EF4-FFF2-40B4-BE49-F238E27FC236}">
                <a16:creationId xmlns:a16="http://schemas.microsoft.com/office/drawing/2014/main" id="{A6D64A7F-F28C-42ED-8F56-4BD3A4E681FF}"/>
              </a:ext>
            </a:extLst>
          </p:cNvPr>
          <p:cNvGrpSpPr/>
          <p:nvPr/>
        </p:nvGrpSpPr>
        <p:grpSpPr>
          <a:xfrm rot="16200000">
            <a:off x="1500243" y="1458136"/>
            <a:ext cx="1516486" cy="963214"/>
            <a:chOff x="7492957" y="-6631294"/>
            <a:chExt cx="3397014" cy="2199562"/>
          </a:xfrm>
        </p:grpSpPr>
        <p:grpSp>
          <p:nvGrpSpPr>
            <p:cNvPr id="55" name="Group 54">
              <a:extLst>
                <a:ext uri="{FF2B5EF4-FFF2-40B4-BE49-F238E27FC236}">
                  <a16:creationId xmlns:a16="http://schemas.microsoft.com/office/drawing/2014/main" id="{2592C4D4-E8A8-43D8-BD9B-CC73BAF0ADB0}"/>
                </a:ext>
              </a:extLst>
            </p:cNvPr>
            <p:cNvGrpSpPr/>
            <p:nvPr/>
          </p:nvGrpSpPr>
          <p:grpSpPr>
            <a:xfrm rot="10800000">
              <a:off x="7940881" y="-5682567"/>
              <a:ext cx="2949090" cy="1250835"/>
              <a:chOff x="12194599" y="7664825"/>
              <a:chExt cx="2949090" cy="1250835"/>
            </a:xfrm>
          </p:grpSpPr>
          <p:pic>
            <p:nvPicPr>
              <p:cNvPr id="60" name="Picture 59" descr="A sign lit up at night&#10;&#10;Description automatically generated">
                <a:extLst>
                  <a:ext uri="{FF2B5EF4-FFF2-40B4-BE49-F238E27FC236}">
                    <a16:creationId xmlns:a16="http://schemas.microsoft.com/office/drawing/2014/main" id="{F9FA2E86-755C-464C-8AD7-411A67FD1A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96584" y="7672179"/>
                <a:ext cx="1347105" cy="1243481"/>
              </a:xfrm>
              <a:prstGeom prst="rect">
                <a:avLst/>
              </a:prstGeom>
            </p:spPr>
          </p:pic>
          <p:pic>
            <p:nvPicPr>
              <p:cNvPr id="61" name="Picture 60" descr="A picture containing drawing, clock&#10;&#10;Description automatically generated">
                <a:extLst>
                  <a:ext uri="{FF2B5EF4-FFF2-40B4-BE49-F238E27FC236}">
                    <a16:creationId xmlns:a16="http://schemas.microsoft.com/office/drawing/2014/main" id="{8C9518AD-339C-42E4-BDCC-B36ACAEAEA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2968666" y="7665454"/>
                <a:ext cx="1365391" cy="1249577"/>
              </a:xfrm>
              <a:prstGeom prst="rect">
                <a:avLst/>
              </a:prstGeom>
            </p:spPr>
          </p:pic>
          <p:pic>
            <p:nvPicPr>
              <p:cNvPr id="62" name="Picture 61" descr="A sign lit up at night&#10;&#10;Description automatically generated">
                <a:extLst>
                  <a:ext uri="{FF2B5EF4-FFF2-40B4-BE49-F238E27FC236}">
                    <a16:creationId xmlns:a16="http://schemas.microsoft.com/office/drawing/2014/main" id="{642E28AF-DDE6-435B-A8EC-A493997C37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4599" y="7664825"/>
                <a:ext cx="1347105" cy="1243481"/>
              </a:xfrm>
              <a:prstGeom prst="rect">
                <a:avLst/>
              </a:prstGeom>
            </p:spPr>
          </p:pic>
        </p:grpSp>
        <p:grpSp>
          <p:nvGrpSpPr>
            <p:cNvPr id="56" name="Group 55">
              <a:extLst>
                <a:ext uri="{FF2B5EF4-FFF2-40B4-BE49-F238E27FC236}">
                  <a16:creationId xmlns:a16="http://schemas.microsoft.com/office/drawing/2014/main" id="{1E8CF899-9E64-4E3E-AEA4-3B5403C5FB4C}"/>
                </a:ext>
              </a:extLst>
            </p:cNvPr>
            <p:cNvGrpSpPr/>
            <p:nvPr/>
          </p:nvGrpSpPr>
          <p:grpSpPr>
            <a:xfrm>
              <a:off x="7492957" y="-6631294"/>
              <a:ext cx="2897732" cy="1315164"/>
              <a:chOff x="4796389" y="-1414766"/>
              <a:chExt cx="2897732" cy="1315164"/>
            </a:xfrm>
          </p:grpSpPr>
          <p:pic>
            <p:nvPicPr>
              <p:cNvPr id="57" name="Picture 56" descr="A close up of a sign&#10;&#10;Description automatically generated">
                <a:extLst>
                  <a:ext uri="{FF2B5EF4-FFF2-40B4-BE49-F238E27FC236}">
                    <a16:creationId xmlns:a16="http://schemas.microsoft.com/office/drawing/2014/main" id="{4E7D03FB-B930-45F3-9767-EEE8180792D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4796389" y="-1391847"/>
                <a:ext cx="1328818" cy="1292245"/>
              </a:xfrm>
              <a:prstGeom prst="rect">
                <a:avLst/>
              </a:prstGeom>
            </p:spPr>
          </p:pic>
          <p:pic>
            <p:nvPicPr>
              <p:cNvPr id="58" name="Picture 57" descr="A close up of a sign&#10;&#10;Description automatically generated">
                <a:extLst>
                  <a:ext uri="{FF2B5EF4-FFF2-40B4-BE49-F238E27FC236}">
                    <a16:creationId xmlns:a16="http://schemas.microsoft.com/office/drawing/2014/main" id="{DF81B253-DA62-4C0F-971C-0E4327237A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6365303" y="-1394868"/>
                <a:ext cx="1328818" cy="1292245"/>
              </a:xfrm>
              <a:prstGeom prst="rect">
                <a:avLst/>
              </a:prstGeom>
            </p:spPr>
          </p:pic>
          <p:pic>
            <p:nvPicPr>
              <p:cNvPr id="59" name="Picture 58" descr="A close up of a sign&#10;&#10;Description automatically generated">
                <a:extLst>
                  <a:ext uri="{FF2B5EF4-FFF2-40B4-BE49-F238E27FC236}">
                    <a16:creationId xmlns:a16="http://schemas.microsoft.com/office/drawing/2014/main" id="{9640552C-63FE-4E4E-A65E-446F49380B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0534" y="-1414766"/>
                <a:ext cx="1347105" cy="1249577"/>
              </a:xfrm>
              <a:prstGeom prst="rect">
                <a:avLst/>
              </a:prstGeom>
            </p:spPr>
          </p:pic>
        </p:grpSp>
      </p:grpSp>
      <p:grpSp>
        <p:nvGrpSpPr>
          <p:cNvPr id="63" name="Group 62">
            <a:extLst>
              <a:ext uri="{FF2B5EF4-FFF2-40B4-BE49-F238E27FC236}">
                <a16:creationId xmlns:a16="http://schemas.microsoft.com/office/drawing/2014/main" id="{6AAF564A-F5E6-4E9B-B337-E8FE50DE2465}"/>
              </a:ext>
            </a:extLst>
          </p:cNvPr>
          <p:cNvGrpSpPr/>
          <p:nvPr/>
        </p:nvGrpSpPr>
        <p:grpSpPr>
          <a:xfrm rot="16200000">
            <a:off x="1513638" y="5266990"/>
            <a:ext cx="1517904" cy="960120"/>
            <a:chOff x="14379566" y="-6652630"/>
            <a:chExt cx="3318612" cy="2194240"/>
          </a:xfrm>
        </p:grpSpPr>
        <p:pic>
          <p:nvPicPr>
            <p:cNvPr id="64" name="Picture 63" descr="A close up of a sign&#10;&#10;Description automatically generated">
              <a:extLst>
                <a:ext uri="{FF2B5EF4-FFF2-40B4-BE49-F238E27FC236}">
                  <a16:creationId xmlns:a16="http://schemas.microsoft.com/office/drawing/2014/main" id="{239AF1A8-C02D-4632-A845-E8E60A954C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5874548" y="-6652630"/>
              <a:ext cx="1328818" cy="1292245"/>
            </a:xfrm>
            <a:prstGeom prst="rect">
              <a:avLst/>
            </a:prstGeom>
          </p:spPr>
        </p:pic>
        <p:pic>
          <p:nvPicPr>
            <p:cNvPr id="65" name="Picture 64" descr="A close up of a sign&#10;&#10;Description automatically generated">
              <a:extLst>
                <a:ext uri="{FF2B5EF4-FFF2-40B4-BE49-F238E27FC236}">
                  <a16:creationId xmlns:a16="http://schemas.microsoft.com/office/drawing/2014/main" id="{82FBCF4D-FB60-4B9E-8F34-B75381797D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4379566" y="-6631294"/>
              <a:ext cx="1328818" cy="1292245"/>
            </a:xfrm>
            <a:prstGeom prst="rect">
              <a:avLst/>
            </a:prstGeom>
          </p:spPr>
        </p:pic>
        <p:pic>
          <p:nvPicPr>
            <p:cNvPr id="66" name="Picture 65" descr="A sign lit up at night&#10;&#10;Description automatically generated">
              <a:extLst>
                <a:ext uri="{FF2B5EF4-FFF2-40B4-BE49-F238E27FC236}">
                  <a16:creationId xmlns:a16="http://schemas.microsoft.com/office/drawing/2014/main" id="{4E57F9F9-D4EE-44D1-A787-B32A7CFB8B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6351073" y="-5710912"/>
              <a:ext cx="1347105" cy="1243481"/>
            </a:xfrm>
            <a:prstGeom prst="rect">
              <a:avLst/>
            </a:prstGeom>
          </p:spPr>
        </p:pic>
        <p:pic>
          <p:nvPicPr>
            <p:cNvPr id="67" name="Picture 66" descr="A sign lit up at night&#10;&#10;Description automatically generated">
              <a:extLst>
                <a:ext uri="{FF2B5EF4-FFF2-40B4-BE49-F238E27FC236}">
                  <a16:creationId xmlns:a16="http://schemas.microsoft.com/office/drawing/2014/main" id="{A5BD4CCF-27C6-4EDB-8D47-DDC306636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4840708" y="-5707967"/>
              <a:ext cx="1347105" cy="1243481"/>
            </a:xfrm>
            <a:prstGeom prst="rect">
              <a:avLst/>
            </a:prstGeom>
          </p:spPr>
        </p:pic>
        <p:pic>
          <p:nvPicPr>
            <p:cNvPr id="68" name="Picture 67" descr="A picture containing drawing, clock&#10;&#10;Description automatically generated">
              <a:extLst>
                <a:ext uri="{FF2B5EF4-FFF2-40B4-BE49-F238E27FC236}">
                  <a16:creationId xmlns:a16="http://schemas.microsoft.com/office/drawing/2014/main" id="{23E8E142-7A37-47BA-905B-E3FD2F1B5B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5111006" y="-6631295"/>
              <a:ext cx="1365391" cy="1249577"/>
            </a:xfrm>
            <a:prstGeom prst="rect">
              <a:avLst/>
            </a:prstGeom>
          </p:spPr>
        </p:pic>
        <p:pic>
          <p:nvPicPr>
            <p:cNvPr id="69" name="Picture 68" descr="A close up of a sign&#10;&#10;Description automatically generated">
              <a:extLst>
                <a:ext uri="{FF2B5EF4-FFF2-40B4-BE49-F238E27FC236}">
                  <a16:creationId xmlns:a16="http://schemas.microsoft.com/office/drawing/2014/main" id="{715AC119-C733-49D0-B2DB-BB3A03E1E1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5606784" y="-5707967"/>
              <a:ext cx="1347105" cy="1249577"/>
            </a:xfrm>
            <a:prstGeom prst="rect">
              <a:avLst/>
            </a:prstGeom>
          </p:spPr>
        </p:pic>
      </p:grpSp>
      <p:grpSp>
        <p:nvGrpSpPr>
          <p:cNvPr id="70" name="Group 69">
            <a:extLst>
              <a:ext uri="{FF2B5EF4-FFF2-40B4-BE49-F238E27FC236}">
                <a16:creationId xmlns:a16="http://schemas.microsoft.com/office/drawing/2014/main" id="{53548FE4-B2D1-4D81-8EC9-3E844EF9C5CB}"/>
              </a:ext>
            </a:extLst>
          </p:cNvPr>
          <p:cNvGrpSpPr/>
          <p:nvPr/>
        </p:nvGrpSpPr>
        <p:grpSpPr>
          <a:xfrm rot="16200000">
            <a:off x="3063293" y="1822027"/>
            <a:ext cx="1516486" cy="963214"/>
            <a:chOff x="7492957" y="-6631294"/>
            <a:chExt cx="3397014" cy="2199562"/>
          </a:xfrm>
        </p:grpSpPr>
        <p:grpSp>
          <p:nvGrpSpPr>
            <p:cNvPr id="71" name="Group 70">
              <a:extLst>
                <a:ext uri="{FF2B5EF4-FFF2-40B4-BE49-F238E27FC236}">
                  <a16:creationId xmlns:a16="http://schemas.microsoft.com/office/drawing/2014/main" id="{FFC8508E-AF05-4814-8AF1-2328E0BA75D5}"/>
                </a:ext>
              </a:extLst>
            </p:cNvPr>
            <p:cNvGrpSpPr/>
            <p:nvPr/>
          </p:nvGrpSpPr>
          <p:grpSpPr>
            <a:xfrm rot="10800000">
              <a:off x="7940881" y="-5682567"/>
              <a:ext cx="2949090" cy="1250835"/>
              <a:chOff x="12194599" y="7664825"/>
              <a:chExt cx="2949090" cy="1250835"/>
            </a:xfrm>
          </p:grpSpPr>
          <p:pic>
            <p:nvPicPr>
              <p:cNvPr id="76" name="Picture 75" descr="A sign lit up at night&#10;&#10;Description automatically generated">
                <a:extLst>
                  <a:ext uri="{FF2B5EF4-FFF2-40B4-BE49-F238E27FC236}">
                    <a16:creationId xmlns:a16="http://schemas.microsoft.com/office/drawing/2014/main" id="{85504122-D668-4B11-AB5C-A02AC5E352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96584" y="7672179"/>
                <a:ext cx="1347105" cy="1243481"/>
              </a:xfrm>
              <a:prstGeom prst="rect">
                <a:avLst/>
              </a:prstGeom>
            </p:spPr>
          </p:pic>
          <p:pic>
            <p:nvPicPr>
              <p:cNvPr id="77" name="Picture 76" descr="A picture containing drawing, clock&#10;&#10;Description automatically generated">
                <a:extLst>
                  <a:ext uri="{FF2B5EF4-FFF2-40B4-BE49-F238E27FC236}">
                    <a16:creationId xmlns:a16="http://schemas.microsoft.com/office/drawing/2014/main" id="{6A8F2731-7C14-4195-B7CB-A54F464959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2968666" y="7665454"/>
                <a:ext cx="1365391" cy="1249577"/>
              </a:xfrm>
              <a:prstGeom prst="rect">
                <a:avLst/>
              </a:prstGeom>
            </p:spPr>
          </p:pic>
          <p:pic>
            <p:nvPicPr>
              <p:cNvPr id="78" name="Picture 77" descr="A sign lit up at night&#10;&#10;Description automatically generated">
                <a:extLst>
                  <a:ext uri="{FF2B5EF4-FFF2-40B4-BE49-F238E27FC236}">
                    <a16:creationId xmlns:a16="http://schemas.microsoft.com/office/drawing/2014/main" id="{017A8B56-D54D-4606-B3EC-2F71D766F1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4599" y="7664825"/>
                <a:ext cx="1347105" cy="1243481"/>
              </a:xfrm>
              <a:prstGeom prst="rect">
                <a:avLst/>
              </a:prstGeom>
            </p:spPr>
          </p:pic>
        </p:grpSp>
        <p:grpSp>
          <p:nvGrpSpPr>
            <p:cNvPr id="72" name="Group 71">
              <a:extLst>
                <a:ext uri="{FF2B5EF4-FFF2-40B4-BE49-F238E27FC236}">
                  <a16:creationId xmlns:a16="http://schemas.microsoft.com/office/drawing/2014/main" id="{0E65E8F5-789B-4F04-822E-9741CE817A73}"/>
                </a:ext>
              </a:extLst>
            </p:cNvPr>
            <p:cNvGrpSpPr/>
            <p:nvPr/>
          </p:nvGrpSpPr>
          <p:grpSpPr>
            <a:xfrm>
              <a:off x="7492957" y="-6631294"/>
              <a:ext cx="2897732" cy="1315164"/>
              <a:chOff x="4796389" y="-1414766"/>
              <a:chExt cx="2897732" cy="1315164"/>
            </a:xfrm>
          </p:grpSpPr>
          <p:pic>
            <p:nvPicPr>
              <p:cNvPr id="73" name="Picture 72" descr="A close up of a sign&#10;&#10;Description automatically generated">
                <a:extLst>
                  <a:ext uri="{FF2B5EF4-FFF2-40B4-BE49-F238E27FC236}">
                    <a16:creationId xmlns:a16="http://schemas.microsoft.com/office/drawing/2014/main" id="{4B9A53F3-A320-435E-A9AA-27102CA32D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4796389" y="-1391847"/>
                <a:ext cx="1328818" cy="1292245"/>
              </a:xfrm>
              <a:prstGeom prst="rect">
                <a:avLst/>
              </a:prstGeom>
            </p:spPr>
          </p:pic>
          <p:pic>
            <p:nvPicPr>
              <p:cNvPr id="74" name="Picture 73" descr="A close up of a sign&#10;&#10;Description automatically generated">
                <a:extLst>
                  <a:ext uri="{FF2B5EF4-FFF2-40B4-BE49-F238E27FC236}">
                    <a16:creationId xmlns:a16="http://schemas.microsoft.com/office/drawing/2014/main" id="{D92EA5AE-4506-449E-BE05-97C6ABD641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6365303" y="-1394868"/>
                <a:ext cx="1328818" cy="1292245"/>
              </a:xfrm>
              <a:prstGeom prst="rect">
                <a:avLst/>
              </a:prstGeom>
            </p:spPr>
          </p:pic>
          <p:pic>
            <p:nvPicPr>
              <p:cNvPr id="75" name="Picture 74" descr="A close up of a sign&#10;&#10;Description automatically generated">
                <a:extLst>
                  <a:ext uri="{FF2B5EF4-FFF2-40B4-BE49-F238E27FC236}">
                    <a16:creationId xmlns:a16="http://schemas.microsoft.com/office/drawing/2014/main" id="{1045156D-D27A-4540-AC79-70414FEE2E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0534" y="-1414766"/>
                <a:ext cx="1347105" cy="1249577"/>
              </a:xfrm>
              <a:prstGeom prst="rect">
                <a:avLst/>
              </a:prstGeom>
            </p:spPr>
          </p:pic>
        </p:grpSp>
      </p:grpSp>
      <p:grpSp>
        <p:nvGrpSpPr>
          <p:cNvPr id="79" name="Group 78">
            <a:extLst>
              <a:ext uri="{FF2B5EF4-FFF2-40B4-BE49-F238E27FC236}">
                <a16:creationId xmlns:a16="http://schemas.microsoft.com/office/drawing/2014/main" id="{CF3144F1-65E1-4109-BD1D-DF0BFD63915B}"/>
              </a:ext>
            </a:extLst>
          </p:cNvPr>
          <p:cNvGrpSpPr/>
          <p:nvPr/>
        </p:nvGrpSpPr>
        <p:grpSpPr>
          <a:xfrm rot="16200000">
            <a:off x="4827400" y="1710222"/>
            <a:ext cx="1516486" cy="963214"/>
            <a:chOff x="7492957" y="-6631294"/>
            <a:chExt cx="3397014" cy="2199562"/>
          </a:xfrm>
        </p:grpSpPr>
        <p:grpSp>
          <p:nvGrpSpPr>
            <p:cNvPr id="80" name="Group 79">
              <a:extLst>
                <a:ext uri="{FF2B5EF4-FFF2-40B4-BE49-F238E27FC236}">
                  <a16:creationId xmlns:a16="http://schemas.microsoft.com/office/drawing/2014/main" id="{38488897-C718-43EF-AD1F-579C3C75D2E8}"/>
                </a:ext>
              </a:extLst>
            </p:cNvPr>
            <p:cNvGrpSpPr/>
            <p:nvPr/>
          </p:nvGrpSpPr>
          <p:grpSpPr>
            <a:xfrm rot="10800000">
              <a:off x="7940881" y="-5682567"/>
              <a:ext cx="2949090" cy="1250835"/>
              <a:chOff x="12194599" y="7664825"/>
              <a:chExt cx="2949090" cy="1250835"/>
            </a:xfrm>
          </p:grpSpPr>
          <p:pic>
            <p:nvPicPr>
              <p:cNvPr id="85" name="Picture 84" descr="A sign lit up at night&#10;&#10;Description automatically generated">
                <a:extLst>
                  <a:ext uri="{FF2B5EF4-FFF2-40B4-BE49-F238E27FC236}">
                    <a16:creationId xmlns:a16="http://schemas.microsoft.com/office/drawing/2014/main" id="{7A7EE037-56D7-47AE-B01B-114A25F626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96584" y="7672179"/>
                <a:ext cx="1347105" cy="1243481"/>
              </a:xfrm>
              <a:prstGeom prst="rect">
                <a:avLst/>
              </a:prstGeom>
            </p:spPr>
          </p:pic>
          <p:pic>
            <p:nvPicPr>
              <p:cNvPr id="86" name="Picture 85" descr="A picture containing drawing, clock&#10;&#10;Description automatically generated">
                <a:extLst>
                  <a:ext uri="{FF2B5EF4-FFF2-40B4-BE49-F238E27FC236}">
                    <a16:creationId xmlns:a16="http://schemas.microsoft.com/office/drawing/2014/main" id="{C4D4D598-2A2E-4076-8F7E-7805E5F686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2968666" y="7665454"/>
                <a:ext cx="1365391" cy="1249577"/>
              </a:xfrm>
              <a:prstGeom prst="rect">
                <a:avLst/>
              </a:prstGeom>
            </p:spPr>
          </p:pic>
          <p:pic>
            <p:nvPicPr>
              <p:cNvPr id="87" name="Picture 86" descr="A sign lit up at night&#10;&#10;Description automatically generated">
                <a:extLst>
                  <a:ext uri="{FF2B5EF4-FFF2-40B4-BE49-F238E27FC236}">
                    <a16:creationId xmlns:a16="http://schemas.microsoft.com/office/drawing/2014/main" id="{A726B09F-BDE1-484C-8483-61F8ACB9B9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4599" y="7664825"/>
                <a:ext cx="1347105" cy="1243481"/>
              </a:xfrm>
              <a:prstGeom prst="rect">
                <a:avLst/>
              </a:prstGeom>
            </p:spPr>
          </p:pic>
        </p:grpSp>
        <p:grpSp>
          <p:nvGrpSpPr>
            <p:cNvPr id="81" name="Group 80">
              <a:extLst>
                <a:ext uri="{FF2B5EF4-FFF2-40B4-BE49-F238E27FC236}">
                  <a16:creationId xmlns:a16="http://schemas.microsoft.com/office/drawing/2014/main" id="{EAD9B748-9EAB-4AAE-85B9-49070EA2507C}"/>
                </a:ext>
              </a:extLst>
            </p:cNvPr>
            <p:cNvGrpSpPr/>
            <p:nvPr/>
          </p:nvGrpSpPr>
          <p:grpSpPr>
            <a:xfrm>
              <a:off x="7492957" y="-6631294"/>
              <a:ext cx="2897732" cy="1315164"/>
              <a:chOff x="4796389" y="-1414766"/>
              <a:chExt cx="2897732" cy="1315164"/>
            </a:xfrm>
          </p:grpSpPr>
          <p:pic>
            <p:nvPicPr>
              <p:cNvPr id="82" name="Picture 81" descr="A close up of a sign&#10;&#10;Description automatically generated">
                <a:extLst>
                  <a:ext uri="{FF2B5EF4-FFF2-40B4-BE49-F238E27FC236}">
                    <a16:creationId xmlns:a16="http://schemas.microsoft.com/office/drawing/2014/main" id="{2A80478E-3E5D-467D-8382-E7AC7AC0F4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4796389" y="-1391847"/>
                <a:ext cx="1328818" cy="1292245"/>
              </a:xfrm>
              <a:prstGeom prst="rect">
                <a:avLst/>
              </a:prstGeom>
            </p:spPr>
          </p:pic>
          <p:pic>
            <p:nvPicPr>
              <p:cNvPr id="83" name="Picture 82" descr="A close up of a sign&#10;&#10;Description automatically generated">
                <a:extLst>
                  <a:ext uri="{FF2B5EF4-FFF2-40B4-BE49-F238E27FC236}">
                    <a16:creationId xmlns:a16="http://schemas.microsoft.com/office/drawing/2014/main" id="{92561521-6AE6-44A2-8064-24CC089C84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6365303" y="-1394868"/>
                <a:ext cx="1328818" cy="1292245"/>
              </a:xfrm>
              <a:prstGeom prst="rect">
                <a:avLst/>
              </a:prstGeom>
            </p:spPr>
          </p:pic>
          <p:pic>
            <p:nvPicPr>
              <p:cNvPr id="84" name="Picture 83" descr="A close up of a sign&#10;&#10;Description automatically generated">
                <a:extLst>
                  <a:ext uri="{FF2B5EF4-FFF2-40B4-BE49-F238E27FC236}">
                    <a16:creationId xmlns:a16="http://schemas.microsoft.com/office/drawing/2014/main" id="{79435627-E6B3-4F02-AA5F-554FC4B547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0534" y="-1414766"/>
                <a:ext cx="1347105" cy="1249577"/>
              </a:xfrm>
              <a:prstGeom prst="rect">
                <a:avLst/>
              </a:prstGeom>
            </p:spPr>
          </p:pic>
        </p:grpSp>
      </p:grpSp>
      <p:grpSp>
        <p:nvGrpSpPr>
          <p:cNvPr id="88" name="Group 87">
            <a:extLst>
              <a:ext uri="{FF2B5EF4-FFF2-40B4-BE49-F238E27FC236}">
                <a16:creationId xmlns:a16="http://schemas.microsoft.com/office/drawing/2014/main" id="{36FF9B20-E322-4E0A-A9AE-934BF763DA12}"/>
              </a:ext>
            </a:extLst>
          </p:cNvPr>
          <p:cNvGrpSpPr/>
          <p:nvPr/>
        </p:nvGrpSpPr>
        <p:grpSpPr>
          <a:xfrm rot="16200000">
            <a:off x="6774518" y="1665155"/>
            <a:ext cx="1516486" cy="963214"/>
            <a:chOff x="7492957" y="-6631294"/>
            <a:chExt cx="3397014" cy="2199562"/>
          </a:xfrm>
        </p:grpSpPr>
        <p:grpSp>
          <p:nvGrpSpPr>
            <p:cNvPr id="89" name="Group 88">
              <a:extLst>
                <a:ext uri="{FF2B5EF4-FFF2-40B4-BE49-F238E27FC236}">
                  <a16:creationId xmlns:a16="http://schemas.microsoft.com/office/drawing/2014/main" id="{E944B35B-2171-43D8-8FB5-5B7337B396CA}"/>
                </a:ext>
              </a:extLst>
            </p:cNvPr>
            <p:cNvGrpSpPr/>
            <p:nvPr/>
          </p:nvGrpSpPr>
          <p:grpSpPr>
            <a:xfrm rot="10800000">
              <a:off x="7940881" y="-5682567"/>
              <a:ext cx="2949090" cy="1250835"/>
              <a:chOff x="12194599" y="7664825"/>
              <a:chExt cx="2949090" cy="1250835"/>
            </a:xfrm>
          </p:grpSpPr>
          <p:pic>
            <p:nvPicPr>
              <p:cNvPr id="94" name="Picture 93" descr="A sign lit up at night&#10;&#10;Description automatically generated">
                <a:extLst>
                  <a:ext uri="{FF2B5EF4-FFF2-40B4-BE49-F238E27FC236}">
                    <a16:creationId xmlns:a16="http://schemas.microsoft.com/office/drawing/2014/main" id="{4EAED961-E4DC-4906-8126-11A2F41069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96584" y="7672179"/>
                <a:ext cx="1347105" cy="1243481"/>
              </a:xfrm>
              <a:prstGeom prst="rect">
                <a:avLst/>
              </a:prstGeom>
            </p:spPr>
          </p:pic>
          <p:pic>
            <p:nvPicPr>
              <p:cNvPr id="95" name="Picture 94" descr="A picture containing drawing, clock&#10;&#10;Description automatically generated">
                <a:extLst>
                  <a:ext uri="{FF2B5EF4-FFF2-40B4-BE49-F238E27FC236}">
                    <a16:creationId xmlns:a16="http://schemas.microsoft.com/office/drawing/2014/main" id="{58E47E1F-9BC4-4A47-A4F4-FB14C8DF5D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2968666" y="7665454"/>
                <a:ext cx="1365391" cy="1249577"/>
              </a:xfrm>
              <a:prstGeom prst="rect">
                <a:avLst/>
              </a:prstGeom>
            </p:spPr>
          </p:pic>
          <p:pic>
            <p:nvPicPr>
              <p:cNvPr id="96" name="Picture 95" descr="A sign lit up at night&#10;&#10;Description automatically generated">
                <a:extLst>
                  <a:ext uri="{FF2B5EF4-FFF2-40B4-BE49-F238E27FC236}">
                    <a16:creationId xmlns:a16="http://schemas.microsoft.com/office/drawing/2014/main" id="{DB5B0235-6557-4BB5-803F-4BA9B1535B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4599" y="7664825"/>
                <a:ext cx="1347105" cy="1243481"/>
              </a:xfrm>
              <a:prstGeom prst="rect">
                <a:avLst/>
              </a:prstGeom>
            </p:spPr>
          </p:pic>
        </p:grpSp>
        <p:grpSp>
          <p:nvGrpSpPr>
            <p:cNvPr id="90" name="Group 89">
              <a:extLst>
                <a:ext uri="{FF2B5EF4-FFF2-40B4-BE49-F238E27FC236}">
                  <a16:creationId xmlns:a16="http://schemas.microsoft.com/office/drawing/2014/main" id="{5CCC39A3-1D81-40A7-BB3F-426576339907}"/>
                </a:ext>
              </a:extLst>
            </p:cNvPr>
            <p:cNvGrpSpPr/>
            <p:nvPr/>
          </p:nvGrpSpPr>
          <p:grpSpPr>
            <a:xfrm>
              <a:off x="7492957" y="-6631294"/>
              <a:ext cx="2897732" cy="1315164"/>
              <a:chOff x="4796389" y="-1414766"/>
              <a:chExt cx="2897732" cy="1315164"/>
            </a:xfrm>
          </p:grpSpPr>
          <p:pic>
            <p:nvPicPr>
              <p:cNvPr id="91" name="Picture 90" descr="A close up of a sign&#10;&#10;Description automatically generated">
                <a:extLst>
                  <a:ext uri="{FF2B5EF4-FFF2-40B4-BE49-F238E27FC236}">
                    <a16:creationId xmlns:a16="http://schemas.microsoft.com/office/drawing/2014/main" id="{452B149D-6517-4335-A47A-AE346A25B5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4796389" y="-1391847"/>
                <a:ext cx="1328818" cy="1292245"/>
              </a:xfrm>
              <a:prstGeom prst="rect">
                <a:avLst/>
              </a:prstGeom>
            </p:spPr>
          </p:pic>
          <p:pic>
            <p:nvPicPr>
              <p:cNvPr id="92" name="Picture 91" descr="A close up of a sign&#10;&#10;Description automatically generated">
                <a:extLst>
                  <a:ext uri="{FF2B5EF4-FFF2-40B4-BE49-F238E27FC236}">
                    <a16:creationId xmlns:a16="http://schemas.microsoft.com/office/drawing/2014/main" id="{844A12E2-9097-44C2-9CFA-370425E787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6365303" y="-1394868"/>
                <a:ext cx="1328818" cy="1292245"/>
              </a:xfrm>
              <a:prstGeom prst="rect">
                <a:avLst/>
              </a:prstGeom>
            </p:spPr>
          </p:pic>
          <p:pic>
            <p:nvPicPr>
              <p:cNvPr id="93" name="Picture 92" descr="A close up of a sign&#10;&#10;Description automatically generated">
                <a:extLst>
                  <a:ext uri="{FF2B5EF4-FFF2-40B4-BE49-F238E27FC236}">
                    <a16:creationId xmlns:a16="http://schemas.microsoft.com/office/drawing/2014/main" id="{94E92EB6-B845-4783-95A7-BB5142809A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0534" y="-1414766"/>
                <a:ext cx="1347105" cy="1249577"/>
              </a:xfrm>
              <a:prstGeom prst="rect">
                <a:avLst/>
              </a:prstGeom>
            </p:spPr>
          </p:pic>
        </p:grpSp>
      </p:grpSp>
      <p:grpSp>
        <p:nvGrpSpPr>
          <p:cNvPr id="97" name="Group 96">
            <a:extLst>
              <a:ext uri="{FF2B5EF4-FFF2-40B4-BE49-F238E27FC236}">
                <a16:creationId xmlns:a16="http://schemas.microsoft.com/office/drawing/2014/main" id="{8004D460-51A3-4C7B-9799-1FEC3EE7218B}"/>
              </a:ext>
            </a:extLst>
          </p:cNvPr>
          <p:cNvGrpSpPr/>
          <p:nvPr/>
        </p:nvGrpSpPr>
        <p:grpSpPr>
          <a:xfrm rot="16200000">
            <a:off x="3033432" y="4287807"/>
            <a:ext cx="1516486" cy="963214"/>
            <a:chOff x="7492957" y="-6631294"/>
            <a:chExt cx="3397014" cy="2199562"/>
          </a:xfrm>
        </p:grpSpPr>
        <p:grpSp>
          <p:nvGrpSpPr>
            <p:cNvPr id="98" name="Group 97">
              <a:extLst>
                <a:ext uri="{FF2B5EF4-FFF2-40B4-BE49-F238E27FC236}">
                  <a16:creationId xmlns:a16="http://schemas.microsoft.com/office/drawing/2014/main" id="{DD4D984A-80FC-44CA-875C-B98DC69E673B}"/>
                </a:ext>
              </a:extLst>
            </p:cNvPr>
            <p:cNvGrpSpPr/>
            <p:nvPr/>
          </p:nvGrpSpPr>
          <p:grpSpPr>
            <a:xfrm rot="10800000">
              <a:off x="7940881" y="-5682567"/>
              <a:ext cx="2949090" cy="1250835"/>
              <a:chOff x="12194599" y="7664825"/>
              <a:chExt cx="2949090" cy="1250835"/>
            </a:xfrm>
          </p:grpSpPr>
          <p:pic>
            <p:nvPicPr>
              <p:cNvPr id="103" name="Picture 102" descr="A sign lit up at night&#10;&#10;Description automatically generated">
                <a:extLst>
                  <a:ext uri="{FF2B5EF4-FFF2-40B4-BE49-F238E27FC236}">
                    <a16:creationId xmlns:a16="http://schemas.microsoft.com/office/drawing/2014/main" id="{3311FD51-D860-48A2-9951-58E4FB583E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96584" y="7672179"/>
                <a:ext cx="1347105" cy="1243481"/>
              </a:xfrm>
              <a:prstGeom prst="rect">
                <a:avLst/>
              </a:prstGeom>
            </p:spPr>
          </p:pic>
          <p:pic>
            <p:nvPicPr>
              <p:cNvPr id="104" name="Picture 103" descr="A picture containing drawing, clock&#10;&#10;Description automatically generated">
                <a:extLst>
                  <a:ext uri="{FF2B5EF4-FFF2-40B4-BE49-F238E27FC236}">
                    <a16:creationId xmlns:a16="http://schemas.microsoft.com/office/drawing/2014/main" id="{F7009512-0789-4C7A-B2A7-1F2951CB75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2968666" y="7665454"/>
                <a:ext cx="1365391" cy="1249577"/>
              </a:xfrm>
              <a:prstGeom prst="rect">
                <a:avLst/>
              </a:prstGeom>
            </p:spPr>
          </p:pic>
          <p:pic>
            <p:nvPicPr>
              <p:cNvPr id="105" name="Picture 104" descr="A sign lit up at night&#10;&#10;Description automatically generated">
                <a:extLst>
                  <a:ext uri="{FF2B5EF4-FFF2-40B4-BE49-F238E27FC236}">
                    <a16:creationId xmlns:a16="http://schemas.microsoft.com/office/drawing/2014/main" id="{2FB62B82-3A4E-4F29-BD7F-58F222F2BA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94599" y="7664825"/>
                <a:ext cx="1347105" cy="1243481"/>
              </a:xfrm>
              <a:prstGeom prst="rect">
                <a:avLst/>
              </a:prstGeom>
            </p:spPr>
          </p:pic>
        </p:grpSp>
        <p:grpSp>
          <p:nvGrpSpPr>
            <p:cNvPr id="99" name="Group 98">
              <a:extLst>
                <a:ext uri="{FF2B5EF4-FFF2-40B4-BE49-F238E27FC236}">
                  <a16:creationId xmlns:a16="http://schemas.microsoft.com/office/drawing/2014/main" id="{187F0479-631E-423A-9781-4DBFD5207E39}"/>
                </a:ext>
              </a:extLst>
            </p:cNvPr>
            <p:cNvGrpSpPr/>
            <p:nvPr/>
          </p:nvGrpSpPr>
          <p:grpSpPr>
            <a:xfrm>
              <a:off x="7492957" y="-6631294"/>
              <a:ext cx="2897732" cy="1315164"/>
              <a:chOff x="4796389" y="-1414766"/>
              <a:chExt cx="2897732" cy="1315164"/>
            </a:xfrm>
          </p:grpSpPr>
          <p:pic>
            <p:nvPicPr>
              <p:cNvPr id="100" name="Picture 99" descr="A close up of a sign&#10;&#10;Description automatically generated">
                <a:extLst>
                  <a:ext uri="{FF2B5EF4-FFF2-40B4-BE49-F238E27FC236}">
                    <a16:creationId xmlns:a16="http://schemas.microsoft.com/office/drawing/2014/main" id="{ABE71EBE-5AE1-4196-BDD1-34437AF5EA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4796389" y="-1391847"/>
                <a:ext cx="1328818" cy="1292245"/>
              </a:xfrm>
              <a:prstGeom prst="rect">
                <a:avLst/>
              </a:prstGeom>
            </p:spPr>
          </p:pic>
          <p:pic>
            <p:nvPicPr>
              <p:cNvPr id="101" name="Picture 100" descr="A close up of a sign&#10;&#10;Description automatically generated">
                <a:extLst>
                  <a:ext uri="{FF2B5EF4-FFF2-40B4-BE49-F238E27FC236}">
                    <a16:creationId xmlns:a16="http://schemas.microsoft.com/office/drawing/2014/main" id="{B5C60B73-5D3C-442D-8358-25477C03E4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6365303" y="-1394868"/>
                <a:ext cx="1328818" cy="1292245"/>
              </a:xfrm>
              <a:prstGeom prst="rect">
                <a:avLst/>
              </a:prstGeom>
            </p:spPr>
          </p:pic>
          <p:pic>
            <p:nvPicPr>
              <p:cNvPr id="102" name="Picture 101" descr="A close up of a sign&#10;&#10;Description automatically generated">
                <a:extLst>
                  <a:ext uri="{FF2B5EF4-FFF2-40B4-BE49-F238E27FC236}">
                    <a16:creationId xmlns:a16="http://schemas.microsoft.com/office/drawing/2014/main" id="{EC29DB2E-41D3-4055-954E-D71DF8649E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0534" y="-1414766"/>
                <a:ext cx="1347105" cy="1249577"/>
              </a:xfrm>
              <a:prstGeom prst="rect">
                <a:avLst/>
              </a:prstGeom>
            </p:spPr>
          </p:pic>
        </p:grpSp>
      </p:grpSp>
      <p:grpSp>
        <p:nvGrpSpPr>
          <p:cNvPr id="106" name="Group 105">
            <a:extLst>
              <a:ext uri="{FF2B5EF4-FFF2-40B4-BE49-F238E27FC236}">
                <a16:creationId xmlns:a16="http://schemas.microsoft.com/office/drawing/2014/main" id="{B3DA146C-64FD-4CCD-B96D-D63EE7DB86A5}"/>
              </a:ext>
            </a:extLst>
          </p:cNvPr>
          <p:cNvGrpSpPr/>
          <p:nvPr/>
        </p:nvGrpSpPr>
        <p:grpSpPr>
          <a:xfrm rot="16200000">
            <a:off x="4892289" y="4397594"/>
            <a:ext cx="1517904" cy="960120"/>
            <a:chOff x="14379566" y="-6652630"/>
            <a:chExt cx="3318612" cy="2194240"/>
          </a:xfrm>
        </p:grpSpPr>
        <p:pic>
          <p:nvPicPr>
            <p:cNvPr id="107" name="Picture 106" descr="A close up of a sign&#10;&#10;Description automatically generated">
              <a:extLst>
                <a:ext uri="{FF2B5EF4-FFF2-40B4-BE49-F238E27FC236}">
                  <a16:creationId xmlns:a16="http://schemas.microsoft.com/office/drawing/2014/main" id="{572E92BC-463D-4B7C-9AC7-CBB82AAEDB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5874548" y="-6652630"/>
              <a:ext cx="1328818" cy="1292245"/>
            </a:xfrm>
            <a:prstGeom prst="rect">
              <a:avLst/>
            </a:prstGeom>
          </p:spPr>
        </p:pic>
        <p:pic>
          <p:nvPicPr>
            <p:cNvPr id="108" name="Picture 107" descr="A close up of a sign&#10;&#10;Description automatically generated">
              <a:extLst>
                <a:ext uri="{FF2B5EF4-FFF2-40B4-BE49-F238E27FC236}">
                  <a16:creationId xmlns:a16="http://schemas.microsoft.com/office/drawing/2014/main" id="{05E50032-FB35-4FB0-B9DE-30C873AFDA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4379566" y="-6631294"/>
              <a:ext cx="1328818" cy="1292245"/>
            </a:xfrm>
            <a:prstGeom prst="rect">
              <a:avLst/>
            </a:prstGeom>
          </p:spPr>
        </p:pic>
        <p:pic>
          <p:nvPicPr>
            <p:cNvPr id="109" name="Picture 108" descr="A sign lit up at night&#10;&#10;Description automatically generated">
              <a:extLst>
                <a:ext uri="{FF2B5EF4-FFF2-40B4-BE49-F238E27FC236}">
                  <a16:creationId xmlns:a16="http://schemas.microsoft.com/office/drawing/2014/main" id="{F87AF60A-FEEE-4D80-91FD-DEB4156C0A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6351073" y="-5710912"/>
              <a:ext cx="1347105" cy="1243481"/>
            </a:xfrm>
            <a:prstGeom prst="rect">
              <a:avLst/>
            </a:prstGeom>
          </p:spPr>
        </p:pic>
        <p:pic>
          <p:nvPicPr>
            <p:cNvPr id="110" name="Picture 109" descr="A sign lit up at night&#10;&#10;Description automatically generated">
              <a:extLst>
                <a:ext uri="{FF2B5EF4-FFF2-40B4-BE49-F238E27FC236}">
                  <a16:creationId xmlns:a16="http://schemas.microsoft.com/office/drawing/2014/main" id="{D3429F5F-D8FD-47F7-A968-5935DBC15C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4840708" y="-5707967"/>
              <a:ext cx="1347105" cy="1243481"/>
            </a:xfrm>
            <a:prstGeom prst="rect">
              <a:avLst/>
            </a:prstGeom>
          </p:spPr>
        </p:pic>
        <p:pic>
          <p:nvPicPr>
            <p:cNvPr id="111" name="Picture 110" descr="A picture containing drawing, clock&#10;&#10;Description automatically generated">
              <a:extLst>
                <a:ext uri="{FF2B5EF4-FFF2-40B4-BE49-F238E27FC236}">
                  <a16:creationId xmlns:a16="http://schemas.microsoft.com/office/drawing/2014/main" id="{32866E5C-E460-4E99-9942-18784F3C59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5111006" y="-6631295"/>
              <a:ext cx="1365391" cy="1249577"/>
            </a:xfrm>
            <a:prstGeom prst="rect">
              <a:avLst/>
            </a:prstGeom>
          </p:spPr>
        </p:pic>
        <p:pic>
          <p:nvPicPr>
            <p:cNvPr id="112" name="Picture 111" descr="A close up of a sign&#10;&#10;Description automatically generated">
              <a:extLst>
                <a:ext uri="{FF2B5EF4-FFF2-40B4-BE49-F238E27FC236}">
                  <a16:creationId xmlns:a16="http://schemas.microsoft.com/office/drawing/2014/main" id="{0958A8BD-AB9C-492C-92C3-F5C90BA78C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5606784" y="-5707967"/>
              <a:ext cx="1347105" cy="1249577"/>
            </a:xfrm>
            <a:prstGeom prst="rect">
              <a:avLst/>
            </a:prstGeom>
          </p:spPr>
        </p:pic>
      </p:grpSp>
      <p:grpSp>
        <p:nvGrpSpPr>
          <p:cNvPr id="113" name="Group 112">
            <a:extLst>
              <a:ext uri="{FF2B5EF4-FFF2-40B4-BE49-F238E27FC236}">
                <a16:creationId xmlns:a16="http://schemas.microsoft.com/office/drawing/2014/main" id="{0A5A9705-C008-4D67-AC66-1945B439F2AC}"/>
              </a:ext>
            </a:extLst>
          </p:cNvPr>
          <p:cNvGrpSpPr/>
          <p:nvPr/>
        </p:nvGrpSpPr>
        <p:grpSpPr>
          <a:xfrm rot="16200000">
            <a:off x="8543038" y="1724554"/>
            <a:ext cx="1517904" cy="960120"/>
            <a:chOff x="14379566" y="-6652630"/>
            <a:chExt cx="3318612" cy="2194240"/>
          </a:xfrm>
        </p:grpSpPr>
        <p:pic>
          <p:nvPicPr>
            <p:cNvPr id="114" name="Picture 113" descr="A close up of a sign&#10;&#10;Description automatically generated">
              <a:extLst>
                <a:ext uri="{FF2B5EF4-FFF2-40B4-BE49-F238E27FC236}">
                  <a16:creationId xmlns:a16="http://schemas.microsoft.com/office/drawing/2014/main" id="{75AED62A-43AE-47D4-9FD4-67BE4C2D40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5874548" y="-6652630"/>
              <a:ext cx="1328818" cy="1292245"/>
            </a:xfrm>
            <a:prstGeom prst="rect">
              <a:avLst/>
            </a:prstGeom>
          </p:spPr>
        </p:pic>
        <p:pic>
          <p:nvPicPr>
            <p:cNvPr id="115" name="Picture 114" descr="A close up of a sign&#10;&#10;Description automatically generated">
              <a:extLst>
                <a:ext uri="{FF2B5EF4-FFF2-40B4-BE49-F238E27FC236}">
                  <a16:creationId xmlns:a16="http://schemas.microsoft.com/office/drawing/2014/main" id="{74888A27-962A-4C94-ABE6-73CD54F68B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4379566" y="-6631294"/>
              <a:ext cx="1328818" cy="1292245"/>
            </a:xfrm>
            <a:prstGeom prst="rect">
              <a:avLst/>
            </a:prstGeom>
          </p:spPr>
        </p:pic>
        <p:pic>
          <p:nvPicPr>
            <p:cNvPr id="116" name="Picture 115" descr="A sign lit up at night&#10;&#10;Description automatically generated">
              <a:extLst>
                <a:ext uri="{FF2B5EF4-FFF2-40B4-BE49-F238E27FC236}">
                  <a16:creationId xmlns:a16="http://schemas.microsoft.com/office/drawing/2014/main" id="{4205958E-BAF0-4A44-8B61-870E499CD7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6351073" y="-5710912"/>
              <a:ext cx="1347105" cy="1243481"/>
            </a:xfrm>
            <a:prstGeom prst="rect">
              <a:avLst/>
            </a:prstGeom>
          </p:spPr>
        </p:pic>
        <p:pic>
          <p:nvPicPr>
            <p:cNvPr id="117" name="Picture 116" descr="A sign lit up at night&#10;&#10;Description automatically generated">
              <a:extLst>
                <a:ext uri="{FF2B5EF4-FFF2-40B4-BE49-F238E27FC236}">
                  <a16:creationId xmlns:a16="http://schemas.microsoft.com/office/drawing/2014/main" id="{67D61ADB-4DEE-4326-9ED7-52985421E4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4840708" y="-5707967"/>
              <a:ext cx="1347105" cy="1243481"/>
            </a:xfrm>
            <a:prstGeom prst="rect">
              <a:avLst/>
            </a:prstGeom>
          </p:spPr>
        </p:pic>
        <p:pic>
          <p:nvPicPr>
            <p:cNvPr id="118" name="Picture 117" descr="A picture containing drawing, clock&#10;&#10;Description automatically generated">
              <a:extLst>
                <a:ext uri="{FF2B5EF4-FFF2-40B4-BE49-F238E27FC236}">
                  <a16:creationId xmlns:a16="http://schemas.microsoft.com/office/drawing/2014/main" id="{9B2D22A3-5794-436A-8D92-0C60F429F7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5111006" y="-6631295"/>
              <a:ext cx="1365391" cy="1249577"/>
            </a:xfrm>
            <a:prstGeom prst="rect">
              <a:avLst/>
            </a:prstGeom>
          </p:spPr>
        </p:pic>
        <p:pic>
          <p:nvPicPr>
            <p:cNvPr id="119" name="Picture 118" descr="A close up of a sign&#10;&#10;Description automatically generated">
              <a:extLst>
                <a:ext uri="{FF2B5EF4-FFF2-40B4-BE49-F238E27FC236}">
                  <a16:creationId xmlns:a16="http://schemas.microsoft.com/office/drawing/2014/main" id="{7D647847-19E7-4603-98B7-EC87923C5C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5606784" y="-5707967"/>
              <a:ext cx="1347105" cy="1249577"/>
            </a:xfrm>
            <a:prstGeom prst="rect">
              <a:avLst/>
            </a:prstGeom>
          </p:spPr>
        </p:pic>
      </p:grpSp>
      <p:grpSp>
        <p:nvGrpSpPr>
          <p:cNvPr id="120" name="Group 119">
            <a:extLst>
              <a:ext uri="{FF2B5EF4-FFF2-40B4-BE49-F238E27FC236}">
                <a16:creationId xmlns:a16="http://schemas.microsoft.com/office/drawing/2014/main" id="{0E1A6B72-F61A-4E16-BEFE-5C60F8A279D8}"/>
              </a:ext>
            </a:extLst>
          </p:cNvPr>
          <p:cNvGrpSpPr/>
          <p:nvPr/>
        </p:nvGrpSpPr>
        <p:grpSpPr>
          <a:xfrm rot="16200000">
            <a:off x="6813289" y="4265007"/>
            <a:ext cx="1517904" cy="960120"/>
            <a:chOff x="14379566" y="-6652630"/>
            <a:chExt cx="3318612" cy="2194240"/>
          </a:xfrm>
        </p:grpSpPr>
        <p:pic>
          <p:nvPicPr>
            <p:cNvPr id="121" name="Picture 120" descr="A close up of a sign&#10;&#10;Description automatically generated">
              <a:extLst>
                <a:ext uri="{FF2B5EF4-FFF2-40B4-BE49-F238E27FC236}">
                  <a16:creationId xmlns:a16="http://schemas.microsoft.com/office/drawing/2014/main" id="{7AEADC03-EADC-4D33-BDBC-CDEC2F6E1E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5874548" y="-6652630"/>
              <a:ext cx="1328818" cy="1292245"/>
            </a:xfrm>
            <a:prstGeom prst="rect">
              <a:avLst/>
            </a:prstGeom>
          </p:spPr>
        </p:pic>
        <p:pic>
          <p:nvPicPr>
            <p:cNvPr id="122" name="Picture 121" descr="A close up of a sign&#10;&#10;Description automatically generated">
              <a:extLst>
                <a:ext uri="{FF2B5EF4-FFF2-40B4-BE49-F238E27FC236}">
                  <a16:creationId xmlns:a16="http://schemas.microsoft.com/office/drawing/2014/main" id="{664B522B-A439-46CC-8525-337C048473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4379566" y="-6631294"/>
              <a:ext cx="1328818" cy="1292245"/>
            </a:xfrm>
            <a:prstGeom prst="rect">
              <a:avLst/>
            </a:prstGeom>
          </p:spPr>
        </p:pic>
        <p:pic>
          <p:nvPicPr>
            <p:cNvPr id="123" name="Picture 122" descr="A sign lit up at night&#10;&#10;Description automatically generated">
              <a:extLst>
                <a:ext uri="{FF2B5EF4-FFF2-40B4-BE49-F238E27FC236}">
                  <a16:creationId xmlns:a16="http://schemas.microsoft.com/office/drawing/2014/main" id="{1019E947-AFF6-42D0-96BF-4E750488FB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6351073" y="-5710912"/>
              <a:ext cx="1347105" cy="1243481"/>
            </a:xfrm>
            <a:prstGeom prst="rect">
              <a:avLst/>
            </a:prstGeom>
          </p:spPr>
        </p:pic>
        <p:pic>
          <p:nvPicPr>
            <p:cNvPr id="124" name="Picture 123" descr="A sign lit up at night&#10;&#10;Description automatically generated">
              <a:extLst>
                <a:ext uri="{FF2B5EF4-FFF2-40B4-BE49-F238E27FC236}">
                  <a16:creationId xmlns:a16="http://schemas.microsoft.com/office/drawing/2014/main" id="{5B5657C7-F6D5-44AC-A15F-F89DAFC38D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4840708" y="-5707967"/>
              <a:ext cx="1347105" cy="1243481"/>
            </a:xfrm>
            <a:prstGeom prst="rect">
              <a:avLst/>
            </a:prstGeom>
          </p:spPr>
        </p:pic>
        <p:pic>
          <p:nvPicPr>
            <p:cNvPr id="125" name="Picture 124" descr="A picture containing drawing, clock&#10;&#10;Description automatically generated">
              <a:extLst>
                <a:ext uri="{FF2B5EF4-FFF2-40B4-BE49-F238E27FC236}">
                  <a16:creationId xmlns:a16="http://schemas.microsoft.com/office/drawing/2014/main" id="{1D2F029C-A573-4E9F-8A68-8A64686AA0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5111006" y="-6631295"/>
              <a:ext cx="1365391" cy="1249577"/>
            </a:xfrm>
            <a:prstGeom prst="rect">
              <a:avLst/>
            </a:prstGeom>
          </p:spPr>
        </p:pic>
        <p:pic>
          <p:nvPicPr>
            <p:cNvPr id="126" name="Picture 125" descr="A close up of a sign&#10;&#10;Description automatically generated">
              <a:extLst>
                <a:ext uri="{FF2B5EF4-FFF2-40B4-BE49-F238E27FC236}">
                  <a16:creationId xmlns:a16="http://schemas.microsoft.com/office/drawing/2014/main" id="{C4732899-1B20-4499-B12A-652B9A434E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5606784" y="-5707967"/>
              <a:ext cx="1347105" cy="1249577"/>
            </a:xfrm>
            <a:prstGeom prst="rect">
              <a:avLst/>
            </a:prstGeom>
          </p:spPr>
        </p:pic>
      </p:grpSp>
      <p:grpSp>
        <p:nvGrpSpPr>
          <p:cNvPr id="127" name="Group 126">
            <a:extLst>
              <a:ext uri="{FF2B5EF4-FFF2-40B4-BE49-F238E27FC236}">
                <a16:creationId xmlns:a16="http://schemas.microsoft.com/office/drawing/2014/main" id="{2604B984-944E-4CCC-BBD7-A985BDC442BB}"/>
              </a:ext>
            </a:extLst>
          </p:cNvPr>
          <p:cNvGrpSpPr/>
          <p:nvPr/>
        </p:nvGrpSpPr>
        <p:grpSpPr>
          <a:xfrm rot="16200000">
            <a:off x="8572186" y="4347206"/>
            <a:ext cx="1517904" cy="960120"/>
            <a:chOff x="14379566" y="-6652630"/>
            <a:chExt cx="3318612" cy="2194240"/>
          </a:xfrm>
        </p:grpSpPr>
        <p:pic>
          <p:nvPicPr>
            <p:cNvPr id="128" name="Picture 127" descr="A close up of a sign&#10;&#10;Description automatically generated">
              <a:extLst>
                <a:ext uri="{FF2B5EF4-FFF2-40B4-BE49-F238E27FC236}">
                  <a16:creationId xmlns:a16="http://schemas.microsoft.com/office/drawing/2014/main" id="{F7078765-0366-4532-8385-89694A3531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5874548" y="-6652630"/>
              <a:ext cx="1328818" cy="1292245"/>
            </a:xfrm>
            <a:prstGeom prst="rect">
              <a:avLst/>
            </a:prstGeom>
          </p:spPr>
        </p:pic>
        <p:pic>
          <p:nvPicPr>
            <p:cNvPr id="129" name="Picture 128" descr="A close up of a sign&#10;&#10;Description automatically generated">
              <a:extLst>
                <a:ext uri="{FF2B5EF4-FFF2-40B4-BE49-F238E27FC236}">
                  <a16:creationId xmlns:a16="http://schemas.microsoft.com/office/drawing/2014/main" id="{21DF2A0F-2AAD-4511-9843-88F500AB73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14379566" y="-6631294"/>
              <a:ext cx="1328818" cy="1292245"/>
            </a:xfrm>
            <a:prstGeom prst="rect">
              <a:avLst/>
            </a:prstGeom>
          </p:spPr>
        </p:pic>
        <p:pic>
          <p:nvPicPr>
            <p:cNvPr id="130" name="Picture 129" descr="A sign lit up at night&#10;&#10;Description automatically generated">
              <a:extLst>
                <a:ext uri="{FF2B5EF4-FFF2-40B4-BE49-F238E27FC236}">
                  <a16:creationId xmlns:a16="http://schemas.microsoft.com/office/drawing/2014/main" id="{059B9C74-8E26-4161-8925-6380A15968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6351073" y="-5710912"/>
              <a:ext cx="1347105" cy="1243481"/>
            </a:xfrm>
            <a:prstGeom prst="rect">
              <a:avLst/>
            </a:prstGeom>
          </p:spPr>
        </p:pic>
        <p:pic>
          <p:nvPicPr>
            <p:cNvPr id="131" name="Picture 130" descr="A sign lit up at night&#10;&#10;Description automatically generated">
              <a:extLst>
                <a:ext uri="{FF2B5EF4-FFF2-40B4-BE49-F238E27FC236}">
                  <a16:creationId xmlns:a16="http://schemas.microsoft.com/office/drawing/2014/main" id="{7AE9DBA0-C054-4FFF-B400-3EB0EA1CCE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14840708" y="-5707967"/>
              <a:ext cx="1347105" cy="1243481"/>
            </a:xfrm>
            <a:prstGeom prst="rect">
              <a:avLst/>
            </a:prstGeom>
          </p:spPr>
        </p:pic>
        <p:pic>
          <p:nvPicPr>
            <p:cNvPr id="132" name="Picture 131" descr="A picture containing drawing, clock&#10;&#10;Description automatically generated">
              <a:extLst>
                <a:ext uri="{FF2B5EF4-FFF2-40B4-BE49-F238E27FC236}">
                  <a16:creationId xmlns:a16="http://schemas.microsoft.com/office/drawing/2014/main" id="{5535FD5C-95FF-486F-9F1A-1836062106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5111006" y="-6631295"/>
              <a:ext cx="1365391" cy="1249577"/>
            </a:xfrm>
            <a:prstGeom prst="rect">
              <a:avLst/>
            </a:prstGeom>
          </p:spPr>
        </p:pic>
        <p:pic>
          <p:nvPicPr>
            <p:cNvPr id="133" name="Picture 132" descr="A close up of a sign&#10;&#10;Description automatically generated">
              <a:extLst>
                <a:ext uri="{FF2B5EF4-FFF2-40B4-BE49-F238E27FC236}">
                  <a16:creationId xmlns:a16="http://schemas.microsoft.com/office/drawing/2014/main" id="{2DF8DC27-D148-4757-A10F-1608AEB139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5606784" y="-5707967"/>
              <a:ext cx="1347105" cy="1249577"/>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2000" fill="hold"/>
                                        <p:tgtEl>
                                          <p:spTgt spid="70"/>
                                        </p:tgtEl>
                                        <p:attrNameLst>
                                          <p:attrName>ppt_x</p:attrName>
                                        </p:attrNameLst>
                                      </p:cBhvr>
                                      <p:tavLst>
                                        <p:tav tm="0">
                                          <p:val>
                                            <p:strVal val="0-#ppt_w/2"/>
                                          </p:val>
                                        </p:tav>
                                        <p:tav tm="100000">
                                          <p:val>
                                            <p:strVal val="#ppt_x"/>
                                          </p:val>
                                        </p:tav>
                                      </p:tavLst>
                                    </p:anim>
                                    <p:anim calcmode="lin" valueType="num">
                                      <p:cBhvr additive="base">
                                        <p:cTn id="8" dur="2000" fill="hold"/>
                                        <p:tgtEl>
                                          <p:spTgt spid="70"/>
                                        </p:tgtEl>
                                        <p:attrNameLst>
                                          <p:attrName>ppt_y</p:attrName>
                                        </p:attrNameLst>
                                      </p:cBhvr>
                                      <p:tavLst>
                                        <p:tav tm="0">
                                          <p:val>
                                            <p:strVal val="#ppt_y"/>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810"/>
                                        </p:tgtEl>
                                        <p:attrNameLst>
                                          <p:attrName>style.visibility</p:attrName>
                                        </p:attrNameLst>
                                      </p:cBhvr>
                                      <p:to>
                                        <p:strVal val="visible"/>
                                      </p:to>
                                    </p:set>
                                  </p:childTnLst>
                                </p:cTn>
                              </p:par>
                            </p:childTnLst>
                          </p:cTn>
                        </p:par>
                        <p:par>
                          <p:cTn id="11" fill="hold">
                            <p:stCondLst>
                              <p:cond delay="2000"/>
                            </p:stCondLst>
                            <p:childTnLst>
                              <p:par>
                                <p:cTn id="12" presetID="2" presetClass="entr" presetSubtype="1" fill="hold" nodeType="afterEffect">
                                  <p:stCondLst>
                                    <p:cond delay="0"/>
                                  </p:stCondLst>
                                  <p:childTnLst>
                                    <p:set>
                                      <p:cBhvr>
                                        <p:cTn id="13" dur="1" fill="hold">
                                          <p:stCondLst>
                                            <p:cond delay="0"/>
                                          </p:stCondLst>
                                        </p:cTn>
                                        <p:tgtEl>
                                          <p:spTgt spid="79"/>
                                        </p:tgtEl>
                                        <p:attrNameLst>
                                          <p:attrName>style.visibility</p:attrName>
                                        </p:attrNameLst>
                                      </p:cBhvr>
                                      <p:to>
                                        <p:strVal val="visible"/>
                                      </p:to>
                                    </p:set>
                                    <p:anim calcmode="lin" valueType="num">
                                      <p:cBhvr additive="base">
                                        <p:cTn id="14" dur="2000" fill="hold"/>
                                        <p:tgtEl>
                                          <p:spTgt spid="79"/>
                                        </p:tgtEl>
                                        <p:attrNameLst>
                                          <p:attrName>ppt_x</p:attrName>
                                        </p:attrNameLst>
                                      </p:cBhvr>
                                      <p:tavLst>
                                        <p:tav tm="0">
                                          <p:val>
                                            <p:strVal val="#ppt_x"/>
                                          </p:val>
                                        </p:tav>
                                        <p:tav tm="100000">
                                          <p:val>
                                            <p:strVal val="#ppt_x"/>
                                          </p:val>
                                        </p:tav>
                                      </p:tavLst>
                                    </p:anim>
                                    <p:anim calcmode="lin" valueType="num">
                                      <p:cBhvr additive="base">
                                        <p:cTn id="15" dur="2000" fill="hold"/>
                                        <p:tgtEl>
                                          <p:spTgt spid="79"/>
                                        </p:tgtEl>
                                        <p:attrNameLst>
                                          <p:attrName>ppt_y</p:attrName>
                                        </p:attrNameLst>
                                      </p:cBhvr>
                                      <p:tavLst>
                                        <p:tav tm="0">
                                          <p:val>
                                            <p:strVal val="0-#ppt_h/2"/>
                                          </p:val>
                                        </p:tav>
                                        <p:tav tm="100000">
                                          <p:val>
                                            <p:strVal val="#ppt_y"/>
                                          </p:val>
                                        </p:tav>
                                      </p:tavLst>
                                    </p:anim>
                                  </p:childTnLst>
                                </p:cTn>
                              </p:par>
                              <p:par>
                                <p:cTn id="16" presetID="1" presetClass="entr" presetSubtype="0" fill="hold" grpId="0" nodeType="withEffect">
                                  <p:stCondLst>
                                    <p:cond delay="0"/>
                                  </p:stCondLst>
                                  <p:childTnLst>
                                    <p:set>
                                      <p:cBhvr>
                                        <p:cTn id="17" dur="1" fill="hold">
                                          <p:stCondLst>
                                            <p:cond delay="0"/>
                                          </p:stCondLst>
                                        </p:cTn>
                                        <p:tgtEl>
                                          <p:spTgt spid="804"/>
                                        </p:tgtEl>
                                        <p:attrNameLst>
                                          <p:attrName>style.visibility</p:attrName>
                                        </p:attrNameLst>
                                      </p:cBhvr>
                                      <p:to>
                                        <p:strVal val="visible"/>
                                      </p:to>
                                    </p:set>
                                  </p:childTnLst>
                                </p:cTn>
                              </p:par>
                            </p:childTnLst>
                          </p:cTn>
                        </p:par>
                        <p:par>
                          <p:cTn id="18" fill="hold">
                            <p:stCondLst>
                              <p:cond delay="4000"/>
                            </p:stCondLst>
                            <p:childTnLst>
                              <p:par>
                                <p:cTn id="19" presetID="2" presetClass="entr" presetSubtype="9" fill="hold" nodeType="afterEffect">
                                  <p:stCondLst>
                                    <p:cond delay="0"/>
                                  </p:stCondLst>
                                  <p:childTnLst>
                                    <p:set>
                                      <p:cBhvr>
                                        <p:cTn id="20" dur="1" fill="hold">
                                          <p:stCondLst>
                                            <p:cond delay="0"/>
                                          </p:stCondLst>
                                        </p:cTn>
                                        <p:tgtEl>
                                          <p:spTgt spid="97"/>
                                        </p:tgtEl>
                                        <p:attrNameLst>
                                          <p:attrName>style.visibility</p:attrName>
                                        </p:attrNameLst>
                                      </p:cBhvr>
                                      <p:to>
                                        <p:strVal val="visible"/>
                                      </p:to>
                                    </p:set>
                                    <p:anim calcmode="lin" valueType="num">
                                      <p:cBhvr additive="base">
                                        <p:cTn id="21" dur="2000" fill="hold"/>
                                        <p:tgtEl>
                                          <p:spTgt spid="97"/>
                                        </p:tgtEl>
                                        <p:attrNameLst>
                                          <p:attrName>ppt_x</p:attrName>
                                        </p:attrNameLst>
                                      </p:cBhvr>
                                      <p:tavLst>
                                        <p:tav tm="0">
                                          <p:val>
                                            <p:strVal val="0-#ppt_w/2"/>
                                          </p:val>
                                        </p:tav>
                                        <p:tav tm="100000">
                                          <p:val>
                                            <p:strVal val="#ppt_x"/>
                                          </p:val>
                                        </p:tav>
                                      </p:tavLst>
                                    </p:anim>
                                    <p:anim calcmode="lin" valueType="num">
                                      <p:cBhvr additive="base">
                                        <p:cTn id="22" dur="2000" fill="hold"/>
                                        <p:tgtEl>
                                          <p:spTgt spid="97"/>
                                        </p:tgtEl>
                                        <p:attrNameLst>
                                          <p:attrName>ppt_y</p:attrName>
                                        </p:attrNameLst>
                                      </p:cBhvr>
                                      <p:tavLst>
                                        <p:tav tm="0">
                                          <p:val>
                                            <p:strVal val="0-#ppt_h/2"/>
                                          </p:val>
                                        </p:tav>
                                        <p:tav tm="100000">
                                          <p:val>
                                            <p:strVal val="#ppt_y"/>
                                          </p:val>
                                        </p:tav>
                                      </p:tavLst>
                                    </p:anim>
                                  </p:childTnLst>
                                </p:cTn>
                              </p:par>
                              <p:par>
                                <p:cTn id="23" presetID="1" presetClass="entr" presetSubtype="0" fill="hold" grpId="0" nodeType="withEffect">
                                  <p:stCondLst>
                                    <p:cond delay="0"/>
                                  </p:stCondLst>
                                  <p:childTnLst>
                                    <p:set>
                                      <p:cBhvr>
                                        <p:cTn id="24" dur="1" fill="hold">
                                          <p:stCondLst>
                                            <p:cond delay="0"/>
                                          </p:stCondLst>
                                        </p:cTn>
                                        <p:tgtEl>
                                          <p:spTgt spid="811"/>
                                        </p:tgtEl>
                                        <p:attrNameLst>
                                          <p:attrName>style.visibility</p:attrName>
                                        </p:attrNameLst>
                                      </p:cBhvr>
                                      <p:to>
                                        <p:strVal val="visible"/>
                                      </p:to>
                                    </p:set>
                                  </p:childTnLst>
                                </p:cTn>
                              </p:par>
                            </p:childTnLst>
                          </p:cTn>
                        </p:par>
                        <p:par>
                          <p:cTn id="25" fill="hold">
                            <p:stCondLst>
                              <p:cond delay="6000"/>
                            </p:stCondLst>
                            <p:childTnLst>
                              <p:par>
                                <p:cTn id="26" presetID="2" presetClass="entr" presetSubtype="3" fill="hold" nodeType="afterEffect">
                                  <p:stCondLst>
                                    <p:cond delay="0"/>
                                  </p:stCondLst>
                                  <p:childTnLst>
                                    <p:set>
                                      <p:cBhvr>
                                        <p:cTn id="27" dur="1" fill="hold">
                                          <p:stCondLst>
                                            <p:cond delay="0"/>
                                          </p:stCondLst>
                                        </p:cTn>
                                        <p:tgtEl>
                                          <p:spTgt spid="106"/>
                                        </p:tgtEl>
                                        <p:attrNameLst>
                                          <p:attrName>style.visibility</p:attrName>
                                        </p:attrNameLst>
                                      </p:cBhvr>
                                      <p:to>
                                        <p:strVal val="visible"/>
                                      </p:to>
                                    </p:set>
                                    <p:anim calcmode="lin" valueType="num">
                                      <p:cBhvr additive="base">
                                        <p:cTn id="28" dur="2000" fill="hold"/>
                                        <p:tgtEl>
                                          <p:spTgt spid="106"/>
                                        </p:tgtEl>
                                        <p:attrNameLst>
                                          <p:attrName>ppt_x</p:attrName>
                                        </p:attrNameLst>
                                      </p:cBhvr>
                                      <p:tavLst>
                                        <p:tav tm="0">
                                          <p:val>
                                            <p:strVal val="1+#ppt_w/2"/>
                                          </p:val>
                                        </p:tav>
                                        <p:tav tm="100000">
                                          <p:val>
                                            <p:strVal val="#ppt_x"/>
                                          </p:val>
                                        </p:tav>
                                      </p:tavLst>
                                    </p:anim>
                                    <p:anim calcmode="lin" valueType="num">
                                      <p:cBhvr additive="base">
                                        <p:cTn id="29" dur="2000" fill="hold"/>
                                        <p:tgtEl>
                                          <p:spTgt spid="106"/>
                                        </p:tgtEl>
                                        <p:attrNameLst>
                                          <p:attrName>ppt_y</p:attrName>
                                        </p:attrNameLst>
                                      </p:cBhvr>
                                      <p:tavLst>
                                        <p:tav tm="0">
                                          <p:val>
                                            <p:strVal val="0-#ppt_h/2"/>
                                          </p:val>
                                        </p:tav>
                                        <p:tav tm="100000">
                                          <p:val>
                                            <p:strVal val="#ppt_y"/>
                                          </p:val>
                                        </p:tav>
                                      </p:tavLst>
                                    </p:anim>
                                  </p:childTnLst>
                                </p:cTn>
                              </p:par>
                              <p:par>
                                <p:cTn id="30" presetID="1" presetClass="entr" presetSubtype="0" fill="hold" grpId="0" nodeType="withEffect">
                                  <p:stCondLst>
                                    <p:cond delay="0"/>
                                  </p:stCondLst>
                                  <p:childTnLst>
                                    <p:set>
                                      <p:cBhvr>
                                        <p:cTn id="31" dur="1" fill="hold">
                                          <p:stCondLst>
                                            <p:cond delay="0"/>
                                          </p:stCondLst>
                                        </p:cTn>
                                        <p:tgtEl>
                                          <p:spTgt spid="803"/>
                                        </p:tgtEl>
                                        <p:attrNameLst>
                                          <p:attrName>style.visibility</p:attrName>
                                        </p:attrNameLst>
                                      </p:cBhvr>
                                      <p:to>
                                        <p:strVal val="visible"/>
                                      </p:to>
                                    </p:set>
                                  </p:childTnLst>
                                </p:cTn>
                              </p:par>
                            </p:childTnLst>
                          </p:cTn>
                        </p:par>
                        <p:par>
                          <p:cTn id="32" fill="hold">
                            <p:stCondLst>
                              <p:cond delay="8000"/>
                            </p:stCondLst>
                            <p:childTnLst>
                              <p:par>
                                <p:cTn id="33" presetID="2" presetClass="entr" presetSubtype="8" fill="hold" nodeType="afterEffect">
                                  <p:stCondLst>
                                    <p:cond delay="0"/>
                                  </p:stCondLst>
                                  <p:childTnLst>
                                    <p:set>
                                      <p:cBhvr>
                                        <p:cTn id="34" dur="1" fill="hold">
                                          <p:stCondLst>
                                            <p:cond delay="0"/>
                                          </p:stCondLst>
                                        </p:cTn>
                                        <p:tgtEl>
                                          <p:spTgt spid="88"/>
                                        </p:tgtEl>
                                        <p:attrNameLst>
                                          <p:attrName>style.visibility</p:attrName>
                                        </p:attrNameLst>
                                      </p:cBhvr>
                                      <p:to>
                                        <p:strVal val="visible"/>
                                      </p:to>
                                    </p:set>
                                    <p:anim calcmode="lin" valueType="num">
                                      <p:cBhvr additive="base">
                                        <p:cTn id="35" dur="2000" fill="hold"/>
                                        <p:tgtEl>
                                          <p:spTgt spid="88"/>
                                        </p:tgtEl>
                                        <p:attrNameLst>
                                          <p:attrName>ppt_x</p:attrName>
                                        </p:attrNameLst>
                                      </p:cBhvr>
                                      <p:tavLst>
                                        <p:tav tm="0">
                                          <p:val>
                                            <p:strVal val="0-#ppt_w/2"/>
                                          </p:val>
                                        </p:tav>
                                        <p:tav tm="100000">
                                          <p:val>
                                            <p:strVal val="#ppt_x"/>
                                          </p:val>
                                        </p:tav>
                                      </p:tavLst>
                                    </p:anim>
                                    <p:anim calcmode="lin" valueType="num">
                                      <p:cBhvr additive="base">
                                        <p:cTn id="36" dur="2000" fill="hold"/>
                                        <p:tgtEl>
                                          <p:spTgt spid="88"/>
                                        </p:tgtEl>
                                        <p:attrNameLst>
                                          <p:attrName>ppt_y</p:attrName>
                                        </p:attrNameLst>
                                      </p:cBhvr>
                                      <p:tavLst>
                                        <p:tav tm="0">
                                          <p:val>
                                            <p:strVal val="#ppt_y"/>
                                          </p:val>
                                        </p:tav>
                                        <p:tav tm="100000">
                                          <p:val>
                                            <p:strVal val="#ppt_y"/>
                                          </p:val>
                                        </p:tav>
                                      </p:tavLst>
                                    </p:anim>
                                  </p:childTnLst>
                                </p:cTn>
                              </p:par>
                              <p:par>
                                <p:cTn id="37" presetID="1" presetClass="entr" presetSubtype="0" fill="hold" grpId="0" nodeType="withEffect">
                                  <p:stCondLst>
                                    <p:cond delay="0"/>
                                  </p:stCondLst>
                                  <p:childTnLst>
                                    <p:set>
                                      <p:cBhvr>
                                        <p:cTn id="38" dur="1" fill="hold">
                                          <p:stCondLst>
                                            <p:cond delay="0"/>
                                          </p:stCondLst>
                                        </p:cTn>
                                        <p:tgtEl>
                                          <p:spTgt spid="812"/>
                                        </p:tgtEl>
                                        <p:attrNameLst>
                                          <p:attrName>style.visibility</p:attrName>
                                        </p:attrNameLst>
                                      </p:cBhvr>
                                      <p:to>
                                        <p:strVal val="visible"/>
                                      </p:to>
                                    </p:set>
                                  </p:childTnLst>
                                </p:cTn>
                              </p:par>
                            </p:childTnLst>
                          </p:cTn>
                        </p:par>
                        <p:par>
                          <p:cTn id="39" fill="hold">
                            <p:stCondLst>
                              <p:cond delay="10000"/>
                            </p:stCondLst>
                            <p:childTnLst>
                              <p:par>
                                <p:cTn id="40" presetID="2" presetClass="entr" presetSubtype="1" fill="hold" nodeType="afterEffect">
                                  <p:stCondLst>
                                    <p:cond delay="0"/>
                                  </p:stCondLst>
                                  <p:childTnLst>
                                    <p:set>
                                      <p:cBhvr>
                                        <p:cTn id="41" dur="1" fill="hold">
                                          <p:stCondLst>
                                            <p:cond delay="0"/>
                                          </p:stCondLst>
                                        </p:cTn>
                                        <p:tgtEl>
                                          <p:spTgt spid="113"/>
                                        </p:tgtEl>
                                        <p:attrNameLst>
                                          <p:attrName>style.visibility</p:attrName>
                                        </p:attrNameLst>
                                      </p:cBhvr>
                                      <p:to>
                                        <p:strVal val="visible"/>
                                      </p:to>
                                    </p:set>
                                    <p:anim calcmode="lin" valueType="num">
                                      <p:cBhvr additive="base">
                                        <p:cTn id="42" dur="2000" fill="hold"/>
                                        <p:tgtEl>
                                          <p:spTgt spid="113"/>
                                        </p:tgtEl>
                                        <p:attrNameLst>
                                          <p:attrName>ppt_x</p:attrName>
                                        </p:attrNameLst>
                                      </p:cBhvr>
                                      <p:tavLst>
                                        <p:tav tm="0">
                                          <p:val>
                                            <p:strVal val="#ppt_x"/>
                                          </p:val>
                                        </p:tav>
                                        <p:tav tm="100000">
                                          <p:val>
                                            <p:strVal val="#ppt_x"/>
                                          </p:val>
                                        </p:tav>
                                      </p:tavLst>
                                    </p:anim>
                                    <p:anim calcmode="lin" valueType="num">
                                      <p:cBhvr additive="base">
                                        <p:cTn id="43" dur="2000" fill="hold"/>
                                        <p:tgtEl>
                                          <p:spTgt spid="113"/>
                                        </p:tgtEl>
                                        <p:attrNameLst>
                                          <p:attrName>ppt_y</p:attrName>
                                        </p:attrNameLst>
                                      </p:cBhvr>
                                      <p:tavLst>
                                        <p:tav tm="0">
                                          <p:val>
                                            <p:strVal val="0-#ppt_h/2"/>
                                          </p:val>
                                        </p:tav>
                                        <p:tav tm="100000">
                                          <p:val>
                                            <p:strVal val="#ppt_y"/>
                                          </p:val>
                                        </p:tav>
                                      </p:tavLst>
                                    </p:anim>
                                  </p:childTnLst>
                                </p:cTn>
                              </p:par>
                              <p:par>
                                <p:cTn id="44" presetID="1" presetClass="entr" presetSubtype="0" fill="hold" grpId="0" nodeType="withEffect">
                                  <p:stCondLst>
                                    <p:cond delay="0"/>
                                  </p:stCondLst>
                                  <p:childTnLst>
                                    <p:set>
                                      <p:cBhvr>
                                        <p:cTn id="45" dur="1" fill="hold">
                                          <p:stCondLst>
                                            <p:cond delay="0"/>
                                          </p:stCondLst>
                                        </p:cTn>
                                        <p:tgtEl>
                                          <p:spTgt spid="805"/>
                                        </p:tgtEl>
                                        <p:attrNameLst>
                                          <p:attrName>style.visibility</p:attrName>
                                        </p:attrNameLst>
                                      </p:cBhvr>
                                      <p:to>
                                        <p:strVal val="visible"/>
                                      </p:to>
                                    </p:set>
                                  </p:childTnLst>
                                </p:cTn>
                              </p:par>
                            </p:childTnLst>
                          </p:cTn>
                        </p:par>
                        <p:par>
                          <p:cTn id="46" fill="hold">
                            <p:stCondLst>
                              <p:cond delay="12000"/>
                            </p:stCondLst>
                            <p:childTnLst>
                              <p:par>
                                <p:cTn id="47" presetID="2" presetClass="entr" presetSubtype="8" fill="hold" nodeType="afterEffect">
                                  <p:stCondLst>
                                    <p:cond delay="0"/>
                                  </p:stCondLst>
                                  <p:childTnLst>
                                    <p:set>
                                      <p:cBhvr>
                                        <p:cTn id="48" dur="1" fill="hold">
                                          <p:stCondLst>
                                            <p:cond delay="0"/>
                                          </p:stCondLst>
                                        </p:cTn>
                                        <p:tgtEl>
                                          <p:spTgt spid="120"/>
                                        </p:tgtEl>
                                        <p:attrNameLst>
                                          <p:attrName>style.visibility</p:attrName>
                                        </p:attrNameLst>
                                      </p:cBhvr>
                                      <p:to>
                                        <p:strVal val="visible"/>
                                      </p:to>
                                    </p:set>
                                    <p:anim calcmode="lin" valueType="num">
                                      <p:cBhvr additive="base">
                                        <p:cTn id="49" dur="2000" fill="hold"/>
                                        <p:tgtEl>
                                          <p:spTgt spid="120"/>
                                        </p:tgtEl>
                                        <p:attrNameLst>
                                          <p:attrName>ppt_x</p:attrName>
                                        </p:attrNameLst>
                                      </p:cBhvr>
                                      <p:tavLst>
                                        <p:tav tm="0">
                                          <p:val>
                                            <p:strVal val="0-#ppt_w/2"/>
                                          </p:val>
                                        </p:tav>
                                        <p:tav tm="100000">
                                          <p:val>
                                            <p:strVal val="#ppt_x"/>
                                          </p:val>
                                        </p:tav>
                                      </p:tavLst>
                                    </p:anim>
                                    <p:anim calcmode="lin" valueType="num">
                                      <p:cBhvr additive="base">
                                        <p:cTn id="50" dur="2000" fill="hold"/>
                                        <p:tgtEl>
                                          <p:spTgt spid="120"/>
                                        </p:tgtEl>
                                        <p:attrNameLst>
                                          <p:attrName>ppt_y</p:attrName>
                                        </p:attrNameLst>
                                      </p:cBhvr>
                                      <p:tavLst>
                                        <p:tav tm="0">
                                          <p:val>
                                            <p:strVal val="#ppt_y"/>
                                          </p:val>
                                        </p:tav>
                                        <p:tav tm="100000">
                                          <p:val>
                                            <p:strVal val="#ppt_y"/>
                                          </p:val>
                                        </p:tav>
                                      </p:tavLst>
                                    </p:anim>
                                  </p:childTnLst>
                                </p:cTn>
                              </p:par>
                              <p:par>
                                <p:cTn id="51" presetID="1" presetClass="entr" presetSubtype="0" fill="hold" grpId="0" nodeType="withEffect">
                                  <p:stCondLst>
                                    <p:cond delay="0"/>
                                  </p:stCondLst>
                                  <p:childTnLst>
                                    <p:set>
                                      <p:cBhvr>
                                        <p:cTn id="52" dur="1" fill="hold">
                                          <p:stCondLst>
                                            <p:cond delay="0"/>
                                          </p:stCondLst>
                                        </p:cTn>
                                        <p:tgtEl>
                                          <p:spTgt spid="807"/>
                                        </p:tgtEl>
                                        <p:attrNameLst>
                                          <p:attrName>style.visibility</p:attrName>
                                        </p:attrNameLst>
                                      </p:cBhvr>
                                      <p:to>
                                        <p:strVal val="visible"/>
                                      </p:to>
                                    </p:set>
                                  </p:childTnLst>
                                </p:cTn>
                              </p:par>
                            </p:childTnLst>
                          </p:cTn>
                        </p:par>
                        <p:par>
                          <p:cTn id="53" fill="hold">
                            <p:stCondLst>
                              <p:cond delay="14000"/>
                            </p:stCondLst>
                            <p:childTnLst>
                              <p:par>
                                <p:cTn id="54" presetID="2" presetClass="entr" presetSubtype="1" fill="hold" nodeType="afterEffect">
                                  <p:stCondLst>
                                    <p:cond delay="0"/>
                                  </p:stCondLst>
                                  <p:childTnLst>
                                    <p:set>
                                      <p:cBhvr>
                                        <p:cTn id="55" dur="1" fill="hold">
                                          <p:stCondLst>
                                            <p:cond delay="0"/>
                                          </p:stCondLst>
                                        </p:cTn>
                                        <p:tgtEl>
                                          <p:spTgt spid="127"/>
                                        </p:tgtEl>
                                        <p:attrNameLst>
                                          <p:attrName>style.visibility</p:attrName>
                                        </p:attrNameLst>
                                      </p:cBhvr>
                                      <p:to>
                                        <p:strVal val="visible"/>
                                      </p:to>
                                    </p:set>
                                    <p:anim calcmode="lin" valueType="num">
                                      <p:cBhvr additive="base">
                                        <p:cTn id="56" dur="2000" fill="hold"/>
                                        <p:tgtEl>
                                          <p:spTgt spid="127"/>
                                        </p:tgtEl>
                                        <p:attrNameLst>
                                          <p:attrName>ppt_x</p:attrName>
                                        </p:attrNameLst>
                                      </p:cBhvr>
                                      <p:tavLst>
                                        <p:tav tm="0">
                                          <p:val>
                                            <p:strVal val="#ppt_x"/>
                                          </p:val>
                                        </p:tav>
                                        <p:tav tm="100000">
                                          <p:val>
                                            <p:strVal val="#ppt_x"/>
                                          </p:val>
                                        </p:tav>
                                      </p:tavLst>
                                    </p:anim>
                                    <p:anim calcmode="lin" valueType="num">
                                      <p:cBhvr additive="base">
                                        <p:cTn id="57" dur="2000" fill="hold"/>
                                        <p:tgtEl>
                                          <p:spTgt spid="127"/>
                                        </p:tgtEl>
                                        <p:attrNameLst>
                                          <p:attrName>ppt_y</p:attrName>
                                        </p:attrNameLst>
                                      </p:cBhvr>
                                      <p:tavLst>
                                        <p:tav tm="0">
                                          <p:val>
                                            <p:strVal val="0-#ppt_h/2"/>
                                          </p:val>
                                        </p:tav>
                                        <p:tav tm="100000">
                                          <p:val>
                                            <p:strVal val="#ppt_y"/>
                                          </p:val>
                                        </p:tav>
                                      </p:tavLst>
                                    </p:anim>
                                  </p:childTnLst>
                                </p:cTn>
                              </p:par>
                              <p:par>
                                <p:cTn id="58" presetID="1" presetClass="entr" presetSubtype="0" fill="hold" grpId="0" nodeType="withEffect">
                                  <p:stCondLst>
                                    <p:cond delay="0"/>
                                  </p:stCondLst>
                                  <p:childTnLst>
                                    <p:set>
                                      <p:cBhvr>
                                        <p:cTn id="59" dur="1" fill="hold">
                                          <p:stCondLst>
                                            <p:cond delay="0"/>
                                          </p:stCondLst>
                                        </p:cTn>
                                        <p:tgtEl>
                                          <p:spTgt spid="8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3" grpId="0" animBg="1"/>
      <p:bldP spid="804" grpId="0" animBg="1"/>
      <p:bldP spid="805" grpId="0" animBg="1"/>
      <p:bldP spid="806" grpId="0" animBg="1"/>
      <p:bldP spid="807" grpId="0" animBg="1"/>
      <p:bldP spid="810" grpId="0" animBg="1"/>
      <p:bldP spid="811" grpId="0" animBg="1"/>
      <p:bldP spid="812"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Shape 816"/>
        <p:cNvGrpSpPr/>
        <p:nvPr/>
      </p:nvGrpSpPr>
      <p:grpSpPr>
        <a:xfrm>
          <a:off x="0" y="0"/>
          <a:ext cx="0" cy="0"/>
          <a:chOff x="0" y="0"/>
          <a:chExt cx="0" cy="0"/>
        </a:xfrm>
      </p:grpSpPr>
      <p:grpSp>
        <p:nvGrpSpPr>
          <p:cNvPr id="817" name="Google Shape;817;p78"/>
          <p:cNvGrpSpPr/>
          <p:nvPr/>
        </p:nvGrpSpPr>
        <p:grpSpPr>
          <a:xfrm>
            <a:off x="2554072" y="722311"/>
            <a:ext cx="9079500" cy="5413332"/>
            <a:chOff x="-442" y="2645"/>
            <a:chExt cx="9079500" cy="5413332"/>
          </a:xfrm>
        </p:grpSpPr>
        <p:sp>
          <p:nvSpPr>
            <p:cNvPr id="818" name="Google Shape;818;p78"/>
            <p:cNvSpPr/>
            <p:nvPr/>
          </p:nvSpPr>
          <p:spPr>
            <a:xfrm>
              <a:off x="-442" y="2645"/>
              <a:ext cx="9079500" cy="1353300"/>
            </a:xfrm>
            <a:prstGeom prst="roundRect">
              <a:avLst>
                <a:gd name="adj" fmla="val 10000"/>
              </a:avLst>
            </a:prstGeom>
            <a:solidFill>
              <a:schemeClr val="dk2"/>
            </a:solidFill>
            <a:ln w="12700" cap="flat"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78"/>
            <p:cNvSpPr txBox="1"/>
            <p:nvPr/>
          </p:nvSpPr>
          <p:spPr>
            <a:xfrm>
              <a:off x="39196" y="42283"/>
              <a:ext cx="9000300" cy="1274100"/>
            </a:xfrm>
            <a:prstGeom prst="rect">
              <a:avLst/>
            </a:prstGeom>
            <a:noFill/>
            <a:ln>
              <a:noFill/>
            </a:ln>
          </p:spPr>
          <p:txBody>
            <a:bodyPr spcFirstLastPara="1" wrap="square" lIns="114300" tIns="114300" rIns="114300" bIns="114300" anchor="ctr" anchorCtr="0">
              <a:noAutofit/>
            </a:bodyPr>
            <a:lstStyle/>
            <a:p>
              <a:pPr marL="0" marR="0" lvl="0" indent="0" algn="ctr" rtl="0">
                <a:lnSpc>
                  <a:spcPct val="90000"/>
                </a:lnSpc>
                <a:spcBef>
                  <a:spcPts val="0"/>
                </a:spcBef>
                <a:spcAft>
                  <a:spcPts val="0"/>
                </a:spcAft>
                <a:buClr>
                  <a:srgbClr val="00B0F0"/>
                </a:buClr>
                <a:buSzPts val="3000"/>
                <a:buFont typeface="Calibri"/>
                <a:buNone/>
              </a:pPr>
              <a:r>
                <a:rPr lang="en-US" sz="3000" b="1">
                  <a:solidFill>
                    <a:srgbClr val="00B0F0"/>
                  </a:solidFill>
                  <a:latin typeface="Calibri"/>
                  <a:ea typeface="Calibri"/>
                  <a:cs typeface="Calibri"/>
                  <a:sym typeface="Calibri"/>
                </a:rPr>
                <a:t>Place</a:t>
              </a:r>
              <a:r>
                <a:rPr lang="en-US" sz="3000">
                  <a:solidFill>
                    <a:schemeClr val="lt1"/>
                  </a:solidFill>
                  <a:latin typeface="Calibri"/>
                  <a:ea typeface="Calibri"/>
                  <a:cs typeface="Calibri"/>
                  <a:sym typeface="Calibri"/>
                </a:rPr>
                <a:t> the genotypes onto the Punnett Square handout</a:t>
              </a:r>
              <a:endParaRPr/>
            </a:p>
          </p:txBody>
        </p:sp>
        <p:sp>
          <p:nvSpPr>
            <p:cNvPr id="820" name="Google Shape;820;p78"/>
            <p:cNvSpPr/>
            <p:nvPr/>
          </p:nvSpPr>
          <p:spPr>
            <a:xfrm rot="5400000">
              <a:off x="4285545" y="1389874"/>
              <a:ext cx="507600" cy="609000"/>
            </a:xfrm>
            <a:prstGeom prst="rightArrow">
              <a:avLst>
                <a:gd name="adj1" fmla="val 60000"/>
                <a:gd name="adj2" fmla="val 50000"/>
              </a:avLst>
            </a:prstGeom>
            <a:solidFill>
              <a:srgbClr val="AEB2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78"/>
            <p:cNvSpPr txBox="1"/>
            <p:nvPr/>
          </p:nvSpPr>
          <p:spPr>
            <a:xfrm>
              <a:off x="4356642" y="1440574"/>
              <a:ext cx="365400" cy="3552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822" name="Google Shape;822;p78"/>
            <p:cNvSpPr/>
            <p:nvPr/>
          </p:nvSpPr>
          <p:spPr>
            <a:xfrm>
              <a:off x="-442" y="2032661"/>
              <a:ext cx="9079500" cy="1353300"/>
            </a:xfrm>
            <a:prstGeom prst="roundRect">
              <a:avLst>
                <a:gd name="adj" fmla="val 10000"/>
              </a:avLst>
            </a:prstGeom>
            <a:solidFill>
              <a:schemeClr val="dk2"/>
            </a:solidFill>
            <a:ln w="12700" cap="flat"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78"/>
            <p:cNvSpPr txBox="1"/>
            <p:nvPr/>
          </p:nvSpPr>
          <p:spPr>
            <a:xfrm>
              <a:off x="39196" y="2072299"/>
              <a:ext cx="9000300" cy="1274100"/>
            </a:xfrm>
            <a:prstGeom prst="rect">
              <a:avLst/>
            </a:prstGeom>
            <a:noFill/>
            <a:ln>
              <a:noFill/>
            </a:ln>
          </p:spPr>
          <p:txBody>
            <a:bodyPr spcFirstLastPara="1" wrap="square" lIns="114300" tIns="114300" rIns="114300" bIns="114300" anchor="ctr" anchorCtr="0">
              <a:noAutofit/>
            </a:bodyPr>
            <a:lstStyle/>
            <a:p>
              <a:pPr marL="0" marR="0" lvl="0" indent="0" algn="ctr" rtl="0">
                <a:lnSpc>
                  <a:spcPct val="90000"/>
                </a:lnSpc>
                <a:spcBef>
                  <a:spcPts val="0"/>
                </a:spcBef>
                <a:spcAft>
                  <a:spcPts val="0"/>
                </a:spcAft>
                <a:buClr>
                  <a:srgbClr val="00B0F0"/>
                </a:buClr>
                <a:buSzPts val="3000"/>
                <a:buFont typeface="Calibri"/>
                <a:buNone/>
              </a:pPr>
              <a:r>
                <a:rPr lang="en-US" sz="3000" b="1">
                  <a:solidFill>
                    <a:srgbClr val="00B0F0"/>
                  </a:solidFill>
                  <a:latin typeface="Calibri"/>
                  <a:ea typeface="Calibri"/>
                  <a:cs typeface="Calibri"/>
                  <a:sym typeface="Calibri"/>
                </a:rPr>
                <a:t>Create</a:t>
              </a:r>
              <a:r>
                <a:rPr lang="en-US" sz="3000">
                  <a:solidFill>
                    <a:schemeClr val="lt1"/>
                  </a:solidFill>
                  <a:latin typeface="Calibri"/>
                  <a:ea typeface="Calibri"/>
                  <a:cs typeface="Calibri"/>
                  <a:sym typeface="Calibri"/>
                </a:rPr>
                <a:t> different combinations of genotypes by </a:t>
              </a:r>
              <a:r>
                <a:rPr lang="en-US" sz="3000" b="1">
                  <a:solidFill>
                    <a:srgbClr val="00B0F0"/>
                  </a:solidFill>
                  <a:latin typeface="Calibri"/>
                  <a:ea typeface="Calibri"/>
                  <a:cs typeface="Calibri"/>
                  <a:sym typeface="Calibri"/>
                </a:rPr>
                <a:t>moving</a:t>
              </a:r>
              <a:r>
                <a:rPr lang="en-US" sz="3000">
                  <a:solidFill>
                    <a:schemeClr val="lt1"/>
                  </a:solidFill>
                  <a:latin typeface="Calibri"/>
                  <a:ea typeface="Calibri"/>
                  <a:cs typeface="Calibri"/>
                  <a:sym typeface="Calibri"/>
                </a:rPr>
                <a:t> one “allele” from each parent into the offspring boxes</a:t>
              </a:r>
              <a:endParaRPr/>
            </a:p>
          </p:txBody>
        </p:sp>
        <p:sp>
          <p:nvSpPr>
            <p:cNvPr id="824" name="Google Shape;824;p78"/>
            <p:cNvSpPr/>
            <p:nvPr/>
          </p:nvSpPr>
          <p:spPr>
            <a:xfrm rot="5400000">
              <a:off x="4285545" y="3419889"/>
              <a:ext cx="507600" cy="609000"/>
            </a:xfrm>
            <a:prstGeom prst="rightArrow">
              <a:avLst>
                <a:gd name="adj1" fmla="val 60000"/>
                <a:gd name="adj2" fmla="val 50000"/>
              </a:avLst>
            </a:prstGeom>
            <a:solidFill>
              <a:srgbClr val="AEB2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78"/>
            <p:cNvSpPr txBox="1"/>
            <p:nvPr/>
          </p:nvSpPr>
          <p:spPr>
            <a:xfrm>
              <a:off x="4356642" y="3470590"/>
              <a:ext cx="365400" cy="3552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826" name="Google Shape;826;p78"/>
            <p:cNvSpPr/>
            <p:nvPr/>
          </p:nvSpPr>
          <p:spPr>
            <a:xfrm>
              <a:off x="0" y="4062677"/>
              <a:ext cx="9078600" cy="1353300"/>
            </a:xfrm>
            <a:prstGeom prst="roundRect">
              <a:avLst>
                <a:gd name="adj" fmla="val 10000"/>
              </a:avLst>
            </a:prstGeom>
            <a:solidFill>
              <a:schemeClr val="dk2"/>
            </a:solidFill>
            <a:ln w="12700" cap="flat"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78"/>
            <p:cNvSpPr txBox="1"/>
            <p:nvPr/>
          </p:nvSpPr>
          <p:spPr>
            <a:xfrm>
              <a:off x="39638" y="4102315"/>
              <a:ext cx="8999400" cy="1274100"/>
            </a:xfrm>
            <a:prstGeom prst="rect">
              <a:avLst/>
            </a:prstGeom>
            <a:noFill/>
            <a:ln>
              <a:noFill/>
            </a:ln>
          </p:spPr>
          <p:txBody>
            <a:bodyPr spcFirstLastPara="1" wrap="square" lIns="114300" tIns="114300" rIns="114300" bIns="114300" anchor="ctr" anchorCtr="0">
              <a:noAutofit/>
            </a:bodyPr>
            <a:lstStyle/>
            <a:p>
              <a:pPr marL="0" marR="0" lvl="0" indent="0" algn="ctr" rtl="0">
                <a:lnSpc>
                  <a:spcPct val="90000"/>
                </a:lnSpc>
                <a:spcBef>
                  <a:spcPts val="0"/>
                </a:spcBef>
                <a:spcAft>
                  <a:spcPts val="0"/>
                </a:spcAft>
                <a:buClr>
                  <a:srgbClr val="00B0F0"/>
                </a:buClr>
                <a:buSzPts val="3000"/>
                <a:buFont typeface="Calibri"/>
                <a:buNone/>
              </a:pPr>
              <a:r>
                <a:rPr lang="en-US" sz="3000" b="1">
                  <a:solidFill>
                    <a:srgbClr val="00B0F0"/>
                  </a:solidFill>
                  <a:latin typeface="Calibri"/>
                  <a:ea typeface="Calibri"/>
                  <a:cs typeface="Calibri"/>
                  <a:sym typeface="Calibri"/>
                </a:rPr>
                <a:t>Take a photo </a:t>
              </a:r>
              <a:r>
                <a:rPr lang="en-US" sz="3000">
                  <a:solidFill>
                    <a:schemeClr val="lt1"/>
                  </a:solidFill>
                  <a:latin typeface="Calibri"/>
                  <a:ea typeface="Calibri"/>
                  <a:cs typeface="Calibri"/>
                  <a:sym typeface="Calibri"/>
                </a:rPr>
                <a:t>of each offspring box to record each combination of alleles</a:t>
              </a:r>
              <a:endParaRPr/>
            </a:p>
          </p:txBody>
        </p:sp>
      </p:grpSp>
      <p:pic>
        <p:nvPicPr>
          <p:cNvPr id="828" name="Google Shape;828;p78"/>
          <p:cNvPicPr preferRelativeResize="0"/>
          <p:nvPr/>
        </p:nvPicPr>
        <p:blipFill rotWithShape="1">
          <a:blip r:embed="rId3">
            <a:alphaModFix/>
          </a:blip>
          <a:srcRect/>
          <a:stretch/>
        </p:blipFill>
        <p:spPr>
          <a:xfrm>
            <a:off x="444413" y="719666"/>
            <a:ext cx="1625600" cy="1625600"/>
          </a:xfrm>
          <a:prstGeom prst="rect">
            <a:avLst/>
          </a:prstGeom>
          <a:noFill/>
          <a:ln>
            <a:noFill/>
          </a:ln>
        </p:spPr>
      </p:pic>
      <p:pic>
        <p:nvPicPr>
          <p:cNvPr id="829" name="Google Shape;829;p78"/>
          <p:cNvPicPr preferRelativeResize="0"/>
          <p:nvPr/>
        </p:nvPicPr>
        <p:blipFill rotWithShape="1">
          <a:blip r:embed="rId4">
            <a:alphaModFix/>
          </a:blip>
          <a:srcRect/>
          <a:stretch/>
        </p:blipFill>
        <p:spPr>
          <a:xfrm>
            <a:off x="535853" y="2628900"/>
            <a:ext cx="604815" cy="1554480"/>
          </a:xfrm>
          <a:prstGeom prst="rect">
            <a:avLst/>
          </a:prstGeom>
          <a:noFill/>
          <a:ln>
            <a:noFill/>
          </a:ln>
        </p:spPr>
      </p:pic>
      <p:pic>
        <p:nvPicPr>
          <p:cNvPr id="830" name="Google Shape;830;p78"/>
          <p:cNvPicPr preferRelativeResize="0"/>
          <p:nvPr/>
        </p:nvPicPr>
        <p:blipFill rotWithShape="1">
          <a:blip r:embed="rId5">
            <a:alphaModFix/>
          </a:blip>
          <a:srcRect/>
          <a:stretch/>
        </p:blipFill>
        <p:spPr>
          <a:xfrm flipH="1">
            <a:off x="1317854" y="2628900"/>
            <a:ext cx="777240" cy="1554480"/>
          </a:xfrm>
          <a:prstGeom prst="rect">
            <a:avLst/>
          </a:prstGeom>
          <a:noFill/>
          <a:ln>
            <a:noFill/>
          </a:ln>
        </p:spPr>
      </p:pic>
      <p:pic>
        <p:nvPicPr>
          <p:cNvPr id="831" name="Google Shape;831;p78"/>
          <p:cNvPicPr preferRelativeResize="0"/>
          <p:nvPr/>
        </p:nvPicPr>
        <p:blipFill rotWithShape="1">
          <a:blip r:embed="rId6">
            <a:alphaModFix/>
          </a:blip>
          <a:srcRect/>
          <a:stretch/>
        </p:blipFill>
        <p:spPr>
          <a:xfrm>
            <a:off x="579132" y="4660890"/>
            <a:ext cx="1477443" cy="1477443"/>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Shape 835"/>
        <p:cNvGrpSpPr/>
        <p:nvPr/>
      </p:nvGrpSpPr>
      <p:grpSpPr>
        <a:xfrm>
          <a:off x="0" y="0"/>
          <a:ext cx="0" cy="0"/>
          <a:chOff x="0" y="0"/>
          <a:chExt cx="0" cy="0"/>
        </a:xfrm>
      </p:grpSpPr>
      <p:sp>
        <p:nvSpPr>
          <p:cNvPr id="836" name="Google Shape;836;p79"/>
          <p:cNvSpPr txBox="1"/>
          <p:nvPr/>
        </p:nvSpPr>
        <p:spPr>
          <a:xfrm>
            <a:off x="727975" y="1112000"/>
            <a:ext cx="4817700" cy="1015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800" b="1">
                <a:solidFill>
                  <a:srgbClr val="FFD966"/>
                </a:solidFill>
                <a:latin typeface="Sorts Mill Goudy"/>
                <a:ea typeface="Sorts Mill Goudy"/>
                <a:cs typeface="Sorts Mill Goudy"/>
                <a:sym typeface="Sorts Mill Goudy"/>
              </a:rPr>
              <a:t>What are the chances that the Smiths will have a child affected with sickle cell disease?</a:t>
            </a:r>
            <a:endParaRPr sz="4800" b="1"/>
          </a:p>
        </p:txBody>
      </p:sp>
      <p:pic>
        <p:nvPicPr>
          <p:cNvPr id="837" name="Google Shape;837;p79"/>
          <p:cNvPicPr preferRelativeResize="0"/>
          <p:nvPr/>
        </p:nvPicPr>
        <p:blipFill>
          <a:blip r:embed="rId3">
            <a:alphaModFix/>
          </a:blip>
          <a:stretch>
            <a:fillRect/>
          </a:stretch>
        </p:blipFill>
        <p:spPr>
          <a:xfrm>
            <a:off x="6019800" y="1272075"/>
            <a:ext cx="5353174" cy="5585926"/>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Shape 841"/>
        <p:cNvGrpSpPr/>
        <p:nvPr/>
      </p:nvGrpSpPr>
      <p:grpSpPr>
        <a:xfrm>
          <a:off x="0" y="0"/>
          <a:ext cx="0" cy="0"/>
          <a:chOff x="0" y="0"/>
          <a:chExt cx="0" cy="0"/>
        </a:xfrm>
      </p:grpSpPr>
      <p:pic>
        <p:nvPicPr>
          <p:cNvPr id="842" name="Google Shape;842;p80"/>
          <p:cNvPicPr preferRelativeResize="0"/>
          <p:nvPr/>
        </p:nvPicPr>
        <p:blipFill rotWithShape="1">
          <a:blip r:embed="rId3">
            <a:alphaModFix/>
          </a:blip>
          <a:srcRect l="20296" t="9293" r="15270" b="47877"/>
          <a:stretch/>
        </p:blipFill>
        <p:spPr>
          <a:xfrm>
            <a:off x="3368887" y="2216900"/>
            <a:ext cx="5454224" cy="4100349"/>
          </a:xfrm>
          <a:prstGeom prst="rect">
            <a:avLst/>
          </a:prstGeom>
          <a:solidFill>
            <a:schemeClr val="lt1"/>
          </a:solidFill>
          <a:ln>
            <a:noFill/>
          </a:ln>
        </p:spPr>
      </p:pic>
      <p:sp>
        <p:nvSpPr>
          <p:cNvPr id="843" name="Google Shape;843;p80"/>
          <p:cNvSpPr txBox="1">
            <a:spLocks noGrp="1"/>
          </p:cNvSpPr>
          <p:nvPr>
            <p:ph type="title"/>
          </p:nvPr>
        </p:nvSpPr>
        <p:spPr>
          <a:xfrm>
            <a:off x="664025" y="336100"/>
            <a:ext cx="108615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5400"/>
              <a:buFont typeface="Calibri"/>
              <a:buNone/>
            </a:pPr>
            <a:r>
              <a:rPr lang="en-US" sz="5400"/>
              <a:t>Sickle Cell Anemia is inherited as an autosomal recessive genetic disorder.</a:t>
            </a:r>
            <a:endParaRPr/>
          </a:p>
        </p:txBody>
      </p:sp>
      <p:sp>
        <p:nvSpPr>
          <p:cNvPr id="844" name="Google Shape;844;p80"/>
          <p:cNvSpPr txBox="1"/>
          <p:nvPr/>
        </p:nvSpPr>
        <p:spPr>
          <a:xfrm>
            <a:off x="9008750" y="4577100"/>
            <a:ext cx="29769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300" b="1">
                <a:solidFill>
                  <a:srgbClr val="FFD966"/>
                </a:solidFill>
                <a:latin typeface="Sorts Mill Goudy"/>
                <a:ea typeface="Sorts Mill Goudy"/>
                <a:cs typeface="Sorts Mill Goudy"/>
                <a:sym typeface="Sorts Mill Goudy"/>
              </a:rPr>
              <a:t>Mrs. Smith: Hh</a:t>
            </a:r>
            <a:endParaRPr sz="3300" b="1">
              <a:solidFill>
                <a:srgbClr val="FFD966"/>
              </a:solidFill>
              <a:latin typeface="Sorts Mill Goudy"/>
              <a:ea typeface="Sorts Mill Goudy"/>
              <a:cs typeface="Sorts Mill Goudy"/>
              <a:sym typeface="Sorts Mill Goudy"/>
            </a:endParaRPr>
          </a:p>
        </p:txBody>
      </p:sp>
      <p:sp>
        <p:nvSpPr>
          <p:cNvPr id="845" name="Google Shape;845;p80"/>
          <p:cNvSpPr txBox="1"/>
          <p:nvPr/>
        </p:nvSpPr>
        <p:spPr>
          <a:xfrm>
            <a:off x="359225" y="4577100"/>
            <a:ext cx="29769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300" b="1">
                <a:solidFill>
                  <a:srgbClr val="FFD966"/>
                </a:solidFill>
                <a:latin typeface="Sorts Mill Goudy"/>
                <a:ea typeface="Sorts Mill Goudy"/>
                <a:cs typeface="Sorts Mill Goudy"/>
                <a:sym typeface="Sorts Mill Goudy"/>
              </a:rPr>
              <a:t>Mr. Smith: Hh</a:t>
            </a:r>
            <a:endParaRPr sz="3300" b="1">
              <a:solidFill>
                <a:srgbClr val="FFD966"/>
              </a:solidFill>
              <a:latin typeface="Sorts Mill Goudy"/>
              <a:ea typeface="Sorts Mill Goudy"/>
              <a:cs typeface="Sorts Mill Goudy"/>
              <a:sym typeface="Sorts Mill Goudy"/>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Shape 849"/>
        <p:cNvGrpSpPr/>
        <p:nvPr/>
      </p:nvGrpSpPr>
      <p:grpSpPr>
        <a:xfrm>
          <a:off x="0" y="0"/>
          <a:ext cx="0" cy="0"/>
          <a:chOff x="0" y="0"/>
          <a:chExt cx="0" cy="0"/>
        </a:xfrm>
      </p:grpSpPr>
      <p:pic>
        <p:nvPicPr>
          <p:cNvPr id="850" name="Google Shape;850;p81"/>
          <p:cNvPicPr preferRelativeResize="0"/>
          <p:nvPr/>
        </p:nvPicPr>
        <p:blipFill rotWithShape="1">
          <a:blip r:embed="rId3">
            <a:alphaModFix/>
          </a:blip>
          <a:srcRect l="9315" t="6946" r="4351" b="5785"/>
          <a:stretch/>
        </p:blipFill>
        <p:spPr>
          <a:xfrm>
            <a:off x="2305049" y="399482"/>
            <a:ext cx="7829552" cy="6115620"/>
          </a:xfrm>
          <a:prstGeom prst="rect">
            <a:avLst/>
          </a:prstGeom>
          <a:solidFill>
            <a:schemeClr val="lt1"/>
          </a:solid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Shape 854"/>
        <p:cNvGrpSpPr/>
        <p:nvPr/>
      </p:nvGrpSpPr>
      <p:grpSpPr>
        <a:xfrm>
          <a:off x="0" y="0"/>
          <a:ext cx="0" cy="0"/>
          <a:chOff x="0" y="0"/>
          <a:chExt cx="0" cy="0"/>
        </a:xfrm>
      </p:grpSpPr>
      <p:pic>
        <p:nvPicPr>
          <p:cNvPr id="855" name="Google Shape;855;p82"/>
          <p:cNvPicPr preferRelativeResize="0"/>
          <p:nvPr/>
        </p:nvPicPr>
        <p:blipFill>
          <a:blip r:embed="rId3">
            <a:alphaModFix/>
          </a:blip>
          <a:stretch>
            <a:fillRect/>
          </a:stretch>
        </p:blipFill>
        <p:spPr>
          <a:xfrm>
            <a:off x="1845862" y="1106250"/>
            <a:ext cx="8500275" cy="46455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bg>
      <p:bgPr>
        <a:solidFill>
          <a:schemeClr val="dk1"/>
        </a:solidFill>
        <a:effectLst/>
      </p:bgPr>
    </p:bg>
    <p:spTree>
      <p:nvGrpSpPr>
        <p:cNvPr id="1" name="Shape 859"/>
        <p:cNvGrpSpPr/>
        <p:nvPr/>
      </p:nvGrpSpPr>
      <p:grpSpPr>
        <a:xfrm>
          <a:off x="0" y="0"/>
          <a:ext cx="0" cy="0"/>
          <a:chOff x="0" y="0"/>
          <a:chExt cx="0" cy="0"/>
        </a:xfrm>
      </p:grpSpPr>
      <p:sp>
        <p:nvSpPr>
          <p:cNvPr id="860" name="Google Shape;860;p83"/>
          <p:cNvSpPr txBox="1">
            <a:spLocks noGrp="1"/>
          </p:cNvSpPr>
          <p:nvPr>
            <p:ph type="ctrTitle"/>
          </p:nvPr>
        </p:nvSpPr>
        <p:spPr>
          <a:xfrm>
            <a:off x="2026918" y="990738"/>
            <a:ext cx="9144000" cy="777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400"/>
              <a:buFont typeface="Calibri"/>
              <a:buNone/>
            </a:pPr>
            <a:r>
              <a:rPr lang="en-US" sz="4400">
                <a:solidFill>
                  <a:schemeClr val="lt1"/>
                </a:solidFill>
              </a:rPr>
              <a:t>Workshop NGSS Connections </a:t>
            </a:r>
            <a:endParaRPr/>
          </a:p>
        </p:txBody>
      </p:sp>
      <p:graphicFrame>
        <p:nvGraphicFramePr>
          <p:cNvPr id="861" name="Google Shape;861;p83"/>
          <p:cNvGraphicFramePr/>
          <p:nvPr/>
        </p:nvGraphicFramePr>
        <p:xfrm>
          <a:off x="617913" y="2008384"/>
          <a:ext cx="10956175" cy="4828160"/>
        </p:xfrm>
        <a:graphic>
          <a:graphicData uri="http://schemas.openxmlformats.org/drawingml/2006/table">
            <a:tbl>
              <a:tblPr firstRow="1" firstCol="1" bandRow="1">
                <a:noFill/>
                <a:tableStyleId>{F859D561-C793-489B-8685-D911ECDB12CC}</a:tableStyleId>
              </a:tblPr>
              <a:tblGrid>
                <a:gridCol w="3527225">
                  <a:extLst>
                    <a:ext uri="{9D8B030D-6E8A-4147-A177-3AD203B41FA5}">
                      <a16:colId xmlns:a16="http://schemas.microsoft.com/office/drawing/2014/main" val="20000"/>
                    </a:ext>
                  </a:extLst>
                </a:gridCol>
                <a:gridCol w="3850550">
                  <a:extLst>
                    <a:ext uri="{9D8B030D-6E8A-4147-A177-3AD203B41FA5}">
                      <a16:colId xmlns:a16="http://schemas.microsoft.com/office/drawing/2014/main" val="20001"/>
                    </a:ext>
                  </a:extLst>
                </a:gridCol>
                <a:gridCol w="3578400">
                  <a:extLst>
                    <a:ext uri="{9D8B030D-6E8A-4147-A177-3AD203B41FA5}">
                      <a16:colId xmlns:a16="http://schemas.microsoft.com/office/drawing/2014/main" val="20002"/>
                    </a:ext>
                  </a:extLst>
                </a:gridCol>
              </a:tblGrid>
              <a:tr h="471425">
                <a:tc>
                  <a:txBody>
                    <a:bodyPr/>
                    <a:lstStyle/>
                    <a:p>
                      <a:pPr marL="0" marR="0" lvl="0" indent="0" algn="ctr" rtl="0">
                        <a:lnSpc>
                          <a:spcPct val="107000"/>
                        </a:lnSpc>
                        <a:spcBef>
                          <a:spcPts val="0"/>
                        </a:spcBef>
                        <a:spcAft>
                          <a:spcPts val="0"/>
                        </a:spcAft>
                        <a:buNone/>
                      </a:pPr>
                      <a:r>
                        <a:rPr lang="en-US" sz="4000" u="none" strike="noStrike" cap="none">
                          <a:solidFill>
                            <a:schemeClr val="lt1"/>
                          </a:solidFill>
                        </a:rPr>
                        <a:t>SEPs</a:t>
                      </a:r>
                      <a:endParaRPr sz="4000"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chemeClr val="accent1"/>
                    </a:solidFill>
                  </a:tcPr>
                </a:tc>
                <a:tc>
                  <a:txBody>
                    <a:bodyPr/>
                    <a:lstStyle/>
                    <a:p>
                      <a:pPr marL="0" marR="0" lvl="0" indent="0" algn="ctr" rtl="0">
                        <a:lnSpc>
                          <a:spcPct val="107000"/>
                        </a:lnSpc>
                        <a:spcBef>
                          <a:spcPts val="0"/>
                        </a:spcBef>
                        <a:spcAft>
                          <a:spcPts val="0"/>
                        </a:spcAft>
                        <a:buNone/>
                      </a:pPr>
                      <a:r>
                        <a:rPr lang="en-US" sz="4000" u="none" strike="noStrike" cap="none">
                          <a:solidFill>
                            <a:schemeClr val="lt1"/>
                          </a:solidFill>
                        </a:rPr>
                        <a:t>CCCs</a:t>
                      </a:r>
                      <a:endParaRPr sz="4000"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008000"/>
                    </a:solidFill>
                  </a:tcPr>
                </a:tc>
                <a:tc>
                  <a:txBody>
                    <a:bodyPr/>
                    <a:lstStyle/>
                    <a:p>
                      <a:pPr marL="0" marR="0" lvl="0" indent="0" algn="ctr" rtl="0">
                        <a:lnSpc>
                          <a:spcPct val="107000"/>
                        </a:lnSpc>
                        <a:spcBef>
                          <a:spcPts val="0"/>
                        </a:spcBef>
                        <a:spcAft>
                          <a:spcPts val="0"/>
                        </a:spcAft>
                        <a:buNone/>
                      </a:pPr>
                      <a:r>
                        <a:rPr lang="en-US" sz="4000" u="none" strike="noStrike" cap="none">
                          <a:solidFill>
                            <a:schemeClr val="lt1"/>
                          </a:solidFill>
                        </a:rPr>
                        <a:t>DCIs</a:t>
                      </a:r>
                      <a:endParaRPr sz="4000" u="none" strike="noStrike" cap="none">
                        <a:solidFill>
                          <a:schemeClr val="lt1"/>
                        </a:solidFill>
                        <a:latin typeface="Calibri"/>
                        <a:ea typeface="Calibri"/>
                        <a:cs typeface="Calibri"/>
                        <a:sym typeface="Calibri"/>
                      </a:endParaRPr>
                    </a:p>
                  </a:txBody>
                  <a:tcPr marL="68575" marR="68575" marT="0" marB="0">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6600"/>
                    </a:solidFill>
                  </a:tcPr>
                </a:tc>
                <a:extLst>
                  <a:ext uri="{0D108BD9-81ED-4DB2-BD59-A6C34878D82A}">
                    <a16:rowId xmlns:a16="http://schemas.microsoft.com/office/drawing/2014/main" val="10000"/>
                  </a:ext>
                </a:extLst>
              </a:tr>
              <a:tr h="643575">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Asking Questions and Defining Problems</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Patterns</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LS1.A: Structure and Function</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1"/>
                  </a:ext>
                </a:extLst>
              </a:tr>
              <a:tr h="643575">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Developing and Using Models</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Cause and Effect: Mechanism and Explanation</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LS1.B: Growth and Development of Organisms</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2"/>
                  </a:ext>
                </a:extLst>
              </a:tr>
              <a:tr h="643575">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Constructing Explanation and Designing Solutions</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Scale, Proportion, and Quantity</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LS3.A: Inheritance of Traits</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3"/>
                  </a:ext>
                </a:extLst>
              </a:tr>
              <a:tr h="643575">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Engaging in Argument from Evidence</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Structure and Function</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LS3.B: Variation in Traits</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4"/>
                  </a:ext>
                </a:extLst>
              </a:tr>
              <a:tr h="643575">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Analyzing and Interpreting Data</a:t>
                      </a:r>
                      <a:endParaRPr sz="2400" b="1" u="none" strike="noStrike" cap="none">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7CAAC"/>
                    </a:solidFill>
                  </a:tcPr>
                </a:tc>
                <a:tc>
                  <a:txBody>
                    <a:bodyPr/>
                    <a:lstStyle/>
                    <a:p>
                      <a:pPr marL="0" marR="0" lvl="0" indent="0" algn="l" rtl="0">
                        <a:lnSpc>
                          <a:spcPct val="107000"/>
                        </a:lnSpc>
                        <a:spcBef>
                          <a:spcPts val="0"/>
                        </a:spcBef>
                        <a:spcAft>
                          <a:spcPts val="0"/>
                        </a:spcAft>
                        <a:buNone/>
                      </a:pPr>
                      <a:r>
                        <a:rPr lang="en-US" sz="2400" b="1" u="none" strike="noStrike" cap="none">
                          <a:latin typeface="Calibri"/>
                          <a:ea typeface="Calibri"/>
                          <a:cs typeface="Calibri"/>
                          <a:sym typeface="Calibri"/>
                        </a:rPr>
                        <a:t>Stability and Change</a:t>
                      </a:r>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99FF99">
                        <a:alpha val="60000"/>
                      </a:srgbClr>
                    </a:solidFill>
                  </a:tcPr>
                </a:tc>
                <a:tc>
                  <a:txBody>
                    <a:bodyPr/>
                    <a:lstStyle/>
                    <a:p>
                      <a:pPr marL="0" marR="0" lvl="0" indent="0" algn="l" rtl="0">
                        <a:lnSpc>
                          <a:spcPct val="107000"/>
                        </a:lnSpc>
                        <a:spcBef>
                          <a:spcPts val="0"/>
                        </a:spcBef>
                        <a:spcAft>
                          <a:spcPts val="0"/>
                        </a:spcAft>
                        <a:buNone/>
                      </a:pPr>
                      <a:endParaRPr sz="2400" b="1" u="none" strike="noStrike" cap="none">
                        <a:latin typeface="Calibri"/>
                        <a:ea typeface="Calibri"/>
                        <a:cs typeface="Calibri"/>
                        <a:sym typeface="Calibri"/>
                      </a:endParaRPr>
                    </a:p>
                  </a:txBody>
                  <a:tcPr marL="68575" marR="68575" marT="0" marB="0" anchor="ctr">
                    <a:lnL w="38100" cap="flat" cmpd="sng">
                      <a:solidFill>
                        <a:schemeClr val="dk1"/>
                      </a:solidFill>
                      <a:prstDash val="solid"/>
                      <a:round/>
                      <a:headEnd type="none" w="sm" len="sm"/>
                      <a:tailEnd type="none" w="sm" len="sm"/>
                    </a:lnL>
                    <a:lnR w="38100" cap="flat" cmpd="sng">
                      <a:solidFill>
                        <a:schemeClr val="dk1"/>
                      </a:solidFill>
                      <a:prstDash val="solid"/>
                      <a:round/>
                      <a:headEnd type="none" w="sm" len="sm"/>
                      <a:tailEnd type="none" w="sm" len="sm"/>
                    </a:lnR>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solidFill>
                      <a:srgbClr val="FFCC99"/>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4"/>
        <p:cNvGrpSpPr/>
        <p:nvPr/>
      </p:nvGrpSpPr>
      <p:grpSpPr>
        <a:xfrm>
          <a:off x="0" y="0"/>
          <a:ext cx="0" cy="0"/>
          <a:chOff x="0" y="0"/>
          <a:chExt cx="0" cy="0"/>
        </a:xfrm>
      </p:grpSpPr>
      <p:sp>
        <p:nvSpPr>
          <p:cNvPr id="95" name="Google Shape;95;p19"/>
          <p:cNvSpPr txBox="1">
            <a:spLocks noGrp="1"/>
          </p:cNvSpPr>
          <p:nvPr>
            <p:ph type="ctrTitle"/>
          </p:nvPr>
        </p:nvSpPr>
        <p:spPr>
          <a:xfrm>
            <a:off x="2570720" y="938451"/>
            <a:ext cx="9144000" cy="934544"/>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en-US" b="1">
                <a:solidFill>
                  <a:schemeClr val="lt1"/>
                </a:solidFill>
              </a:rPr>
              <a:t>Workshop Learning Goals</a:t>
            </a:r>
            <a:endParaRPr/>
          </a:p>
        </p:txBody>
      </p:sp>
      <p:sp>
        <p:nvSpPr>
          <p:cNvPr id="96" name="Google Shape;96;p19"/>
          <p:cNvSpPr txBox="1"/>
          <p:nvPr/>
        </p:nvSpPr>
        <p:spPr>
          <a:xfrm>
            <a:off x="770238" y="2201994"/>
            <a:ext cx="10544432" cy="4062651"/>
          </a:xfrm>
          <a:prstGeom prst="rect">
            <a:avLst/>
          </a:prstGeom>
          <a:noFill/>
          <a:ln>
            <a:noFill/>
          </a:ln>
        </p:spPr>
        <p:txBody>
          <a:bodyPr spcFirstLastPara="1" wrap="square" lIns="91425" tIns="45700" rIns="91425" bIns="45700" anchor="t" anchorCtr="0">
            <a:noAutofit/>
          </a:bodyPr>
          <a:lstStyle/>
          <a:p>
            <a:pPr marL="466725" marR="0" lvl="0" indent="-466725" algn="l" rtl="0">
              <a:spcBef>
                <a:spcPts val="0"/>
              </a:spcBef>
              <a:spcAft>
                <a:spcPts val="0"/>
              </a:spcAft>
              <a:buClr>
                <a:schemeClr val="lt1"/>
              </a:buClr>
              <a:buSzPts val="3800"/>
              <a:buFont typeface="Arial"/>
              <a:buChar char="•"/>
            </a:pPr>
            <a:r>
              <a:rPr lang="en-US" sz="3800">
                <a:solidFill>
                  <a:schemeClr val="lt1"/>
                </a:solidFill>
                <a:latin typeface="Calibri"/>
                <a:ea typeface="Calibri"/>
                <a:cs typeface="Calibri"/>
                <a:sym typeface="Calibri"/>
              </a:rPr>
              <a:t>Model chromosome structure and anatomy</a:t>
            </a:r>
            <a:endParaRPr/>
          </a:p>
          <a:p>
            <a:pPr marL="466725" marR="0" lvl="0" indent="-466725" algn="l" rtl="0">
              <a:spcBef>
                <a:spcPts val="1200"/>
              </a:spcBef>
              <a:spcAft>
                <a:spcPts val="0"/>
              </a:spcAft>
              <a:buClr>
                <a:schemeClr val="lt1"/>
              </a:buClr>
              <a:buSzPts val="3800"/>
              <a:buFont typeface="Arial"/>
              <a:buChar char="•"/>
            </a:pPr>
            <a:r>
              <a:rPr lang="en-US" sz="3800">
                <a:solidFill>
                  <a:schemeClr val="lt1"/>
                </a:solidFill>
                <a:latin typeface="Calibri"/>
                <a:ea typeface="Calibri"/>
                <a:cs typeface="Calibri"/>
                <a:sym typeface="Calibri"/>
              </a:rPr>
              <a:t>Compare and contrast mitosis and meiosis</a:t>
            </a:r>
            <a:endParaRPr/>
          </a:p>
          <a:p>
            <a:pPr marL="466725" marR="0" lvl="0" indent="-466725" algn="l" rtl="0">
              <a:spcBef>
                <a:spcPts val="1200"/>
              </a:spcBef>
              <a:spcAft>
                <a:spcPts val="0"/>
              </a:spcAft>
              <a:buClr>
                <a:schemeClr val="lt1"/>
              </a:buClr>
              <a:buSzPts val="3800"/>
              <a:buFont typeface="Arial"/>
              <a:buChar char="•"/>
            </a:pPr>
            <a:r>
              <a:rPr lang="en-US" sz="3800">
                <a:solidFill>
                  <a:schemeClr val="lt1"/>
                </a:solidFill>
                <a:latin typeface="Calibri"/>
                <a:ea typeface="Calibri"/>
                <a:cs typeface="Calibri"/>
                <a:sym typeface="Calibri"/>
              </a:rPr>
              <a:t>Model mechanisms that contribute to genetic variation</a:t>
            </a:r>
            <a:endParaRPr/>
          </a:p>
          <a:p>
            <a:pPr marL="466725" marR="0" lvl="0" indent="-466725" algn="l" rtl="0">
              <a:spcBef>
                <a:spcPts val="1200"/>
              </a:spcBef>
              <a:spcAft>
                <a:spcPts val="0"/>
              </a:spcAft>
              <a:buClr>
                <a:schemeClr val="lt1"/>
              </a:buClr>
              <a:buSzPts val="3800"/>
              <a:buFont typeface="Arial"/>
              <a:buChar char="•"/>
            </a:pPr>
            <a:r>
              <a:rPr lang="en-US" sz="3800">
                <a:solidFill>
                  <a:schemeClr val="lt1"/>
                </a:solidFill>
                <a:latin typeface="Calibri"/>
                <a:ea typeface="Calibri"/>
                <a:cs typeface="Calibri"/>
                <a:sym typeface="Calibri"/>
              </a:rPr>
              <a:t>Construct Punnett squares to connect inheritance of traits to chromosomes at the molecular level</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show="0">
  <p:cSld>
    <p:spTree>
      <p:nvGrpSpPr>
        <p:cNvPr id="1" name="Shape 865"/>
        <p:cNvGrpSpPr/>
        <p:nvPr/>
      </p:nvGrpSpPr>
      <p:grpSpPr>
        <a:xfrm>
          <a:off x="0" y="0"/>
          <a:ext cx="0" cy="0"/>
          <a:chOff x="0" y="0"/>
          <a:chExt cx="0" cy="0"/>
        </a:xfrm>
      </p:grpSpPr>
      <p:sp>
        <p:nvSpPr>
          <p:cNvPr id="866" name="Google Shape;866;p84"/>
          <p:cNvSpPr txBox="1">
            <a:spLocks noGrp="1"/>
          </p:cNvSpPr>
          <p:nvPr>
            <p:ph type="title"/>
          </p:nvPr>
        </p:nvSpPr>
        <p:spPr>
          <a:xfrm>
            <a:off x="6676843" y="437697"/>
            <a:ext cx="4930800" cy="1652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FF00"/>
              </a:buClr>
              <a:buSzPts val="4000"/>
              <a:buFont typeface="Calibri"/>
              <a:buNone/>
            </a:pPr>
            <a:r>
              <a:rPr lang="en-US" sz="4000">
                <a:solidFill>
                  <a:srgbClr val="FFFF00"/>
                </a:solidFill>
              </a:rPr>
              <a:t>Chromosome Student Modeling Pack</a:t>
            </a:r>
            <a:endParaRPr/>
          </a:p>
        </p:txBody>
      </p:sp>
      <p:sp>
        <p:nvSpPr>
          <p:cNvPr id="867" name="Google Shape;867;p84"/>
          <p:cNvSpPr txBox="1"/>
          <p:nvPr/>
        </p:nvSpPr>
        <p:spPr>
          <a:xfrm>
            <a:off x="513083" y="437697"/>
            <a:ext cx="5868600" cy="16524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00"/>
              </a:buClr>
              <a:buSzPts val="4000"/>
              <a:buFont typeface="Calibri"/>
              <a:buNone/>
            </a:pPr>
            <a:r>
              <a:rPr lang="en-US" sz="4000" b="1">
                <a:solidFill>
                  <a:srgbClr val="FFFF00"/>
                </a:solidFill>
                <a:latin typeface="Calibri"/>
                <a:ea typeface="Calibri"/>
                <a:cs typeface="Calibri"/>
                <a:sym typeface="Calibri"/>
              </a:rPr>
              <a:t>Chromosome Connections Kit</a:t>
            </a:r>
            <a:endParaRPr/>
          </a:p>
        </p:txBody>
      </p:sp>
      <p:pic>
        <p:nvPicPr>
          <p:cNvPr id="868" name="Google Shape;868;p84"/>
          <p:cNvPicPr preferRelativeResize="0"/>
          <p:nvPr/>
        </p:nvPicPr>
        <p:blipFill rotWithShape="1">
          <a:blip r:embed="rId3">
            <a:alphaModFix/>
          </a:blip>
          <a:srcRect/>
          <a:stretch/>
        </p:blipFill>
        <p:spPr>
          <a:xfrm>
            <a:off x="513083" y="2090058"/>
            <a:ext cx="5868743" cy="3912494"/>
          </a:xfrm>
          <a:prstGeom prst="rect">
            <a:avLst/>
          </a:prstGeom>
          <a:noFill/>
          <a:ln>
            <a:noFill/>
          </a:ln>
        </p:spPr>
      </p:pic>
      <p:pic>
        <p:nvPicPr>
          <p:cNvPr id="869" name="Google Shape;869;p84"/>
          <p:cNvPicPr preferRelativeResize="0"/>
          <p:nvPr/>
        </p:nvPicPr>
        <p:blipFill rotWithShape="1">
          <a:blip r:embed="rId4">
            <a:alphaModFix/>
          </a:blip>
          <a:srcRect t="12792" b="23533"/>
          <a:stretch/>
        </p:blipFill>
        <p:spPr>
          <a:xfrm>
            <a:off x="6859471" y="2090057"/>
            <a:ext cx="4748116" cy="391249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p85"/>
          <p:cNvSpPr txBox="1">
            <a:spLocks noGrp="1"/>
          </p:cNvSpPr>
          <p:nvPr>
            <p:ph type="ctrTitle"/>
          </p:nvPr>
        </p:nvSpPr>
        <p:spPr>
          <a:xfrm>
            <a:off x="3886200" y="152399"/>
            <a:ext cx="7823200" cy="893763"/>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Summer Courses</a:t>
            </a:r>
            <a:endParaRPr/>
          </a:p>
        </p:txBody>
      </p:sp>
      <p:pic>
        <p:nvPicPr>
          <p:cNvPr id="2" name="MSOE Center for BioMolecular Modeling Summer Courses (1)">
            <a:hlinkClick r:id="" action="ppaction://media"/>
            <a:extLst>
              <a:ext uri="{FF2B5EF4-FFF2-40B4-BE49-F238E27FC236}">
                <a16:creationId xmlns:a16="http://schemas.microsoft.com/office/drawing/2014/main" id="{D47447CA-7432-4889-B36D-B4CA10CA3B2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90855" y="1046162"/>
            <a:ext cx="8760178" cy="4927600"/>
          </a:xfrm>
          <a:prstGeom prst="rect">
            <a:avLst/>
          </a:prstGeom>
        </p:spPr>
      </p:pic>
      <p:sp>
        <p:nvSpPr>
          <p:cNvPr id="3" name="TextBox 2">
            <a:extLst>
              <a:ext uri="{FF2B5EF4-FFF2-40B4-BE49-F238E27FC236}">
                <a16:creationId xmlns:a16="http://schemas.microsoft.com/office/drawing/2014/main" id="{CCF94924-8A77-4CC7-8660-CA129C45DE5A}"/>
              </a:ext>
            </a:extLst>
          </p:cNvPr>
          <p:cNvSpPr txBox="1"/>
          <p:nvPr/>
        </p:nvSpPr>
        <p:spPr>
          <a:xfrm>
            <a:off x="0" y="2073167"/>
            <a:ext cx="3290855" cy="954107"/>
          </a:xfrm>
          <a:prstGeom prst="rect">
            <a:avLst/>
          </a:prstGeom>
          <a:noFill/>
        </p:spPr>
        <p:txBody>
          <a:bodyPr wrap="square" rtlCol="0">
            <a:spAutoFit/>
          </a:bodyPr>
          <a:lstStyle/>
          <a:p>
            <a:pPr marL="285750" indent="-285750">
              <a:buClr>
                <a:schemeClr val="bg1"/>
              </a:buClr>
              <a:buFont typeface="Courier New" panose="02070309020205020404" pitchFamily="49" charset="0"/>
              <a:buChar char="o"/>
            </a:pPr>
            <a:r>
              <a:rPr lang="en-US" b="1">
                <a:solidFill>
                  <a:schemeClr val="bg1"/>
                </a:solidFill>
              </a:rPr>
              <a:t>A few weeks ago, we shared some information about Modeling the Molecular World.</a:t>
            </a:r>
          </a:p>
          <a:p>
            <a:pPr>
              <a:buClr>
                <a:schemeClr val="bg1"/>
              </a:buClr>
            </a:pPr>
            <a:endParaRPr lang="en-US" b="1">
              <a:solidFill>
                <a:schemeClr val="bg1"/>
              </a:solidFill>
            </a:endParaRPr>
          </a:p>
        </p:txBody>
      </p:sp>
      <p:sp>
        <p:nvSpPr>
          <p:cNvPr id="4" name="Rectangle 3">
            <a:extLst>
              <a:ext uri="{FF2B5EF4-FFF2-40B4-BE49-F238E27FC236}">
                <a16:creationId xmlns:a16="http://schemas.microsoft.com/office/drawing/2014/main" id="{66612FEC-2167-4F0B-955D-F33EF953EA52}"/>
              </a:ext>
            </a:extLst>
          </p:cNvPr>
          <p:cNvSpPr/>
          <p:nvPr/>
        </p:nvSpPr>
        <p:spPr>
          <a:xfrm>
            <a:off x="0" y="6311900"/>
            <a:ext cx="12192000" cy="546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6209EFA-B7F6-4A99-9477-C1F06EC7F7FD}"/>
              </a:ext>
            </a:extLst>
          </p:cNvPr>
          <p:cNvSpPr txBox="1"/>
          <p:nvPr/>
        </p:nvSpPr>
        <p:spPr>
          <a:xfrm>
            <a:off x="0" y="3214724"/>
            <a:ext cx="3290855" cy="1169551"/>
          </a:xfrm>
          <a:prstGeom prst="rect">
            <a:avLst/>
          </a:prstGeom>
          <a:noFill/>
        </p:spPr>
        <p:txBody>
          <a:bodyPr wrap="square" rtlCol="0">
            <a:spAutoFit/>
          </a:bodyPr>
          <a:lstStyle/>
          <a:p>
            <a:pPr marL="285750" indent="-285750">
              <a:buClr>
                <a:schemeClr val="bg1"/>
              </a:buClr>
              <a:buFont typeface="Courier New" panose="02070309020205020404" pitchFamily="49" charset="0"/>
              <a:buChar char="o"/>
            </a:pPr>
            <a:r>
              <a:rPr lang="en-US" b="1">
                <a:solidFill>
                  <a:schemeClr val="bg1"/>
                </a:solidFill>
              </a:rPr>
              <a:t>Watch now to learn about two additional Summer Courses the CBM has to offer</a:t>
            </a:r>
          </a:p>
          <a:p>
            <a:pPr marL="285750" indent="-285750">
              <a:buClr>
                <a:schemeClr val="bg1"/>
              </a:buClr>
              <a:buFont typeface="Courier New" panose="02070309020205020404" pitchFamily="49" charset="0"/>
              <a:buChar char="o"/>
            </a:pPr>
            <a:endParaRPr lang="en-US" b="1">
              <a:solidFill>
                <a:schemeClr val="bg1"/>
              </a:solidFill>
            </a:endParaRPr>
          </a:p>
          <a:p>
            <a:endParaRPr lang="en-US"/>
          </a:p>
        </p:txBody>
      </p:sp>
      <p:sp>
        <p:nvSpPr>
          <p:cNvPr id="6" name="TextBox 5">
            <a:extLst>
              <a:ext uri="{FF2B5EF4-FFF2-40B4-BE49-F238E27FC236}">
                <a16:creationId xmlns:a16="http://schemas.microsoft.com/office/drawing/2014/main" id="{881F4A96-6F0C-4A1A-8ED4-5C2857DF6C26}"/>
              </a:ext>
            </a:extLst>
          </p:cNvPr>
          <p:cNvSpPr txBox="1"/>
          <p:nvPr/>
        </p:nvSpPr>
        <p:spPr>
          <a:xfrm>
            <a:off x="0" y="4384275"/>
            <a:ext cx="3290855" cy="1369606"/>
          </a:xfrm>
          <a:prstGeom prst="rect">
            <a:avLst/>
          </a:prstGeom>
          <a:noFill/>
        </p:spPr>
        <p:txBody>
          <a:bodyPr wrap="square" rtlCol="0">
            <a:spAutoFit/>
          </a:bodyPr>
          <a:lstStyle/>
          <a:p>
            <a:pPr marL="285750" indent="-285750">
              <a:buClr>
                <a:schemeClr val="bg1"/>
              </a:buClr>
              <a:buFont typeface="Courier New" panose="02070309020205020404" pitchFamily="49" charset="0"/>
              <a:buChar char="o"/>
            </a:pPr>
            <a:r>
              <a:rPr lang="en-US" b="1">
                <a:solidFill>
                  <a:schemeClr val="bg1"/>
                </a:solidFill>
              </a:rPr>
              <a:t>To learn about all of the Summer Professional Development Courses the CBM has to offer visit:</a:t>
            </a:r>
          </a:p>
          <a:p>
            <a:pPr>
              <a:buClr>
                <a:schemeClr val="bg1"/>
              </a:buClr>
            </a:pPr>
            <a:r>
              <a:rPr lang="en-US" b="1">
                <a:solidFill>
                  <a:schemeClr val="bg1"/>
                </a:solidFill>
              </a:rPr>
              <a:t> </a:t>
            </a:r>
            <a:r>
              <a:rPr lang="en-US" sz="1300" b="1">
                <a:solidFill>
                  <a:schemeClr val="bg1"/>
                </a:solidFill>
              </a:rPr>
              <a:t>https://cbm.msoe.edu/summerCourses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197" fill="hold"/>
                                        <p:tgtEl>
                                          <p:spTgt spid="2"/>
                                        </p:tgtEl>
                                      </p:cBhvr>
                                    </p:cmd>
                                  </p:childTnLst>
                                </p:cTn>
                              </p:par>
                              <p:par>
                                <p:cTn id="7" presetID="2" presetClass="entr" presetSubtype="8"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180000" fill="hold"/>
                                        <p:tgtEl>
                                          <p:spTgt spid="4"/>
                                        </p:tgtEl>
                                        <p:attrNameLst>
                                          <p:attrName>ppt_x</p:attrName>
                                        </p:attrNameLst>
                                      </p:cBhvr>
                                      <p:tavLst>
                                        <p:tav tm="0">
                                          <p:val>
                                            <p:strVal val="0-#ppt_w/2"/>
                                          </p:val>
                                        </p:tav>
                                        <p:tav tm="100000">
                                          <p:val>
                                            <p:strVal val="#ppt_x"/>
                                          </p:val>
                                        </p:tav>
                                      </p:tavLst>
                                    </p:anim>
                                    <p:anim calcmode="lin" valueType="num">
                                      <p:cBhvr additive="base">
                                        <p:cTn id="10" dur="180000" fill="hold"/>
                                        <p:tgtEl>
                                          <p:spTgt spid="4"/>
                                        </p:tgtEl>
                                        <p:attrNameLst>
                                          <p:attrName>ppt_y</p:attrName>
                                        </p:attrNameLst>
                                      </p:cBhvr>
                                      <p:tavLst>
                                        <p:tav tm="0">
                                          <p:val>
                                            <p:strVal val="#ppt_y"/>
                                          </p:val>
                                        </p:tav>
                                        <p:tav tm="100000">
                                          <p:val>
                                            <p:strVal val="#ppt_y"/>
                                          </p:val>
                                        </p:tav>
                                      </p:tavLst>
                                    </p:anim>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childTnLst>
                                </p:cTn>
                              </p:par>
                            </p:childTnLst>
                          </p:cTn>
                        </p:par>
                        <p:par>
                          <p:cTn id="14" fill="hold">
                            <p:stCondLst>
                              <p:cond delay="180000"/>
                            </p:stCondLst>
                            <p:childTnLst>
                              <p:par>
                                <p:cTn id="15" presetID="10" presetClass="entr" presetSubtype="0" fill="hold" grpId="0" nodeType="afterEffect">
                                  <p:stCondLst>
                                    <p:cond delay="2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par>
                          <p:cTn id="18" fill="hold">
                            <p:stCondLst>
                              <p:cond delay="184000"/>
                            </p:stCondLst>
                            <p:childTnLst>
                              <p:par>
                                <p:cTn id="19" presetID="10" presetClass="entr" presetSubtype="0" fill="hold" grpId="0" nodeType="afterEffect">
                                  <p:stCondLst>
                                    <p:cond delay="20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2" fill="hold" display="0">
                  <p:stCondLst>
                    <p:cond delay="indefinite"/>
                  </p:stCondLst>
                </p:cTn>
                <p:tgtEl>
                  <p:spTgt spid="2"/>
                </p:tgtEl>
              </p:cMediaNode>
            </p:video>
          </p:childTnLst>
        </p:cTn>
      </p:par>
    </p:tnLst>
    <p:bldLst>
      <p:bldP spid="3" grpId="0"/>
      <p:bldP spid="4" grpId="0" animBg="1"/>
      <p:bldP spid="5" grpId="0"/>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47944-4C87-4056-9CAD-D3748E707DBE}"/>
              </a:ext>
            </a:extLst>
          </p:cNvPr>
          <p:cNvSpPr>
            <a:spLocks noGrp="1"/>
          </p:cNvSpPr>
          <p:nvPr>
            <p:ph type="ctrTitle"/>
          </p:nvPr>
        </p:nvSpPr>
        <p:spPr>
          <a:xfrm>
            <a:off x="6421700" y="713232"/>
            <a:ext cx="5154168" cy="1197864"/>
          </a:xfrm>
        </p:spPr>
        <p:txBody>
          <a:bodyPr spcFirstLastPara="1" vert="horz" wrap="square" lIns="91440" tIns="45720" rIns="91440" bIns="45720" rtlCol="0" anchor="ctr" anchorCtr="0">
            <a:normAutofit fontScale="90000"/>
          </a:bodyPr>
          <a:lstStyle/>
          <a:p>
            <a:pPr algn="l"/>
            <a:r>
              <a:rPr lang="en-US" sz="4400">
                <a:solidFill>
                  <a:schemeClr val="tx2">
                    <a:lumMod val="50000"/>
                  </a:schemeClr>
                </a:solidFill>
              </a:rPr>
              <a:t>Timothy Herman, PhD</a:t>
            </a:r>
          </a:p>
        </p:txBody>
      </p:sp>
      <p:pic>
        <p:nvPicPr>
          <p:cNvPr id="5" name="Picture 2" descr="A person with a beard&#10;&#10;Description automatically generated with low confidence">
            <a:extLst>
              <a:ext uri="{FF2B5EF4-FFF2-40B4-BE49-F238E27FC236}">
                <a16:creationId xmlns:a16="http://schemas.microsoft.com/office/drawing/2014/main" id="{48AB57F5-DF5A-46F2-9B8B-AB68473A20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6695"/>
          <a:stretch/>
        </p:blipFill>
        <p:spPr bwMode="auto">
          <a:xfrm>
            <a:off x="21" y="10"/>
            <a:ext cx="5495089" cy="6857991"/>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5BDBFAF5-219E-4203-B77B-12574E474E75}"/>
              </a:ext>
            </a:extLst>
          </p:cNvPr>
          <p:cNvSpPr>
            <a:spLocks noGrp="1"/>
          </p:cNvSpPr>
          <p:nvPr>
            <p:ph type="subTitle" idx="1"/>
          </p:nvPr>
        </p:nvSpPr>
        <p:spPr>
          <a:xfrm>
            <a:off x="7261412" y="2048256"/>
            <a:ext cx="4314456" cy="4123944"/>
          </a:xfrm>
        </p:spPr>
        <p:txBody>
          <a:bodyPr spcFirstLastPara="1" vert="horz" wrap="square" lIns="91440" tIns="45720" rIns="91440" bIns="45720" rtlCol="0" anchor="t" anchorCtr="0">
            <a:normAutofit/>
          </a:bodyPr>
          <a:lstStyle/>
          <a:p>
            <a:pPr marL="342891" indent="-228594" algn="l">
              <a:buFont typeface="Arial" panose="020B0604020202020204" pitchFamily="34" charset="0"/>
              <a:buChar char="•"/>
            </a:pPr>
            <a:r>
              <a:rPr lang="en-US" sz="2200">
                <a:solidFill>
                  <a:schemeClr val="tx2">
                    <a:lumMod val="50000"/>
                  </a:schemeClr>
                </a:solidFill>
              </a:rPr>
              <a:t>Director of the Center for BioMolecular Modeling at MSOE</a:t>
            </a:r>
          </a:p>
          <a:p>
            <a:pPr marL="342891" indent="-228594" algn="l">
              <a:buFont typeface="Arial" panose="020B0604020202020204" pitchFamily="34" charset="0"/>
              <a:buChar char="•"/>
            </a:pPr>
            <a:r>
              <a:rPr lang="en-US" sz="2200">
                <a:solidFill>
                  <a:schemeClr val="tx2">
                    <a:lumMod val="50000"/>
                  </a:schemeClr>
                </a:solidFill>
              </a:rPr>
              <a:t>Founding Partner of 3D Molecular Designs</a:t>
            </a:r>
          </a:p>
          <a:p>
            <a:pPr marL="342891" indent="-228594" algn="l">
              <a:buFont typeface="Arial" panose="020B0604020202020204" pitchFamily="34" charset="0"/>
              <a:buChar char="•"/>
            </a:pPr>
            <a:r>
              <a:rPr lang="en-US" sz="2200">
                <a:solidFill>
                  <a:schemeClr val="tx2">
                    <a:lumMod val="50000"/>
                  </a:schemeClr>
                </a:solidFill>
              </a:rPr>
              <a:t>B.S. in Chemistry from the University of Nebraska</a:t>
            </a:r>
          </a:p>
          <a:p>
            <a:pPr marL="342891" indent="-228594" algn="l">
              <a:buFont typeface="Arial" panose="020B0604020202020204" pitchFamily="34" charset="0"/>
              <a:buChar char="•"/>
            </a:pPr>
            <a:r>
              <a:rPr lang="en-US" sz="2200">
                <a:solidFill>
                  <a:schemeClr val="tx2">
                    <a:lumMod val="50000"/>
                  </a:schemeClr>
                </a:solidFill>
              </a:rPr>
              <a:t>Ph.D. in Biochemistry from Oregon State University. </a:t>
            </a:r>
          </a:p>
          <a:p>
            <a:pPr marL="342891" indent="-228594" algn="l">
              <a:buFont typeface="Arial" panose="020B0604020202020204" pitchFamily="34" charset="0"/>
              <a:buChar char="•"/>
            </a:pPr>
            <a:r>
              <a:rPr lang="en-US" sz="2200">
                <a:solidFill>
                  <a:schemeClr val="tx2">
                    <a:lumMod val="50000"/>
                  </a:schemeClr>
                </a:solidFill>
              </a:rPr>
              <a:t>Post-doctoral studies in Molecular Biology at Harvard Medical School. </a:t>
            </a:r>
          </a:p>
          <a:p>
            <a:pPr indent="-228594" algn="l">
              <a:buFont typeface="Arial" panose="020B0604020202020204" pitchFamily="34" charset="0"/>
              <a:buChar char="•"/>
            </a:pPr>
            <a:endParaRPr lang="en-US" sz="2200"/>
          </a:p>
          <a:p>
            <a:pPr indent="-228594" algn="l">
              <a:buFont typeface="Arial" panose="020B0604020202020204" pitchFamily="34" charset="0"/>
              <a:buChar char="•"/>
            </a:pPr>
            <a:endParaRPr lang="en-US" sz="2200"/>
          </a:p>
        </p:txBody>
      </p:sp>
    </p:spTree>
    <p:extLst>
      <p:ext uri="{BB962C8B-B14F-4D97-AF65-F5344CB8AC3E}">
        <p14:creationId xmlns:p14="http://schemas.microsoft.com/office/powerpoint/2010/main" val="37387144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2826-8BB4-4AE2-930B-48436AA526BC}"/>
              </a:ext>
            </a:extLst>
          </p:cNvPr>
          <p:cNvSpPr>
            <a:spLocks noGrp="1"/>
          </p:cNvSpPr>
          <p:nvPr>
            <p:ph type="ctrTitle"/>
          </p:nvPr>
        </p:nvSpPr>
        <p:spPr>
          <a:xfrm>
            <a:off x="0" y="0"/>
            <a:ext cx="12192001" cy="3038475"/>
          </a:xfrm>
          <a:gradFill>
            <a:gsLst>
              <a:gs pos="95327">
                <a:schemeClr val="bg1">
                  <a:alpha val="4000"/>
                </a:schemeClr>
              </a:gs>
              <a:gs pos="7000">
                <a:schemeClr val="accent1">
                  <a:lumMod val="5000"/>
                  <a:lumOff val="95000"/>
                  <a:alpha val="55000"/>
                </a:schemeClr>
              </a:gs>
              <a:gs pos="15000">
                <a:schemeClr val="accent1">
                  <a:lumMod val="45000"/>
                  <a:lumOff val="55000"/>
                  <a:alpha val="89000"/>
                </a:schemeClr>
              </a:gs>
              <a:gs pos="70000">
                <a:schemeClr val="bg1">
                  <a:alpha val="50000"/>
                </a:schemeClr>
              </a:gs>
              <a:gs pos="42000">
                <a:schemeClr val="accent1">
                  <a:lumMod val="30000"/>
                  <a:lumOff val="70000"/>
                </a:schemeClr>
              </a:gs>
            </a:gsLst>
            <a:lin ang="5400000" scaled="1"/>
          </a:gradFill>
        </p:spPr>
        <p:txBody>
          <a:bodyPr>
            <a:normAutofit fontScale="90000"/>
          </a:bodyPr>
          <a:lstStyle/>
          <a:p>
            <a:r>
              <a:rPr lang="en-US" b="1">
                <a:solidFill>
                  <a:srgbClr val="5B62D4"/>
                </a:solidFill>
              </a:rPr>
              <a:t>Ensuring Genome Stability </a:t>
            </a:r>
            <a:br>
              <a:rPr lang="en-US" b="1">
                <a:solidFill>
                  <a:srgbClr val="5B62D4"/>
                </a:solidFill>
              </a:rPr>
            </a:br>
            <a:r>
              <a:rPr lang="en-US" sz="4800" b="1">
                <a:solidFill>
                  <a:srgbClr val="5B62D4"/>
                </a:solidFill>
              </a:rPr>
              <a:t>(while maintaining an escape hatch)</a:t>
            </a:r>
            <a:br>
              <a:rPr lang="en-US" sz="4800" b="1">
                <a:solidFill>
                  <a:schemeClr val="accent5">
                    <a:lumMod val="50000"/>
                  </a:schemeClr>
                </a:solidFill>
              </a:rPr>
            </a:br>
            <a:br>
              <a:rPr lang="en-US" sz="4800" b="1">
                <a:solidFill>
                  <a:schemeClr val="accent5">
                    <a:lumMod val="50000"/>
                  </a:schemeClr>
                </a:solidFill>
              </a:rPr>
            </a:br>
            <a:endParaRPr lang="en-US" b="1">
              <a:solidFill>
                <a:schemeClr val="accent5">
                  <a:lumMod val="50000"/>
                </a:schemeClr>
              </a:solidFill>
            </a:endParaRPr>
          </a:p>
        </p:txBody>
      </p:sp>
    </p:spTree>
    <p:extLst>
      <p:ext uri="{BB962C8B-B14F-4D97-AF65-F5344CB8AC3E}">
        <p14:creationId xmlns:p14="http://schemas.microsoft.com/office/powerpoint/2010/main" val="1859953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4D680CE-99AA-47A1-BEBC-44896949D284}"/>
              </a:ext>
            </a:extLst>
          </p:cNvPr>
          <p:cNvGrpSpPr/>
          <p:nvPr/>
        </p:nvGrpSpPr>
        <p:grpSpPr>
          <a:xfrm>
            <a:off x="1330569" y="1401672"/>
            <a:ext cx="9530862" cy="2027328"/>
            <a:chOff x="1277814" y="746144"/>
            <a:chExt cx="9530862" cy="2027328"/>
          </a:xfrm>
        </p:grpSpPr>
        <p:sp>
          <p:nvSpPr>
            <p:cNvPr id="2" name="TextBox 1">
              <a:extLst>
                <a:ext uri="{FF2B5EF4-FFF2-40B4-BE49-F238E27FC236}">
                  <a16:creationId xmlns:a16="http://schemas.microsoft.com/office/drawing/2014/main" id="{78CC99B4-794E-4519-963E-2E784284AF41}"/>
                </a:ext>
              </a:extLst>
            </p:cNvPr>
            <p:cNvSpPr txBox="1"/>
            <p:nvPr/>
          </p:nvSpPr>
          <p:spPr>
            <a:xfrm>
              <a:off x="1277814" y="746144"/>
              <a:ext cx="953086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A foundational concept of biology is</a:t>
              </a:r>
            </a:p>
          </p:txBody>
        </p:sp>
        <p:sp>
          <p:nvSpPr>
            <p:cNvPr id="3" name="TextBox 2">
              <a:extLst>
                <a:ext uri="{FF2B5EF4-FFF2-40B4-BE49-F238E27FC236}">
                  <a16:creationId xmlns:a16="http://schemas.microsoft.com/office/drawing/2014/main" id="{ACCBB81D-4F64-4F81-881A-7444EB40BAF7}"/>
                </a:ext>
              </a:extLst>
            </p:cNvPr>
            <p:cNvSpPr txBox="1"/>
            <p:nvPr/>
          </p:nvSpPr>
          <p:spPr>
            <a:xfrm>
              <a:off x="2414952" y="1480810"/>
              <a:ext cx="60256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alibri" panose="020F0502020204030204"/>
                  <a:ea typeface="+mn-ea"/>
                  <a:cs typeface="+mn-cs"/>
                </a:rPr>
                <a:t>GENETICS</a:t>
              </a:r>
            </a:p>
          </p:txBody>
        </p:sp>
        <p:sp>
          <p:nvSpPr>
            <p:cNvPr id="4" name="TextBox 3">
              <a:extLst>
                <a:ext uri="{FF2B5EF4-FFF2-40B4-BE49-F238E27FC236}">
                  <a16:creationId xmlns:a16="http://schemas.microsoft.com/office/drawing/2014/main" id="{86D1403C-B995-4EB9-A5D7-EDC0F13C6ACF}"/>
                </a:ext>
              </a:extLst>
            </p:cNvPr>
            <p:cNvSpPr txBox="1"/>
            <p:nvPr/>
          </p:nvSpPr>
          <p:spPr>
            <a:xfrm>
              <a:off x="2567352" y="2127141"/>
              <a:ext cx="602566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472C4"/>
                  </a:solidFill>
                  <a:effectLst/>
                  <a:uLnTx/>
                  <a:uFillTx/>
                  <a:latin typeface="Calibri" panose="020F0502020204030204"/>
                  <a:ea typeface="+mn-ea"/>
                  <a:cs typeface="+mn-cs"/>
                </a:rPr>
                <a:t>MOLECULAR GENETICS</a:t>
              </a:r>
            </a:p>
          </p:txBody>
        </p:sp>
      </p:grpSp>
      <p:grpSp>
        <p:nvGrpSpPr>
          <p:cNvPr id="7" name="Group 6">
            <a:extLst>
              <a:ext uri="{FF2B5EF4-FFF2-40B4-BE49-F238E27FC236}">
                <a16:creationId xmlns:a16="http://schemas.microsoft.com/office/drawing/2014/main" id="{6215AC09-46A6-4F78-9E71-14FE8CB381B0}"/>
              </a:ext>
            </a:extLst>
          </p:cNvPr>
          <p:cNvGrpSpPr/>
          <p:nvPr/>
        </p:nvGrpSpPr>
        <p:grpSpPr>
          <a:xfrm>
            <a:off x="1606168" y="4176706"/>
            <a:ext cx="8393723" cy="1504108"/>
            <a:chOff x="1547446" y="2883386"/>
            <a:chExt cx="8393723" cy="1504108"/>
          </a:xfrm>
        </p:grpSpPr>
        <p:sp>
          <p:nvSpPr>
            <p:cNvPr id="5" name="TextBox 4">
              <a:extLst>
                <a:ext uri="{FF2B5EF4-FFF2-40B4-BE49-F238E27FC236}">
                  <a16:creationId xmlns:a16="http://schemas.microsoft.com/office/drawing/2014/main" id="{33478DE9-F775-47C0-B110-37AF74AA6216}"/>
                </a:ext>
              </a:extLst>
            </p:cNvPr>
            <p:cNvSpPr txBox="1"/>
            <p:nvPr/>
          </p:nvSpPr>
          <p:spPr>
            <a:xfrm>
              <a:off x="1547446" y="2883386"/>
              <a:ext cx="839372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a:ln>
                    <a:noFill/>
                  </a:ln>
                  <a:solidFill>
                    <a:prstClr val="black"/>
                  </a:solidFill>
                  <a:effectLst/>
                  <a:uLnTx/>
                  <a:uFillTx/>
                  <a:latin typeface="Calibri" panose="020F0502020204030204"/>
                  <a:ea typeface="+mn-ea"/>
                  <a:cs typeface="+mn-cs"/>
                </a:rPr>
                <a:t> - and the </a:t>
              </a:r>
              <a:r>
                <a:rPr kumimoji="0" lang="en-US" sz="3200" b="1" i="1" u="none" strike="noStrike" kern="1200" cap="none" spc="0" normalizeH="0" baseline="0" noProof="0">
                  <a:ln>
                    <a:noFill/>
                  </a:ln>
                  <a:solidFill>
                    <a:srgbClr val="4472C4"/>
                  </a:solidFill>
                  <a:effectLst/>
                  <a:uLnTx/>
                  <a:uFillTx/>
                  <a:latin typeface="Calibri" panose="020F0502020204030204"/>
                  <a:ea typeface="+mn-ea"/>
                  <a:cs typeface="+mn-cs"/>
                </a:rPr>
                <a:t>flow of genetic information </a:t>
              </a:r>
              <a:r>
                <a:rPr kumimoji="0" lang="en-US" sz="3200" b="1" i="1" u="none" strike="noStrike" kern="1200" cap="none" spc="0" normalizeH="0" baseline="0" noProof="0">
                  <a:ln>
                    <a:noFill/>
                  </a:ln>
                  <a:solidFill>
                    <a:prstClr val="black"/>
                  </a:solidFill>
                  <a:effectLst/>
                  <a:uLnTx/>
                  <a:uFillTx/>
                  <a:latin typeface="Calibri" panose="020F0502020204030204"/>
                  <a:ea typeface="+mn-ea"/>
                  <a:cs typeface="+mn-cs"/>
                </a:rPr>
                <a:t>from -  </a:t>
              </a:r>
            </a:p>
          </p:txBody>
        </p:sp>
        <p:sp>
          <p:nvSpPr>
            <p:cNvPr id="6" name="TextBox 5">
              <a:extLst>
                <a:ext uri="{FF2B5EF4-FFF2-40B4-BE49-F238E27FC236}">
                  <a16:creationId xmlns:a16="http://schemas.microsoft.com/office/drawing/2014/main" id="{8F4373AA-45E1-410F-951F-8F3D786CAAAB}"/>
                </a:ext>
              </a:extLst>
            </p:cNvPr>
            <p:cNvSpPr txBox="1"/>
            <p:nvPr/>
          </p:nvSpPr>
          <p:spPr>
            <a:xfrm>
              <a:off x="2567352" y="3679608"/>
              <a:ext cx="673120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4472C4"/>
                  </a:solidFill>
                  <a:effectLst/>
                  <a:uLnTx/>
                  <a:uFillTx/>
                  <a:latin typeface="Calibri" panose="020F0502020204030204"/>
                  <a:ea typeface="+mn-ea"/>
                  <a:cs typeface="+mn-cs"/>
                </a:rPr>
                <a:t>DNA</a:t>
              </a: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rPr>
                <a:t>… to </a:t>
              </a:r>
              <a:r>
                <a:rPr kumimoji="0" lang="en-US" sz="4000" b="1" i="0" u="none" strike="noStrike" kern="1200" cap="none" spc="0" normalizeH="0" baseline="0" noProof="0">
                  <a:ln>
                    <a:noFill/>
                  </a:ln>
                  <a:solidFill>
                    <a:srgbClr val="4472C4"/>
                  </a:solidFill>
                  <a:effectLst/>
                  <a:uLnTx/>
                  <a:uFillTx/>
                  <a:latin typeface="Calibri" panose="020F0502020204030204"/>
                  <a:ea typeface="+mn-ea"/>
                  <a:cs typeface="+mn-cs"/>
                </a:rPr>
                <a:t>RNA</a:t>
              </a: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rPr>
                <a:t>… to </a:t>
              </a:r>
              <a:r>
                <a:rPr kumimoji="0" lang="en-US" sz="4000" b="1" i="0" u="none" strike="noStrike" kern="1200" cap="none" spc="0" normalizeH="0" baseline="0" noProof="0">
                  <a:ln>
                    <a:noFill/>
                  </a:ln>
                  <a:solidFill>
                    <a:srgbClr val="4472C4"/>
                  </a:solidFill>
                  <a:effectLst/>
                  <a:uLnTx/>
                  <a:uFillTx/>
                  <a:latin typeface="Calibri" panose="020F0502020204030204"/>
                  <a:ea typeface="+mn-ea"/>
                  <a:cs typeface="+mn-cs"/>
                </a:rPr>
                <a:t>Protein</a:t>
              </a:r>
            </a:p>
          </p:txBody>
        </p:sp>
      </p:grpSp>
      <p:sp>
        <p:nvSpPr>
          <p:cNvPr id="8" name="TextBox 7">
            <a:extLst>
              <a:ext uri="{FF2B5EF4-FFF2-40B4-BE49-F238E27FC236}">
                <a16:creationId xmlns:a16="http://schemas.microsoft.com/office/drawing/2014/main" id="{795C8CD0-37C6-42BF-82FF-62B5CB2F1358}"/>
              </a:ext>
            </a:extLst>
          </p:cNvPr>
          <p:cNvSpPr txBox="1"/>
          <p:nvPr/>
        </p:nvSpPr>
        <p:spPr>
          <a:xfrm>
            <a:off x="978875" y="5680814"/>
            <a:ext cx="953086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Should you teach </a:t>
            </a:r>
            <a:r>
              <a:rPr kumimoji="0" lang="en-US" sz="4000" b="1" i="0" u="none" strike="noStrike" kern="1200" cap="none" spc="0" normalizeH="0" baseline="0" noProof="0">
                <a:ln>
                  <a:noFill/>
                </a:ln>
                <a:solidFill>
                  <a:srgbClr val="FF0000"/>
                </a:solidFill>
                <a:effectLst/>
                <a:uLnTx/>
                <a:uFillTx/>
                <a:latin typeface="Calibri" panose="020F0502020204030204"/>
                <a:ea typeface="+mn-ea"/>
                <a:cs typeface="+mn-cs"/>
              </a:rPr>
              <a:t>EPIGENETICS</a:t>
            </a: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75230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7" name="Rectangle 1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4" name="Picture 3">
            <a:extLst>
              <a:ext uri="{FF2B5EF4-FFF2-40B4-BE49-F238E27FC236}">
                <a16:creationId xmlns:a16="http://schemas.microsoft.com/office/drawing/2014/main" id="{A8D843C5-9C8A-4F39-85CF-6D0A6692CC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7935" y="643466"/>
            <a:ext cx="4596130" cy="5571067"/>
          </a:xfrm>
          <a:prstGeom prst="rect">
            <a:avLst/>
          </a:prstGeom>
          <a:solidFill>
            <a:srgbClr val="FFFF00">
              <a:alpha val="50000"/>
            </a:srgbClr>
          </a:solidFill>
        </p:spPr>
      </p:pic>
    </p:spTree>
    <p:extLst>
      <p:ext uri="{BB962C8B-B14F-4D97-AF65-F5344CB8AC3E}">
        <p14:creationId xmlns:p14="http://schemas.microsoft.com/office/powerpoint/2010/main" val="24953129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3C46BA-83F9-4511-A983-E7D49F5A9F13}"/>
              </a:ext>
            </a:extLst>
          </p:cNvPr>
          <p:cNvSpPr txBox="1"/>
          <p:nvPr/>
        </p:nvSpPr>
        <p:spPr>
          <a:xfrm>
            <a:off x="529297" y="2159104"/>
            <a:ext cx="11133406"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a:ln>
                  <a:noFill/>
                </a:ln>
                <a:solidFill>
                  <a:prstClr val="black"/>
                </a:solidFill>
                <a:effectLst/>
                <a:uLnTx/>
                <a:uFillTx/>
                <a:latin typeface="Calibri" panose="020F0502020204030204"/>
                <a:ea typeface="+mn-ea"/>
                <a:cs typeface="+mn-cs"/>
              </a:rPr>
              <a:t>In </a:t>
            </a:r>
            <a:r>
              <a:rPr kumimoji="0" lang="en-US" sz="4400" b="1" i="1" u="none" strike="noStrike" kern="1200" cap="none" spc="0" normalizeH="0" baseline="0" noProof="0">
                <a:ln>
                  <a:noFill/>
                </a:ln>
                <a:solidFill>
                  <a:srgbClr val="FF0000"/>
                </a:solidFill>
                <a:effectLst/>
                <a:uLnTx/>
                <a:uFillTx/>
                <a:latin typeface="Calibri" panose="020F0502020204030204"/>
                <a:ea typeface="+mn-ea"/>
                <a:cs typeface="+mn-cs"/>
              </a:rPr>
              <a:t>epigenetics</a:t>
            </a:r>
            <a:r>
              <a:rPr kumimoji="0" lang="en-US" sz="4400" b="1" i="1" u="none" strike="noStrike" kern="1200" cap="none" spc="0" normalizeH="0" baseline="0" noProof="0">
                <a:ln>
                  <a:noFill/>
                </a:ln>
                <a:solidFill>
                  <a:prstClr val="black"/>
                </a:solidFill>
                <a:effectLst/>
                <a:uLnTx/>
                <a:uFillTx/>
                <a:latin typeface="Calibri" panose="020F0502020204030204"/>
                <a:ea typeface="+mn-ea"/>
                <a:cs typeface="+mn-cs"/>
              </a:rPr>
              <a:t>, small  chemical markers -- methyl groups and acetyl groups -- are </a:t>
            </a:r>
            <a:r>
              <a:rPr kumimoji="0" lang="en-US" sz="4400" b="1" i="1" u="none" strike="noStrike" kern="1200" cap="none" spc="0" normalizeH="0" baseline="0" noProof="0">
                <a:ln>
                  <a:noFill/>
                </a:ln>
                <a:solidFill>
                  <a:srgbClr val="0070C0"/>
                </a:solidFill>
                <a:effectLst/>
                <a:uLnTx/>
                <a:uFillTx/>
                <a:latin typeface="Calibri" panose="020F0502020204030204"/>
                <a:ea typeface="+mn-ea"/>
                <a:cs typeface="+mn-cs"/>
              </a:rPr>
              <a:t>added to both DNA and histones </a:t>
            </a:r>
            <a:r>
              <a:rPr kumimoji="0" lang="en-US" sz="4400" b="1" i="1" u="none" strike="noStrike" kern="1200" cap="none" spc="0" normalizeH="0" baseline="0" noProof="0">
                <a:ln>
                  <a:noFill/>
                </a:ln>
                <a:solidFill>
                  <a:prstClr val="black"/>
                </a:solidFill>
                <a:effectLst/>
                <a:uLnTx/>
                <a:uFillTx/>
                <a:latin typeface="Calibri" panose="020F0502020204030204"/>
                <a:ea typeface="+mn-ea"/>
                <a:cs typeface="+mn-cs"/>
              </a:rPr>
              <a:t>to regulate the accessibility of the DNA to transcription machinery.</a:t>
            </a:r>
          </a:p>
        </p:txBody>
      </p:sp>
    </p:spTree>
    <p:extLst>
      <p:ext uri="{BB962C8B-B14F-4D97-AF65-F5344CB8AC3E}">
        <p14:creationId xmlns:p14="http://schemas.microsoft.com/office/powerpoint/2010/main" val="11533869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MoL2-cover.jpg"/>
          <p:cNvPicPr>
            <a:picLocks noChangeAspect="1"/>
          </p:cNvPicPr>
          <p:nvPr/>
        </p:nvPicPr>
        <p:blipFill>
          <a:blip r:embed="rId2" cstate="print"/>
          <a:stretch>
            <a:fillRect/>
          </a:stretch>
        </p:blipFill>
        <p:spPr>
          <a:xfrm>
            <a:off x="1371600" y="571500"/>
            <a:ext cx="4019550" cy="5715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p:blipFill>
        <p:spPr>
          <a:xfrm>
            <a:off x="7448551" y="2700681"/>
            <a:ext cx="2289682" cy="3437963"/>
          </a:xfrm>
          <a:prstGeom prst="rect">
            <a:avLst/>
          </a:prstGeom>
          <a:ln>
            <a:noFill/>
          </a:ln>
          <a:effectLst>
            <a:outerShdw blurRad="190500" algn="tl" rotWithShape="0">
              <a:srgbClr val="000000">
                <a:alpha val="70000"/>
              </a:srgbClr>
            </a:outerShdw>
          </a:effectLst>
        </p:spPr>
      </p:pic>
      <p:sp>
        <p:nvSpPr>
          <p:cNvPr id="6" name="TextBox 5"/>
          <p:cNvSpPr txBox="1"/>
          <p:nvPr/>
        </p:nvSpPr>
        <p:spPr>
          <a:xfrm>
            <a:off x="7247965" y="719356"/>
            <a:ext cx="3200400" cy="1754326"/>
          </a:xfrm>
          <a:prstGeom prst="rect">
            <a:avLst/>
          </a:prstGeom>
          <a:noFill/>
        </p:spPr>
        <p:txBody>
          <a:bodyPr wrap="square" lIns="91440" tIns="45720" rIns="91440" b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David </a:t>
            </a:r>
            <a:r>
              <a:rPr kumimoji="0" lang="en-US" sz="3200" b="1" i="0" u="none" strike="noStrike" kern="1200" cap="none" spc="0" normalizeH="0" baseline="0" noProof="0" err="1">
                <a:ln>
                  <a:noFill/>
                </a:ln>
                <a:solidFill>
                  <a:prstClr val="black"/>
                </a:solidFill>
                <a:effectLst/>
                <a:uLnTx/>
                <a:uFillTx/>
                <a:latin typeface="Calibri" panose="020F0502020204030204"/>
                <a:ea typeface="+mn-ea"/>
                <a:cs typeface="+mn-cs"/>
              </a:rPr>
              <a:t>Goodsell</a:t>
            </a:r>
            <a:endParaRPr kumimoji="0" lang="en-US" sz="32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Scripps Research institute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alibri" panose="020F0502020204030204"/>
                <a:ea typeface="+mn-ea"/>
                <a:cs typeface="+mn-cs"/>
              </a:rPr>
              <a:t>Scientist, Author, and Artist of all things small.</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Panorma_EM.jpg"/>
          <p:cNvPicPr>
            <a:picLocks noChangeAspect="1"/>
          </p:cNvPicPr>
          <p:nvPr/>
        </p:nvPicPr>
        <p:blipFill>
          <a:blip r:embed="rId2" cstate="print"/>
          <a:stretch>
            <a:fillRect/>
          </a:stretch>
        </p:blipFill>
        <p:spPr>
          <a:xfrm>
            <a:off x="4419600" y="1371600"/>
            <a:ext cx="3352800" cy="2932176"/>
          </a:xfrm>
          <a:prstGeom prst="rect">
            <a:avLst/>
          </a:prstGeom>
        </p:spPr>
      </p:pic>
      <p:grpSp>
        <p:nvGrpSpPr>
          <p:cNvPr id="2" name="Group 11"/>
          <p:cNvGrpSpPr/>
          <p:nvPr/>
        </p:nvGrpSpPr>
        <p:grpSpPr>
          <a:xfrm>
            <a:off x="1752600" y="2971802"/>
            <a:ext cx="8686800" cy="2981451"/>
            <a:chOff x="228600" y="2971800"/>
            <a:chExt cx="8686800" cy="2981451"/>
          </a:xfrm>
        </p:grpSpPr>
        <p:pic>
          <p:nvPicPr>
            <p:cNvPr id="6" name="Picture 5" descr="exploded panorama.jpg"/>
            <p:cNvPicPr>
              <a:picLocks noChangeAspect="1"/>
            </p:cNvPicPr>
            <p:nvPr/>
          </p:nvPicPr>
          <p:blipFill>
            <a:blip r:embed="rId3" cstate="print"/>
            <a:stretch>
              <a:fillRect/>
            </a:stretch>
          </p:blipFill>
          <p:spPr>
            <a:xfrm>
              <a:off x="228600" y="4800600"/>
              <a:ext cx="8686800" cy="1152651"/>
            </a:xfrm>
            <a:prstGeom prst="rect">
              <a:avLst/>
            </a:prstGeom>
          </p:spPr>
        </p:pic>
        <p:cxnSp>
          <p:nvCxnSpPr>
            <p:cNvPr id="8" name="Straight Connector 7"/>
            <p:cNvCxnSpPr/>
            <p:nvPr/>
          </p:nvCxnSpPr>
          <p:spPr>
            <a:xfrm flipV="1">
              <a:off x="228600" y="2971800"/>
              <a:ext cx="4267200" cy="1828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5638800" y="2971800"/>
              <a:ext cx="3200400" cy="1828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2362200" y="762000"/>
            <a:ext cx="7467600" cy="369332"/>
          </a:xfrm>
          <a:prstGeom prst="rect">
            <a:avLst/>
          </a:prstGeom>
          <a:noFill/>
        </p:spPr>
        <p:txBody>
          <a:bodyPr wrap="square" lIns="91440" tIns="45720" rIns="91440" b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An electron micrograph of an antibody-producing B-cell</a:t>
            </a:r>
          </a:p>
        </p:txBody>
      </p:sp>
      <p:sp>
        <p:nvSpPr>
          <p:cNvPr id="9" name="TextBox 8"/>
          <p:cNvSpPr txBox="1"/>
          <p:nvPr/>
        </p:nvSpPr>
        <p:spPr>
          <a:xfrm>
            <a:off x="3657600" y="6019800"/>
            <a:ext cx="5105400" cy="369332"/>
          </a:xfrm>
          <a:prstGeom prst="rect">
            <a:avLst/>
          </a:prstGeom>
          <a:noFill/>
        </p:spPr>
        <p:txBody>
          <a:bodyPr wrap="square" lIns="91440" tIns="45720" rIns="91440" b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Your recent flu shot, in action.</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C68AC6-4849-45A6-8E2F-629667808B6E}"/>
              </a:ext>
            </a:extLst>
          </p:cNvPr>
          <p:cNvPicPr>
            <a:picLocks noChangeAspect="1"/>
          </p:cNvPicPr>
          <p:nvPr/>
        </p:nvPicPr>
        <p:blipFill>
          <a:blip r:embed="rId2"/>
          <a:stretch>
            <a:fillRect/>
          </a:stretch>
        </p:blipFill>
        <p:spPr>
          <a:xfrm>
            <a:off x="0" y="0"/>
            <a:ext cx="12192000" cy="7554717"/>
          </a:xfrm>
          <a:prstGeom prst="rect">
            <a:avLst/>
          </a:prstGeom>
        </p:spPr>
      </p:pic>
    </p:spTree>
    <p:extLst>
      <p:ext uri="{BB962C8B-B14F-4D97-AF65-F5344CB8AC3E}">
        <p14:creationId xmlns:p14="http://schemas.microsoft.com/office/powerpoint/2010/main" val="1173460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01"/>
        <p:cNvGrpSpPr/>
        <p:nvPr/>
      </p:nvGrpSpPr>
      <p:grpSpPr>
        <a:xfrm>
          <a:off x="0" y="0"/>
          <a:ext cx="0" cy="0"/>
          <a:chOff x="0" y="0"/>
          <a:chExt cx="0" cy="0"/>
        </a:xfrm>
      </p:grpSpPr>
      <p:pic>
        <p:nvPicPr>
          <p:cNvPr id="102" name="Google Shape;102;p20"/>
          <p:cNvPicPr preferRelativeResize="0"/>
          <p:nvPr/>
        </p:nvPicPr>
        <p:blipFill rotWithShape="1">
          <a:blip r:embed="rId3">
            <a:alphaModFix/>
          </a:blip>
          <a:srcRect l="15715" r="34441"/>
          <a:stretch/>
        </p:blipFill>
        <p:spPr>
          <a:xfrm rot="10800000">
            <a:off x="8486464" y="1380006"/>
            <a:ext cx="3208530" cy="482812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03" name="Google Shape;103;p20"/>
          <p:cNvPicPr preferRelativeResize="0"/>
          <p:nvPr/>
        </p:nvPicPr>
        <p:blipFill rotWithShape="1">
          <a:blip r:embed="rId4">
            <a:alphaModFix/>
          </a:blip>
          <a:srcRect t="9205" b="11643"/>
          <a:stretch/>
        </p:blipFill>
        <p:spPr>
          <a:xfrm rot="10800000">
            <a:off x="4725486" y="3350517"/>
            <a:ext cx="4310744" cy="255907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04" name="Google Shape;104;p20"/>
          <p:cNvPicPr preferRelativeResize="0"/>
          <p:nvPr/>
        </p:nvPicPr>
        <p:blipFill rotWithShape="1">
          <a:blip r:embed="rId5">
            <a:alphaModFix/>
          </a:blip>
          <a:srcRect l="20950" t="19531" r="14286" b="24649"/>
          <a:stretch/>
        </p:blipFill>
        <p:spPr>
          <a:xfrm rot="10800000">
            <a:off x="2021003" y="1287397"/>
            <a:ext cx="3701018" cy="239237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05" name="Google Shape;105;p20"/>
          <p:cNvSpPr txBox="1">
            <a:spLocks noGrp="1"/>
          </p:cNvSpPr>
          <p:nvPr>
            <p:ph type="title"/>
          </p:nvPr>
        </p:nvSpPr>
        <p:spPr>
          <a:xfrm>
            <a:off x="838199" y="7553"/>
            <a:ext cx="105156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Calibri"/>
              <a:buNone/>
            </a:pPr>
            <a:r>
              <a:rPr lang="en-US"/>
              <a:t>Why Models?</a:t>
            </a:r>
            <a:endParaRPr/>
          </a:p>
        </p:txBody>
      </p:sp>
      <p:pic>
        <p:nvPicPr>
          <p:cNvPr id="106" name="Google Shape;106;p20"/>
          <p:cNvPicPr preferRelativeResize="0"/>
          <p:nvPr/>
        </p:nvPicPr>
        <p:blipFill rotWithShape="1">
          <a:blip r:embed="rId6">
            <a:alphaModFix/>
          </a:blip>
          <a:srcRect l="31096" t="17604" r="14126" b="13329"/>
          <a:stretch/>
        </p:blipFill>
        <p:spPr>
          <a:xfrm rot="10800000">
            <a:off x="352203" y="3541384"/>
            <a:ext cx="2724824" cy="257660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5580B7-AE0E-4712-B6E8-8D65D2EC91BF}"/>
              </a:ext>
            </a:extLst>
          </p:cNvPr>
          <p:cNvSpPr txBox="1"/>
          <p:nvPr/>
        </p:nvSpPr>
        <p:spPr>
          <a:xfrm>
            <a:off x="1328550" y="1795323"/>
            <a:ext cx="10098962"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Consider the human genome – 3.2 billion base pairs of DNA, wrapped up into nucleosomes.  Only 1.5% of our genome encodes protein.  And only a fraction of all those protein-encoding genes are expressed in any one cell type.</a:t>
            </a:r>
          </a:p>
        </p:txBody>
      </p:sp>
      <p:sp>
        <p:nvSpPr>
          <p:cNvPr id="4" name="TextBox 3">
            <a:extLst>
              <a:ext uri="{FF2B5EF4-FFF2-40B4-BE49-F238E27FC236}">
                <a16:creationId xmlns:a16="http://schemas.microsoft.com/office/drawing/2014/main" id="{E8DAE948-1827-4878-86BA-C7D5E38EDCD7}"/>
              </a:ext>
            </a:extLst>
          </p:cNvPr>
          <p:cNvSpPr txBox="1"/>
          <p:nvPr/>
        </p:nvSpPr>
        <p:spPr>
          <a:xfrm>
            <a:off x="388854" y="4031625"/>
            <a:ext cx="11617569"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prstClr val="black"/>
                </a:solidFill>
                <a:effectLst/>
                <a:uLnTx/>
                <a:uFillTx/>
                <a:latin typeface="Calibri" panose="020F0502020204030204"/>
                <a:ea typeface="+mn-ea"/>
                <a:cs typeface="+mn-cs"/>
              </a:rPr>
              <a:t>When we transcribe our DNA into mRNA…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srgbClr val="FF0000"/>
                </a:solidFill>
                <a:effectLst/>
                <a:uLnTx/>
                <a:uFillTx/>
                <a:latin typeface="Calibri" panose="020F0502020204030204"/>
                <a:ea typeface="+mn-ea"/>
                <a:cs typeface="+mn-cs"/>
              </a:rPr>
              <a:t>how do we find the right genes to express?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srgbClr val="FF0000"/>
                </a:solidFill>
                <a:effectLst/>
                <a:uLnTx/>
                <a:uFillTx/>
                <a:latin typeface="Calibri" panose="020F0502020204030204"/>
                <a:ea typeface="+mn-ea"/>
                <a:cs typeface="+mn-cs"/>
              </a:rPr>
              <a:t>… and how do we deal the nucleosomes?</a:t>
            </a:r>
          </a:p>
        </p:txBody>
      </p:sp>
      <p:sp>
        <p:nvSpPr>
          <p:cNvPr id="6" name="TextBox 5">
            <a:extLst>
              <a:ext uri="{FF2B5EF4-FFF2-40B4-BE49-F238E27FC236}">
                <a16:creationId xmlns:a16="http://schemas.microsoft.com/office/drawing/2014/main" id="{8A351912-1E56-4EAC-99BE-20CD7D27D4A7}"/>
              </a:ext>
            </a:extLst>
          </p:cNvPr>
          <p:cNvSpPr txBox="1"/>
          <p:nvPr/>
        </p:nvSpPr>
        <p:spPr>
          <a:xfrm>
            <a:off x="3115180" y="701662"/>
            <a:ext cx="720852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a:ln>
                  <a:noFill/>
                </a:ln>
                <a:solidFill>
                  <a:srgbClr val="0070C0"/>
                </a:solidFill>
                <a:effectLst/>
                <a:uLnTx/>
                <a:uFillTx/>
                <a:latin typeface="Calibri" panose="020F0502020204030204"/>
                <a:ea typeface="+mn-ea"/>
                <a:cs typeface="+mn-cs"/>
              </a:rPr>
              <a:t>Thinking Deeper….</a:t>
            </a:r>
          </a:p>
        </p:txBody>
      </p:sp>
    </p:spTree>
    <p:extLst>
      <p:ext uri="{BB962C8B-B14F-4D97-AF65-F5344CB8AC3E}">
        <p14:creationId xmlns:p14="http://schemas.microsoft.com/office/powerpoint/2010/main" val="29226799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BF1707-61CF-41AA-A41C-F700CDA78242}"/>
              </a:ext>
            </a:extLst>
          </p:cNvPr>
          <p:cNvPicPr>
            <a:picLocks noChangeAspect="1"/>
          </p:cNvPicPr>
          <p:nvPr/>
        </p:nvPicPr>
        <p:blipFill rotWithShape="1">
          <a:blip r:embed="rId2"/>
          <a:srcRect l="6750" t="26333" r="35000" b="10221"/>
          <a:stretch/>
        </p:blipFill>
        <p:spPr>
          <a:xfrm>
            <a:off x="267128" y="3145"/>
            <a:ext cx="11188557" cy="6854855"/>
          </a:xfrm>
          <a:prstGeom prst="rect">
            <a:avLst/>
          </a:prstGeom>
        </p:spPr>
      </p:pic>
    </p:spTree>
    <p:extLst>
      <p:ext uri="{BB962C8B-B14F-4D97-AF65-F5344CB8AC3E}">
        <p14:creationId xmlns:p14="http://schemas.microsoft.com/office/powerpoint/2010/main" val="25234391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Patterns of DNA methylation as an indicator of biological aging: State of  the science and future directions in precision health promotion - Nursing  Outlook">
            <a:extLst>
              <a:ext uri="{FF2B5EF4-FFF2-40B4-BE49-F238E27FC236}">
                <a16:creationId xmlns:a16="http://schemas.microsoft.com/office/drawing/2014/main" id="{B4BD8810-DDD2-4BE4-AACC-2FBB8252F85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63331" y="0"/>
            <a:ext cx="926756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72358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F5350A09-077B-4253-9D54-9A96C11B34B4}"/>
              </a:ext>
            </a:extLst>
          </p:cNvPr>
          <p:cNvGrpSpPr/>
          <p:nvPr/>
        </p:nvGrpSpPr>
        <p:grpSpPr>
          <a:xfrm>
            <a:off x="3137683" y="3202183"/>
            <a:ext cx="9054317" cy="1292662"/>
            <a:chOff x="1453662" y="4525108"/>
            <a:chExt cx="9054317" cy="1292662"/>
          </a:xfrm>
        </p:grpSpPr>
        <p:sp>
          <p:nvSpPr>
            <p:cNvPr id="2" name="TextBox 1">
              <a:extLst>
                <a:ext uri="{FF2B5EF4-FFF2-40B4-BE49-F238E27FC236}">
                  <a16:creationId xmlns:a16="http://schemas.microsoft.com/office/drawing/2014/main" id="{097FE947-03F3-4615-8589-DE7ADC62A963}"/>
                </a:ext>
              </a:extLst>
            </p:cNvPr>
            <p:cNvSpPr txBox="1"/>
            <p:nvPr/>
          </p:nvSpPr>
          <p:spPr>
            <a:xfrm>
              <a:off x="1453662" y="4525108"/>
              <a:ext cx="575807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Courier New" panose="02070309020205020404" pitchFamily="49" charset="0"/>
                  <a:ea typeface="+mn-ea"/>
                  <a:cs typeface="Courier New" panose="02070309020205020404" pitchFamily="49" charset="0"/>
                </a:rPr>
                <a:t>5’-T</a:t>
              </a:r>
              <a:r>
                <a:rPr kumimoji="0" lang="en-US" sz="3600" b="1" i="0" u="none" strike="noStrike" kern="1200" cap="none" spc="0" normalizeH="0" baseline="0" noProof="0">
                  <a:ln>
                    <a:noFill/>
                  </a:ln>
                  <a:solidFill>
                    <a:srgbClr val="0070C0"/>
                  </a:solidFill>
                  <a:effectLst/>
                  <a:uLnTx/>
                  <a:uFillTx/>
                  <a:latin typeface="Courier New" panose="02070309020205020404" pitchFamily="49" charset="0"/>
                  <a:ea typeface="+mn-ea"/>
                  <a:cs typeface="Courier New" panose="02070309020205020404" pitchFamily="49" charset="0"/>
                </a:rPr>
                <a:t>CC</a:t>
              </a:r>
              <a:r>
                <a:rPr kumimoji="0" lang="en-US" sz="3600" b="1" i="0" u="none" strike="noStrike" kern="1200" cap="none" spc="0" normalizeH="0" baseline="0" noProof="0">
                  <a:ln>
                    <a:noFill/>
                  </a:ln>
                  <a:solidFill>
                    <a:prstClr val="black"/>
                  </a:solidFill>
                  <a:effectLst/>
                  <a:uLnTx/>
                  <a:uFillTx/>
                  <a:latin typeface="Courier New" panose="02070309020205020404" pitchFamily="49" charset="0"/>
                  <a:ea typeface="+mn-ea"/>
                  <a:cs typeface="Courier New" panose="02070309020205020404" pitchFamily="49" charset="0"/>
                </a:rPr>
                <a:t>GTATA</a:t>
              </a:r>
              <a:r>
                <a:rPr kumimoji="0" lang="en-US" sz="3600" b="1" i="0" u="none" strike="noStrike" kern="1200" cap="none" spc="0" normalizeH="0" baseline="0" noProof="0">
                  <a:ln>
                    <a:noFill/>
                  </a:ln>
                  <a:solidFill>
                    <a:srgbClr val="0070C0"/>
                  </a:solidFill>
                  <a:effectLst/>
                  <a:uLnTx/>
                  <a:uFillTx/>
                  <a:latin typeface="Courier New" panose="02070309020205020404" pitchFamily="49" charset="0"/>
                  <a:ea typeface="+mn-ea"/>
                  <a:cs typeface="Courier New" panose="02070309020205020404" pitchFamily="49" charset="0"/>
                </a:rPr>
                <a:t>CCC</a:t>
              </a:r>
              <a:r>
                <a:rPr kumimoji="0" lang="en-US" sz="3600" b="1" i="0" u="none" strike="noStrike" kern="1200" cap="none" spc="0" normalizeH="0" baseline="0" noProof="0">
                  <a:ln>
                    <a:noFill/>
                  </a:ln>
                  <a:solidFill>
                    <a:prstClr val="black"/>
                  </a:solidFill>
                  <a:effectLst/>
                  <a:uLnTx/>
                  <a:uFillTx/>
                  <a:latin typeface="Courier New" panose="02070309020205020404" pitchFamily="49" charset="0"/>
                  <a:ea typeface="+mn-ea"/>
                  <a:cs typeface="Courier New" panose="02070309020205020404" pitchFamily="49" charset="0"/>
                </a:rPr>
                <a:t>GGT–3’</a:t>
              </a:r>
            </a:p>
          </p:txBody>
        </p:sp>
        <p:sp>
          <p:nvSpPr>
            <p:cNvPr id="4" name="TextBox 3">
              <a:extLst>
                <a:ext uri="{FF2B5EF4-FFF2-40B4-BE49-F238E27FC236}">
                  <a16:creationId xmlns:a16="http://schemas.microsoft.com/office/drawing/2014/main" id="{3E2BF7E6-5DB2-4CFF-87EA-D0E7D6DE2194}"/>
                </a:ext>
              </a:extLst>
            </p:cNvPr>
            <p:cNvSpPr txBox="1"/>
            <p:nvPr/>
          </p:nvSpPr>
          <p:spPr>
            <a:xfrm>
              <a:off x="1457764" y="5171439"/>
              <a:ext cx="905021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Courier New" panose="02070309020205020404" pitchFamily="49" charset="0"/>
                  <a:ea typeface="+mn-ea"/>
                  <a:cs typeface="Courier New" panose="02070309020205020404" pitchFamily="49" charset="0"/>
                </a:rPr>
                <a:t>3’-AGG</a:t>
              </a:r>
              <a:r>
                <a:rPr kumimoji="0" lang="en-US" sz="3600" b="1" i="0" u="none" strike="noStrike" kern="1200" cap="none" spc="0" normalizeH="0" baseline="0" noProof="0">
                  <a:ln>
                    <a:noFill/>
                  </a:ln>
                  <a:solidFill>
                    <a:srgbClr val="0070C0"/>
                  </a:solidFill>
                  <a:effectLst/>
                  <a:uLnTx/>
                  <a:uFillTx/>
                  <a:latin typeface="Courier New" panose="02070309020205020404" pitchFamily="49" charset="0"/>
                  <a:ea typeface="+mn-ea"/>
                  <a:cs typeface="Courier New" panose="02070309020205020404" pitchFamily="49" charset="0"/>
                </a:rPr>
                <a:t>C</a:t>
              </a:r>
              <a:r>
                <a:rPr kumimoji="0" lang="en-US" sz="3600" b="1" i="0" u="none" strike="noStrike" kern="1200" cap="none" spc="0" normalizeH="0" baseline="0" noProof="0">
                  <a:ln>
                    <a:noFill/>
                  </a:ln>
                  <a:solidFill>
                    <a:prstClr val="black"/>
                  </a:solidFill>
                  <a:effectLst/>
                  <a:uLnTx/>
                  <a:uFillTx/>
                  <a:latin typeface="Courier New" panose="02070309020205020404" pitchFamily="49" charset="0"/>
                  <a:ea typeface="+mn-ea"/>
                  <a:cs typeface="Courier New" panose="02070309020205020404" pitchFamily="49" charset="0"/>
                </a:rPr>
                <a:t>ATATGGG</a:t>
              </a:r>
              <a:r>
                <a:rPr kumimoji="0" lang="en-US" sz="3600" b="1" i="0" u="none" strike="noStrike" kern="1200" cap="none" spc="0" normalizeH="0" baseline="0" noProof="0">
                  <a:ln>
                    <a:noFill/>
                  </a:ln>
                  <a:solidFill>
                    <a:srgbClr val="0070C0"/>
                  </a:solidFill>
                  <a:effectLst/>
                  <a:uLnTx/>
                  <a:uFillTx/>
                  <a:latin typeface="Courier New" panose="02070309020205020404" pitchFamily="49" charset="0"/>
                  <a:ea typeface="+mn-ea"/>
                  <a:cs typeface="Courier New" panose="02070309020205020404" pitchFamily="49" charset="0"/>
                </a:rPr>
                <a:t>CC</a:t>
              </a:r>
              <a:r>
                <a:rPr kumimoji="0" lang="en-US" sz="3600" b="1" i="0" u="none" strike="noStrike" kern="1200" cap="none" spc="0" normalizeH="0" baseline="0" noProof="0">
                  <a:ln>
                    <a:noFill/>
                  </a:ln>
                  <a:solidFill>
                    <a:prstClr val="black"/>
                  </a:solidFill>
                  <a:effectLst/>
                  <a:uLnTx/>
                  <a:uFillTx/>
                  <a:latin typeface="Courier New" panose="02070309020205020404" pitchFamily="49" charset="0"/>
                  <a:ea typeface="+mn-ea"/>
                  <a:cs typeface="Courier New" panose="02070309020205020404" pitchFamily="49" charset="0"/>
                </a:rPr>
                <a:t>A–5’ </a:t>
              </a:r>
            </a:p>
          </p:txBody>
        </p:sp>
      </p:grpSp>
      <p:grpSp>
        <p:nvGrpSpPr>
          <p:cNvPr id="2048" name="Group 2047">
            <a:extLst>
              <a:ext uri="{FF2B5EF4-FFF2-40B4-BE49-F238E27FC236}">
                <a16:creationId xmlns:a16="http://schemas.microsoft.com/office/drawing/2014/main" id="{F9FE17F9-165E-4723-9EB1-BDC6FF964A54}"/>
              </a:ext>
            </a:extLst>
          </p:cNvPr>
          <p:cNvGrpSpPr/>
          <p:nvPr/>
        </p:nvGrpSpPr>
        <p:grpSpPr>
          <a:xfrm>
            <a:off x="4495214" y="2552919"/>
            <a:ext cx="3591222" cy="2632198"/>
            <a:chOff x="4618305" y="1257519"/>
            <a:chExt cx="3591222" cy="2632198"/>
          </a:xfrm>
        </p:grpSpPr>
        <p:grpSp>
          <p:nvGrpSpPr>
            <p:cNvPr id="10" name="Group 9">
              <a:extLst>
                <a:ext uri="{FF2B5EF4-FFF2-40B4-BE49-F238E27FC236}">
                  <a16:creationId xmlns:a16="http://schemas.microsoft.com/office/drawing/2014/main" id="{4EA86E76-02E3-41F4-AAE7-1B5410CFB698}"/>
                </a:ext>
              </a:extLst>
            </p:cNvPr>
            <p:cNvGrpSpPr/>
            <p:nvPr/>
          </p:nvGrpSpPr>
          <p:grpSpPr>
            <a:xfrm>
              <a:off x="6832944" y="1257519"/>
              <a:ext cx="1113692" cy="732693"/>
              <a:chOff x="662354" y="3663461"/>
              <a:chExt cx="1113692" cy="732693"/>
            </a:xfrm>
          </p:grpSpPr>
          <p:sp>
            <p:nvSpPr>
              <p:cNvPr id="11" name="TextBox 10">
                <a:extLst>
                  <a:ext uri="{FF2B5EF4-FFF2-40B4-BE49-F238E27FC236}">
                    <a16:creationId xmlns:a16="http://schemas.microsoft.com/office/drawing/2014/main" id="{193271BA-656C-4693-9D31-3CA40C7FA58F}"/>
                  </a:ext>
                </a:extLst>
              </p:cNvPr>
              <p:cNvSpPr txBox="1"/>
              <p:nvPr/>
            </p:nvSpPr>
            <p:spPr>
              <a:xfrm>
                <a:off x="662354" y="3663461"/>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12" name="Straight Connector 11">
                <a:extLst>
                  <a:ext uri="{FF2B5EF4-FFF2-40B4-BE49-F238E27FC236}">
                    <a16:creationId xmlns:a16="http://schemas.microsoft.com/office/drawing/2014/main" id="{623741CD-2543-450E-B2A7-CB245DE83C32}"/>
                  </a:ext>
                </a:extLst>
              </p:cNvPr>
              <p:cNvCxnSpPr/>
              <p:nvPr/>
            </p:nvCxnSpPr>
            <p:spPr>
              <a:xfrm>
                <a:off x="890954" y="4138246"/>
                <a:ext cx="0" cy="2579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A4FBA0C8-0E80-46B5-9A66-39CD6C4B3925}"/>
                </a:ext>
              </a:extLst>
            </p:cNvPr>
            <p:cNvGrpSpPr/>
            <p:nvPr/>
          </p:nvGrpSpPr>
          <p:grpSpPr>
            <a:xfrm>
              <a:off x="4618305" y="1260452"/>
              <a:ext cx="1113692" cy="732693"/>
              <a:chOff x="662354" y="3663461"/>
              <a:chExt cx="1113692" cy="732693"/>
            </a:xfrm>
          </p:grpSpPr>
          <p:sp>
            <p:nvSpPr>
              <p:cNvPr id="20" name="TextBox 19">
                <a:extLst>
                  <a:ext uri="{FF2B5EF4-FFF2-40B4-BE49-F238E27FC236}">
                    <a16:creationId xmlns:a16="http://schemas.microsoft.com/office/drawing/2014/main" id="{FB3EFBD3-9A7F-460B-8176-C3884537BFF2}"/>
                  </a:ext>
                </a:extLst>
              </p:cNvPr>
              <p:cNvSpPr txBox="1"/>
              <p:nvPr/>
            </p:nvSpPr>
            <p:spPr>
              <a:xfrm>
                <a:off x="662354" y="3663461"/>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21" name="Straight Connector 20">
                <a:extLst>
                  <a:ext uri="{FF2B5EF4-FFF2-40B4-BE49-F238E27FC236}">
                    <a16:creationId xmlns:a16="http://schemas.microsoft.com/office/drawing/2014/main" id="{D42EDD12-E84D-4B0C-9D18-AA8CEA0FA008}"/>
                  </a:ext>
                </a:extLst>
              </p:cNvPr>
              <p:cNvCxnSpPr/>
              <p:nvPr/>
            </p:nvCxnSpPr>
            <p:spPr>
              <a:xfrm>
                <a:off x="890954" y="4138246"/>
                <a:ext cx="0" cy="2579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10CB5AC2-7895-4682-A90B-A337B6F6A3EE}"/>
                </a:ext>
              </a:extLst>
            </p:cNvPr>
            <p:cNvGrpSpPr/>
            <p:nvPr/>
          </p:nvGrpSpPr>
          <p:grpSpPr>
            <a:xfrm>
              <a:off x="7095835" y="3070162"/>
              <a:ext cx="1113692" cy="819555"/>
              <a:chOff x="1828800" y="2988006"/>
              <a:chExt cx="1113692" cy="819555"/>
            </a:xfrm>
          </p:grpSpPr>
          <p:sp>
            <p:nvSpPr>
              <p:cNvPr id="6" name="TextBox 5">
                <a:extLst>
                  <a:ext uri="{FF2B5EF4-FFF2-40B4-BE49-F238E27FC236}">
                    <a16:creationId xmlns:a16="http://schemas.microsoft.com/office/drawing/2014/main" id="{B37507E4-4479-4844-ABBC-9665D5BC6F9C}"/>
                  </a:ext>
                </a:extLst>
              </p:cNvPr>
              <p:cNvSpPr txBox="1"/>
              <p:nvPr/>
            </p:nvSpPr>
            <p:spPr>
              <a:xfrm>
                <a:off x="1828800" y="3161230"/>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25" name="Straight Connector 24">
                <a:extLst>
                  <a:ext uri="{FF2B5EF4-FFF2-40B4-BE49-F238E27FC236}">
                    <a16:creationId xmlns:a16="http://schemas.microsoft.com/office/drawing/2014/main" id="{7E1D2999-2EA4-4364-9557-53316EFCE8FE}"/>
                  </a:ext>
                </a:extLst>
              </p:cNvPr>
              <p:cNvCxnSpPr/>
              <p:nvPr/>
            </p:nvCxnSpPr>
            <p:spPr>
              <a:xfrm>
                <a:off x="2090811" y="2988006"/>
                <a:ext cx="0" cy="2579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653264C8-5FC1-42F3-8CF9-12A076A700F8}"/>
                </a:ext>
              </a:extLst>
            </p:cNvPr>
            <p:cNvGrpSpPr/>
            <p:nvPr/>
          </p:nvGrpSpPr>
          <p:grpSpPr>
            <a:xfrm>
              <a:off x="4859946" y="3052184"/>
              <a:ext cx="1113692" cy="786044"/>
              <a:chOff x="1828800" y="2988006"/>
              <a:chExt cx="1113692" cy="786044"/>
            </a:xfrm>
          </p:grpSpPr>
          <p:sp>
            <p:nvSpPr>
              <p:cNvPr id="28" name="TextBox 27">
                <a:extLst>
                  <a:ext uri="{FF2B5EF4-FFF2-40B4-BE49-F238E27FC236}">
                    <a16:creationId xmlns:a16="http://schemas.microsoft.com/office/drawing/2014/main" id="{818E11BB-D019-4063-A065-9339933432AB}"/>
                  </a:ext>
                </a:extLst>
              </p:cNvPr>
              <p:cNvSpPr txBox="1"/>
              <p:nvPr/>
            </p:nvSpPr>
            <p:spPr>
              <a:xfrm>
                <a:off x="1828800" y="3127719"/>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29" name="Straight Connector 28">
                <a:extLst>
                  <a:ext uri="{FF2B5EF4-FFF2-40B4-BE49-F238E27FC236}">
                    <a16:creationId xmlns:a16="http://schemas.microsoft.com/office/drawing/2014/main" id="{33E8C97D-CF55-4891-94D6-B6FA94C993F7}"/>
                  </a:ext>
                </a:extLst>
              </p:cNvPr>
              <p:cNvCxnSpPr/>
              <p:nvPr/>
            </p:nvCxnSpPr>
            <p:spPr>
              <a:xfrm>
                <a:off x="2090811" y="2988006"/>
                <a:ext cx="0" cy="2579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053" name="Group 2052">
            <a:extLst>
              <a:ext uri="{FF2B5EF4-FFF2-40B4-BE49-F238E27FC236}">
                <a16:creationId xmlns:a16="http://schemas.microsoft.com/office/drawing/2014/main" id="{B9821AD6-ADBE-499C-B5CB-811FB357E304}"/>
              </a:ext>
            </a:extLst>
          </p:cNvPr>
          <p:cNvGrpSpPr/>
          <p:nvPr/>
        </p:nvGrpSpPr>
        <p:grpSpPr>
          <a:xfrm>
            <a:off x="3944739" y="2035545"/>
            <a:ext cx="4664252" cy="3661467"/>
            <a:chOff x="4067830" y="740145"/>
            <a:chExt cx="4664252" cy="3661467"/>
          </a:xfrm>
        </p:grpSpPr>
        <p:grpSp>
          <p:nvGrpSpPr>
            <p:cNvPr id="13" name="Group 12">
              <a:extLst>
                <a:ext uri="{FF2B5EF4-FFF2-40B4-BE49-F238E27FC236}">
                  <a16:creationId xmlns:a16="http://schemas.microsoft.com/office/drawing/2014/main" id="{A5977AEE-B8DE-443F-8965-514EBA913CA2}"/>
                </a:ext>
              </a:extLst>
            </p:cNvPr>
            <p:cNvGrpSpPr/>
            <p:nvPr/>
          </p:nvGrpSpPr>
          <p:grpSpPr>
            <a:xfrm>
              <a:off x="5181522" y="753721"/>
              <a:ext cx="1113692" cy="1263457"/>
              <a:chOff x="662354" y="3663461"/>
              <a:chExt cx="1113692" cy="1263457"/>
            </a:xfrm>
          </p:grpSpPr>
          <p:sp>
            <p:nvSpPr>
              <p:cNvPr id="14" name="TextBox 13">
                <a:extLst>
                  <a:ext uri="{FF2B5EF4-FFF2-40B4-BE49-F238E27FC236}">
                    <a16:creationId xmlns:a16="http://schemas.microsoft.com/office/drawing/2014/main" id="{DC2D7F71-DE8D-4796-AE54-B2271E201790}"/>
                  </a:ext>
                </a:extLst>
              </p:cNvPr>
              <p:cNvSpPr txBox="1"/>
              <p:nvPr/>
            </p:nvSpPr>
            <p:spPr>
              <a:xfrm>
                <a:off x="662354" y="3663461"/>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15" name="Straight Connector 14">
                <a:extLst>
                  <a:ext uri="{FF2B5EF4-FFF2-40B4-BE49-F238E27FC236}">
                    <a16:creationId xmlns:a16="http://schemas.microsoft.com/office/drawing/2014/main" id="{959BCBBC-33AC-4F5C-8877-E9982395E383}"/>
                  </a:ext>
                </a:extLst>
              </p:cNvPr>
              <p:cNvCxnSpPr>
                <a:cxnSpLocks/>
              </p:cNvCxnSpPr>
              <p:nvPr/>
            </p:nvCxnSpPr>
            <p:spPr>
              <a:xfrm>
                <a:off x="890954" y="4138246"/>
                <a:ext cx="0" cy="7886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438E7675-FDE0-4893-9C93-C63007F64F24}"/>
                </a:ext>
              </a:extLst>
            </p:cNvPr>
            <p:cNvGrpSpPr/>
            <p:nvPr/>
          </p:nvGrpSpPr>
          <p:grpSpPr>
            <a:xfrm>
              <a:off x="5426315" y="3070162"/>
              <a:ext cx="1113692" cy="1331450"/>
              <a:chOff x="1838323" y="2187760"/>
              <a:chExt cx="1113692" cy="1331450"/>
            </a:xfrm>
          </p:grpSpPr>
          <p:sp>
            <p:nvSpPr>
              <p:cNvPr id="43" name="TextBox 42">
                <a:extLst>
                  <a:ext uri="{FF2B5EF4-FFF2-40B4-BE49-F238E27FC236}">
                    <a16:creationId xmlns:a16="http://schemas.microsoft.com/office/drawing/2014/main" id="{825FF185-C062-4774-8F28-FC31385081A9}"/>
                  </a:ext>
                </a:extLst>
              </p:cNvPr>
              <p:cNvSpPr txBox="1"/>
              <p:nvPr/>
            </p:nvSpPr>
            <p:spPr>
              <a:xfrm>
                <a:off x="1838323" y="2872879"/>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44" name="Straight Connector 43">
                <a:extLst>
                  <a:ext uri="{FF2B5EF4-FFF2-40B4-BE49-F238E27FC236}">
                    <a16:creationId xmlns:a16="http://schemas.microsoft.com/office/drawing/2014/main" id="{EBD5E471-CC88-40B4-88F5-53F046FDFAC7}"/>
                  </a:ext>
                </a:extLst>
              </p:cNvPr>
              <p:cNvCxnSpPr>
                <a:cxnSpLocks/>
              </p:cNvCxnSpPr>
              <p:nvPr/>
            </p:nvCxnSpPr>
            <p:spPr>
              <a:xfrm>
                <a:off x="2090811" y="2187760"/>
                <a:ext cx="0" cy="76806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279432F9-F026-4078-83A8-EF70F66EE6F3}"/>
                </a:ext>
              </a:extLst>
            </p:cNvPr>
            <p:cNvGrpSpPr/>
            <p:nvPr/>
          </p:nvGrpSpPr>
          <p:grpSpPr>
            <a:xfrm>
              <a:off x="5990936" y="3055053"/>
              <a:ext cx="1113692" cy="1331450"/>
              <a:chOff x="1838323" y="2187760"/>
              <a:chExt cx="1113692" cy="1331450"/>
            </a:xfrm>
          </p:grpSpPr>
          <p:sp>
            <p:nvSpPr>
              <p:cNvPr id="54" name="TextBox 53">
                <a:extLst>
                  <a:ext uri="{FF2B5EF4-FFF2-40B4-BE49-F238E27FC236}">
                    <a16:creationId xmlns:a16="http://schemas.microsoft.com/office/drawing/2014/main" id="{544219BB-26CE-4065-8ED9-2D60F0FB74B6}"/>
                  </a:ext>
                </a:extLst>
              </p:cNvPr>
              <p:cNvSpPr txBox="1"/>
              <p:nvPr/>
            </p:nvSpPr>
            <p:spPr>
              <a:xfrm>
                <a:off x="1838323" y="2872879"/>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55" name="Straight Connector 54">
                <a:extLst>
                  <a:ext uri="{FF2B5EF4-FFF2-40B4-BE49-F238E27FC236}">
                    <a16:creationId xmlns:a16="http://schemas.microsoft.com/office/drawing/2014/main" id="{0C9A6247-998F-4547-94A5-C2BC9692517F}"/>
                  </a:ext>
                </a:extLst>
              </p:cNvPr>
              <p:cNvCxnSpPr>
                <a:cxnSpLocks/>
              </p:cNvCxnSpPr>
              <p:nvPr/>
            </p:nvCxnSpPr>
            <p:spPr>
              <a:xfrm>
                <a:off x="2090811" y="2187760"/>
                <a:ext cx="0" cy="76806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64F33A39-A183-4CAD-A265-106947CFFDD0}"/>
                </a:ext>
              </a:extLst>
            </p:cNvPr>
            <p:cNvGrpSpPr/>
            <p:nvPr/>
          </p:nvGrpSpPr>
          <p:grpSpPr>
            <a:xfrm>
              <a:off x="5712880" y="768324"/>
              <a:ext cx="1113692" cy="1263457"/>
              <a:chOff x="662354" y="3663461"/>
              <a:chExt cx="1113692" cy="1263457"/>
            </a:xfrm>
          </p:grpSpPr>
          <p:sp>
            <p:nvSpPr>
              <p:cNvPr id="58" name="TextBox 57">
                <a:extLst>
                  <a:ext uri="{FF2B5EF4-FFF2-40B4-BE49-F238E27FC236}">
                    <a16:creationId xmlns:a16="http://schemas.microsoft.com/office/drawing/2014/main" id="{3F262677-CA35-4945-8D79-A0E24BE891DE}"/>
                  </a:ext>
                </a:extLst>
              </p:cNvPr>
              <p:cNvSpPr txBox="1"/>
              <p:nvPr/>
            </p:nvSpPr>
            <p:spPr>
              <a:xfrm>
                <a:off x="662354" y="3663461"/>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59" name="Straight Connector 58">
                <a:extLst>
                  <a:ext uri="{FF2B5EF4-FFF2-40B4-BE49-F238E27FC236}">
                    <a16:creationId xmlns:a16="http://schemas.microsoft.com/office/drawing/2014/main" id="{BFEFCC0C-054E-448B-909E-9037918977C3}"/>
                  </a:ext>
                </a:extLst>
              </p:cNvPr>
              <p:cNvCxnSpPr>
                <a:cxnSpLocks/>
              </p:cNvCxnSpPr>
              <p:nvPr/>
            </p:nvCxnSpPr>
            <p:spPr>
              <a:xfrm>
                <a:off x="890954" y="4138246"/>
                <a:ext cx="0" cy="7886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8B99EE87-9896-4816-A6C0-619C852F3836}"/>
                </a:ext>
              </a:extLst>
            </p:cNvPr>
            <p:cNvGrpSpPr/>
            <p:nvPr/>
          </p:nvGrpSpPr>
          <p:grpSpPr>
            <a:xfrm>
              <a:off x="7618390" y="740145"/>
              <a:ext cx="1113692" cy="1263457"/>
              <a:chOff x="662354" y="3663461"/>
              <a:chExt cx="1113692" cy="1263457"/>
            </a:xfrm>
          </p:grpSpPr>
          <p:sp>
            <p:nvSpPr>
              <p:cNvPr id="61" name="TextBox 60">
                <a:extLst>
                  <a:ext uri="{FF2B5EF4-FFF2-40B4-BE49-F238E27FC236}">
                    <a16:creationId xmlns:a16="http://schemas.microsoft.com/office/drawing/2014/main" id="{4A7A6391-D0B0-4106-9939-A3791F5B32D7}"/>
                  </a:ext>
                </a:extLst>
              </p:cNvPr>
              <p:cNvSpPr txBox="1"/>
              <p:nvPr/>
            </p:nvSpPr>
            <p:spPr>
              <a:xfrm>
                <a:off x="662354" y="3663461"/>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62" name="Straight Connector 61">
                <a:extLst>
                  <a:ext uri="{FF2B5EF4-FFF2-40B4-BE49-F238E27FC236}">
                    <a16:creationId xmlns:a16="http://schemas.microsoft.com/office/drawing/2014/main" id="{460B4E60-8E90-45C3-9F60-93BF65C6045E}"/>
                  </a:ext>
                </a:extLst>
              </p:cNvPr>
              <p:cNvCxnSpPr>
                <a:cxnSpLocks/>
              </p:cNvCxnSpPr>
              <p:nvPr/>
            </p:nvCxnSpPr>
            <p:spPr>
              <a:xfrm>
                <a:off x="890954" y="4138246"/>
                <a:ext cx="0" cy="7886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CABEF8D5-09A6-452D-9E55-7452686063EE}"/>
                </a:ext>
              </a:extLst>
            </p:cNvPr>
            <p:cNvGrpSpPr/>
            <p:nvPr/>
          </p:nvGrpSpPr>
          <p:grpSpPr>
            <a:xfrm>
              <a:off x="4067830" y="753721"/>
              <a:ext cx="1113692" cy="1263457"/>
              <a:chOff x="662354" y="3663461"/>
              <a:chExt cx="1113692" cy="1263457"/>
            </a:xfrm>
          </p:grpSpPr>
          <p:sp>
            <p:nvSpPr>
              <p:cNvPr id="64" name="TextBox 63">
                <a:extLst>
                  <a:ext uri="{FF2B5EF4-FFF2-40B4-BE49-F238E27FC236}">
                    <a16:creationId xmlns:a16="http://schemas.microsoft.com/office/drawing/2014/main" id="{07E88BA4-94CB-4773-BD18-835EA9FC0C30}"/>
                  </a:ext>
                </a:extLst>
              </p:cNvPr>
              <p:cNvSpPr txBox="1"/>
              <p:nvPr/>
            </p:nvSpPr>
            <p:spPr>
              <a:xfrm>
                <a:off x="662354" y="3663461"/>
                <a:ext cx="11136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ourier New" panose="02070309020205020404" pitchFamily="49" charset="0"/>
                    <a:ea typeface="+mn-ea"/>
                    <a:cs typeface="Courier New" panose="02070309020205020404" pitchFamily="49" charset="0"/>
                  </a:rPr>
                  <a:t>CH</a:t>
                </a:r>
                <a:r>
                  <a:rPr kumimoji="0" lang="en-US" sz="36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rPr>
                  <a:t>3</a:t>
                </a:r>
                <a:endParaRPr kumimoji="0" lang="en-US" sz="3200" b="1" i="0" u="none" strike="noStrike" kern="1200" cap="none" spc="0" normalizeH="0" baseline="-25000" noProof="0">
                  <a:ln>
                    <a:noFill/>
                  </a:ln>
                  <a:solidFill>
                    <a:srgbClr val="FF0000"/>
                  </a:solidFill>
                  <a:effectLst/>
                  <a:uLnTx/>
                  <a:uFillTx/>
                  <a:latin typeface="Courier New" panose="02070309020205020404" pitchFamily="49" charset="0"/>
                  <a:ea typeface="+mn-ea"/>
                  <a:cs typeface="Courier New" panose="02070309020205020404" pitchFamily="49" charset="0"/>
                </a:endParaRPr>
              </a:p>
            </p:txBody>
          </p:sp>
          <p:cxnSp>
            <p:nvCxnSpPr>
              <p:cNvPr id="65" name="Straight Connector 64">
                <a:extLst>
                  <a:ext uri="{FF2B5EF4-FFF2-40B4-BE49-F238E27FC236}">
                    <a16:creationId xmlns:a16="http://schemas.microsoft.com/office/drawing/2014/main" id="{B21F841B-0278-42BD-ABD8-72BB52C70E07}"/>
                  </a:ext>
                </a:extLst>
              </p:cNvPr>
              <p:cNvCxnSpPr>
                <a:cxnSpLocks/>
              </p:cNvCxnSpPr>
              <p:nvPr/>
            </p:nvCxnSpPr>
            <p:spPr>
              <a:xfrm>
                <a:off x="890954" y="4138246"/>
                <a:ext cx="0" cy="7886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054" name="TextBox 2053">
            <a:extLst>
              <a:ext uri="{FF2B5EF4-FFF2-40B4-BE49-F238E27FC236}">
                <a16:creationId xmlns:a16="http://schemas.microsoft.com/office/drawing/2014/main" id="{C8CC37D5-22B6-44E5-8C19-F39EEBFC6695}"/>
              </a:ext>
            </a:extLst>
          </p:cNvPr>
          <p:cNvSpPr txBox="1"/>
          <p:nvPr/>
        </p:nvSpPr>
        <p:spPr>
          <a:xfrm>
            <a:off x="2268439" y="499060"/>
            <a:ext cx="859704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Calibri" panose="020F0502020204030204"/>
                <a:ea typeface="+mn-ea"/>
                <a:cs typeface="+mn-cs"/>
              </a:rPr>
              <a:t>In eukaryotes,. the </a:t>
            </a:r>
            <a:r>
              <a:rPr kumimoji="0" lang="en-US" sz="3600" b="1" i="0" u="none" strike="noStrike" kern="1200" cap="none" spc="0" normalizeH="0" baseline="0" noProof="0">
                <a:ln>
                  <a:noFill/>
                </a:ln>
                <a:solidFill>
                  <a:srgbClr val="0070C0"/>
                </a:solidFill>
                <a:effectLst/>
                <a:uLnTx/>
                <a:uFillTx/>
                <a:latin typeface="Calibri" panose="020F0502020204030204"/>
                <a:ea typeface="+mn-ea"/>
                <a:cs typeface="+mn-cs"/>
              </a:rPr>
              <a:t>cytosine</a:t>
            </a:r>
            <a:r>
              <a:rPr kumimoji="0" lang="en-US" sz="3600" b="1" i="0" u="none" strike="noStrike" kern="1200" cap="none" spc="0" normalizeH="0" baseline="0" noProof="0">
                <a:ln>
                  <a:noFill/>
                </a:ln>
                <a:solidFill>
                  <a:prstClr val="black"/>
                </a:solidFill>
                <a:effectLst/>
                <a:uLnTx/>
                <a:uFillTx/>
                <a:latin typeface="Calibri" panose="020F0502020204030204"/>
                <a:ea typeface="+mn-ea"/>
                <a:cs typeface="+mn-cs"/>
              </a:rPr>
              <a:t> of </a:t>
            </a: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5’</a:t>
            </a:r>
            <a:r>
              <a:rPr kumimoji="0" lang="en-US" sz="36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a:ln>
                  <a:noFill/>
                </a:ln>
                <a:solidFill>
                  <a:srgbClr val="0070C0"/>
                </a:solidFill>
                <a:effectLst/>
                <a:uLnTx/>
                <a:uFillTx/>
                <a:latin typeface="Calibri" panose="020F0502020204030204"/>
                <a:ea typeface="+mn-ea"/>
                <a:cs typeface="+mn-cs"/>
              </a:rPr>
              <a:t>C</a:t>
            </a:r>
            <a:r>
              <a:rPr kumimoji="0" lang="en-US" sz="3600" b="1" i="0" u="none" strike="noStrike" kern="1200" cap="none" spc="0" normalizeH="0" baseline="0" noProof="0">
                <a:ln>
                  <a:noFill/>
                </a:ln>
                <a:solidFill>
                  <a:prstClr val="black"/>
                </a:solidFill>
                <a:effectLst/>
                <a:uLnTx/>
                <a:uFillTx/>
                <a:latin typeface="Calibri" panose="020F0502020204030204"/>
                <a:ea typeface="+mn-ea"/>
                <a:cs typeface="+mn-cs"/>
              </a:rPr>
              <a:t>pG -</a:t>
            </a: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3’</a:t>
            </a:r>
            <a:r>
              <a:rPr kumimoji="0" lang="en-US" sz="3600" b="1" i="0" u="none" strike="noStrike" kern="1200" cap="none" spc="0" normalizeH="0" baseline="0" noProof="0">
                <a:ln>
                  <a:noFill/>
                </a:ln>
                <a:solidFill>
                  <a:prstClr val="black"/>
                </a:solidFill>
                <a:effectLst/>
                <a:uLnTx/>
                <a:uFillTx/>
                <a:latin typeface="Calibri" panose="020F0502020204030204"/>
                <a:ea typeface="+mn-ea"/>
                <a:cs typeface="+mn-cs"/>
              </a:rPr>
              <a:t> is methylated …at the #5 carbon</a:t>
            </a:r>
          </a:p>
        </p:txBody>
      </p:sp>
      <p:grpSp>
        <p:nvGrpSpPr>
          <p:cNvPr id="2056" name="Group 2055">
            <a:extLst>
              <a:ext uri="{FF2B5EF4-FFF2-40B4-BE49-F238E27FC236}">
                <a16:creationId xmlns:a16="http://schemas.microsoft.com/office/drawing/2014/main" id="{3C72603D-8BB4-4F4F-8C59-4EE5D3C52BEF}"/>
              </a:ext>
            </a:extLst>
          </p:cNvPr>
          <p:cNvGrpSpPr/>
          <p:nvPr/>
        </p:nvGrpSpPr>
        <p:grpSpPr>
          <a:xfrm>
            <a:off x="4591520" y="3247438"/>
            <a:ext cx="2802092" cy="1137012"/>
            <a:chOff x="4591520" y="3674158"/>
            <a:chExt cx="2802092" cy="1137012"/>
          </a:xfrm>
        </p:grpSpPr>
        <p:sp>
          <p:nvSpPr>
            <p:cNvPr id="2055" name="Rectangle 2054">
              <a:extLst>
                <a:ext uri="{FF2B5EF4-FFF2-40B4-BE49-F238E27FC236}">
                  <a16:creationId xmlns:a16="http://schemas.microsoft.com/office/drawing/2014/main" id="{9DCFBF41-97D1-46B6-80E8-47741EB9983A}"/>
                </a:ext>
              </a:extLst>
            </p:cNvPr>
            <p:cNvSpPr/>
            <p:nvPr/>
          </p:nvSpPr>
          <p:spPr>
            <a:xfrm>
              <a:off x="4591520" y="3692772"/>
              <a:ext cx="590769" cy="1118398"/>
            </a:xfrm>
            <a:prstGeom prst="rect">
              <a:avLst/>
            </a:prstGeom>
            <a:solidFill>
              <a:schemeClr val="accent6">
                <a:alpha val="2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Rectangle 68">
              <a:extLst>
                <a:ext uri="{FF2B5EF4-FFF2-40B4-BE49-F238E27FC236}">
                  <a16:creationId xmlns:a16="http://schemas.microsoft.com/office/drawing/2014/main" id="{A623D773-700B-4CAD-B89B-13D2CC357CF5}"/>
                </a:ext>
              </a:extLst>
            </p:cNvPr>
            <p:cNvSpPr/>
            <p:nvPr/>
          </p:nvSpPr>
          <p:spPr>
            <a:xfrm>
              <a:off x="6802843" y="3674158"/>
              <a:ext cx="590769" cy="1118398"/>
            </a:xfrm>
            <a:prstGeom prst="rect">
              <a:avLst/>
            </a:prstGeom>
            <a:solidFill>
              <a:schemeClr val="accent6">
                <a:alpha val="2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057" name="TextBox 2056">
            <a:extLst>
              <a:ext uri="{FF2B5EF4-FFF2-40B4-BE49-F238E27FC236}">
                <a16:creationId xmlns:a16="http://schemas.microsoft.com/office/drawing/2014/main" id="{77210A72-83B9-49FC-B64D-B34CE3CE75F9}"/>
              </a:ext>
            </a:extLst>
          </p:cNvPr>
          <p:cNvSpPr txBox="1"/>
          <p:nvPr/>
        </p:nvSpPr>
        <p:spPr>
          <a:xfrm>
            <a:off x="609523" y="6065520"/>
            <a:ext cx="111252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(Thymine (T) is already methylated at it #5 carbon.)</a:t>
            </a:r>
          </a:p>
        </p:txBody>
      </p:sp>
    </p:spTree>
    <p:extLst>
      <p:ext uri="{BB962C8B-B14F-4D97-AF65-F5344CB8AC3E}">
        <p14:creationId xmlns:p14="http://schemas.microsoft.com/office/powerpoint/2010/main" val="392072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08FEC5-E44D-4D1B-AE2C-D6C0A501655C}"/>
              </a:ext>
            </a:extLst>
          </p:cNvPr>
          <p:cNvSpPr txBox="1"/>
          <p:nvPr/>
        </p:nvSpPr>
        <p:spPr>
          <a:xfrm>
            <a:off x="1367868" y="2459504"/>
            <a:ext cx="8823960"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panose="020F0502020204030204"/>
                <a:ea typeface="+mn-ea"/>
                <a:cs typeface="+mn-cs"/>
              </a:rPr>
              <a:t>And now,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a:ln>
                  <a:noFill/>
                </a:ln>
                <a:solidFill>
                  <a:srgbClr val="FF0000"/>
                </a:solidFill>
                <a:effectLst/>
                <a:uLnTx/>
                <a:uFillTx/>
                <a:latin typeface="Calibri" panose="020F0502020204030204"/>
                <a:ea typeface="+mn-ea"/>
                <a:cs typeface="+mn-cs"/>
              </a:rPr>
              <a:t>Let’s explore </a:t>
            </a:r>
            <a:r>
              <a:rPr kumimoji="0" lang="en-US" sz="4000" b="1" i="1" u="none" strike="noStrike" kern="1200" cap="none" spc="0" normalizeH="0" baseline="0" noProof="0">
                <a:ln>
                  <a:noFill/>
                </a:ln>
                <a:solidFill>
                  <a:srgbClr val="4472C4"/>
                </a:solidFill>
                <a:effectLst/>
                <a:uLnTx/>
                <a:uFillTx/>
                <a:latin typeface="Calibri" panose="020F0502020204030204"/>
                <a:ea typeface="+mn-ea"/>
                <a:cs typeface="+mn-cs"/>
              </a:rPr>
              <a:t>epigenetics </a:t>
            </a:r>
            <a:r>
              <a:rPr kumimoji="0" lang="en-US" sz="4000" b="1" i="1" u="none" strike="noStrike" kern="1200" cap="none" spc="0" normalizeH="0" baseline="0" noProof="0">
                <a:ln>
                  <a:noFill/>
                </a:ln>
                <a:solidFill>
                  <a:srgbClr val="FF0000"/>
                </a:solidFill>
                <a:effectLst/>
                <a:uLnTx/>
                <a:uFillTx/>
                <a:latin typeface="Calibri" panose="020F0502020204030204"/>
                <a:ea typeface="+mn-ea"/>
                <a:cs typeface="+mn-cs"/>
              </a:rPr>
              <a:t>with models…</a:t>
            </a:r>
          </a:p>
        </p:txBody>
      </p:sp>
    </p:spTree>
    <p:extLst>
      <p:ext uri="{BB962C8B-B14F-4D97-AF65-F5344CB8AC3E}">
        <p14:creationId xmlns:p14="http://schemas.microsoft.com/office/powerpoint/2010/main" val="29944767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824854-20B3-4B74-A4A3-69AED63E88D3}"/>
              </a:ext>
            </a:extLst>
          </p:cNvPr>
          <p:cNvSpPr txBox="1"/>
          <p:nvPr/>
        </p:nvSpPr>
        <p:spPr>
          <a:xfrm>
            <a:off x="2122302" y="443646"/>
            <a:ext cx="8903371"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Univers-Bold"/>
                <a:ea typeface="+mn-ea"/>
                <a:cs typeface="+mn-cs"/>
              </a:rPr>
              <a:t>The EMBO Journal </a:t>
            </a:r>
            <a:r>
              <a:rPr kumimoji="0" lang="en-US" sz="1800" b="0" i="0" u="none" strike="noStrike" kern="1200" cap="none" spc="0" normalizeH="0" baseline="0" noProof="0">
                <a:ln>
                  <a:noFill/>
                </a:ln>
                <a:solidFill>
                  <a:prstClr val="black"/>
                </a:solidFill>
                <a:effectLst/>
                <a:uLnTx/>
                <a:uFillTx/>
                <a:latin typeface="Univers" panose="020B0503020202020204" pitchFamily="34" charset="0"/>
                <a:ea typeface="+mn-ea"/>
                <a:cs typeface="+mn-cs"/>
              </a:rPr>
              <a:t>Vol.17 No.17 pp.4905–4908, 1998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Univers-Bold"/>
                <a:ea typeface="+mn-ea"/>
                <a:cs typeface="+mn-cs"/>
              </a:rPr>
              <a:t>CpG methylation, chromatin structure and gene silencing—a three-way connection</a:t>
            </a:r>
            <a:endParaRPr kumimoji="0" lang="en-US" sz="36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1E50742-F6CB-44F3-B6D7-0E1B91BDEBD2}"/>
              </a:ext>
            </a:extLst>
          </p:cNvPr>
          <p:cNvPicPr>
            <a:picLocks noChangeAspect="1"/>
          </p:cNvPicPr>
          <p:nvPr/>
        </p:nvPicPr>
        <p:blipFill rotWithShape="1">
          <a:blip r:embed="rId2"/>
          <a:srcRect l="52137" t="19995"/>
          <a:stretch/>
        </p:blipFill>
        <p:spPr>
          <a:xfrm>
            <a:off x="2740568" y="2474971"/>
            <a:ext cx="6430944" cy="4233733"/>
          </a:xfrm>
          <a:prstGeom prst="rect">
            <a:avLst/>
          </a:prstGeom>
        </p:spPr>
      </p:pic>
      <p:pic>
        <p:nvPicPr>
          <p:cNvPr id="5" name="Picture 4" descr="Diagram&#10;&#10;Description automatically generated">
            <a:extLst>
              <a:ext uri="{FF2B5EF4-FFF2-40B4-BE49-F238E27FC236}">
                <a16:creationId xmlns:a16="http://schemas.microsoft.com/office/drawing/2014/main" id="{274EF11F-FFBA-42A5-966B-2A3EFDFB7E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3085" y="5694481"/>
            <a:ext cx="2008915" cy="1088874"/>
          </a:xfrm>
          <a:prstGeom prst="rect">
            <a:avLst/>
          </a:prstGeom>
        </p:spPr>
      </p:pic>
    </p:spTree>
    <p:extLst>
      <p:ext uri="{BB962C8B-B14F-4D97-AF65-F5344CB8AC3E}">
        <p14:creationId xmlns:p14="http://schemas.microsoft.com/office/powerpoint/2010/main" val="8504109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4E4831-6B34-42C2-B4D6-429E9E81D145}"/>
              </a:ext>
            </a:extLst>
          </p:cNvPr>
          <p:cNvSpPr txBox="1"/>
          <p:nvPr/>
        </p:nvSpPr>
        <p:spPr>
          <a:xfrm>
            <a:off x="1336428" y="1917812"/>
            <a:ext cx="9519139"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lumMod val="50000"/>
                  </a:prstClr>
                </a:solidFill>
                <a:effectLst/>
                <a:uLnTx/>
                <a:uFillTx/>
                <a:latin typeface="Calibri" panose="020F0502020204030204"/>
                <a:ea typeface="+mn-ea"/>
                <a:cs typeface="+mn-cs"/>
              </a:rPr>
              <a:t>Ask me in the March 17 webinar...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a:ln>
                  <a:noFill/>
                </a:ln>
                <a:solidFill>
                  <a:prstClr val="black"/>
                </a:solidFill>
                <a:effectLst/>
                <a:uLnTx/>
                <a:uFillTx/>
                <a:latin typeface="Calibri" panose="020F0502020204030204"/>
                <a:ea typeface="+mn-ea"/>
                <a:cs typeface="+mn-cs"/>
              </a:rPr>
              <a:t>What does </a:t>
            </a:r>
            <a:r>
              <a:rPr kumimoji="0" lang="en-US" sz="4400" b="1" i="1" u="none" strike="noStrike" kern="1200" cap="none" spc="0" normalizeH="0" baseline="0" noProof="0">
                <a:ln>
                  <a:noFill/>
                </a:ln>
                <a:solidFill>
                  <a:srgbClr val="FF0000"/>
                </a:solidFill>
                <a:effectLst/>
                <a:uLnTx/>
                <a:uFillTx/>
                <a:latin typeface="Calibri" panose="020F0502020204030204"/>
                <a:ea typeface="+mn-ea"/>
                <a:cs typeface="+mn-cs"/>
              </a:rPr>
              <a:t>CRISPR </a:t>
            </a:r>
            <a:r>
              <a:rPr kumimoji="0" lang="en-US" sz="4400" b="1" i="1" u="none" strike="noStrike" kern="1200" cap="none" spc="0" normalizeH="0" baseline="0" noProof="0">
                <a:ln>
                  <a:noFill/>
                </a:ln>
                <a:solidFill>
                  <a:prstClr val="black"/>
                </a:solidFill>
                <a:effectLst/>
                <a:uLnTx/>
                <a:uFillTx/>
                <a:latin typeface="Calibri" panose="020F0502020204030204"/>
                <a:ea typeface="+mn-ea"/>
                <a:cs typeface="+mn-cs"/>
              </a:rPr>
              <a:t>….</a:t>
            </a:r>
            <a:br>
              <a:rPr kumimoji="0" lang="en-US" sz="4400" b="1" i="1" u="none" strike="noStrike" kern="1200" cap="none" spc="0" normalizeH="0" baseline="0" noProof="0">
                <a:ln>
                  <a:noFill/>
                </a:ln>
                <a:solidFill>
                  <a:srgbClr val="FF0000"/>
                </a:solidFill>
                <a:effectLst/>
                <a:uLnTx/>
                <a:uFillTx/>
                <a:latin typeface="Calibri" panose="020F0502020204030204"/>
                <a:ea typeface="+mn-ea"/>
                <a:cs typeface="+mn-cs"/>
              </a:rPr>
            </a:br>
            <a:endParaRPr kumimoji="0" lang="en-US" sz="4400" b="1" i="1"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61F4B0B-95A4-4113-B69F-085DDC0477FE}"/>
              </a:ext>
            </a:extLst>
          </p:cNvPr>
          <p:cNvSpPr txBox="1"/>
          <p:nvPr/>
        </p:nvSpPr>
        <p:spPr>
          <a:xfrm>
            <a:off x="1910860" y="4940188"/>
            <a:ext cx="837027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a:ln>
                  <a:noFill/>
                </a:ln>
                <a:solidFill>
                  <a:prstClr val="black"/>
                </a:solidFill>
                <a:effectLst/>
                <a:uLnTx/>
                <a:uFillTx/>
                <a:latin typeface="Calibri" panose="020F0502020204030204"/>
                <a:ea typeface="+mn-ea"/>
                <a:cs typeface="+mn-cs"/>
              </a:rPr>
              <a:t>have to do with </a:t>
            </a:r>
            <a:r>
              <a:rPr kumimoji="0" lang="en-US" sz="4400" b="1" i="1" u="none" strike="noStrike" kern="1200" cap="none" spc="0" normalizeH="0" baseline="0" noProof="0">
                <a:ln>
                  <a:noFill/>
                </a:ln>
                <a:solidFill>
                  <a:srgbClr val="FF0000"/>
                </a:solidFill>
                <a:effectLst/>
                <a:uLnTx/>
                <a:uFillTx/>
                <a:latin typeface="Calibri" panose="020F0502020204030204"/>
                <a:ea typeface="+mn-ea"/>
                <a:cs typeface="+mn-cs"/>
              </a:rPr>
              <a:t>epigenetics</a:t>
            </a:r>
            <a:r>
              <a:rPr kumimoji="0" lang="en-US" sz="4400" b="1" i="1" u="none" strike="noStrike" kern="1200" cap="none" spc="0" normalizeH="0" baseline="0" noProof="0">
                <a:ln>
                  <a:noFill/>
                </a:ln>
                <a:solidFill>
                  <a:prstClr val="black"/>
                </a:solidFill>
                <a:effectLst/>
                <a:uLnTx/>
                <a:uFillTx/>
                <a:latin typeface="Calibri" panose="020F0502020204030204"/>
                <a:ea typeface="+mn-ea"/>
                <a:cs typeface="+mn-cs"/>
              </a:rPr>
              <a:t>?</a:t>
            </a:r>
            <a:endParaRPr kumimoji="0" lang="en-US" sz="4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06310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01562-135B-46A2-AEFB-C524C7FA4184}"/>
              </a:ext>
            </a:extLst>
          </p:cNvPr>
          <p:cNvSpPr>
            <a:spLocks noGrp="1"/>
          </p:cNvSpPr>
          <p:nvPr>
            <p:ph type="ctrTitle"/>
          </p:nvPr>
        </p:nvSpPr>
        <p:spPr>
          <a:xfrm>
            <a:off x="206859" y="213134"/>
            <a:ext cx="4142707" cy="1353729"/>
          </a:xfrm>
        </p:spPr>
        <p:txBody>
          <a:bodyPr anchor="b">
            <a:normAutofit/>
          </a:bodyPr>
          <a:lstStyle/>
          <a:p>
            <a:r>
              <a:rPr lang="en-US" sz="4000" b="1">
                <a:latin typeface="Calibri" panose="020F0502020204030204" pitchFamily="34" charset="0"/>
                <a:cs typeface="Calibri" panose="020F0502020204030204" pitchFamily="34" charset="0"/>
              </a:rPr>
              <a:t>Thank you for attending!</a:t>
            </a:r>
          </a:p>
        </p:txBody>
      </p:sp>
      <p:sp>
        <p:nvSpPr>
          <p:cNvPr id="3" name="Subtitle 2">
            <a:extLst>
              <a:ext uri="{FF2B5EF4-FFF2-40B4-BE49-F238E27FC236}">
                <a16:creationId xmlns:a16="http://schemas.microsoft.com/office/drawing/2014/main" id="{D86CA4CA-CD96-4298-86CF-8BDB2AFEB4D8}"/>
              </a:ext>
            </a:extLst>
          </p:cNvPr>
          <p:cNvSpPr>
            <a:spLocks noGrp="1"/>
          </p:cNvSpPr>
          <p:nvPr>
            <p:ph type="subTitle" idx="1"/>
          </p:nvPr>
        </p:nvSpPr>
        <p:spPr>
          <a:xfrm>
            <a:off x="913829" y="4490478"/>
            <a:ext cx="3108186" cy="1291187"/>
          </a:xfrm>
        </p:spPr>
        <p:txBody>
          <a:bodyPr anchor="t">
            <a:normAutofit/>
          </a:bodyPr>
          <a:lstStyle/>
          <a:p>
            <a:r>
              <a:rPr lang="en-US" sz="1800" b="1">
                <a:solidFill>
                  <a:schemeClr val="tx2"/>
                </a:solidFill>
                <a:latin typeface="Calibri" panose="020F0502020204030204" pitchFamily="34" charset="0"/>
                <a:cs typeface="Calibri" panose="020F0502020204030204" pitchFamily="34" charset="0"/>
              </a:rPr>
              <a:t>Use discount code </a:t>
            </a:r>
            <a:r>
              <a:rPr lang="en-US" sz="1800" b="1">
                <a:solidFill>
                  <a:srgbClr val="1978F2"/>
                </a:solidFill>
                <a:latin typeface="Calibri" panose="020F0502020204030204" pitchFamily="34" charset="0"/>
                <a:cs typeface="Calibri" panose="020F0502020204030204" pitchFamily="34" charset="0"/>
              </a:rPr>
              <a:t>Webinar</a:t>
            </a:r>
            <a:r>
              <a:rPr lang="en-US" sz="1800" b="1">
                <a:solidFill>
                  <a:srgbClr val="1978F2"/>
                </a:solidFill>
                <a:latin typeface="Calibri" panose="020F0502020204030204" pitchFamily="34" charset="0"/>
                <a:ea typeface="Calibri"/>
                <a:cs typeface="Calibri" panose="020F0502020204030204" pitchFamily="34" charset="0"/>
                <a:sym typeface="Calibri"/>
              </a:rPr>
              <a:t>20</a:t>
            </a:r>
            <a:r>
              <a:rPr lang="en-US" sz="1800" b="1">
                <a:solidFill>
                  <a:schemeClr val="tx2"/>
                </a:solidFill>
                <a:latin typeface="Calibri" panose="020F0502020204030204" pitchFamily="34" charset="0"/>
                <a:cs typeface="Calibri" panose="020F0502020204030204" pitchFamily="34" charset="0"/>
              </a:rPr>
              <a:t> to receive 20% off most items in our catalog. </a:t>
            </a:r>
          </a:p>
          <a:p>
            <a:endParaRPr lang="en-US" sz="1800" b="1" i="1">
              <a:solidFill>
                <a:schemeClr val="tx2"/>
              </a:solidFill>
              <a:latin typeface="Calibri" panose="020F0502020204030204" pitchFamily="34" charset="0"/>
              <a:ea typeface="Calibri"/>
              <a:cs typeface="Calibri" panose="020F0502020204030204" pitchFamily="34" charset="0"/>
              <a:sym typeface="Calibri"/>
            </a:endParaRPr>
          </a:p>
          <a:p>
            <a:endParaRPr lang="en-US" sz="1800">
              <a:solidFill>
                <a:schemeClr val="tx2"/>
              </a:solidFill>
            </a:endParaRPr>
          </a:p>
        </p:txBody>
      </p:sp>
      <p:cxnSp>
        <p:nvCxnSpPr>
          <p:cNvPr id="37" name="Straight Connector 36">
            <a:extLst>
              <a:ext uri="{FF2B5EF4-FFF2-40B4-BE49-F238E27FC236}">
                <a16:creationId xmlns:a16="http://schemas.microsoft.com/office/drawing/2014/main" id="{7FFF4045-1FA0-4BCA-BB0A-CB893F51DDF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48492" y="-696734"/>
            <a:ext cx="4645152" cy="0"/>
          </a:xfrm>
          <a:prstGeom prst="line">
            <a:avLst/>
          </a:prstGeom>
          <a:ln w="38100" cap="sq">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2B6E864-7D0D-4B47-AF74-19F1A33403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2972" y="20963"/>
            <a:ext cx="0" cy="685800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8" name="Picture 7" descr="Diagram&#10;&#10;Description automatically generated">
            <a:extLst>
              <a:ext uri="{FF2B5EF4-FFF2-40B4-BE49-F238E27FC236}">
                <a16:creationId xmlns:a16="http://schemas.microsoft.com/office/drawing/2014/main" id="{474A4351-6881-4697-90F2-4D01AAC95B20}"/>
              </a:ext>
            </a:extLst>
          </p:cNvPr>
          <p:cNvPicPr>
            <a:picLocks noChangeAspect="1"/>
          </p:cNvPicPr>
          <p:nvPr/>
        </p:nvPicPr>
        <p:blipFill>
          <a:blip r:embed="rId3"/>
          <a:stretch>
            <a:fillRect/>
          </a:stretch>
        </p:blipFill>
        <p:spPr>
          <a:xfrm>
            <a:off x="1379465" y="1566863"/>
            <a:ext cx="1797494" cy="975140"/>
          </a:xfrm>
          <a:prstGeom prst="rect">
            <a:avLst/>
          </a:prstGeom>
        </p:spPr>
      </p:pic>
      <p:pic>
        <p:nvPicPr>
          <p:cNvPr id="7" name="Picture 6" descr="Whiteboard&#10;&#10;Description automatically generated">
            <a:extLst>
              <a:ext uri="{FF2B5EF4-FFF2-40B4-BE49-F238E27FC236}">
                <a16:creationId xmlns:a16="http://schemas.microsoft.com/office/drawing/2014/main" id="{76235BA5-E83A-4621-B150-6102204DCE9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946439" y="798569"/>
            <a:ext cx="2743200" cy="2173986"/>
          </a:xfrm>
          <a:prstGeom prst="rect">
            <a:avLst/>
          </a:prstGeom>
        </p:spPr>
      </p:pic>
      <p:cxnSp>
        <p:nvCxnSpPr>
          <p:cNvPr id="41" name="Straight Connector 40">
            <a:extLst>
              <a:ext uri="{FF2B5EF4-FFF2-40B4-BE49-F238E27FC236}">
                <a16:creationId xmlns:a16="http://schemas.microsoft.com/office/drawing/2014/main" id="{CA8D2CBD-43F3-4B60-93C6-2E260BA75A0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94479" y="3429000"/>
            <a:ext cx="7498080" cy="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6" name="Picture 5" descr="A picture containing indoor, several&#10;&#10;Description automatically generated">
            <a:extLst>
              <a:ext uri="{FF2B5EF4-FFF2-40B4-BE49-F238E27FC236}">
                <a16:creationId xmlns:a16="http://schemas.microsoft.com/office/drawing/2014/main" id="{6C9C122F-CCC7-4FFA-BE82-74D045C157AE}"/>
              </a:ext>
            </a:extLst>
          </p:cNvPr>
          <p:cNvPicPr>
            <a:picLocks noChangeAspect="1"/>
          </p:cNvPicPr>
          <p:nvPr/>
        </p:nvPicPr>
        <p:blipFill>
          <a:blip r:embed="rId6"/>
          <a:stretch>
            <a:fillRect/>
          </a:stretch>
        </p:blipFill>
        <p:spPr>
          <a:xfrm>
            <a:off x="5122966" y="4322940"/>
            <a:ext cx="2966503" cy="1972724"/>
          </a:xfrm>
          <a:prstGeom prst="rect">
            <a:avLst/>
          </a:prstGeom>
        </p:spPr>
      </p:pic>
      <p:cxnSp>
        <p:nvCxnSpPr>
          <p:cNvPr id="43" name="Straight Connector 42">
            <a:extLst>
              <a:ext uri="{FF2B5EF4-FFF2-40B4-BE49-F238E27FC236}">
                <a16:creationId xmlns:a16="http://schemas.microsoft.com/office/drawing/2014/main" id="{38A31735-DEAC-4F0C-9E3F-7A45DCDCDD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443519" y="20963"/>
            <a:ext cx="0" cy="6858000"/>
          </a:xfrm>
          <a:prstGeom prst="line">
            <a:avLst/>
          </a:prstGeom>
          <a:ln w="38100" cap="sq">
            <a:solidFill>
              <a:schemeClr val="tx1"/>
            </a:solidFill>
            <a:miter lim="800000"/>
          </a:ln>
        </p:spPr>
        <p:style>
          <a:lnRef idx="1">
            <a:schemeClr val="accent1"/>
          </a:lnRef>
          <a:fillRef idx="0">
            <a:schemeClr val="accent1"/>
          </a:fillRef>
          <a:effectRef idx="0">
            <a:schemeClr val="accent1"/>
          </a:effectRef>
          <a:fontRef idx="minor">
            <a:schemeClr val="tx1"/>
          </a:fontRef>
        </p:style>
      </p:cxnSp>
      <p:pic>
        <p:nvPicPr>
          <p:cNvPr id="5" name="Picture 4" descr="A picture containing metalware&#10;&#10;Description automatically generated">
            <a:extLst>
              <a:ext uri="{FF2B5EF4-FFF2-40B4-BE49-F238E27FC236}">
                <a16:creationId xmlns:a16="http://schemas.microsoft.com/office/drawing/2014/main" id="{EC1F9002-9925-45AD-B348-2FA13D592D51}"/>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8852457" y="4428565"/>
            <a:ext cx="2743198" cy="1933954"/>
          </a:xfrm>
          <a:prstGeom prst="rect">
            <a:avLst/>
          </a:prstGeom>
        </p:spPr>
      </p:pic>
      <p:sp>
        <p:nvSpPr>
          <p:cNvPr id="10" name="TextBox 9">
            <a:extLst>
              <a:ext uri="{FF2B5EF4-FFF2-40B4-BE49-F238E27FC236}">
                <a16:creationId xmlns:a16="http://schemas.microsoft.com/office/drawing/2014/main" id="{E4F18A82-61CB-44CA-A34F-3A58B7723AD4}"/>
              </a:ext>
            </a:extLst>
          </p:cNvPr>
          <p:cNvSpPr txBox="1"/>
          <p:nvPr/>
        </p:nvSpPr>
        <p:spPr>
          <a:xfrm>
            <a:off x="8645029" y="3744743"/>
            <a:ext cx="3225219" cy="227377"/>
          </a:xfrm>
          <a:prstGeom prst="rect">
            <a:avLst/>
          </a:prstGeom>
          <a:solidFill>
            <a:srgbClr val="000000">
              <a:alpha val="50000"/>
            </a:srgbClr>
          </a:solidFill>
          <a:ln>
            <a:noFill/>
          </a:ln>
        </p:spPr>
        <p:txBody>
          <a:bodyPr wrap="square">
            <a:noAutofit/>
          </a:bodyPr>
          <a:lstStyle/>
          <a:p>
            <a:pPr marL="0" marR="0" lvl="0" indent="0" algn="ctr" defTabSz="457200" rtl="0" eaLnBrk="1" fontAlgn="auto" latinLnBrk="0" hangingPunct="1">
              <a:spcBef>
                <a:spcPts val="0"/>
              </a:spcBef>
              <a:spcAft>
                <a:spcPts val="600"/>
              </a:spcAft>
              <a:buClrTx/>
              <a:buSzTx/>
              <a:buFontTx/>
              <a:buNone/>
              <a:tabLst/>
              <a:defRPr/>
            </a:pPr>
            <a:r>
              <a:rPr kumimoji="0" lang="en-US" sz="1250" b="1" i="0" u="none" strike="noStrike" kern="1200" cap="none" spc="0" normalizeH="0" baseline="0" noProof="0">
                <a:ln>
                  <a:noFill/>
                </a:ln>
                <a:solidFill>
                  <a:srgbClr val="FFFFFF"/>
                </a:solidFill>
                <a:effectLst/>
                <a:uLnTx/>
                <a:uFillTx/>
                <a:latin typeface="Calisto MT" panose="02040603050505030304"/>
                <a:ea typeface="+mn-ea"/>
                <a:cs typeface="+mn-cs"/>
              </a:rPr>
              <a:t>Chromosome Connections Kit©</a:t>
            </a:r>
          </a:p>
        </p:txBody>
      </p:sp>
      <p:sp>
        <p:nvSpPr>
          <p:cNvPr id="14" name="TextBox 13">
            <a:extLst>
              <a:ext uri="{FF2B5EF4-FFF2-40B4-BE49-F238E27FC236}">
                <a16:creationId xmlns:a16="http://schemas.microsoft.com/office/drawing/2014/main" id="{6E91412D-919B-4829-BFA1-618B49453855}"/>
              </a:ext>
            </a:extLst>
          </p:cNvPr>
          <p:cNvSpPr txBox="1"/>
          <p:nvPr/>
        </p:nvSpPr>
        <p:spPr>
          <a:xfrm>
            <a:off x="8705158" y="258559"/>
            <a:ext cx="3217333" cy="254973"/>
          </a:xfrm>
          <a:prstGeom prst="rect">
            <a:avLst/>
          </a:prstGeom>
          <a:solidFill>
            <a:srgbClr val="000000">
              <a:alpha val="50000"/>
            </a:srgbClr>
          </a:solidFill>
          <a:ln>
            <a:noFill/>
          </a:ln>
        </p:spPr>
        <p:txBody>
          <a:bodyPr wrap="square">
            <a:noAutofit/>
          </a:bodyPr>
          <a:lstStyle/>
          <a:p>
            <a:pPr marL="0" marR="0" lvl="0" indent="0" algn="ctr" defTabSz="457200" rtl="0" eaLnBrk="1" fontAlgn="auto" latinLnBrk="0" hangingPunct="1">
              <a:spcBef>
                <a:spcPts val="0"/>
              </a:spcBef>
              <a:spcAft>
                <a:spcPts val="600"/>
              </a:spcAft>
              <a:buClrTx/>
              <a:buSzTx/>
              <a:buFontTx/>
              <a:buNone/>
              <a:tabLst/>
              <a:defRPr/>
            </a:pPr>
            <a:r>
              <a:rPr kumimoji="0" lang="en-US" sz="1250" b="1" i="0" u="none" strike="noStrike" kern="1200" cap="none" spc="0" normalizeH="0" baseline="0" noProof="0">
                <a:ln>
                  <a:noFill/>
                </a:ln>
                <a:solidFill>
                  <a:srgbClr val="FFFFFF"/>
                </a:solidFill>
                <a:effectLst/>
                <a:uLnTx/>
                <a:uFillTx/>
                <a:latin typeface="Calisto MT" panose="02040603050505030304"/>
                <a:ea typeface="+mn-ea"/>
                <a:cs typeface="+mn-cs"/>
              </a:rPr>
              <a:t>Chromosome Student Modeling Pack</a:t>
            </a:r>
          </a:p>
        </p:txBody>
      </p:sp>
      <p:sp>
        <p:nvSpPr>
          <p:cNvPr id="11" name="Subtitle 2">
            <a:extLst>
              <a:ext uri="{FF2B5EF4-FFF2-40B4-BE49-F238E27FC236}">
                <a16:creationId xmlns:a16="http://schemas.microsoft.com/office/drawing/2014/main" id="{25F0369B-EE34-4C51-B91A-F2606C61CF78}"/>
              </a:ext>
            </a:extLst>
          </p:cNvPr>
          <p:cNvSpPr txBox="1">
            <a:spLocks/>
          </p:cNvSpPr>
          <p:nvPr/>
        </p:nvSpPr>
        <p:spPr>
          <a:xfrm>
            <a:off x="106104" y="3196028"/>
            <a:ext cx="4446113" cy="1094985"/>
          </a:xfrm>
          <a:prstGeom prst="rect">
            <a:avLst/>
          </a:prstGeom>
        </p:spPr>
        <p:txBody>
          <a:bodyPr vert="horz" lIns="121920" tIns="60960" rIns="121920" bIns="609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1219170">
              <a:lnSpc>
                <a:spcPct val="100000"/>
              </a:lnSpc>
              <a:spcBef>
                <a:spcPts val="0"/>
              </a:spcBef>
              <a:spcAft>
                <a:spcPts val="800"/>
              </a:spcAft>
              <a:buClr>
                <a:srgbClr val="000000"/>
              </a:buClr>
            </a:pPr>
            <a:r>
              <a:rPr lang="en-US" sz="2667" b="1">
                <a:solidFill>
                  <a:schemeClr val="tx2"/>
                </a:solidFill>
                <a:latin typeface="Calibri" panose="020F0502020204030204"/>
                <a:sym typeface="Arial"/>
              </a:rPr>
              <a:t>Join us on </a:t>
            </a:r>
            <a:r>
              <a:rPr lang="en-US" sz="2667" b="1" err="1">
                <a:solidFill>
                  <a:srgbClr val="1978F2"/>
                </a:solidFill>
                <a:latin typeface="Calibri" panose="020F0502020204030204"/>
                <a:sym typeface="Arial"/>
              </a:rPr>
              <a:t>facebook</a:t>
            </a:r>
            <a:r>
              <a:rPr lang="en-US" sz="2667" b="1">
                <a:solidFill>
                  <a:schemeClr val="tx2"/>
                </a:solidFill>
                <a:latin typeface="Calibri" panose="020F0502020204030204"/>
                <a:sym typeface="Arial"/>
              </a:rPr>
              <a:t> for Science Sunday!	</a:t>
            </a:r>
            <a:endParaRPr lang="en-US" sz="2667" b="1" i="1">
              <a:solidFill>
                <a:schemeClr val="tx2"/>
              </a:solidFill>
              <a:latin typeface="Calibri" panose="020F0502020204030204"/>
              <a:sym typeface="Arial"/>
            </a:endParaRPr>
          </a:p>
        </p:txBody>
      </p:sp>
      <p:sp>
        <p:nvSpPr>
          <p:cNvPr id="18" name="TextBox 17">
            <a:extLst>
              <a:ext uri="{FF2B5EF4-FFF2-40B4-BE49-F238E27FC236}">
                <a16:creationId xmlns:a16="http://schemas.microsoft.com/office/drawing/2014/main" id="{0B8EDED0-C4BC-456E-BB2A-47BD1F3D2800}"/>
              </a:ext>
            </a:extLst>
          </p:cNvPr>
          <p:cNvSpPr txBox="1"/>
          <p:nvPr/>
        </p:nvSpPr>
        <p:spPr>
          <a:xfrm>
            <a:off x="5016791" y="3762282"/>
            <a:ext cx="3225219" cy="227377"/>
          </a:xfrm>
          <a:prstGeom prst="rect">
            <a:avLst/>
          </a:prstGeom>
          <a:solidFill>
            <a:srgbClr val="000000">
              <a:alpha val="50000"/>
            </a:srgbClr>
          </a:solidFill>
          <a:ln>
            <a:noFill/>
          </a:ln>
        </p:spPr>
        <p:txBody>
          <a:bodyPr wrap="square">
            <a:noAutofit/>
          </a:bodyPr>
          <a:lstStyle/>
          <a:p>
            <a:pPr marL="0" marR="0" lvl="0" indent="0" algn="ctr" defTabSz="457200" rtl="0" eaLnBrk="1" fontAlgn="auto" latinLnBrk="0" hangingPunct="1">
              <a:spcBef>
                <a:spcPts val="0"/>
              </a:spcBef>
              <a:spcAft>
                <a:spcPts val="600"/>
              </a:spcAft>
              <a:buClrTx/>
              <a:buSzTx/>
              <a:buFontTx/>
              <a:buNone/>
              <a:tabLst/>
              <a:defRPr/>
            </a:pPr>
            <a:r>
              <a:rPr kumimoji="0" lang="en-US" sz="1250" b="1" i="0" u="none" strike="noStrike" kern="1200" cap="none" spc="0" normalizeH="0" baseline="0" noProof="0">
                <a:ln>
                  <a:noFill/>
                </a:ln>
                <a:solidFill>
                  <a:srgbClr val="FFFFFF"/>
                </a:solidFill>
                <a:effectLst/>
                <a:uLnTx/>
                <a:uFillTx/>
                <a:latin typeface="Calisto MT" panose="02040603050505030304"/>
                <a:ea typeface="+mn-ea"/>
                <a:cs typeface="+mn-cs"/>
              </a:rPr>
              <a:t>Nucleosome Mini Model</a:t>
            </a:r>
          </a:p>
        </p:txBody>
      </p:sp>
      <p:pic>
        <p:nvPicPr>
          <p:cNvPr id="13" name="Picture 12" descr="A picture containing toy&#10;&#10;Description automatically generated">
            <a:extLst>
              <a:ext uri="{FF2B5EF4-FFF2-40B4-BE49-F238E27FC236}">
                <a16:creationId xmlns:a16="http://schemas.microsoft.com/office/drawing/2014/main" id="{71D3F965-82D4-48A2-9BDB-09D6D2B4D573}"/>
              </a:ext>
            </a:extLst>
          </p:cNvPr>
          <p:cNvPicPr>
            <a:picLocks noChangeAspect="1"/>
          </p:cNvPicPr>
          <p:nvPr/>
        </p:nvPicPr>
        <p:blipFill>
          <a:blip r:embed="rId9"/>
          <a:stretch>
            <a:fillRect/>
          </a:stretch>
        </p:blipFill>
        <p:spPr>
          <a:xfrm>
            <a:off x="5402549" y="730636"/>
            <a:ext cx="2332870" cy="2332870"/>
          </a:xfrm>
          <a:prstGeom prst="rect">
            <a:avLst/>
          </a:prstGeom>
        </p:spPr>
      </p:pic>
      <p:sp>
        <p:nvSpPr>
          <p:cNvPr id="25" name="TextBox 24">
            <a:extLst>
              <a:ext uri="{FF2B5EF4-FFF2-40B4-BE49-F238E27FC236}">
                <a16:creationId xmlns:a16="http://schemas.microsoft.com/office/drawing/2014/main" id="{0493156F-C254-428B-B90C-5BF6735B5D04}"/>
              </a:ext>
            </a:extLst>
          </p:cNvPr>
          <p:cNvSpPr txBox="1"/>
          <p:nvPr/>
        </p:nvSpPr>
        <p:spPr>
          <a:xfrm>
            <a:off x="4956375" y="283424"/>
            <a:ext cx="3225219" cy="227377"/>
          </a:xfrm>
          <a:prstGeom prst="rect">
            <a:avLst/>
          </a:prstGeom>
          <a:solidFill>
            <a:srgbClr val="000000">
              <a:alpha val="50000"/>
            </a:srgbClr>
          </a:solidFill>
          <a:ln>
            <a:noFill/>
          </a:ln>
        </p:spPr>
        <p:txBody>
          <a:bodyPr wrap="square">
            <a:noAutofit/>
          </a:bodyPr>
          <a:lstStyle/>
          <a:p>
            <a:pPr marL="0" marR="0" lvl="0" indent="0" algn="ctr" defTabSz="457200" rtl="0" eaLnBrk="1" fontAlgn="auto" latinLnBrk="0" hangingPunct="1">
              <a:spcBef>
                <a:spcPts val="0"/>
              </a:spcBef>
              <a:spcAft>
                <a:spcPts val="600"/>
              </a:spcAft>
              <a:buClrTx/>
              <a:buSzTx/>
              <a:buFontTx/>
              <a:buNone/>
              <a:tabLst/>
              <a:defRPr/>
            </a:pPr>
            <a:r>
              <a:rPr kumimoji="0" lang="en-US" sz="1250" b="1" i="0" u="none" strike="noStrike" kern="1200" cap="none" spc="0" normalizeH="0" baseline="0" noProof="0">
                <a:ln>
                  <a:noFill/>
                </a:ln>
                <a:solidFill>
                  <a:srgbClr val="FFFFFF"/>
                </a:solidFill>
                <a:effectLst/>
                <a:uLnTx/>
                <a:uFillTx/>
                <a:latin typeface="Calisto MT" panose="02040603050505030304"/>
                <a:ea typeface="+mn-ea"/>
                <a:cs typeface="+mn-cs"/>
              </a:rPr>
              <a:t>Dynamic DNA Kit©</a:t>
            </a:r>
          </a:p>
        </p:txBody>
      </p:sp>
    </p:spTree>
    <p:extLst>
      <p:ext uri="{BB962C8B-B14F-4D97-AF65-F5344CB8AC3E}">
        <p14:creationId xmlns:p14="http://schemas.microsoft.com/office/powerpoint/2010/main" val="42584018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D6A67-DCA8-4317-A54D-787D4EA734CA}"/>
              </a:ext>
            </a:extLst>
          </p:cNvPr>
          <p:cNvSpPr>
            <a:spLocks noGrp="1"/>
          </p:cNvSpPr>
          <p:nvPr>
            <p:ph type="title"/>
          </p:nvPr>
        </p:nvSpPr>
        <p:spPr>
          <a:xfrm>
            <a:off x="3644900" y="301625"/>
            <a:ext cx="7848600" cy="1325563"/>
          </a:xfrm>
        </p:spPr>
        <p:txBody>
          <a:bodyPr anchor="ctr">
            <a:normAutofit/>
          </a:bodyPr>
          <a:lstStyle/>
          <a:p>
            <a:r>
              <a:rPr lang="en-US">
                <a:solidFill>
                  <a:schemeClr val="bg1">
                    <a:lumMod val="85000"/>
                  </a:schemeClr>
                </a:solidFill>
              </a:rPr>
              <a:t>Invite your colleagues to register</a:t>
            </a:r>
            <a:r>
              <a:rPr lang="en-US"/>
              <a:t>!</a:t>
            </a:r>
          </a:p>
        </p:txBody>
      </p:sp>
      <p:graphicFrame>
        <p:nvGraphicFramePr>
          <p:cNvPr id="22" name="Content Placeholder 3">
            <a:extLst>
              <a:ext uri="{FF2B5EF4-FFF2-40B4-BE49-F238E27FC236}">
                <a16:creationId xmlns:a16="http://schemas.microsoft.com/office/drawing/2014/main" id="{6D2E8EE8-1712-4106-8CD8-C2BEB3B181A6}"/>
              </a:ext>
            </a:extLst>
          </p:cNvPr>
          <p:cNvGraphicFramePr>
            <a:graphicFrameLocks noGrp="1"/>
          </p:cNvGraphicFramePr>
          <p:nvPr>
            <p:ph sz="half" idx="2"/>
            <p:extLst>
              <p:ext uri="{D42A27DB-BD31-4B8C-83A1-F6EECF244321}">
                <p14:modId xmlns:p14="http://schemas.microsoft.com/office/powerpoint/2010/main" val="598549026"/>
              </p:ext>
            </p:extLst>
          </p:nvPr>
        </p:nvGraphicFramePr>
        <p:xfrm>
          <a:off x="4135120" y="1813099"/>
          <a:ext cx="7218680" cy="43513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0" name="TextBox 39">
            <a:extLst>
              <a:ext uri="{FF2B5EF4-FFF2-40B4-BE49-F238E27FC236}">
                <a16:creationId xmlns:a16="http://schemas.microsoft.com/office/drawing/2014/main" id="{B6F588B5-4B77-479C-A615-47B21A57759A}"/>
              </a:ext>
            </a:extLst>
          </p:cNvPr>
          <p:cNvSpPr txBox="1"/>
          <p:nvPr/>
        </p:nvSpPr>
        <p:spPr>
          <a:xfrm>
            <a:off x="3644900" y="6378575"/>
            <a:ext cx="6096000" cy="369332"/>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0C0"/>
                </a:solidFill>
                <a:effectLst/>
                <a:uLnTx/>
                <a:uFillTx/>
                <a:latin typeface="Calibri" panose="020F0502020204030204"/>
                <a:ea typeface="+mn-ea"/>
                <a:cs typeface="Arial"/>
                <a:sym typeface="Arial"/>
              </a:rPr>
              <a:t>https://www.3dmoleculardesigns.com/Webinars4.htm</a:t>
            </a:r>
          </a:p>
        </p:txBody>
      </p:sp>
      <p:pic>
        <p:nvPicPr>
          <p:cNvPr id="1028" name="Picture 4">
            <a:extLst>
              <a:ext uri="{FF2B5EF4-FFF2-40B4-BE49-F238E27FC236}">
                <a16:creationId xmlns:a16="http://schemas.microsoft.com/office/drawing/2014/main" id="{7E0EE9E3-6379-4060-8C42-9137E75CD14F}"/>
              </a:ext>
            </a:extLst>
          </p:cNvPr>
          <p:cNvPicPr>
            <a:picLocks noChangeAspect="1" noChangeArrowheads="1"/>
          </p:cNvPicPr>
          <p:nvPr/>
        </p:nvPicPr>
        <p:blipFill>
          <a:blip r:embed="rId8"/>
          <a:srcRect/>
          <a:stretch/>
        </p:blipFill>
        <p:spPr bwMode="auto">
          <a:xfrm>
            <a:off x="1804010" y="1971508"/>
            <a:ext cx="1524000" cy="11144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0ECDB538-F968-4DC5-BFC8-B43253415F7E}"/>
              </a:ext>
            </a:extLst>
          </p:cNvPr>
          <p:cNvPicPr>
            <a:picLocks noChangeAspect="1" noChangeArrowheads="1"/>
          </p:cNvPicPr>
          <p:nvPr/>
        </p:nvPicPr>
        <p:blipFill>
          <a:blip r:embed="rId8"/>
          <a:srcRect/>
          <a:stretch/>
        </p:blipFill>
        <p:spPr bwMode="auto">
          <a:xfrm>
            <a:off x="1804010" y="3380417"/>
            <a:ext cx="1524000" cy="11144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hart, bubble chart&#10;&#10;Description automatically generated">
            <a:extLst>
              <a:ext uri="{FF2B5EF4-FFF2-40B4-BE49-F238E27FC236}">
                <a16:creationId xmlns:a16="http://schemas.microsoft.com/office/drawing/2014/main" id="{51445E0F-A37C-4E89-B730-F4F3EC4CCA71}"/>
              </a:ext>
            </a:extLst>
          </p:cNvPr>
          <p:cNvPicPr>
            <a:picLocks noChangeAspect="1"/>
          </p:cNvPicPr>
          <p:nvPr/>
        </p:nvPicPr>
        <p:blipFill>
          <a:blip r:embed="rId9"/>
          <a:stretch>
            <a:fillRect/>
          </a:stretch>
        </p:blipFill>
        <p:spPr>
          <a:xfrm>
            <a:off x="1804010" y="4789326"/>
            <a:ext cx="1524000" cy="1104900"/>
          </a:xfrm>
          <a:prstGeom prst="rect">
            <a:avLst/>
          </a:prstGeom>
        </p:spPr>
      </p:pic>
    </p:spTree>
    <p:extLst>
      <p:ext uri="{BB962C8B-B14F-4D97-AF65-F5344CB8AC3E}">
        <p14:creationId xmlns:p14="http://schemas.microsoft.com/office/powerpoint/2010/main" val="506301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1"/>
          <p:cNvPicPr preferRelativeResize="0"/>
          <p:nvPr/>
        </p:nvPicPr>
        <p:blipFill rotWithShape="1">
          <a:blip r:embed="rId3">
            <a:alphaModFix/>
          </a:blip>
          <a:srcRect t="4253" b="8877"/>
          <a:stretch/>
        </p:blipFill>
        <p:spPr>
          <a:xfrm rot="10800000">
            <a:off x="5024367" y="1908403"/>
            <a:ext cx="6427406" cy="418759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12" name="Google Shape;112;p21"/>
          <p:cNvPicPr preferRelativeResize="0"/>
          <p:nvPr/>
        </p:nvPicPr>
        <p:blipFill rotWithShape="1">
          <a:blip r:embed="rId4">
            <a:alphaModFix/>
          </a:blip>
          <a:srcRect/>
          <a:stretch/>
        </p:blipFill>
        <p:spPr>
          <a:xfrm rot="10800000">
            <a:off x="595085" y="2641597"/>
            <a:ext cx="3918856" cy="293914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13" name="Google Shape;113;p21"/>
          <p:cNvSpPr txBox="1"/>
          <p:nvPr/>
        </p:nvSpPr>
        <p:spPr>
          <a:xfrm>
            <a:off x="3224061" y="582840"/>
            <a:ext cx="8619595" cy="132556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D966"/>
              </a:buClr>
              <a:buSzPts val="5400"/>
              <a:buFont typeface="Calibri"/>
              <a:buNone/>
            </a:pPr>
            <a:r>
              <a:rPr lang="en-US" sz="5400" b="1">
                <a:solidFill>
                  <a:srgbClr val="FFD966"/>
                </a:solidFill>
                <a:latin typeface="Calibri"/>
                <a:ea typeface="Calibri"/>
                <a:cs typeface="Calibri"/>
                <a:sym typeface="Calibri"/>
              </a:rPr>
              <a:t>Chromosome Connections Kit</a:t>
            </a:r>
            <a:endParaRPr/>
          </a:p>
        </p:txBody>
      </p: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orkshopPPTemplateUpperLeftLogo" id="{A5821354-2A34-48CB-A707-015A1345DBF7}" vid="{88B938EB-2674-4139-8E75-755DF4364DE0}"/>
    </a:ext>
  </a:extLst>
</a:theme>
</file>

<file path=ppt/theme/theme3.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orkshopPPTemplateUpperLeftLogo" id="{A5821354-2A34-48CB-A707-015A1345DBF7}" vid="{88B938EB-2674-4139-8E75-755DF4364DE0}"/>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13" ma:contentTypeDescription="Create a new document." ma:contentTypeScope="" ma:versionID="9f6928aba159e848acb52affd70fa29c">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9be2483742389b7cb51951385911b941"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9B3A6F-C055-4ED6-BFE5-68B348157D73}">
  <ds:schemaRefs>
    <ds:schemaRef ds:uri="http://schemas.microsoft.com/office/2006/documentManagement/types"/>
    <ds:schemaRef ds:uri="http://schemas.microsoft.com/office/infopath/2007/PartnerControls"/>
    <ds:schemaRef ds:uri="http://purl.org/dc/dcmitype/"/>
    <ds:schemaRef ds:uri="http://schemas.microsoft.com/office/2006/metadata/properties"/>
    <ds:schemaRef ds:uri="http://purl.org/dc/terms/"/>
    <ds:schemaRef ds:uri="256d1f37-a5bf-40ea-9e3b-df9e783b5a8c"/>
    <ds:schemaRef ds:uri="http://schemas.openxmlformats.org/package/2006/metadata/core-properties"/>
    <ds:schemaRef ds:uri="fccfdd5f-3cf6-48f3-9c58-398738ebd059"/>
    <ds:schemaRef ds:uri="http://schemas.microsoft.com/sharepoint/v3"/>
    <ds:schemaRef ds:uri="http://www.w3.org/XML/1998/namespace"/>
    <ds:schemaRef ds:uri="http://purl.org/dc/elements/1.1/"/>
  </ds:schemaRefs>
</ds:datastoreItem>
</file>

<file path=customXml/itemProps2.xml><?xml version="1.0" encoding="utf-8"?>
<ds:datastoreItem xmlns:ds="http://schemas.openxmlformats.org/officeDocument/2006/customXml" ds:itemID="{ADB96FD2-F831-43BB-BEE5-C9F5BD655A95}">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181607A-4AF5-4700-BF7A-C5710FEF23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TotalTime>
  <Words>3878</Words>
  <Application>Microsoft Office PowerPoint</Application>
  <PresentationFormat>Widescreen</PresentationFormat>
  <Paragraphs>358</Paragraphs>
  <Slides>88</Slides>
  <Notes>72</Notes>
  <HiddenSlides>6</HiddenSlides>
  <MMClips>9</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88</vt:i4>
      </vt:variant>
    </vt:vector>
  </HeadingPairs>
  <TitlesOfParts>
    <vt:vector size="103" baseType="lpstr">
      <vt:lpstr>Sorts Mill Goudy</vt:lpstr>
      <vt:lpstr>Wingdings 2</vt:lpstr>
      <vt:lpstr>Courier New</vt:lpstr>
      <vt:lpstr>Arial Rounded</vt:lpstr>
      <vt:lpstr>Univers</vt:lpstr>
      <vt:lpstr>Calibri Light</vt:lpstr>
      <vt:lpstr>Calisto MT</vt:lpstr>
      <vt:lpstr>Arial</vt:lpstr>
      <vt:lpstr>Univers-Bold</vt:lpstr>
      <vt:lpstr>Calibri</vt:lpstr>
      <vt:lpstr>Office Theme</vt:lpstr>
      <vt:lpstr>3_Office Theme</vt:lpstr>
      <vt:lpstr>Slate</vt:lpstr>
      <vt:lpstr>1_Office Theme</vt:lpstr>
      <vt:lpstr>2_Office Theme</vt:lpstr>
      <vt:lpstr>PowerPoint Presentation</vt:lpstr>
      <vt:lpstr>PowerPoint Presentation</vt:lpstr>
      <vt:lpstr>PowerPoint Presentation</vt:lpstr>
      <vt:lpstr>B.S. Bioengineering Ed.M. Curriculum &amp; Instruction   Longmont High School (Longmont, CO) Courses: AP Biology, Biotechnology  cn_chou@yahoo.com</vt:lpstr>
      <vt:lpstr>Using Models to Make Connections Between DNA and Chromosomes</vt:lpstr>
      <vt:lpstr>Where do you live? What grades/subjects do you teach?</vt:lpstr>
      <vt:lpstr>Workshop Learning Goals</vt:lpstr>
      <vt:lpstr>Why Models?</vt:lpstr>
      <vt:lpstr>PowerPoint Presentation</vt:lpstr>
      <vt:lpstr>Chromosome Student Modeling Pack</vt:lpstr>
      <vt:lpstr>Some Assembly is Required</vt:lpstr>
      <vt:lpstr>Assemble Chromosomes Shown</vt:lpstr>
      <vt:lpstr>PowerPoint Presentation</vt:lpstr>
      <vt:lpstr>PowerPoint Presentation</vt:lpstr>
      <vt:lpstr>PowerPoint Presentation</vt:lpstr>
      <vt:lpstr>Assemble Chromosomes Shown</vt:lpstr>
      <vt:lpstr>PowerPoint Presentation</vt:lpstr>
      <vt:lpstr>PowerPoint Presentation</vt:lpstr>
      <vt:lpstr>PowerPoint Presentation</vt:lpstr>
      <vt:lpstr>PowerPoint Presentation</vt:lpstr>
      <vt:lpstr>The Cell Cycle</vt:lpstr>
      <vt:lpstr>The Cell Cycle</vt:lpstr>
      <vt:lpstr>PowerPoint Presentation</vt:lpstr>
      <vt:lpstr>PowerPoint Presentation</vt:lpstr>
      <vt:lpstr>Mitosis</vt:lpstr>
      <vt:lpstr>Move your chromosomes to model the process of Mitosis</vt:lpstr>
      <vt:lpstr>Move your chromosomes to model the process of Mitosis</vt:lpstr>
      <vt:lpstr>PowerPoint Presentation</vt:lpstr>
      <vt:lpstr>PowerPoint Presentation</vt:lpstr>
      <vt:lpstr>PowerPoint Presentation</vt:lpstr>
      <vt:lpstr>Discuss:</vt:lpstr>
      <vt:lpstr>How might this activity be used in your classroom? In what ways could modeling this process be helpful for students?</vt:lpstr>
      <vt:lpstr>Meiosis</vt:lpstr>
      <vt:lpstr>Prophase I – Crossing Over</vt:lpstr>
      <vt:lpstr>PowerPoint Presentation</vt:lpstr>
      <vt:lpstr>PowerPoint Presentation</vt:lpstr>
      <vt:lpstr>Prophase I – Crossing Over</vt:lpstr>
      <vt:lpstr>Move your chromosomes to model 2 divisions: Meiosis I and Meiosis II</vt:lpstr>
      <vt:lpstr>PowerPoint Presentation</vt:lpstr>
      <vt:lpstr>PowerPoint Presentation</vt:lpstr>
      <vt:lpstr>Discuss:</vt:lpstr>
      <vt:lpstr>PowerPoint Presentation</vt:lpstr>
      <vt:lpstr>How might this activity be used in your classroom? In what ways could modeling this process be helpful for students?</vt:lpstr>
      <vt:lpstr>PowerPoint Presentation</vt:lpstr>
      <vt:lpstr>Genetic Counselor Role</vt:lpstr>
      <vt:lpstr>PowerPoint Presentation</vt:lpstr>
      <vt:lpstr>HBB Gene --&gt; Beta-globin protein</vt:lpstr>
      <vt:lpstr>Where is the HBB gene located?</vt:lpstr>
      <vt:lpstr>Chromosome 11</vt:lpstr>
      <vt:lpstr>HBB variants (alleles):</vt:lpstr>
      <vt:lpstr>Change in DNA = Mutation</vt:lpstr>
      <vt:lpstr>PowerPoint Presentation</vt:lpstr>
      <vt:lpstr>Build these HBB Variants (Alleles)</vt:lpstr>
      <vt:lpstr>HBB Genotypes</vt:lpstr>
      <vt:lpstr>HBB Genotypes</vt:lpstr>
      <vt:lpstr>HH = Normal Phenotype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Sickle Cell Anemia is inherited as an autosomal recessive genetic disorder.</vt:lpstr>
      <vt:lpstr>PowerPoint Presentation</vt:lpstr>
      <vt:lpstr>PowerPoint Presentation</vt:lpstr>
      <vt:lpstr>Workshop NGSS Connections </vt:lpstr>
      <vt:lpstr>Chromosome Student Modeling Pack</vt:lpstr>
      <vt:lpstr>Summer Courses</vt:lpstr>
      <vt:lpstr>Timothy Herman, PhD</vt:lpstr>
      <vt:lpstr>Ensuring Genome Stability  (while maintaining an escape hatch)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attending!</vt:lpstr>
      <vt:lpstr>Invite your colleagues to register!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Rachel Mosey</cp:lastModifiedBy>
  <cp:revision>2</cp:revision>
  <dcterms:modified xsi:type="dcterms:W3CDTF">2021-04-29T20:40:47Z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ies>
</file>