
<file path=[Content_Types].xml><?xml version="1.0" encoding="utf-8"?>
<Types xmlns="http://schemas.openxmlformats.org/package/2006/content-types">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1" r:id="rId4"/>
    <p:sldMasterId id="2147483683" r:id="rId5"/>
    <p:sldMasterId id="2147483695" r:id="rId6"/>
  </p:sldMasterIdLst>
  <p:notesMasterIdLst>
    <p:notesMasterId r:id="rId30"/>
  </p:notesMasterIdLst>
  <p:sldIdLst>
    <p:sldId id="256" r:id="rId7"/>
    <p:sldId id="257" r:id="rId8"/>
    <p:sldId id="267" r:id="rId9"/>
    <p:sldId id="262" r:id="rId10"/>
    <p:sldId id="268" r:id="rId11"/>
    <p:sldId id="273" r:id="rId12"/>
    <p:sldId id="260" r:id="rId13"/>
    <p:sldId id="269" r:id="rId14"/>
    <p:sldId id="263" r:id="rId15"/>
    <p:sldId id="270" r:id="rId16"/>
    <p:sldId id="272" r:id="rId17"/>
    <p:sldId id="264" r:id="rId18"/>
    <p:sldId id="306" r:id="rId19"/>
    <p:sldId id="271" r:id="rId20"/>
    <p:sldId id="308" r:id="rId21"/>
    <p:sldId id="312" r:id="rId22"/>
    <p:sldId id="313" r:id="rId23"/>
    <p:sldId id="314" r:id="rId24"/>
    <p:sldId id="315" r:id="rId25"/>
    <p:sldId id="316" r:id="rId26"/>
    <p:sldId id="317" r:id="rId27"/>
    <p:sldId id="307" r:id="rId28"/>
    <p:sldId id="266" r:id="rId29"/>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16"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ris Herman" initials="KH" lastIdx="2" clrIdx="0">
    <p:extLst>
      <p:ext uri="{19B8F6BF-5375-455C-9EA6-DF929625EA0E}">
        <p15:presenceInfo xmlns:p15="http://schemas.microsoft.com/office/powerpoint/2012/main" userId="S::Kris.Herman@3dmoleculardesigns.com::ebb3455e-9ef8-4c5a-a8c2-450eea55e30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8CBDD8"/>
    <a:srgbClr val="586FCD"/>
    <a:srgbClr val="2F4670"/>
    <a:srgbClr val="0036B4"/>
    <a:srgbClr val="008000"/>
    <a:srgbClr val="80008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EF6F4D5-ED59-4C12-A222-81D6C5FDF310}" v="8" dt="2021-01-23T22:48:06.73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160" autoAdjust="0"/>
    <p:restoredTop sz="96357" autoAdjust="0"/>
  </p:normalViewPr>
  <p:slideViewPr>
    <p:cSldViewPr snapToGrid="0" showGuides="1">
      <p:cViewPr varScale="1">
        <p:scale>
          <a:sx n="92" d="100"/>
          <a:sy n="92" d="100"/>
        </p:scale>
        <p:origin x="68" y="272"/>
      </p:cViewPr>
      <p:guideLst>
        <p:guide orient="horz" pos="2160"/>
        <p:guide pos="3816"/>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21" Type="http://schemas.openxmlformats.org/officeDocument/2006/relationships/slide" Target="slides/slide15.xml"/><Relationship Id="rId34" Type="http://schemas.openxmlformats.org/officeDocument/2006/relationships/theme" Target="theme/theme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microsoft.com/office/2016/11/relationships/changesInfo" Target="changesInfos/changesInfo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2.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eather Ryan" userId="f852ee0a-0a6d-478f-ae5c-3a8778551b77" providerId="ADAL" clId="{EEF6F4D5-ED59-4C12-A222-81D6C5FDF310}"/>
    <pc:docChg chg="undo custSel delSld modSld sldOrd">
      <pc:chgData name="Heather Ryan" userId="f852ee0a-0a6d-478f-ae5c-3a8778551b77" providerId="ADAL" clId="{EEF6F4D5-ED59-4C12-A222-81D6C5FDF310}" dt="2021-01-23T22:51:00.556" v="45" actId="2696"/>
      <pc:docMkLst>
        <pc:docMk/>
      </pc:docMkLst>
      <pc:sldChg chg="addSp delSp modSp mod addAnim delAnim">
        <pc:chgData name="Heather Ryan" userId="f852ee0a-0a6d-478f-ae5c-3a8778551b77" providerId="ADAL" clId="{EEF6F4D5-ED59-4C12-A222-81D6C5FDF310}" dt="2021-01-23T22:43:58.396" v="16" actId="21"/>
        <pc:sldMkLst>
          <pc:docMk/>
          <pc:sldMk cId="1615839005" sldId="260"/>
        </pc:sldMkLst>
        <pc:spChg chg="add del mod">
          <ac:chgData name="Heather Ryan" userId="f852ee0a-0a6d-478f-ae5c-3a8778551b77" providerId="ADAL" clId="{EEF6F4D5-ED59-4C12-A222-81D6C5FDF310}" dt="2021-01-23T22:43:58.396" v="16" actId="21"/>
          <ac:spMkLst>
            <pc:docMk/>
            <pc:sldMk cId="1615839005" sldId="260"/>
            <ac:spMk id="5" creationId="{9E5E6A90-E7D6-459F-B883-67BC42C79DBB}"/>
          </ac:spMkLst>
        </pc:spChg>
        <pc:picChg chg="add del">
          <ac:chgData name="Heather Ryan" userId="f852ee0a-0a6d-478f-ae5c-3a8778551b77" providerId="ADAL" clId="{EEF6F4D5-ED59-4C12-A222-81D6C5FDF310}" dt="2021-01-23T22:43:58.396" v="16" actId="21"/>
          <ac:picMkLst>
            <pc:docMk/>
            <pc:sldMk cId="1615839005" sldId="260"/>
            <ac:picMk id="4" creationId="{5038CF18-BAB7-4F0D-BCC2-B5C9C07C1F3B}"/>
          </ac:picMkLst>
        </pc:picChg>
      </pc:sldChg>
      <pc:sldChg chg="addSp delSp modSp mod delAnim modAnim">
        <pc:chgData name="Heather Ryan" userId="f852ee0a-0a6d-478f-ae5c-3a8778551b77" providerId="ADAL" clId="{EEF6F4D5-ED59-4C12-A222-81D6C5FDF310}" dt="2021-01-23T22:41:41.962" v="7" actId="1076"/>
        <pc:sldMkLst>
          <pc:docMk/>
          <pc:sldMk cId="1173460485" sldId="262"/>
        </pc:sldMkLst>
        <pc:picChg chg="add mod">
          <ac:chgData name="Heather Ryan" userId="f852ee0a-0a6d-478f-ae5c-3a8778551b77" providerId="ADAL" clId="{EEF6F4D5-ED59-4C12-A222-81D6C5FDF310}" dt="2021-01-23T22:41:41.962" v="7" actId="1076"/>
          <ac:picMkLst>
            <pc:docMk/>
            <pc:sldMk cId="1173460485" sldId="262"/>
            <ac:picMk id="2" creationId="{296BE174-73B5-4E99-8657-E8BAA6F2A66F}"/>
          </ac:picMkLst>
        </pc:picChg>
        <pc:picChg chg="del">
          <ac:chgData name="Heather Ryan" userId="f852ee0a-0a6d-478f-ae5c-3a8778551b77" providerId="ADAL" clId="{EEF6F4D5-ED59-4C12-A222-81D6C5FDF310}" dt="2021-01-23T22:40:19.332" v="4" actId="478"/>
          <ac:picMkLst>
            <pc:docMk/>
            <pc:sldMk cId="1173460485" sldId="262"/>
            <ac:picMk id="4" creationId="{6FFF14E8-6295-4514-92D2-0132E85CC99C}"/>
          </ac:picMkLst>
        </pc:picChg>
      </pc:sldChg>
      <pc:sldChg chg="addSp delSp modSp mod ord delAnim modAnim">
        <pc:chgData name="Heather Ryan" userId="f852ee0a-0a6d-478f-ae5c-3a8778551b77" providerId="ADAL" clId="{EEF6F4D5-ED59-4C12-A222-81D6C5FDF310}" dt="2021-01-23T22:46:05.779" v="27" actId="1076"/>
        <pc:sldMkLst>
          <pc:docMk/>
          <pc:sldMk cId="917681277" sldId="263"/>
        </pc:sldMkLst>
        <pc:picChg chg="add mod">
          <ac:chgData name="Heather Ryan" userId="f852ee0a-0a6d-478f-ae5c-3a8778551b77" providerId="ADAL" clId="{EEF6F4D5-ED59-4C12-A222-81D6C5FDF310}" dt="2021-01-23T22:46:05.779" v="27" actId="1076"/>
          <ac:picMkLst>
            <pc:docMk/>
            <pc:sldMk cId="917681277" sldId="263"/>
            <ac:picMk id="3" creationId="{3AF8ADEB-C1C1-4FCB-A1FD-E835227C27AD}"/>
          </ac:picMkLst>
        </pc:picChg>
        <pc:picChg chg="del">
          <ac:chgData name="Heather Ryan" userId="f852ee0a-0a6d-478f-ae5c-3a8778551b77" providerId="ADAL" clId="{EEF6F4D5-ED59-4C12-A222-81D6C5FDF310}" dt="2021-01-23T22:45:29.852" v="24" actId="21"/>
          <ac:picMkLst>
            <pc:docMk/>
            <pc:sldMk cId="917681277" sldId="263"/>
            <ac:picMk id="4" creationId="{FF7380BB-F6DD-4854-B0BF-917CBF468CDC}"/>
          </ac:picMkLst>
        </pc:picChg>
      </pc:sldChg>
      <pc:sldChg chg="addSp delSp modSp mod delAnim modAnim">
        <pc:chgData name="Heather Ryan" userId="f852ee0a-0a6d-478f-ae5c-3a8778551b77" providerId="ADAL" clId="{EEF6F4D5-ED59-4C12-A222-81D6C5FDF310}" dt="2021-01-23T22:46:59.626" v="32" actId="1076"/>
        <pc:sldMkLst>
          <pc:docMk/>
          <pc:sldMk cId="3843051994" sldId="264"/>
        </pc:sldMkLst>
        <pc:spChg chg="add del mod">
          <ac:chgData name="Heather Ryan" userId="f852ee0a-0a6d-478f-ae5c-3a8778551b77" providerId="ADAL" clId="{EEF6F4D5-ED59-4C12-A222-81D6C5FDF310}" dt="2021-01-23T22:46:27.928" v="29" actId="478"/>
          <ac:spMkLst>
            <pc:docMk/>
            <pc:sldMk cId="3843051994" sldId="264"/>
            <ac:spMk id="4" creationId="{7DD233E0-05D1-443B-9B5B-D3F07D103AB8}"/>
          </ac:spMkLst>
        </pc:spChg>
        <pc:picChg chg="add mod">
          <ac:chgData name="Heather Ryan" userId="f852ee0a-0a6d-478f-ae5c-3a8778551b77" providerId="ADAL" clId="{EEF6F4D5-ED59-4C12-A222-81D6C5FDF310}" dt="2021-01-23T22:46:59.626" v="32" actId="1076"/>
          <ac:picMkLst>
            <pc:docMk/>
            <pc:sldMk cId="3843051994" sldId="264"/>
            <ac:picMk id="5" creationId="{4D82F75E-A9C3-4092-BF70-E134CDB42EBE}"/>
          </ac:picMkLst>
        </pc:picChg>
        <pc:picChg chg="del">
          <ac:chgData name="Heather Ryan" userId="f852ee0a-0a6d-478f-ae5c-3a8778551b77" providerId="ADAL" clId="{EEF6F4D5-ED59-4C12-A222-81D6C5FDF310}" dt="2021-01-23T22:46:25.608" v="28" actId="478"/>
          <ac:picMkLst>
            <pc:docMk/>
            <pc:sldMk cId="3843051994" sldId="264"/>
            <ac:picMk id="7" creationId="{CA4AD4D0-D643-439E-8819-299DA20DC278}"/>
          </ac:picMkLst>
        </pc:picChg>
      </pc:sldChg>
      <pc:sldChg chg="addSp delSp modSp mod delAnim modAnim">
        <pc:chgData name="Heather Ryan" userId="f852ee0a-0a6d-478f-ae5c-3a8778551b77" providerId="ADAL" clId="{EEF6F4D5-ED59-4C12-A222-81D6C5FDF310}" dt="2021-01-23T22:39:48.188" v="3" actId="1076"/>
        <pc:sldMkLst>
          <pc:docMk/>
          <pc:sldMk cId="3760549031" sldId="267"/>
        </pc:sldMkLst>
        <pc:picChg chg="del">
          <ac:chgData name="Heather Ryan" userId="f852ee0a-0a6d-478f-ae5c-3a8778551b77" providerId="ADAL" clId="{EEF6F4D5-ED59-4C12-A222-81D6C5FDF310}" dt="2021-01-23T22:38:34.584" v="0" actId="478"/>
          <ac:picMkLst>
            <pc:docMk/>
            <pc:sldMk cId="3760549031" sldId="267"/>
            <ac:picMk id="2" creationId="{09362C0F-6EA6-4B06-A049-8ABDEB240E3E}"/>
          </ac:picMkLst>
        </pc:picChg>
        <pc:picChg chg="add mod">
          <ac:chgData name="Heather Ryan" userId="f852ee0a-0a6d-478f-ae5c-3a8778551b77" providerId="ADAL" clId="{EEF6F4D5-ED59-4C12-A222-81D6C5FDF310}" dt="2021-01-23T22:39:48.188" v="3" actId="1076"/>
          <ac:picMkLst>
            <pc:docMk/>
            <pc:sldMk cId="3760549031" sldId="267"/>
            <ac:picMk id="4" creationId="{DC32F907-FA16-48EE-814D-17518336C905}"/>
          </ac:picMkLst>
        </pc:picChg>
      </pc:sldChg>
      <pc:sldChg chg="addSp delSp modSp mod delAnim modAnim">
        <pc:chgData name="Heather Ryan" userId="f852ee0a-0a6d-478f-ae5c-3a8778551b77" providerId="ADAL" clId="{EEF6F4D5-ED59-4C12-A222-81D6C5FDF310}" dt="2021-01-23T22:44:47.062" v="21" actId="1076"/>
        <pc:sldMkLst>
          <pc:docMk/>
          <pc:sldMk cId="2193808188" sldId="270"/>
        </pc:sldMkLst>
        <pc:spChg chg="add del mod">
          <ac:chgData name="Heather Ryan" userId="f852ee0a-0a6d-478f-ae5c-3a8778551b77" providerId="ADAL" clId="{EEF6F4D5-ED59-4C12-A222-81D6C5FDF310}" dt="2021-01-23T22:44:22.250" v="18" actId="478"/>
          <ac:spMkLst>
            <pc:docMk/>
            <pc:sldMk cId="2193808188" sldId="270"/>
            <ac:spMk id="5" creationId="{887E7EA0-33BE-480E-875D-3148250ED4F7}"/>
          </ac:spMkLst>
        </pc:spChg>
        <pc:picChg chg="del">
          <ac:chgData name="Heather Ryan" userId="f852ee0a-0a6d-478f-ae5c-3a8778551b77" providerId="ADAL" clId="{EEF6F4D5-ED59-4C12-A222-81D6C5FDF310}" dt="2021-01-23T22:44:14.788" v="17" actId="478"/>
          <ac:picMkLst>
            <pc:docMk/>
            <pc:sldMk cId="2193808188" sldId="270"/>
            <ac:picMk id="4" creationId="{DFBC902D-9C9A-47B7-B672-FDFE42B040A9}"/>
          </ac:picMkLst>
        </pc:picChg>
        <pc:picChg chg="add mod">
          <ac:chgData name="Heather Ryan" userId="f852ee0a-0a6d-478f-ae5c-3a8778551b77" providerId="ADAL" clId="{EEF6F4D5-ED59-4C12-A222-81D6C5FDF310}" dt="2021-01-23T22:44:47.062" v="21" actId="1076"/>
          <ac:picMkLst>
            <pc:docMk/>
            <pc:sldMk cId="2193808188" sldId="270"/>
            <ac:picMk id="6" creationId="{4E3CCD26-D4F3-4FE5-B3C8-D8533B932B20}"/>
          </ac:picMkLst>
        </pc:picChg>
      </pc:sldChg>
      <pc:sldChg chg="addSp delSp modSp mod ord delAnim modAnim modShow">
        <pc:chgData name="Heather Ryan" userId="f852ee0a-0a6d-478f-ae5c-3a8778551b77" providerId="ADAL" clId="{EEF6F4D5-ED59-4C12-A222-81D6C5FDF310}" dt="2021-01-23T22:48:12.875" v="41" actId="1076"/>
        <pc:sldMkLst>
          <pc:docMk/>
          <pc:sldMk cId="3221352905" sldId="271"/>
        </pc:sldMkLst>
        <pc:spChg chg="add del mod">
          <ac:chgData name="Heather Ryan" userId="f852ee0a-0a6d-478f-ae5c-3a8778551b77" providerId="ADAL" clId="{EEF6F4D5-ED59-4C12-A222-81D6C5FDF310}" dt="2021-01-23T22:47:44.999" v="38" actId="21"/>
          <ac:spMkLst>
            <pc:docMk/>
            <pc:sldMk cId="3221352905" sldId="271"/>
            <ac:spMk id="5" creationId="{CEA5643D-0793-4B4E-ACB5-8F75521B6ACE}"/>
          </ac:spMkLst>
        </pc:spChg>
        <pc:picChg chg="del">
          <ac:chgData name="Heather Ryan" userId="f852ee0a-0a6d-478f-ae5c-3a8778551b77" providerId="ADAL" clId="{EEF6F4D5-ED59-4C12-A222-81D6C5FDF310}" dt="2021-01-23T22:47:42.301" v="37" actId="21"/>
          <ac:picMkLst>
            <pc:docMk/>
            <pc:sldMk cId="3221352905" sldId="271"/>
            <ac:picMk id="4" creationId="{56F64B94-422D-4EF4-B71B-F38BF8818D27}"/>
          </ac:picMkLst>
        </pc:picChg>
        <pc:picChg chg="add mod">
          <ac:chgData name="Heather Ryan" userId="f852ee0a-0a6d-478f-ae5c-3a8778551b77" providerId="ADAL" clId="{EEF6F4D5-ED59-4C12-A222-81D6C5FDF310}" dt="2021-01-23T22:48:12.875" v="41" actId="1076"/>
          <ac:picMkLst>
            <pc:docMk/>
            <pc:sldMk cId="3221352905" sldId="271"/>
            <ac:picMk id="6" creationId="{32502B6E-69A9-4F7D-97AD-DA256C5C4FAC}"/>
          </ac:picMkLst>
        </pc:picChg>
      </pc:sldChg>
      <pc:sldChg chg="addSp delSp modSp mod delAnim modAnim">
        <pc:chgData name="Heather Ryan" userId="f852ee0a-0a6d-478f-ae5c-3a8778551b77" providerId="ADAL" clId="{EEF6F4D5-ED59-4C12-A222-81D6C5FDF310}" dt="2021-01-23T22:43:06.179" v="12" actId="1076"/>
        <pc:sldMkLst>
          <pc:docMk/>
          <pc:sldMk cId="1435791103" sldId="273"/>
        </pc:sldMkLst>
        <pc:spChg chg="add del mod">
          <ac:chgData name="Heather Ryan" userId="f852ee0a-0a6d-478f-ae5c-3a8778551b77" providerId="ADAL" clId="{EEF6F4D5-ED59-4C12-A222-81D6C5FDF310}" dt="2021-01-23T22:42:31.384" v="9" actId="21"/>
          <ac:spMkLst>
            <pc:docMk/>
            <pc:sldMk cId="1435791103" sldId="273"/>
            <ac:spMk id="5" creationId="{CBB9FF25-13E9-4959-BFD9-55D24CE8EFAB}"/>
          </ac:spMkLst>
        </pc:spChg>
        <pc:picChg chg="del">
          <ac:chgData name="Heather Ryan" userId="f852ee0a-0a6d-478f-ae5c-3a8778551b77" providerId="ADAL" clId="{EEF6F4D5-ED59-4C12-A222-81D6C5FDF310}" dt="2021-01-23T22:42:18.102" v="8" actId="21"/>
          <ac:picMkLst>
            <pc:docMk/>
            <pc:sldMk cId="1435791103" sldId="273"/>
            <ac:picMk id="4" creationId="{2DEE7CD5-1EBA-4D8D-B685-AFABD8AF8073}"/>
          </ac:picMkLst>
        </pc:picChg>
        <pc:picChg chg="add mod">
          <ac:chgData name="Heather Ryan" userId="f852ee0a-0a6d-478f-ae5c-3a8778551b77" providerId="ADAL" clId="{EEF6F4D5-ED59-4C12-A222-81D6C5FDF310}" dt="2021-01-23T22:43:06.179" v="12" actId="1076"/>
          <ac:picMkLst>
            <pc:docMk/>
            <pc:sldMk cId="1435791103" sldId="273"/>
            <ac:picMk id="6" creationId="{78089363-32CA-4987-A178-21B6C4C59F4D}"/>
          </ac:picMkLst>
        </pc:picChg>
      </pc:sldChg>
      <pc:sldChg chg="del">
        <pc:chgData name="Heather Ryan" userId="f852ee0a-0a6d-478f-ae5c-3a8778551b77" providerId="ADAL" clId="{EEF6F4D5-ED59-4C12-A222-81D6C5FDF310}" dt="2021-01-23T22:51:00.556" v="45" actId="2696"/>
        <pc:sldMkLst>
          <pc:docMk/>
          <pc:sldMk cId="3051847970" sldId="275"/>
        </pc:sldMkLst>
      </pc:sldChg>
      <pc:sldChg chg="del">
        <pc:chgData name="Heather Ryan" userId="f852ee0a-0a6d-478f-ae5c-3a8778551b77" providerId="ADAL" clId="{EEF6F4D5-ED59-4C12-A222-81D6C5FDF310}" dt="2021-01-23T22:50:54.003" v="43" actId="2696"/>
        <pc:sldMkLst>
          <pc:docMk/>
          <pc:sldMk cId="521137233" sldId="287"/>
        </pc:sldMkLst>
      </pc:sldChg>
      <pc:sldChg chg="del">
        <pc:chgData name="Heather Ryan" userId="f852ee0a-0a6d-478f-ae5c-3a8778551b77" providerId="ADAL" clId="{EEF6F4D5-ED59-4C12-A222-81D6C5FDF310}" dt="2021-01-23T22:50:57.905" v="44" actId="2696"/>
        <pc:sldMkLst>
          <pc:docMk/>
          <pc:sldMk cId="3359286802" sldId="305"/>
        </pc:sldMkLst>
      </pc:sldChg>
      <pc:sldChg chg="del">
        <pc:chgData name="Heather Ryan" userId="f852ee0a-0a6d-478f-ae5c-3a8778551b77" providerId="ADAL" clId="{EEF6F4D5-ED59-4C12-A222-81D6C5FDF310}" dt="2021-01-23T22:50:34.678" v="42" actId="2696"/>
        <pc:sldMkLst>
          <pc:docMk/>
          <pc:sldMk cId="1979018032" sldId="311"/>
        </pc:sldMkLst>
      </pc:sldChg>
      <pc:sldChg chg="del">
        <pc:chgData name="Heather Ryan" userId="f852ee0a-0a6d-478f-ae5c-3a8778551b77" providerId="ADAL" clId="{EEF6F4D5-ED59-4C12-A222-81D6C5FDF310}" dt="2021-01-23T22:47:08.205" v="33" actId="2696"/>
        <pc:sldMkLst>
          <pc:docMk/>
          <pc:sldMk cId="4033621118" sldId="318"/>
        </pc:sldMkLst>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svg"/><Relationship Id="rId1" Type="http://schemas.openxmlformats.org/officeDocument/2006/relationships/image" Target="../media/image7.png"/><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diagrams/_rels/data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svg"/><Relationship Id="rId1" Type="http://schemas.openxmlformats.org/officeDocument/2006/relationships/image" Target="../media/image15.png"/><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18.svg"/></Relationships>
</file>

<file path=ppt/diagrams/_rels/data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svg"/><Relationship Id="rId1" Type="http://schemas.openxmlformats.org/officeDocument/2006/relationships/image" Target="../media/image23.png"/><Relationship Id="rId4" Type="http://schemas.openxmlformats.org/officeDocument/2006/relationships/image" Target="../media/image26.svg"/></Relationships>
</file>

<file path=ppt/diagrams/_rels/drawing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svg"/><Relationship Id="rId1" Type="http://schemas.openxmlformats.org/officeDocument/2006/relationships/image" Target="../media/image7.png"/><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diagrams/_rels/drawing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svg"/><Relationship Id="rId1" Type="http://schemas.openxmlformats.org/officeDocument/2006/relationships/image" Target="../media/image15.png"/><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18.svg"/></Relationships>
</file>

<file path=ppt/diagrams/_rels/drawing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svg"/><Relationship Id="rId1" Type="http://schemas.openxmlformats.org/officeDocument/2006/relationships/image" Target="../media/image23.png"/><Relationship Id="rId4" Type="http://schemas.openxmlformats.org/officeDocument/2006/relationships/image" Target="../media/image26.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AD4F703-A549-46F8-ACE2-BC558DD359ED}" type="doc">
      <dgm:prSet loTypeId="urn:microsoft.com/office/officeart/2018/2/layout/IconLabelList" loCatId="icon" qsTypeId="urn:microsoft.com/office/officeart/2005/8/quickstyle/simple1" qsCatId="simple" csTypeId="urn:microsoft.com/office/officeart/2005/8/colors/accent1_2" csCatId="accent1" phldr="1"/>
      <dgm:spPr/>
      <dgm:t>
        <a:bodyPr/>
        <a:lstStyle/>
        <a:p>
          <a:endParaRPr lang="en-US"/>
        </a:p>
      </dgm:t>
    </dgm:pt>
    <dgm:pt modelId="{35116F75-2FD4-4A42-A16A-25099B810596}">
      <dgm:prSet/>
      <dgm:spPr/>
      <dgm:t>
        <a:bodyPr/>
        <a:lstStyle/>
        <a:p>
          <a:r>
            <a:rPr lang="en-US"/>
            <a:t>What did you observe?</a:t>
          </a:r>
        </a:p>
      </dgm:t>
    </dgm:pt>
    <dgm:pt modelId="{F41FD6D3-8CD7-4015-A908-E980656292AA}" type="parTrans" cxnId="{1D69026C-1CB0-421B-9F4F-BE34856CF7E0}">
      <dgm:prSet/>
      <dgm:spPr/>
      <dgm:t>
        <a:bodyPr/>
        <a:lstStyle/>
        <a:p>
          <a:endParaRPr lang="en-US"/>
        </a:p>
      </dgm:t>
    </dgm:pt>
    <dgm:pt modelId="{826086F7-C93D-4E94-BB85-398FC68F0752}" type="sibTrans" cxnId="{1D69026C-1CB0-421B-9F4F-BE34856CF7E0}">
      <dgm:prSet/>
      <dgm:spPr/>
      <dgm:t>
        <a:bodyPr/>
        <a:lstStyle/>
        <a:p>
          <a:endParaRPr lang="en-US"/>
        </a:p>
      </dgm:t>
    </dgm:pt>
    <dgm:pt modelId="{87712484-1B91-4AEC-B57F-AD4D2DA5E015}">
      <dgm:prSet/>
      <dgm:spPr/>
      <dgm:t>
        <a:bodyPr/>
        <a:lstStyle/>
        <a:p>
          <a:r>
            <a:rPr lang="en-US" dirty="0"/>
            <a:t>What questions did you come up with from these observations?</a:t>
          </a:r>
        </a:p>
      </dgm:t>
    </dgm:pt>
    <dgm:pt modelId="{3C06CDB5-A1DB-4B4C-94EB-FA70D9C8604B}" type="parTrans" cxnId="{A7A67878-A46B-4B65-BA06-FB3B41E7A3A1}">
      <dgm:prSet/>
      <dgm:spPr/>
      <dgm:t>
        <a:bodyPr/>
        <a:lstStyle/>
        <a:p>
          <a:endParaRPr lang="en-US"/>
        </a:p>
      </dgm:t>
    </dgm:pt>
    <dgm:pt modelId="{730A8757-7A04-49DA-95A9-FD3160951A73}" type="sibTrans" cxnId="{A7A67878-A46B-4B65-BA06-FB3B41E7A3A1}">
      <dgm:prSet/>
      <dgm:spPr/>
      <dgm:t>
        <a:bodyPr/>
        <a:lstStyle/>
        <a:p>
          <a:endParaRPr lang="en-US"/>
        </a:p>
      </dgm:t>
    </dgm:pt>
    <dgm:pt modelId="{0786E1AA-E0ED-4948-A53D-E819D24A3711}">
      <dgm:prSet/>
      <dgm:spPr/>
      <dgm:t>
        <a:bodyPr/>
        <a:lstStyle/>
        <a:p>
          <a:r>
            <a:rPr lang="en-US"/>
            <a:t>What are you curious to know more about?</a:t>
          </a:r>
        </a:p>
      </dgm:t>
    </dgm:pt>
    <dgm:pt modelId="{136245CC-38B3-4F05-8529-5C2E6B6D321E}" type="parTrans" cxnId="{B37343C6-34A5-4087-A386-2ADA46C7FB56}">
      <dgm:prSet/>
      <dgm:spPr/>
      <dgm:t>
        <a:bodyPr/>
        <a:lstStyle/>
        <a:p>
          <a:endParaRPr lang="en-US"/>
        </a:p>
      </dgm:t>
    </dgm:pt>
    <dgm:pt modelId="{D9CFC6B3-B4BB-4608-9337-A80F0E64BAA5}" type="sibTrans" cxnId="{B37343C6-34A5-4087-A386-2ADA46C7FB56}">
      <dgm:prSet/>
      <dgm:spPr/>
      <dgm:t>
        <a:bodyPr/>
        <a:lstStyle/>
        <a:p>
          <a:endParaRPr lang="en-US"/>
        </a:p>
      </dgm:t>
    </dgm:pt>
    <dgm:pt modelId="{868F315D-E27A-4267-A296-DFB3B3DEB67E}" type="pres">
      <dgm:prSet presAssocID="{6AD4F703-A549-46F8-ACE2-BC558DD359ED}" presName="root" presStyleCnt="0">
        <dgm:presLayoutVars>
          <dgm:dir/>
          <dgm:resizeHandles val="exact"/>
        </dgm:presLayoutVars>
      </dgm:prSet>
      <dgm:spPr/>
    </dgm:pt>
    <dgm:pt modelId="{45F351C0-B2B5-40BA-A812-BFD1B15C8F00}" type="pres">
      <dgm:prSet presAssocID="{35116F75-2FD4-4A42-A16A-25099B810596}" presName="compNode" presStyleCnt="0"/>
      <dgm:spPr/>
    </dgm:pt>
    <dgm:pt modelId="{ED8E6A6C-4575-45C2-B221-FE68A5475670}" type="pres">
      <dgm:prSet presAssocID="{35116F75-2FD4-4A42-A16A-25099B810596}"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Eye"/>
        </a:ext>
      </dgm:extLst>
    </dgm:pt>
    <dgm:pt modelId="{C1766B94-2F3C-46AC-9AE4-C3D06E97E748}" type="pres">
      <dgm:prSet presAssocID="{35116F75-2FD4-4A42-A16A-25099B810596}" presName="spaceRect" presStyleCnt="0"/>
      <dgm:spPr/>
    </dgm:pt>
    <dgm:pt modelId="{8BD86737-DD10-4256-AB17-37B659C6FFD8}" type="pres">
      <dgm:prSet presAssocID="{35116F75-2FD4-4A42-A16A-25099B810596}" presName="textRect" presStyleLbl="revTx" presStyleIdx="0" presStyleCnt="3">
        <dgm:presLayoutVars>
          <dgm:chMax val="1"/>
          <dgm:chPref val="1"/>
        </dgm:presLayoutVars>
      </dgm:prSet>
      <dgm:spPr/>
    </dgm:pt>
    <dgm:pt modelId="{2A922B2B-C81A-433F-BF08-AC113895BE45}" type="pres">
      <dgm:prSet presAssocID="{826086F7-C93D-4E94-BB85-398FC68F0752}" presName="sibTrans" presStyleCnt="0"/>
      <dgm:spPr/>
    </dgm:pt>
    <dgm:pt modelId="{49C8B95F-6A96-44EA-8509-A676388F2549}" type="pres">
      <dgm:prSet presAssocID="{87712484-1B91-4AEC-B57F-AD4D2DA5E015}" presName="compNode" presStyleCnt="0"/>
      <dgm:spPr/>
    </dgm:pt>
    <dgm:pt modelId="{CE79DF25-B099-4599-865A-EC6E935400C8}" type="pres">
      <dgm:prSet presAssocID="{87712484-1B91-4AEC-B57F-AD4D2DA5E015}"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Help"/>
        </a:ext>
      </dgm:extLst>
    </dgm:pt>
    <dgm:pt modelId="{733CCDB9-8A09-4449-AC6D-531319D954B2}" type="pres">
      <dgm:prSet presAssocID="{87712484-1B91-4AEC-B57F-AD4D2DA5E015}" presName="spaceRect" presStyleCnt="0"/>
      <dgm:spPr/>
    </dgm:pt>
    <dgm:pt modelId="{17B5F654-9B59-477D-A8F7-9C6C02112D30}" type="pres">
      <dgm:prSet presAssocID="{87712484-1B91-4AEC-B57F-AD4D2DA5E015}" presName="textRect" presStyleLbl="revTx" presStyleIdx="1" presStyleCnt="3">
        <dgm:presLayoutVars>
          <dgm:chMax val="1"/>
          <dgm:chPref val="1"/>
        </dgm:presLayoutVars>
      </dgm:prSet>
      <dgm:spPr/>
    </dgm:pt>
    <dgm:pt modelId="{6CB1A487-695A-45EA-9DFD-EF3A29CA552F}" type="pres">
      <dgm:prSet presAssocID="{730A8757-7A04-49DA-95A9-FD3160951A73}" presName="sibTrans" presStyleCnt="0"/>
      <dgm:spPr/>
    </dgm:pt>
    <dgm:pt modelId="{22CCA71E-DB9B-4B19-9289-C6EF11C1B0AA}" type="pres">
      <dgm:prSet presAssocID="{0786E1AA-E0ED-4948-A53D-E819D24A3711}" presName="compNode" presStyleCnt="0"/>
      <dgm:spPr/>
    </dgm:pt>
    <dgm:pt modelId="{67364C94-A981-4B82-96EA-2FE6F4159F18}" type="pres">
      <dgm:prSet presAssocID="{0786E1AA-E0ED-4948-A53D-E819D24A3711}"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Question mark"/>
        </a:ext>
      </dgm:extLst>
    </dgm:pt>
    <dgm:pt modelId="{30FAD1E3-8DE7-4437-99DC-64B80DE52F59}" type="pres">
      <dgm:prSet presAssocID="{0786E1AA-E0ED-4948-A53D-E819D24A3711}" presName="spaceRect" presStyleCnt="0"/>
      <dgm:spPr/>
    </dgm:pt>
    <dgm:pt modelId="{36814C4F-BD14-4A90-922F-189BBCC13A2C}" type="pres">
      <dgm:prSet presAssocID="{0786E1AA-E0ED-4948-A53D-E819D24A3711}" presName="textRect" presStyleLbl="revTx" presStyleIdx="2" presStyleCnt="3">
        <dgm:presLayoutVars>
          <dgm:chMax val="1"/>
          <dgm:chPref val="1"/>
        </dgm:presLayoutVars>
      </dgm:prSet>
      <dgm:spPr/>
    </dgm:pt>
  </dgm:ptLst>
  <dgm:cxnLst>
    <dgm:cxn modelId="{BFD38013-7F6E-4B90-AAB8-6974B97FCE74}" type="presOf" srcId="{6AD4F703-A549-46F8-ACE2-BC558DD359ED}" destId="{868F315D-E27A-4267-A296-DFB3B3DEB67E}" srcOrd="0" destOrd="0" presId="urn:microsoft.com/office/officeart/2018/2/layout/IconLabelList"/>
    <dgm:cxn modelId="{1D69026C-1CB0-421B-9F4F-BE34856CF7E0}" srcId="{6AD4F703-A549-46F8-ACE2-BC558DD359ED}" destId="{35116F75-2FD4-4A42-A16A-25099B810596}" srcOrd="0" destOrd="0" parTransId="{F41FD6D3-8CD7-4015-A908-E980656292AA}" sibTransId="{826086F7-C93D-4E94-BB85-398FC68F0752}"/>
    <dgm:cxn modelId="{A7A67878-A46B-4B65-BA06-FB3B41E7A3A1}" srcId="{6AD4F703-A549-46F8-ACE2-BC558DD359ED}" destId="{87712484-1B91-4AEC-B57F-AD4D2DA5E015}" srcOrd="1" destOrd="0" parTransId="{3C06CDB5-A1DB-4B4C-94EB-FA70D9C8604B}" sibTransId="{730A8757-7A04-49DA-95A9-FD3160951A73}"/>
    <dgm:cxn modelId="{2173F880-2D97-4436-BE68-B4E8CFEBFBAC}" type="presOf" srcId="{87712484-1B91-4AEC-B57F-AD4D2DA5E015}" destId="{17B5F654-9B59-477D-A8F7-9C6C02112D30}" srcOrd="0" destOrd="0" presId="urn:microsoft.com/office/officeart/2018/2/layout/IconLabelList"/>
    <dgm:cxn modelId="{B37343C6-34A5-4087-A386-2ADA46C7FB56}" srcId="{6AD4F703-A549-46F8-ACE2-BC558DD359ED}" destId="{0786E1AA-E0ED-4948-A53D-E819D24A3711}" srcOrd="2" destOrd="0" parTransId="{136245CC-38B3-4F05-8529-5C2E6B6D321E}" sibTransId="{D9CFC6B3-B4BB-4608-9337-A80F0E64BAA5}"/>
    <dgm:cxn modelId="{61C077C9-C330-4321-B1DF-BF1D8795B9A0}" type="presOf" srcId="{35116F75-2FD4-4A42-A16A-25099B810596}" destId="{8BD86737-DD10-4256-AB17-37B659C6FFD8}" srcOrd="0" destOrd="0" presId="urn:microsoft.com/office/officeart/2018/2/layout/IconLabelList"/>
    <dgm:cxn modelId="{D776E2DB-4C36-4281-A864-E32668F8585E}" type="presOf" srcId="{0786E1AA-E0ED-4948-A53D-E819D24A3711}" destId="{36814C4F-BD14-4A90-922F-189BBCC13A2C}" srcOrd="0" destOrd="0" presId="urn:microsoft.com/office/officeart/2018/2/layout/IconLabelList"/>
    <dgm:cxn modelId="{44909B51-A8D9-49B1-88F6-5363B6B2B47F}" type="presParOf" srcId="{868F315D-E27A-4267-A296-DFB3B3DEB67E}" destId="{45F351C0-B2B5-40BA-A812-BFD1B15C8F00}" srcOrd="0" destOrd="0" presId="urn:microsoft.com/office/officeart/2018/2/layout/IconLabelList"/>
    <dgm:cxn modelId="{04168B48-6C34-4916-A25C-4EF244A0CF9A}" type="presParOf" srcId="{45F351C0-B2B5-40BA-A812-BFD1B15C8F00}" destId="{ED8E6A6C-4575-45C2-B221-FE68A5475670}" srcOrd="0" destOrd="0" presId="urn:microsoft.com/office/officeart/2018/2/layout/IconLabelList"/>
    <dgm:cxn modelId="{2DE7E56A-A917-4C1F-AFF1-12F8D1307618}" type="presParOf" srcId="{45F351C0-B2B5-40BA-A812-BFD1B15C8F00}" destId="{C1766B94-2F3C-46AC-9AE4-C3D06E97E748}" srcOrd="1" destOrd="0" presId="urn:microsoft.com/office/officeart/2018/2/layout/IconLabelList"/>
    <dgm:cxn modelId="{880D2F3E-4DD3-42BA-AEAA-9C0D95E96A8A}" type="presParOf" srcId="{45F351C0-B2B5-40BA-A812-BFD1B15C8F00}" destId="{8BD86737-DD10-4256-AB17-37B659C6FFD8}" srcOrd="2" destOrd="0" presId="urn:microsoft.com/office/officeart/2018/2/layout/IconLabelList"/>
    <dgm:cxn modelId="{85E99B5F-A26C-444F-917F-7DB0589933A0}" type="presParOf" srcId="{868F315D-E27A-4267-A296-DFB3B3DEB67E}" destId="{2A922B2B-C81A-433F-BF08-AC113895BE45}" srcOrd="1" destOrd="0" presId="urn:microsoft.com/office/officeart/2018/2/layout/IconLabelList"/>
    <dgm:cxn modelId="{4D8934C8-528D-48FA-B295-4435FB0CF73E}" type="presParOf" srcId="{868F315D-E27A-4267-A296-DFB3B3DEB67E}" destId="{49C8B95F-6A96-44EA-8509-A676388F2549}" srcOrd="2" destOrd="0" presId="urn:microsoft.com/office/officeart/2018/2/layout/IconLabelList"/>
    <dgm:cxn modelId="{E0C8E7D2-9B75-4DDE-8022-4120BB2762E7}" type="presParOf" srcId="{49C8B95F-6A96-44EA-8509-A676388F2549}" destId="{CE79DF25-B099-4599-865A-EC6E935400C8}" srcOrd="0" destOrd="0" presId="urn:microsoft.com/office/officeart/2018/2/layout/IconLabelList"/>
    <dgm:cxn modelId="{003DA96C-145A-420B-AD7D-34557050F79A}" type="presParOf" srcId="{49C8B95F-6A96-44EA-8509-A676388F2549}" destId="{733CCDB9-8A09-4449-AC6D-531319D954B2}" srcOrd="1" destOrd="0" presId="urn:microsoft.com/office/officeart/2018/2/layout/IconLabelList"/>
    <dgm:cxn modelId="{DCF9A86D-93C6-47A8-B8C8-6D9A37400F28}" type="presParOf" srcId="{49C8B95F-6A96-44EA-8509-A676388F2549}" destId="{17B5F654-9B59-477D-A8F7-9C6C02112D30}" srcOrd="2" destOrd="0" presId="urn:microsoft.com/office/officeart/2018/2/layout/IconLabelList"/>
    <dgm:cxn modelId="{5091F67D-DD18-4973-A6D2-3B70BAFBC370}" type="presParOf" srcId="{868F315D-E27A-4267-A296-DFB3B3DEB67E}" destId="{6CB1A487-695A-45EA-9DFD-EF3A29CA552F}" srcOrd="3" destOrd="0" presId="urn:microsoft.com/office/officeart/2018/2/layout/IconLabelList"/>
    <dgm:cxn modelId="{30096CD2-8EDF-4547-8A1E-02425F3737C7}" type="presParOf" srcId="{868F315D-E27A-4267-A296-DFB3B3DEB67E}" destId="{22CCA71E-DB9B-4B19-9289-C6EF11C1B0AA}" srcOrd="4" destOrd="0" presId="urn:microsoft.com/office/officeart/2018/2/layout/IconLabelList"/>
    <dgm:cxn modelId="{DAE53439-FCA7-4330-A41B-8341ABF4D3E3}" type="presParOf" srcId="{22CCA71E-DB9B-4B19-9289-C6EF11C1B0AA}" destId="{67364C94-A981-4B82-96EA-2FE6F4159F18}" srcOrd="0" destOrd="0" presId="urn:microsoft.com/office/officeart/2018/2/layout/IconLabelList"/>
    <dgm:cxn modelId="{F243898F-F516-40B1-8A99-7CC09F985C3A}" type="presParOf" srcId="{22CCA71E-DB9B-4B19-9289-C6EF11C1B0AA}" destId="{30FAD1E3-8DE7-4437-99DC-64B80DE52F59}" srcOrd="1" destOrd="0" presId="urn:microsoft.com/office/officeart/2018/2/layout/IconLabelList"/>
    <dgm:cxn modelId="{BC1DA375-06CB-4441-9F1D-43631F1247D0}" type="presParOf" srcId="{22CCA71E-DB9B-4B19-9289-C6EF11C1B0AA}" destId="{36814C4F-BD14-4A90-922F-189BBCC13A2C}" srcOrd="2" destOrd="0" presId="urn:microsoft.com/office/officeart/2018/2/layout/Icon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69721A0-54B7-464D-91D9-EB0BFCF74135}" type="doc">
      <dgm:prSet loTypeId="urn:microsoft.com/office/officeart/2018/2/layout/IconLabelList" loCatId="icon" qsTypeId="urn:microsoft.com/office/officeart/2005/8/quickstyle/simple1" qsCatId="simple" csTypeId="urn:microsoft.com/office/officeart/2005/8/colors/accent1_2" csCatId="accent1" phldr="1"/>
      <dgm:spPr/>
      <dgm:t>
        <a:bodyPr/>
        <a:lstStyle/>
        <a:p>
          <a:endParaRPr lang="en-US"/>
        </a:p>
      </dgm:t>
    </dgm:pt>
    <dgm:pt modelId="{8107D293-F3A5-4596-8009-63E4AC038C4A}">
      <dgm:prSet/>
      <dgm:spPr/>
      <dgm:t>
        <a:bodyPr/>
        <a:lstStyle/>
        <a:p>
          <a:pPr>
            <a:lnSpc>
              <a:spcPct val="100000"/>
            </a:lnSpc>
          </a:pPr>
          <a:r>
            <a:rPr lang="en-US"/>
            <a:t>What misconceptions could be addressed using this model?</a:t>
          </a:r>
        </a:p>
      </dgm:t>
    </dgm:pt>
    <dgm:pt modelId="{1F78DCEE-30F2-457A-803E-DD92B2932615}" type="parTrans" cxnId="{D8FBA362-0CAC-47A9-B1CD-186ECEFAE1FE}">
      <dgm:prSet/>
      <dgm:spPr/>
      <dgm:t>
        <a:bodyPr/>
        <a:lstStyle/>
        <a:p>
          <a:endParaRPr lang="en-US"/>
        </a:p>
      </dgm:t>
    </dgm:pt>
    <dgm:pt modelId="{6A33CF26-5FF4-45BC-B600-300B2F0A997C}" type="sibTrans" cxnId="{D8FBA362-0CAC-47A9-B1CD-186ECEFAE1FE}">
      <dgm:prSet/>
      <dgm:spPr/>
      <dgm:t>
        <a:bodyPr/>
        <a:lstStyle/>
        <a:p>
          <a:endParaRPr lang="en-US"/>
        </a:p>
      </dgm:t>
    </dgm:pt>
    <dgm:pt modelId="{ACCF85D7-375D-4A62-8084-7E1D2E973A70}">
      <dgm:prSet/>
      <dgm:spPr/>
      <dgm:t>
        <a:bodyPr/>
        <a:lstStyle/>
        <a:p>
          <a:pPr>
            <a:lnSpc>
              <a:spcPct val="100000"/>
            </a:lnSpc>
          </a:pPr>
          <a:r>
            <a:rPr lang="en-US"/>
            <a:t>What content areas or topics could this model supplement?</a:t>
          </a:r>
        </a:p>
      </dgm:t>
    </dgm:pt>
    <dgm:pt modelId="{EE0944A4-B093-4D54-B329-01C9E517C42F}" type="parTrans" cxnId="{6AF63CEE-8C28-4A4D-AD30-11966BFF5DF3}">
      <dgm:prSet/>
      <dgm:spPr/>
      <dgm:t>
        <a:bodyPr/>
        <a:lstStyle/>
        <a:p>
          <a:endParaRPr lang="en-US"/>
        </a:p>
      </dgm:t>
    </dgm:pt>
    <dgm:pt modelId="{FA1A8141-9E78-4F2F-8673-3510D4CE8FCF}" type="sibTrans" cxnId="{6AF63CEE-8C28-4A4D-AD30-11966BFF5DF3}">
      <dgm:prSet/>
      <dgm:spPr/>
      <dgm:t>
        <a:bodyPr/>
        <a:lstStyle/>
        <a:p>
          <a:endParaRPr lang="en-US"/>
        </a:p>
      </dgm:t>
    </dgm:pt>
    <dgm:pt modelId="{FD275442-749B-4B43-AAA9-A7FD5B7F397F}">
      <dgm:prSet/>
      <dgm:spPr/>
      <dgm:t>
        <a:bodyPr/>
        <a:lstStyle/>
        <a:p>
          <a:pPr>
            <a:lnSpc>
              <a:spcPct val="100000"/>
            </a:lnSpc>
          </a:pPr>
          <a:r>
            <a:rPr lang="en-US"/>
            <a:t>What questions might student have about the model?</a:t>
          </a:r>
        </a:p>
      </dgm:t>
    </dgm:pt>
    <dgm:pt modelId="{6CFCFBF5-CF81-4909-9D43-2805137FA549}" type="parTrans" cxnId="{E2F1E8CA-3A49-4076-88E8-0D1467EDA99B}">
      <dgm:prSet/>
      <dgm:spPr/>
      <dgm:t>
        <a:bodyPr/>
        <a:lstStyle/>
        <a:p>
          <a:endParaRPr lang="en-US"/>
        </a:p>
      </dgm:t>
    </dgm:pt>
    <dgm:pt modelId="{D3B85C7F-E46C-49E6-8A56-A14469AA097E}" type="sibTrans" cxnId="{E2F1E8CA-3A49-4076-88E8-0D1467EDA99B}">
      <dgm:prSet/>
      <dgm:spPr/>
      <dgm:t>
        <a:bodyPr/>
        <a:lstStyle/>
        <a:p>
          <a:endParaRPr lang="en-US"/>
        </a:p>
      </dgm:t>
    </dgm:pt>
    <dgm:pt modelId="{DF3B1D54-AA6C-4D81-A9A7-DA3F70F9C1A6}" type="pres">
      <dgm:prSet presAssocID="{D69721A0-54B7-464D-91D9-EB0BFCF74135}" presName="root" presStyleCnt="0">
        <dgm:presLayoutVars>
          <dgm:dir/>
          <dgm:resizeHandles val="exact"/>
        </dgm:presLayoutVars>
      </dgm:prSet>
      <dgm:spPr/>
    </dgm:pt>
    <dgm:pt modelId="{5F2FCE92-99E0-48BF-AEF7-A1059A1D8324}" type="pres">
      <dgm:prSet presAssocID="{8107D293-F3A5-4596-8009-63E4AC038C4A}" presName="compNode" presStyleCnt="0"/>
      <dgm:spPr/>
    </dgm:pt>
    <dgm:pt modelId="{CDA463B6-C58F-49C6-8A88-23082448B7B8}" type="pres">
      <dgm:prSet presAssocID="{8107D293-F3A5-4596-8009-63E4AC038C4A}"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lose"/>
        </a:ext>
      </dgm:extLst>
    </dgm:pt>
    <dgm:pt modelId="{D3A235F1-8C06-4BAB-99E4-4C022A3E6392}" type="pres">
      <dgm:prSet presAssocID="{8107D293-F3A5-4596-8009-63E4AC038C4A}" presName="spaceRect" presStyleCnt="0"/>
      <dgm:spPr/>
    </dgm:pt>
    <dgm:pt modelId="{6AB9483C-D1C9-49B8-9E81-ECD52A67A79A}" type="pres">
      <dgm:prSet presAssocID="{8107D293-F3A5-4596-8009-63E4AC038C4A}" presName="textRect" presStyleLbl="revTx" presStyleIdx="0" presStyleCnt="3">
        <dgm:presLayoutVars>
          <dgm:chMax val="1"/>
          <dgm:chPref val="1"/>
        </dgm:presLayoutVars>
      </dgm:prSet>
      <dgm:spPr/>
    </dgm:pt>
    <dgm:pt modelId="{F07444ED-1D24-4CFC-AF16-5B84B6F21B5D}" type="pres">
      <dgm:prSet presAssocID="{6A33CF26-5FF4-45BC-B600-300B2F0A997C}" presName="sibTrans" presStyleCnt="0"/>
      <dgm:spPr/>
    </dgm:pt>
    <dgm:pt modelId="{CD05434B-0263-469B-B766-B641613993EA}" type="pres">
      <dgm:prSet presAssocID="{ACCF85D7-375D-4A62-8084-7E1D2E973A70}" presName="compNode" presStyleCnt="0"/>
      <dgm:spPr/>
    </dgm:pt>
    <dgm:pt modelId="{E51D656A-3EF5-40BC-B503-98121F94A892}" type="pres">
      <dgm:prSet presAssocID="{ACCF85D7-375D-4A62-8084-7E1D2E973A70}"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heckmark"/>
        </a:ext>
      </dgm:extLst>
    </dgm:pt>
    <dgm:pt modelId="{2A06DBCC-54D8-4993-870F-6785A8A2025B}" type="pres">
      <dgm:prSet presAssocID="{ACCF85D7-375D-4A62-8084-7E1D2E973A70}" presName="spaceRect" presStyleCnt="0"/>
      <dgm:spPr/>
    </dgm:pt>
    <dgm:pt modelId="{2B2774A1-1DBA-4F62-8727-69B5D543DCFD}" type="pres">
      <dgm:prSet presAssocID="{ACCF85D7-375D-4A62-8084-7E1D2E973A70}" presName="textRect" presStyleLbl="revTx" presStyleIdx="1" presStyleCnt="3">
        <dgm:presLayoutVars>
          <dgm:chMax val="1"/>
          <dgm:chPref val="1"/>
        </dgm:presLayoutVars>
      </dgm:prSet>
      <dgm:spPr/>
    </dgm:pt>
    <dgm:pt modelId="{85D2785F-36BE-4790-8B36-7F2194190802}" type="pres">
      <dgm:prSet presAssocID="{FA1A8141-9E78-4F2F-8673-3510D4CE8FCF}" presName="sibTrans" presStyleCnt="0"/>
      <dgm:spPr/>
    </dgm:pt>
    <dgm:pt modelId="{8CCFE39D-4346-4200-8786-22795AB30BC2}" type="pres">
      <dgm:prSet presAssocID="{FD275442-749B-4B43-AAA9-A7FD5B7F397F}" presName="compNode" presStyleCnt="0"/>
      <dgm:spPr/>
    </dgm:pt>
    <dgm:pt modelId="{FF7D3E6C-F23F-4299-B5EC-D4D2DEB54897}" type="pres">
      <dgm:prSet presAssocID="{FD275442-749B-4B43-AAA9-A7FD5B7F397F}"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Questions"/>
        </a:ext>
      </dgm:extLst>
    </dgm:pt>
    <dgm:pt modelId="{528847DC-DF33-4528-A1EC-AC31A5BA8093}" type="pres">
      <dgm:prSet presAssocID="{FD275442-749B-4B43-AAA9-A7FD5B7F397F}" presName="spaceRect" presStyleCnt="0"/>
      <dgm:spPr/>
    </dgm:pt>
    <dgm:pt modelId="{62F7B778-E3F1-496D-9C5F-3AB432AE9CF4}" type="pres">
      <dgm:prSet presAssocID="{FD275442-749B-4B43-AAA9-A7FD5B7F397F}" presName="textRect" presStyleLbl="revTx" presStyleIdx="2" presStyleCnt="3">
        <dgm:presLayoutVars>
          <dgm:chMax val="1"/>
          <dgm:chPref val="1"/>
        </dgm:presLayoutVars>
      </dgm:prSet>
      <dgm:spPr/>
    </dgm:pt>
  </dgm:ptLst>
  <dgm:cxnLst>
    <dgm:cxn modelId="{20DA9B3C-346B-4F8D-86B1-273D1054F08D}" type="presOf" srcId="{D69721A0-54B7-464D-91D9-EB0BFCF74135}" destId="{DF3B1D54-AA6C-4D81-A9A7-DA3F70F9C1A6}" srcOrd="0" destOrd="0" presId="urn:microsoft.com/office/officeart/2018/2/layout/IconLabelList"/>
    <dgm:cxn modelId="{D8FBA362-0CAC-47A9-B1CD-186ECEFAE1FE}" srcId="{D69721A0-54B7-464D-91D9-EB0BFCF74135}" destId="{8107D293-F3A5-4596-8009-63E4AC038C4A}" srcOrd="0" destOrd="0" parTransId="{1F78DCEE-30F2-457A-803E-DD92B2932615}" sibTransId="{6A33CF26-5FF4-45BC-B600-300B2F0A997C}"/>
    <dgm:cxn modelId="{66CE2E65-0F38-4679-862F-48E07974B7DF}" type="presOf" srcId="{FD275442-749B-4B43-AAA9-A7FD5B7F397F}" destId="{62F7B778-E3F1-496D-9C5F-3AB432AE9CF4}" srcOrd="0" destOrd="0" presId="urn:microsoft.com/office/officeart/2018/2/layout/IconLabelList"/>
    <dgm:cxn modelId="{E5EE9C85-EBEC-4DAF-AEFD-C3267136B5CC}" type="presOf" srcId="{ACCF85D7-375D-4A62-8084-7E1D2E973A70}" destId="{2B2774A1-1DBA-4F62-8727-69B5D543DCFD}" srcOrd="0" destOrd="0" presId="urn:microsoft.com/office/officeart/2018/2/layout/IconLabelList"/>
    <dgm:cxn modelId="{C046E798-4E8D-4173-B49B-58D7260D4539}" type="presOf" srcId="{8107D293-F3A5-4596-8009-63E4AC038C4A}" destId="{6AB9483C-D1C9-49B8-9E81-ECD52A67A79A}" srcOrd="0" destOrd="0" presId="urn:microsoft.com/office/officeart/2018/2/layout/IconLabelList"/>
    <dgm:cxn modelId="{E2F1E8CA-3A49-4076-88E8-0D1467EDA99B}" srcId="{D69721A0-54B7-464D-91D9-EB0BFCF74135}" destId="{FD275442-749B-4B43-AAA9-A7FD5B7F397F}" srcOrd="2" destOrd="0" parTransId="{6CFCFBF5-CF81-4909-9D43-2805137FA549}" sibTransId="{D3B85C7F-E46C-49E6-8A56-A14469AA097E}"/>
    <dgm:cxn modelId="{6AF63CEE-8C28-4A4D-AD30-11966BFF5DF3}" srcId="{D69721A0-54B7-464D-91D9-EB0BFCF74135}" destId="{ACCF85D7-375D-4A62-8084-7E1D2E973A70}" srcOrd="1" destOrd="0" parTransId="{EE0944A4-B093-4D54-B329-01C9E517C42F}" sibTransId="{FA1A8141-9E78-4F2F-8673-3510D4CE8FCF}"/>
    <dgm:cxn modelId="{4A42C231-DA1C-46E8-A743-3E8BFA5679A7}" type="presParOf" srcId="{DF3B1D54-AA6C-4D81-A9A7-DA3F70F9C1A6}" destId="{5F2FCE92-99E0-48BF-AEF7-A1059A1D8324}" srcOrd="0" destOrd="0" presId="urn:microsoft.com/office/officeart/2018/2/layout/IconLabelList"/>
    <dgm:cxn modelId="{EBFB9194-0667-467D-8661-812C2E270AA5}" type="presParOf" srcId="{5F2FCE92-99E0-48BF-AEF7-A1059A1D8324}" destId="{CDA463B6-C58F-49C6-8A88-23082448B7B8}" srcOrd="0" destOrd="0" presId="urn:microsoft.com/office/officeart/2018/2/layout/IconLabelList"/>
    <dgm:cxn modelId="{818ED32F-294D-4369-B774-9ED8D6F90B4C}" type="presParOf" srcId="{5F2FCE92-99E0-48BF-AEF7-A1059A1D8324}" destId="{D3A235F1-8C06-4BAB-99E4-4C022A3E6392}" srcOrd="1" destOrd="0" presId="urn:microsoft.com/office/officeart/2018/2/layout/IconLabelList"/>
    <dgm:cxn modelId="{36B01FEA-9006-45FA-9028-1F0777CEB74C}" type="presParOf" srcId="{5F2FCE92-99E0-48BF-AEF7-A1059A1D8324}" destId="{6AB9483C-D1C9-49B8-9E81-ECD52A67A79A}" srcOrd="2" destOrd="0" presId="urn:microsoft.com/office/officeart/2018/2/layout/IconLabelList"/>
    <dgm:cxn modelId="{C663F359-7FD2-465E-910D-AFD92C346C3B}" type="presParOf" srcId="{DF3B1D54-AA6C-4D81-A9A7-DA3F70F9C1A6}" destId="{F07444ED-1D24-4CFC-AF16-5B84B6F21B5D}" srcOrd="1" destOrd="0" presId="urn:microsoft.com/office/officeart/2018/2/layout/IconLabelList"/>
    <dgm:cxn modelId="{8B65998D-8D08-4675-833F-8957BEF5C121}" type="presParOf" srcId="{DF3B1D54-AA6C-4D81-A9A7-DA3F70F9C1A6}" destId="{CD05434B-0263-469B-B766-B641613993EA}" srcOrd="2" destOrd="0" presId="urn:microsoft.com/office/officeart/2018/2/layout/IconLabelList"/>
    <dgm:cxn modelId="{E73A1132-F5D8-4D44-A161-C16E7155A237}" type="presParOf" srcId="{CD05434B-0263-469B-B766-B641613993EA}" destId="{E51D656A-3EF5-40BC-B503-98121F94A892}" srcOrd="0" destOrd="0" presId="urn:microsoft.com/office/officeart/2018/2/layout/IconLabelList"/>
    <dgm:cxn modelId="{5FDAA6FE-EB81-49BE-93D1-2BD57512C510}" type="presParOf" srcId="{CD05434B-0263-469B-B766-B641613993EA}" destId="{2A06DBCC-54D8-4993-870F-6785A8A2025B}" srcOrd="1" destOrd="0" presId="urn:microsoft.com/office/officeart/2018/2/layout/IconLabelList"/>
    <dgm:cxn modelId="{75B0BBFC-42AE-4109-BBF7-42AB085243CB}" type="presParOf" srcId="{CD05434B-0263-469B-B766-B641613993EA}" destId="{2B2774A1-1DBA-4F62-8727-69B5D543DCFD}" srcOrd="2" destOrd="0" presId="urn:microsoft.com/office/officeart/2018/2/layout/IconLabelList"/>
    <dgm:cxn modelId="{35D4F71E-72D5-4F9A-8C81-C50FFA82D1DC}" type="presParOf" srcId="{DF3B1D54-AA6C-4D81-A9A7-DA3F70F9C1A6}" destId="{85D2785F-36BE-4790-8B36-7F2194190802}" srcOrd="3" destOrd="0" presId="urn:microsoft.com/office/officeart/2018/2/layout/IconLabelList"/>
    <dgm:cxn modelId="{0BC1562E-EF5D-4D04-85AE-8DB4A37FB77E}" type="presParOf" srcId="{DF3B1D54-AA6C-4D81-A9A7-DA3F70F9C1A6}" destId="{8CCFE39D-4346-4200-8786-22795AB30BC2}" srcOrd="4" destOrd="0" presId="urn:microsoft.com/office/officeart/2018/2/layout/IconLabelList"/>
    <dgm:cxn modelId="{72AD950D-8FDA-455A-AF31-53E84EE0B5AF}" type="presParOf" srcId="{8CCFE39D-4346-4200-8786-22795AB30BC2}" destId="{FF7D3E6C-F23F-4299-B5EC-D4D2DEB54897}" srcOrd="0" destOrd="0" presId="urn:microsoft.com/office/officeart/2018/2/layout/IconLabelList"/>
    <dgm:cxn modelId="{9FB9D6CB-4746-4F72-8C9D-7444F0CC5B05}" type="presParOf" srcId="{8CCFE39D-4346-4200-8786-22795AB30BC2}" destId="{528847DC-DF33-4528-A1EC-AC31A5BA8093}" srcOrd="1" destOrd="0" presId="urn:microsoft.com/office/officeart/2018/2/layout/IconLabelList"/>
    <dgm:cxn modelId="{98B20E55-7EE6-43A1-A419-5286BC6C9902}" type="presParOf" srcId="{8CCFE39D-4346-4200-8786-22795AB30BC2}" destId="{62F7B778-E3F1-496D-9C5F-3AB432AE9CF4}" srcOrd="2" destOrd="0" presId="urn:microsoft.com/office/officeart/2018/2/layout/Icon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D0DCAF3-AE60-4DB4-A03C-AB7C6B9B4A2E}" type="doc">
      <dgm:prSet loTypeId="urn:microsoft.com/office/officeart/2018/2/layout/IconLabelList" loCatId="icon" qsTypeId="urn:microsoft.com/office/officeart/2005/8/quickstyle/simple1" qsCatId="simple" csTypeId="urn:microsoft.com/office/officeart/2005/8/colors/accent3_2" csCatId="accent3" phldr="1"/>
      <dgm:spPr/>
      <dgm:t>
        <a:bodyPr/>
        <a:lstStyle/>
        <a:p>
          <a:endParaRPr lang="en-US"/>
        </a:p>
      </dgm:t>
    </dgm:pt>
    <dgm:pt modelId="{71FFC384-F9BE-42F7-BFD8-8D783E4E42F2}">
      <dgm:prSet/>
      <dgm:spPr/>
      <dgm:t>
        <a:bodyPr/>
        <a:lstStyle/>
        <a:p>
          <a:r>
            <a:rPr lang="en-US"/>
            <a:t>How does this model change how you could teach about solutions and states of matter?</a:t>
          </a:r>
        </a:p>
      </dgm:t>
    </dgm:pt>
    <dgm:pt modelId="{52652167-CB7A-43F8-B163-BC4495A72BE5}" type="parTrans" cxnId="{6A7F3A0C-5A9D-44E3-9A1D-4C382A69F40A}">
      <dgm:prSet/>
      <dgm:spPr/>
      <dgm:t>
        <a:bodyPr/>
        <a:lstStyle/>
        <a:p>
          <a:endParaRPr lang="en-US"/>
        </a:p>
      </dgm:t>
    </dgm:pt>
    <dgm:pt modelId="{C1F77FFC-7A8F-4BCC-A628-1F5EA9A67F80}" type="sibTrans" cxnId="{6A7F3A0C-5A9D-44E3-9A1D-4C382A69F40A}">
      <dgm:prSet/>
      <dgm:spPr/>
      <dgm:t>
        <a:bodyPr/>
        <a:lstStyle/>
        <a:p>
          <a:endParaRPr lang="en-US"/>
        </a:p>
      </dgm:t>
    </dgm:pt>
    <dgm:pt modelId="{40CE6E5B-283D-4206-BDFD-2E589F3E2E7F}">
      <dgm:prSet/>
      <dgm:spPr/>
      <dgm:t>
        <a:bodyPr/>
        <a:lstStyle/>
        <a:p>
          <a:r>
            <a:rPr lang="en-US"/>
            <a:t>How does this support learning more complex ideas?</a:t>
          </a:r>
        </a:p>
      </dgm:t>
    </dgm:pt>
    <dgm:pt modelId="{19CFDEC2-1B72-4CAB-BF77-D8DD781565AD}" type="parTrans" cxnId="{D2BF2630-C179-4F5C-8546-CB14831C76AF}">
      <dgm:prSet/>
      <dgm:spPr/>
      <dgm:t>
        <a:bodyPr/>
        <a:lstStyle/>
        <a:p>
          <a:endParaRPr lang="en-US"/>
        </a:p>
      </dgm:t>
    </dgm:pt>
    <dgm:pt modelId="{D137E837-269F-4D9A-A56D-8DF0FEA86F1D}" type="sibTrans" cxnId="{D2BF2630-C179-4F5C-8546-CB14831C76AF}">
      <dgm:prSet/>
      <dgm:spPr/>
      <dgm:t>
        <a:bodyPr/>
        <a:lstStyle/>
        <a:p>
          <a:endParaRPr lang="en-US"/>
        </a:p>
      </dgm:t>
    </dgm:pt>
    <dgm:pt modelId="{8AF3DF35-7E44-466C-848A-5FEBCA1A5BE7}" type="pres">
      <dgm:prSet presAssocID="{5D0DCAF3-AE60-4DB4-A03C-AB7C6B9B4A2E}" presName="root" presStyleCnt="0">
        <dgm:presLayoutVars>
          <dgm:dir/>
          <dgm:resizeHandles val="exact"/>
        </dgm:presLayoutVars>
      </dgm:prSet>
      <dgm:spPr/>
    </dgm:pt>
    <dgm:pt modelId="{1C8C3477-7185-4B8D-8C33-6A18E4E5AA26}" type="pres">
      <dgm:prSet presAssocID="{71FFC384-F9BE-42F7-BFD8-8D783E4E42F2}" presName="compNode" presStyleCnt="0"/>
      <dgm:spPr/>
    </dgm:pt>
    <dgm:pt modelId="{0D26C165-05FE-4BA9-9A11-9AD42C775C83}" type="pres">
      <dgm:prSet presAssocID="{71FFC384-F9BE-42F7-BFD8-8D783E4E42F2}"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lassroom"/>
        </a:ext>
      </dgm:extLst>
    </dgm:pt>
    <dgm:pt modelId="{A617129A-1663-411B-960F-C4B15EE6D1F1}" type="pres">
      <dgm:prSet presAssocID="{71FFC384-F9BE-42F7-BFD8-8D783E4E42F2}" presName="spaceRect" presStyleCnt="0"/>
      <dgm:spPr/>
    </dgm:pt>
    <dgm:pt modelId="{3D4F4CE5-CD62-47C0-9ABF-0C63B2F58652}" type="pres">
      <dgm:prSet presAssocID="{71FFC384-F9BE-42F7-BFD8-8D783E4E42F2}" presName="textRect" presStyleLbl="revTx" presStyleIdx="0" presStyleCnt="2">
        <dgm:presLayoutVars>
          <dgm:chMax val="1"/>
          <dgm:chPref val="1"/>
        </dgm:presLayoutVars>
      </dgm:prSet>
      <dgm:spPr/>
    </dgm:pt>
    <dgm:pt modelId="{9D2C15CF-C1AE-4103-B7B7-7235C732E822}" type="pres">
      <dgm:prSet presAssocID="{C1F77FFC-7A8F-4BCC-A628-1F5EA9A67F80}" presName="sibTrans" presStyleCnt="0"/>
      <dgm:spPr/>
    </dgm:pt>
    <dgm:pt modelId="{38DFA0BA-2190-42EB-A9BA-8C0C7A993BAF}" type="pres">
      <dgm:prSet presAssocID="{40CE6E5B-283D-4206-BDFD-2E589F3E2E7F}" presName="compNode" presStyleCnt="0"/>
      <dgm:spPr/>
    </dgm:pt>
    <dgm:pt modelId="{81C90ED8-3DA1-4B95-A583-BD1DA5AD85E1}" type="pres">
      <dgm:prSet presAssocID="{40CE6E5B-283D-4206-BDFD-2E589F3E2E7F}"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Light Bulb and Gear"/>
        </a:ext>
      </dgm:extLst>
    </dgm:pt>
    <dgm:pt modelId="{E1A0C922-7A5A-409D-AE16-DE458869F8E0}" type="pres">
      <dgm:prSet presAssocID="{40CE6E5B-283D-4206-BDFD-2E589F3E2E7F}" presName="spaceRect" presStyleCnt="0"/>
      <dgm:spPr/>
    </dgm:pt>
    <dgm:pt modelId="{27046479-6A2E-47B0-92CF-D10A3840D969}" type="pres">
      <dgm:prSet presAssocID="{40CE6E5B-283D-4206-BDFD-2E589F3E2E7F}" presName="textRect" presStyleLbl="revTx" presStyleIdx="1" presStyleCnt="2">
        <dgm:presLayoutVars>
          <dgm:chMax val="1"/>
          <dgm:chPref val="1"/>
        </dgm:presLayoutVars>
      </dgm:prSet>
      <dgm:spPr/>
    </dgm:pt>
  </dgm:ptLst>
  <dgm:cxnLst>
    <dgm:cxn modelId="{6A7F3A0C-5A9D-44E3-9A1D-4C382A69F40A}" srcId="{5D0DCAF3-AE60-4DB4-A03C-AB7C6B9B4A2E}" destId="{71FFC384-F9BE-42F7-BFD8-8D783E4E42F2}" srcOrd="0" destOrd="0" parTransId="{52652167-CB7A-43F8-B163-BC4495A72BE5}" sibTransId="{C1F77FFC-7A8F-4BCC-A628-1F5EA9A67F80}"/>
    <dgm:cxn modelId="{D2BF2630-C179-4F5C-8546-CB14831C76AF}" srcId="{5D0DCAF3-AE60-4DB4-A03C-AB7C6B9B4A2E}" destId="{40CE6E5B-283D-4206-BDFD-2E589F3E2E7F}" srcOrd="1" destOrd="0" parTransId="{19CFDEC2-1B72-4CAB-BF77-D8DD781565AD}" sibTransId="{D137E837-269F-4D9A-A56D-8DF0FEA86F1D}"/>
    <dgm:cxn modelId="{76E63C36-3DE0-4D73-8C05-CD9B92E171C8}" type="presOf" srcId="{71FFC384-F9BE-42F7-BFD8-8D783E4E42F2}" destId="{3D4F4CE5-CD62-47C0-9ABF-0C63B2F58652}" srcOrd="0" destOrd="0" presId="urn:microsoft.com/office/officeart/2018/2/layout/IconLabelList"/>
    <dgm:cxn modelId="{5895A268-3EF8-4E53-8AF3-0F320BB1009B}" type="presOf" srcId="{5D0DCAF3-AE60-4DB4-A03C-AB7C6B9B4A2E}" destId="{8AF3DF35-7E44-466C-848A-5FEBCA1A5BE7}" srcOrd="0" destOrd="0" presId="urn:microsoft.com/office/officeart/2018/2/layout/IconLabelList"/>
    <dgm:cxn modelId="{D6430095-13D9-443D-9373-64D0164A8058}" type="presOf" srcId="{40CE6E5B-283D-4206-BDFD-2E589F3E2E7F}" destId="{27046479-6A2E-47B0-92CF-D10A3840D969}" srcOrd="0" destOrd="0" presId="urn:microsoft.com/office/officeart/2018/2/layout/IconLabelList"/>
    <dgm:cxn modelId="{FAD71082-90CD-4C50-8B73-3DE0D88B3B9C}" type="presParOf" srcId="{8AF3DF35-7E44-466C-848A-5FEBCA1A5BE7}" destId="{1C8C3477-7185-4B8D-8C33-6A18E4E5AA26}" srcOrd="0" destOrd="0" presId="urn:microsoft.com/office/officeart/2018/2/layout/IconLabelList"/>
    <dgm:cxn modelId="{C9819961-E6A7-414D-9C50-667EDE6956B7}" type="presParOf" srcId="{1C8C3477-7185-4B8D-8C33-6A18E4E5AA26}" destId="{0D26C165-05FE-4BA9-9A11-9AD42C775C83}" srcOrd="0" destOrd="0" presId="urn:microsoft.com/office/officeart/2018/2/layout/IconLabelList"/>
    <dgm:cxn modelId="{255F3904-AFD7-4D36-8457-9B1DFB973019}" type="presParOf" srcId="{1C8C3477-7185-4B8D-8C33-6A18E4E5AA26}" destId="{A617129A-1663-411B-960F-C4B15EE6D1F1}" srcOrd="1" destOrd="0" presId="urn:microsoft.com/office/officeart/2018/2/layout/IconLabelList"/>
    <dgm:cxn modelId="{4D8DCB25-B1EF-4CAD-B193-A644D74ADCD5}" type="presParOf" srcId="{1C8C3477-7185-4B8D-8C33-6A18E4E5AA26}" destId="{3D4F4CE5-CD62-47C0-9ABF-0C63B2F58652}" srcOrd="2" destOrd="0" presId="urn:microsoft.com/office/officeart/2018/2/layout/IconLabelList"/>
    <dgm:cxn modelId="{F88BBA84-6D13-44FB-B4C1-92C8146696EE}" type="presParOf" srcId="{8AF3DF35-7E44-466C-848A-5FEBCA1A5BE7}" destId="{9D2C15CF-C1AE-4103-B7B7-7235C732E822}" srcOrd="1" destOrd="0" presId="urn:microsoft.com/office/officeart/2018/2/layout/IconLabelList"/>
    <dgm:cxn modelId="{9BDE2681-B019-4936-A299-5AB6EB3D57AA}" type="presParOf" srcId="{8AF3DF35-7E44-466C-848A-5FEBCA1A5BE7}" destId="{38DFA0BA-2190-42EB-A9BA-8C0C7A993BAF}" srcOrd="2" destOrd="0" presId="urn:microsoft.com/office/officeart/2018/2/layout/IconLabelList"/>
    <dgm:cxn modelId="{90AB5C48-FCC6-4BB8-AF2D-CFBEF54C8FDD}" type="presParOf" srcId="{38DFA0BA-2190-42EB-A9BA-8C0C7A993BAF}" destId="{81C90ED8-3DA1-4B95-A583-BD1DA5AD85E1}" srcOrd="0" destOrd="0" presId="urn:microsoft.com/office/officeart/2018/2/layout/IconLabelList"/>
    <dgm:cxn modelId="{1782FE3C-59A7-469D-845B-9EE7C9BF32E6}" type="presParOf" srcId="{38DFA0BA-2190-42EB-A9BA-8C0C7A993BAF}" destId="{E1A0C922-7A5A-409D-AE16-DE458869F8E0}" srcOrd="1" destOrd="0" presId="urn:microsoft.com/office/officeart/2018/2/layout/IconLabelList"/>
    <dgm:cxn modelId="{CB02C94D-2C49-47D8-AA63-F0572BDE7B7C}" type="presParOf" srcId="{38DFA0BA-2190-42EB-A9BA-8C0C7A993BAF}" destId="{27046479-6A2E-47B0-92CF-D10A3840D969}"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E8D3FCF-0F1B-4D87-B92E-2036B9957047}" type="doc">
      <dgm:prSet loTypeId="urn:microsoft.com/office/officeart/2008/layout/LinedList" loCatId="list" qsTypeId="urn:microsoft.com/office/officeart/2005/8/quickstyle/simple1" qsCatId="simple" csTypeId="urn:microsoft.com/office/officeart/2005/8/colors/accent2_2" csCatId="accent2" phldr="1"/>
      <dgm:spPr/>
      <dgm:t>
        <a:bodyPr/>
        <a:lstStyle/>
        <a:p>
          <a:endParaRPr lang="en-US"/>
        </a:p>
      </dgm:t>
    </dgm:pt>
    <dgm:pt modelId="{774CB552-ACA7-4777-A599-C9AF1B98F5A2}">
      <dgm:prSet custT="1"/>
      <dgm:spPr/>
      <dgm:t>
        <a:bodyPr/>
        <a:lstStyle/>
        <a:p>
          <a:r>
            <a:rPr lang="en-US" sz="1900" b="1" dirty="0"/>
            <a:t>Transcription, Translation, &amp; Sickle Cell Anemia</a:t>
          </a:r>
        </a:p>
        <a:p>
          <a:r>
            <a:rPr lang="en-US" sz="1800" b="0" dirty="0"/>
            <a:t>A Tale of Two Sisters, Modeling Transcription &amp; Protein Synthesis</a:t>
          </a:r>
        </a:p>
        <a:p>
          <a:r>
            <a:rPr lang="en-US" sz="1800" b="0" dirty="0"/>
            <a:t>Wednesday, January 27, 2021 at 6:00 PM Central</a:t>
          </a:r>
        </a:p>
        <a:p>
          <a:endParaRPr lang="en-US" sz="1800" b="0" dirty="0"/>
        </a:p>
        <a:p>
          <a:r>
            <a:rPr lang="en-US" sz="1900" b="1" dirty="0"/>
            <a:t>Neurotransmitters, Synapses &amp; Acetylcholinesterase</a:t>
          </a:r>
        </a:p>
        <a:p>
          <a:r>
            <a:rPr lang="en-US" sz="1800" b="0" dirty="0"/>
            <a:t>Modeling How Cells Talk – Making Sense of Synapses and Signals </a:t>
          </a:r>
        </a:p>
        <a:p>
          <a:r>
            <a:rPr lang="en-US" sz="1800" b="0" i="0" dirty="0"/>
            <a:t>Wednesday, February 10, 2021 at 6:00 PM Central</a:t>
          </a:r>
        </a:p>
        <a:p>
          <a:endParaRPr lang="en-US" sz="2000" b="1" i="0" dirty="0"/>
        </a:p>
        <a:p>
          <a:r>
            <a:rPr lang="en-US" sz="2000" b="1" i="0" dirty="0"/>
            <a:t>Proteins &amp; the Protein Folding Problem</a:t>
          </a:r>
        </a:p>
        <a:p>
          <a:r>
            <a:rPr lang="en-US" sz="1800" b="0" i="0" dirty="0"/>
            <a:t>Proteins – Now that Everything has Changed</a:t>
          </a:r>
        </a:p>
        <a:p>
          <a:r>
            <a:rPr lang="en-US" sz="1800" b="0" i="0" dirty="0"/>
            <a:t>Wednesday, February 17, 2021 at 6:00 PM Central</a:t>
          </a:r>
        </a:p>
      </dgm:t>
    </dgm:pt>
    <dgm:pt modelId="{3C5700B2-10E5-4977-AD95-9765DD0257B3}" type="parTrans" cxnId="{1B068FF4-8246-4301-BE0E-9978EC5512CA}">
      <dgm:prSet/>
      <dgm:spPr/>
      <dgm:t>
        <a:bodyPr/>
        <a:lstStyle/>
        <a:p>
          <a:endParaRPr lang="en-US"/>
        </a:p>
      </dgm:t>
    </dgm:pt>
    <dgm:pt modelId="{EC7D7351-B0B6-4A41-9224-715043CF73F8}" type="sibTrans" cxnId="{1B068FF4-8246-4301-BE0E-9978EC5512CA}">
      <dgm:prSet/>
      <dgm:spPr/>
      <dgm:t>
        <a:bodyPr/>
        <a:lstStyle/>
        <a:p>
          <a:endParaRPr lang="en-US"/>
        </a:p>
      </dgm:t>
    </dgm:pt>
    <dgm:pt modelId="{4DB75840-C18D-4AF0-8DA0-06208F15BD8F}">
      <dgm:prSet custT="1"/>
      <dgm:spPr/>
      <dgm:t>
        <a:bodyPr/>
        <a:lstStyle/>
        <a:p>
          <a:endParaRPr lang="en-US" sz="1200" dirty="0"/>
        </a:p>
      </dgm:t>
    </dgm:pt>
    <dgm:pt modelId="{331EB0EA-DDCB-4EDA-B040-B332EC8AB7E9}" type="parTrans" cxnId="{92475B34-2C13-4DFA-8CE3-FA242B777827}">
      <dgm:prSet/>
      <dgm:spPr/>
      <dgm:t>
        <a:bodyPr/>
        <a:lstStyle/>
        <a:p>
          <a:endParaRPr lang="en-US"/>
        </a:p>
      </dgm:t>
    </dgm:pt>
    <dgm:pt modelId="{E98C58D2-3B18-42F8-B1C9-FECD8B6A9A54}" type="sibTrans" cxnId="{92475B34-2C13-4DFA-8CE3-FA242B777827}">
      <dgm:prSet/>
      <dgm:spPr/>
      <dgm:t>
        <a:bodyPr/>
        <a:lstStyle/>
        <a:p>
          <a:endParaRPr lang="en-US"/>
        </a:p>
      </dgm:t>
    </dgm:pt>
    <dgm:pt modelId="{75C5F92D-8674-48A4-B20A-DBE3D2F57260}">
      <dgm:prSet/>
      <dgm:spPr/>
      <dgm:t>
        <a:bodyPr/>
        <a:lstStyle/>
        <a:p>
          <a:endParaRPr lang="en-US" dirty="0"/>
        </a:p>
      </dgm:t>
    </dgm:pt>
    <dgm:pt modelId="{9E3762F2-B408-48CE-8D8B-EE5E172999E9}" type="parTrans" cxnId="{369D8178-EA74-4B0C-9B54-8C02401E1A74}">
      <dgm:prSet/>
      <dgm:spPr/>
      <dgm:t>
        <a:bodyPr/>
        <a:lstStyle/>
        <a:p>
          <a:endParaRPr lang="en-US"/>
        </a:p>
      </dgm:t>
    </dgm:pt>
    <dgm:pt modelId="{87DAEB3F-3DCE-4390-AF8D-97FD61737F7A}" type="sibTrans" cxnId="{369D8178-EA74-4B0C-9B54-8C02401E1A74}">
      <dgm:prSet/>
      <dgm:spPr/>
      <dgm:t>
        <a:bodyPr/>
        <a:lstStyle/>
        <a:p>
          <a:endParaRPr lang="en-US"/>
        </a:p>
      </dgm:t>
    </dgm:pt>
    <dgm:pt modelId="{C2DD2728-101C-41E4-932A-106320507145}" type="pres">
      <dgm:prSet presAssocID="{BE8D3FCF-0F1B-4D87-B92E-2036B9957047}" presName="vert0" presStyleCnt="0">
        <dgm:presLayoutVars>
          <dgm:dir/>
          <dgm:animOne val="branch"/>
          <dgm:animLvl val="lvl"/>
        </dgm:presLayoutVars>
      </dgm:prSet>
      <dgm:spPr/>
    </dgm:pt>
    <dgm:pt modelId="{E6BDEC5F-5704-49F9-832A-5E855B7C1AE7}" type="pres">
      <dgm:prSet presAssocID="{774CB552-ACA7-4777-A599-C9AF1B98F5A2}" presName="thickLine" presStyleLbl="alignNode1" presStyleIdx="0" presStyleCnt="3"/>
      <dgm:spPr/>
    </dgm:pt>
    <dgm:pt modelId="{18197980-3318-437E-B71C-D6017D95F9CB}" type="pres">
      <dgm:prSet presAssocID="{774CB552-ACA7-4777-A599-C9AF1B98F5A2}" presName="horz1" presStyleCnt="0"/>
      <dgm:spPr/>
    </dgm:pt>
    <dgm:pt modelId="{26C16624-4D20-42F3-A523-02909852BA4F}" type="pres">
      <dgm:prSet presAssocID="{774CB552-ACA7-4777-A599-C9AF1B98F5A2}" presName="tx1" presStyleLbl="revTx" presStyleIdx="0" presStyleCnt="3" custLinFactNeighborY="-701"/>
      <dgm:spPr/>
    </dgm:pt>
    <dgm:pt modelId="{D757F27B-4454-425E-9D88-B82649DEFAD0}" type="pres">
      <dgm:prSet presAssocID="{774CB552-ACA7-4777-A599-C9AF1B98F5A2}" presName="vert1" presStyleCnt="0"/>
      <dgm:spPr/>
    </dgm:pt>
    <dgm:pt modelId="{A07D1F01-BE16-41F4-8CCF-D34405A1C613}" type="pres">
      <dgm:prSet presAssocID="{4DB75840-C18D-4AF0-8DA0-06208F15BD8F}" presName="thickLine" presStyleLbl="alignNode1" presStyleIdx="1" presStyleCnt="3"/>
      <dgm:spPr/>
    </dgm:pt>
    <dgm:pt modelId="{700B877E-B91B-45A9-9D4F-F88579E4C5AB}" type="pres">
      <dgm:prSet presAssocID="{4DB75840-C18D-4AF0-8DA0-06208F15BD8F}" presName="horz1" presStyleCnt="0"/>
      <dgm:spPr/>
    </dgm:pt>
    <dgm:pt modelId="{DE511CC3-D4EE-48FF-A8D8-1F64DB5DB364}" type="pres">
      <dgm:prSet presAssocID="{4DB75840-C18D-4AF0-8DA0-06208F15BD8F}" presName="tx1" presStyleLbl="revTx" presStyleIdx="1" presStyleCnt="3"/>
      <dgm:spPr/>
    </dgm:pt>
    <dgm:pt modelId="{961770CA-6D7A-486E-A4CA-33ACACDB43BF}" type="pres">
      <dgm:prSet presAssocID="{4DB75840-C18D-4AF0-8DA0-06208F15BD8F}" presName="vert1" presStyleCnt="0"/>
      <dgm:spPr/>
    </dgm:pt>
    <dgm:pt modelId="{BB9D4DA5-9080-405A-9EED-C3C70F2505CD}" type="pres">
      <dgm:prSet presAssocID="{75C5F92D-8674-48A4-B20A-DBE3D2F57260}" presName="thickLine" presStyleLbl="alignNode1" presStyleIdx="2" presStyleCnt="3"/>
      <dgm:spPr/>
    </dgm:pt>
    <dgm:pt modelId="{B94D67DF-A647-4490-95D5-F843255DE04A}" type="pres">
      <dgm:prSet presAssocID="{75C5F92D-8674-48A4-B20A-DBE3D2F57260}" presName="horz1" presStyleCnt="0"/>
      <dgm:spPr/>
    </dgm:pt>
    <dgm:pt modelId="{8E98B293-9D8A-4C57-B8B7-40799B122A74}" type="pres">
      <dgm:prSet presAssocID="{75C5F92D-8674-48A4-B20A-DBE3D2F57260}" presName="tx1" presStyleLbl="revTx" presStyleIdx="2" presStyleCnt="3"/>
      <dgm:spPr/>
    </dgm:pt>
    <dgm:pt modelId="{BA70F5F5-8DEB-4370-B2E9-4E50FF8EE106}" type="pres">
      <dgm:prSet presAssocID="{75C5F92D-8674-48A4-B20A-DBE3D2F57260}" presName="vert1" presStyleCnt="0"/>
      <dgm:spPr/>
    </dgm:pt>
  </dgm:ptLst>
  <dgm:cxnLst>
    <dgm:cxn modelId="{92475B34-2C13-4DFA-8CE3-FA242B777827}" srcId="{BE8D3FCF-0F1B-4D87-B92E-2036B9957047}" destId="{4DB75840-C18D-4AF0-8DA0-06208F15BD8F}" srcOrd="1" destOrd="0" parTransId="{331EB0EA-DDCB-4EDA-B040-B332EC8AB7E9}" sibTransId="{E98C58D2-3B18-42F8-B1C9-FECD8B6A9A54}"/>
    <dgm:cxn modelId="{369D8178-EA74-4B0C-9B54-8C02401E1A74}" srcId="{BE8D3FCF-0F1B-4D87-B92E-2036B9957047}" destId="{75C5F92D-8674-48A4-B20A-DBE3D2F57260}" srcOrd="2" destOrd="0" parTransId="{9E3762F2-B408-48CE-8D8B-EE5E172999E9}" sibTransId="{87DAEB3F-3DCE-4390-AF8D-97FD61737F7A}"/>
    <dgm:cxn modelId="{E16A9459-E635-4E58-9F17-F0A82B1CE7E7}" type="presOf" srcId="{774CB552-ACA7-4777-A599-C9AF1B98F5A2}" destId="{26C16624-4D20-42F3-A523-02909852BA4F}" srcOrd="0" destOrd="0" presId="urn:microsoft.com/office/officeart/2008/layout/LinedList"/>
    <dgm:cxn modelId="{77FB138B-FC7E-45E2-B90E-0921F33B8FC0}" type="presOf" srcId="{4DB75840-C18D-4AF0-8DA0-06208F15BD8F}" destId="{DE511CC3-D4EE-48FF-A8D8-1F64DB5DB364}" srcOrd="0" destOrd="0" presId="urn:microsoft.com/office/officeart/2008/layout/LinedList"/>
    <dgm:cxn modelId="{53CE9AE7-BB6E-470A-AFC5-FC8651452623}" type="presOf" srcId="{75C5F92D-8674-48A4-B20A-DBE3D2F57260}" destId="{8E98B293-9D8A-4C57-B8B7-40799B122A74}" srcOrd="0" destOrd="0" presId="urn:microsoft.com/office/officeart/2008/layout/LinedList"/>
    <dgm:cxn modelId="{6717D9F1-5678-4BFD-9407-EC89EE470962}" type="presOf" srcId="{BE8D3FCF-0F1B-4D87-B92E-2036B9957047}" destId="{C2DD2728-101C-41E4-932A-106320507145}" srcOrd="0" destOrd="0" presId="urn:microsoft.com/office/officeart/2008/layout/LinedList"/>
    <dgm:cxn modelId="{1B068FF4-8246-4301-BE0E-9978EC5512CA}" srcId="{BE8D3FCF-0F1B-4D87-B92E-2036B9957047}" destId="{774CB552-ACA7-4777-A599-C9AF1B98F5A2}" srcOrd="0" destOrd="0" parTransId="{3C5700B2-10E5-4977-AD95-9765DD0257B3}" sibTransId="{EC7D7351-B0B6-4A41-9224-715043CF73F8}"/>
    <dgm:cxn modelId="{B8D7399F-883B-49DD-A410-5A654016CD87}" type="presParOf" srcId="{C2DD2728-101C-41E4-932A-106320507145}" destId="{E6BDEC5F-5704-49F9-832A-5E855B7C1AE7}" srcOrd="0" destOrd="0" presId="urn:microsoft.com/office/officeart/2008/layout/LinedList"/>
    <dgm:cxn modelId="{4847EAF9-8BAA-4495-9077-A8C8AC78EB47}" type="presParOf" srcId="{C2DD2728-101C-41E4-932A-106320507145}" destId="{18197980-3318-437E-B71C-D6017D95F9CB}" srcOrd="1" destOrd="0" presId="urn:microsoft.com/office/officeart/2008/layout/LinedList"/>
    <dgm:cxn modelId="{E688F872-5550-404D-B105-095EABE2486B}" type="presParOf" srcId="{18197980-3318-437E-B71C-D6017D95F9CB}" destId="{26C16624-4D20-42F3-A523-02909852BA4F}" srcOrd="0" destOrd="0" presId="urn:microsoft.com/office/officeart/2008/layout/LinedList"/>
    <dgm:cxn modelId="{9F397C65-37DA-4024-B527-0295D74F50E8}" type="presParOf" srcId="{18197980-3318-437E-B71C-D6017D95F9CB}" destId="{D757F27B-4454-425E-9D88-B82649DEFAD0}" srcOrd="1" destOrd="0" presId="urn:microsoft.com/office/officeart/2008/layout/LinedList"/>
    <dgm:cxn modelId="{1B533F77-2841-4270-8F00-AD5D46450F56}" type="presParOf" srcId="{C2DD2728-101C-41E4-932A-106320507145}" destId="{A07D1F01-BE16-41F4-8CCF-D34405A1C613}" srcOrd="2" destOrd="0" presId="urn:microsoft.com/office/officeart/2008/layout/LinedList"/>
    <dgm:cxn modelId="{FE5882E5-4B52-48DA-A3FF-2BC6E8A5B73D}" type="presParOf" srcId="{C2DD2728-101C-41E4-932A-106320507145}" destId="{700B877E-B91B-45A9-9D4F-F88579E4C5AB}" srcOrd="3" destOrd="0" presId="urn:microsoft.com/office/officeart/2008/layout/LinedList"/>
    <dgm:cxn modelId="{4E72BC12-D652-47F6-A73A-870DD10D2FB6}" type="presParOf" srcId="{700B877E-B91B-45A9-9D4F-F88579E4C5AB}" destId="{DE511CC3-D4EE-48FF-A8D8-1F64DB5DB364}" srcOrd="0" destOrd="0" presId="urn:microsoft.com/office/officeart/2008/layout/LinedList"/>
    <dgm:cxn modelId="{F4F9C4ED-6D70-4ECD-8D3E-F5AC2C97DCF0}" type="presParOf" srcId="{700B877E-B91B-45A9-9D4F-F88579E4C5AB}" destId="{961770CA-6D7A-486E-A4CA-33ACACDB43BF}" srcOrd="1" destOrd="0" presId="urn:microsoft.com/office/officeart/2008/layout/LinedList"/>
    <dgm:cxn modelId="{BEA3F16A-0FB0-455A-BD09-0C78F4D58587}" type="presParOf" srcId="{C2DD2728-101C-41E4-932A-106320507145}" destId="{BB9D4DA5-9080-405A-9EED-C3C70F2505CD}" srcOrd="4" destOrd="0" presId="urn:microsoft.com/office/officeart/2008/layout/LinedList"/>
    <dgm:cxn modelId="{12B982F9-BE17-4383-8E33-7FB6EA032923}" type="presParOf" srcId="{C2DD2728-101C-41E4-932A-106320507145}" destId="{B94D67DF-A647-4490-95D5-F843255DE04A}" srcOrd="5" destOrd="0" presId="urn:microsoft.com/office/officeart/2008/layout/LinedList"/>
    <dgm:cxn modelId="{451987F7-89EC-4005-B229-27F0805BCA62}" type="presParOf" srcId="{B94D67DF-A647-4490-95D5-F843255DE04A}" destId="{8E98B293-9D8A-4C57-B8B7-40799B122A74}" srcOrd="0" destOrd="0" presId="urn:microsoft.com/office/officeart/2008/layout/LinedList"/>
    <dgm:cxn modelId="{B71FE62C-247C-49AC-B988-A0A02F9A2273}" type="presParOf" srcId="{B94D67DF-A647-4490-95D5-F843255DE04A}" destId="{BA70F5F5-8DEB-4370-B2E9-4E50FF8EE106}"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8E6A6C-4575-45C2-B221-FE68A5475670}">
      <dsp:nvSpPr>
        <dsp:cNvPr id="0" name=""/>
        <dsp:cNvSpPr/>
      </dsp:nvSpPr>
      <dsp:spPr>
        <a:xfrm>
          <a:off x="1212569" y="987197"/>
          <a:ext cx="1300252" cy="130025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BD86737-DD10-4256-AB17-37B659C6FFD8}">
      <dsp:nvSpPr>
        <dsp:cNvPr id="0" name=""/>
        <dsp:cNvSpPr/>
      </dsp:nvSpPr>
      <dsp:spPr>
        <a:xfrm>
          <a:off x="417971" y="2644140"/>
          <a:ext cx="28894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90000"/>
            </a:lnSpc>
            <a:spcBef>
              <a:spcPct val="0"/>
            </a:spcBef>
            <a:spcAft>
              <a:spcPct val="35000"/>
            </a:spcAft>
            <a:buNone/>
          </a:pPr>
          <a:r>
            <a:rPr lang="en-US" sz="1700" kern="1200"/>
            <a:t>What did you observe?</a:t>
          </a:r>
        </a:p>
      </dsp:txBody>
      <dsp:txXfrm>
        <a:off x="417971" y="2644140"/>
        <a:ext cx="2889450" cy="720000"/>
      </dsp:txXfrm>
    </dsp:sp>
    <dsp:sp modelId="{CE79DF25-B099-4599-865A-EC6E935400C8}">
      <dsp:nvSpPr>
        <dsp:cNvPr id="0" name=""/>
        <dsp:cNvSpPr/>
      </dsp:nvSpPr>
      <dsp:spPr>
        <a:xfrm>
          <a:off x="4607673" y="987197"/>
          <a:ext cx="1300252" cy="130025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7B5F654-9B59-477D-A8F7-9C6C02112D30}">
      <dsp:nvSpPr>
        <dsp:cNvPr id="0" name=""/>
        <dsp:cNvSpPr/>
      </dsp:nvSpPr>
      <dsp:spPr>
        <a:xfrm>
          <a:off x="3813075" y="2644140"/>
          <a:ext cx="28894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90000"/>
            </a:lnSpc>
            <a:spcBef>
              <a:spcPct val="0"/>
            </a:spcBef>
            <a:spcAft>
              <a:spcPct val="35000"/>
            </a:spcAft>
            <a:buNone/>
          </a:pPr>
          <a:r>
            <a:rPr lang="en-US" sz="1700" kern="1200" dirty="0"/>
            <a:t>What questions did you come up with from these observations?</a:t>
          </a:r>
        </a:p>
      </dsp:txBody>
      <dsp:txXfrm>
        <a:off x="3813075" y="2644140"/>
        <a:ext cx="2889450" cy="720000"/>
      </dsp:txXfrm>
    </dsp:sp>
    <dsp:sp modelId="{67364C94-A981-4B82-96EA-2FE6F4159F18}">
      <dsp:nvSpPr>
        <dsp:cNvPr id="0" name=""/>
        <dsp:cNvSpPr/>
      </dsp:nvSpPr>
      <dsp:spPr>
        <a:xfrm>
          <a:off x="8002777" y="987197"/>
          <a:ext cx="1300252" cy="130025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6814C4F-BD14-4A90-922F-189BBCC13A2C}">
      <dsp:nvSpPr>
        <dsp:cNvPr id="0" name=""/>
        <dsp:cNvSpPr/>
      </dsp:nvSpPr>
      <dsp:spPr>
        <a:xfrm>
          <a:off x="7208178" y="2644140"/>
          <a:ext cx="28894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90000"/>
            </a:lnSpc>
            <a:spcBef>
              <a:spcPct val="0"/>
            </a:spcBef>
            <a:spcAft>
              <a:spcPct val="35000"/>
            </a:spcAft>
            <a:buNone/>
          </a:pPr>
          <a:r>
            <a:rPr lang="en-US" sz="1700" kern="1200"/>
            <a:t>What are you curious to know more about?</a:t>
          </a:r>
        </a:p>
      </dsp:txBody>
      <dsp:txXfrm>
        <a:off x="7208178" y="2644140"/>
        <a:ext cx="2889450" cy="7200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A463B6-C58F-49C6-8A88-23082448B7B8}">
      <dsp:nvSpPr>
        <dsp:cNvPr id="0" name=""/>
        <dsp:cNvSpPr/>
      </dsp:nvSpPr>
      <dsp:spPr>
        <a:xfrm>
          <a:off x="1212569" y="987197"/>
          <a:ext cx="1300252" cy="130025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AB9483C-D1C9-49B8-9E81-ECD52A67A79A}">
      <dsp:nvSpPr>
        <dsp:cNvPr id="0" name=""/>
        <dsp:cNvSpPr/>
      </dsp:nvSpPr>
      <dsp:spPr>
        <a:xfrm>
          <a:off x="417971" y="2644140"/>
          <a:ext cx="28894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pPr>
          <a:r>
            <a:rPr lang="en-US" sz="1800" kern="1200"/>
            <a:t>What misconceptions could be addressed using this model?</a:t>
          </a:r>
        </a:p>
      </dsp:txBody>
      <dsp:txXfrm>
        <a:off x="417971" y="2644140"/>
        <a:ext cx="2889450" cy="720000"/>
      </dsp:txXfrm>
    </dsp:sp>
    <dsp:sp modelId="{E51D656A-3EF5-40BC-B503-98121F94A892}">
      <dsp:nvSpPr>
        <dsp:cNvPr id="0" name=""/>
        <dsp:cNvSpPr/>
      </dsp:nvSpPr>
      <dsp:spPr>
        <a:xfrm>
          <a:off x="4607673" y="987197"/>
          <a:ext cx="1300252" cy="130025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B2774A1-1DBA-4F62-8727-69B5D543DCFD}">
      <dsp:nvSpPr>
        <dsp:cNvPr id="0" name=""/>
        <dsp:cNvSpPr/>
      </dsp:nvSpPr>
      <dsp:spPr>
        <a:xfrm>
          <a:off x="3813075" y="2644140"/>
          <a:ext cx="28894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pPr>
          <a:r>
            <a:rPr lang="en-US" sz="1800" kern="1200"/>
            <a:t>What content areas or topics could this model supplement?</a:t>
          </a:r>
        </a:p>
      </dsp:txBody>
      <dsp:txXfrm>
        <a:off x="3813075" y="2644140"/>
        <a:ext cx="2889450" cy="720000"/>
      </dsp:txXfrm>
    </dsp:sp>
    <dsp:sp modelId="{FF7D3E6C-F23F-4299-B5EC-D4D2DEB54897}">
      <dsp:nvSpPr>
        <dsp:cNvPr id="0" name=""/>
        <dsp:cNvSpPr/>
      </dsp:nvSpPr>
      <dsp:spPr>
        <a:xfrm>
          <a:off x="8002777" y="987197"/>
          <a:ext cx="1300252" cy="130025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2F7B778-E3F1-496D-9C5F-3AB432AE9CF4}">
      <dsp:nvSpPr>
        <dsp:cNvPr id="0" name=""/>
        <dsp:cNvSpPr/>
      </dsp:nvSpPr>
      <dsp:spPr>
        <a:xfrm>
          <a:off x="7208178" y="2644140"/>
          <a:ext cx="28894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pPr>
          <a:r>
            <a:rPr lang="en-US" sz="1800" kern="1200"/>
            <a:t>What questions might student have about the model?</a:t>
          </a:r>
        </a:p>
      </dsp:txBody>
      <dsp:txXfrm>
        <a:off x="7208178" y="2644140"/>
        <a:ext cx="2889450" cy="7200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26C165-05FE-4BA9-9A11-9AD42C775C83}">
      <dsp:nvSpPr>
        <dsp:cNvPr id="0" name=""/>
        <dsp:cNvSpPr/>
      </dsp:nvSpPr>
      <dsp:spPr>
        <a:xfrm>
          <a:off x="1747800" y="608594"/>
          <a:ext cx="1944000" cy="1944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D4F4CE5-CD62-47C0-9ABF-0C63B2F58652}">
      <dsp:nvSpPr>
        <dsp:cNvPr id="0" name=""/>
        <dsp:cNvSpPr/>
      </dsp:nvSpPr>
      <dsp:spPr>
        <a:xfrm>
          <a:off x="559800" y="3022743"/>
          <a:ext cx="432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44550">
            <a:lnSpc>
              <a:spcPct val="90000"/>
            </a:lnSpc>
            <a:spcBef>
              <a:spcPct val="0"/>
            </a:spcBef>
            <a:spcAft>
              <a:spcPct val="35000"/>
            </a:spcAft>
            <a:buNone/>
          </a:pPr>
          <a:r>
            <a:rPr lang="en-US" sz="1900" kern="1200"/>
            <a:t>How does this model change how you could teach about solutions and states of matter?</a:t>
          </a:r>
        </a:p>
      </dsp:txBody>
      <dsp:txXfrm>
        <a:off x="559800" y="3022743"/>
        <a:ext cx="4320000" cy="720000"/>
      </dsp:txXfrm>
    </dsp:sp>
    <dsp:sp modelId="{81C90ED8-3DA1-4B95-A583-BD1DA5AD85E1}">
      <dsp:nvSpPr>
        <dsp:cNvPr id="0" name=""/>
        <dsp:cNvSpPr/>
      </dsp:nvSpPr>
      <dsp:spPr>
        <a:xfrm>
          <a:off x="6823800" y="608594"/>
          <a:ext cx="1944000" cy="19440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7046479-6A2E-47B0-92CF-D10A3840D969}">
      <dsp:nvSpPr>
        <dsp:cNvPr id="0" name=""/>
        <dsp:cNvSpPr/>
      </dsp:nvSpPr>
      <dsp:spPr>
        <a:xfrm>
          <a:off x="5635800" y="3022743"/>
          <a:ext cx="432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44550">
            <a:lnSpc>
              <a:spcPct val="90000"/>
            </a:lnSpc>
            <a:spcBef>
              <a:spcPct val="0"/>
            </a:spcBef>
            <a:spcAft>
              <a:spcPct val="35000"/>
            </a:spcAft>
            <a:buNone/>
          </a:pPr>
          <a:r>
            <a:rPr lang="en-US" sz="1900" kern="1200"/>
            <a:t>How does this support learning more complex ideas?</a:t>
          </a:r>
        </a:p>
      </dsp:txBody>
      <dsp:txXfrm>
        <a:off x="5635800" y="3022743"/>
        <a:ext cx="4320000" cy="72000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BDEC5F-5704-49F9-832A-5E855B7C1AE7}">
      <dsp:nvSpPr>
        <dsp:cNvPr id="0" name=""/>
        <dsp:cNvSpPr/>
      </dsp:nvSpPr>
      <dsp:spPr>
        <a:xfrm>
          <a:off x="0" y="2124"/>
          <a:ext cx="721868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6C16624-4D20-42F3-A523-02909852BA4F}">
      <dsp:nvSpPr>
        <dsp:cNvPr id="0" name=""/>
        <dsp:cNvSpPr/>
      </dsp:nvSpPr>
      <dsp:spPr>
        <a:xfrm>
          <a:off x="0" y="0"/>
          <a:ext cx="7218680" cy="14490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n-US" sz="1900" b="1" kern="1200" dirty="0"/>
            <a:t>Transcription, Translation, &amp; Sickle Cell Anemia</a:t>
          </a:r>
        </a:p>
        <a:p>
          <a:pPr marL="0" lvl="0" indent="0" algn="l" defTabSz="844550">
            <a:lnSpc>
              <a:spcPct val="90000"/>
            </a:lnSpc>
            <a:spcBef>
              <a:spcPct val="0"/>
            </a:spcBef>
            <a:spcAft>
              <a:spcPct val="35000"/>
            </a:spcAft>
            <a:buNone/>
          </a:pPr>
          <a:r>
            <a:rPr lang="en-US" sz="1800" b="0" kern="1200" dirty="0"/>
            <a:t>A Tale of Two Sisters, Modeling Transcription &amp; Protein Synthesis</a:t>
          </a:r>
        </a:p>
        <a:p>
          <a:pPr marL="0" lvl="0" indent="0" algn="l" defTabSz="844550">
            <a:lnSpc>
              <a:spcPct val="90000"/>
            </a:lnSpc>
            <a:spcBef>
              <a:spcPct val="0"/>
            </a:spcBef>
            <a:spcAft>
              <a:spcPct val="35000"/>
            </a:spcAft>
            <a:buNone/>
          </a:pPr>
          <a:r>
            <a:rPr lang="en-US" sz="1800" b="0" kern="1200" dirty="0"/>
            <a:t>Wednesday, January 27, 2021 at 6:00 PM Central</a:t>
          </a:r>
        </a:p>
        <a:p>
          <a:pPr marL="0" lvl="0" indent="0" algn="l" defTabSz="844550">
            <a:lnSpc>
              <a:spcPct val="90000"/>
            </a:lnSpc>
            <a:spcBef>
              <a:spcPct val="0"/>
            </a:spcBef>
            <a:spcAft>
              <a:spcPct val="35000"/>
            </a:spcAft>
            <a:buNone/>
          </a:pPr>
          <a:endParaRPr lang="en-US" sz="1800" b="0" kern="1200" dirty="0"/>
        </a:p>
        <a:p>
          <a:pPr marL="0" lvl="0" indent="0" algn="l" defTabSz="844550">
            <a:lnSpc>
              <a:spcPct val="90000"/>
            </a:lnSpc>
            <a:spcBef>
              <a:spcPct val="0"/>
            </a:spcBef>
            <a:spcAft>
              <a:spcPct val="35000"/>
            </a:spcAft>
            <a:buNone/>
          </a:pPr>
          <a:r>
            <a:rPr lang="en-US" sz="1900" b="1" kern="1200" dirty="0"/>
            <a:t>Neurotransmitters, Synapses &amp; Acetylcholinesterase</a:t>
          </a:r>
        </a:p>
        <a:p>
          <a:pPr marL="0" lvl="0" indent="0" algn="l" defTabSz="844550">
            <a:lnSpc>
              <a:spcPct val="90000"/>
            </a:lnSpc>
            <a:spcBef>
              <a:spcPct val="0"/>
            </a:spcBef>
            <a:spcAft>
              <a:spcPct val="35000"/>
            </a:spcAft>
            <a:buNone/>
          </a:pPr>
          <a:r>
            <a:rPr lang="en-US" sz="1800" b="0" kern="1200" dirty="0"/>
            <a:t>Modeling How Cells Talk – Making Sense of Synapses and Signals </a:t>
          </a:r>
        </a:p>
        <a:p>
          <a:pPr marL="0" lvl="0" indent="0" algn="l" defTabSz="844550">
            <a:lnSpc>
              <a:spcPct val="90000"/>
            </a:lnSpc>
            <a:spcBef>
              <a:spcPct val="0"/>
            </a:spcBef>
            <a:spcAft>
              <a:spcPct val="35000"/>
            </a:spcAft>
            <a:buNone/>
          </a:pPr>
          <a:r>
            <a:rPr lang="en-US" sz="1800" b="0" i="0" kern="1200" dirty="0"/>
            <a:t>Wednesday, February 10, 2021 at 6:00 PM Central</a:t>
          </a:r>
        </a:p>
        <a:p>
          <a:pPr marL="0" lvl="0" indent="0" algn="l" defTabSz="844550">
            <a:lnSpc>
              <a:spcPct val="90000"/>
            </a:lnSpc>
            <a:spcBef>
              <a:spcPct val="0"/>
            </a:spcBef>
            <a:spcAft>
              <a:spcPct val="35000"/>
            </a:spcAft>
            <a:buNone/>
          </a:pPr>
          <a:endParaRPr lang="en-US" sz="2000" b="1" i="0" kern="1200" dirty="0"/>
        </a:p>
        <a:p>
          <a:pPr marL="0" lvl="0" indent="0" algn="l" defTabSz="844550">
            <a:lnSpc>
              <a:spcPct val="90000"/>
            </a:lnSpc>
            <a:spcBef>
              <a:spcPct val="0"/>
            </a:spcBef>
            <a:spcAft>
              <a:spcPct val="35000"/>
            </a:spcAft>
            <a:buNone/>
          </a:pPr>
          <a:r>
            <a:rPr lang="en-US" sz="2000" b="1" i="0" kern="1200" dirty="0"/>
            <a:t>Proteins &amp; the Protein Folding Problem</a:t>
          </a:r>
        </a:p>
        <a:p>
          <a:pPr marL="0" lvl="0" indent="0" algn="l" defTabSz="844550">
            <a:lnSpc>
              <a:spcPct val="90000"/>
            </a:lnSpc>
            <a:spcBef>
              <a:spcPct val="0"/>
            </a:spcBef>
            <a:spcAft>
              <a:spcPct val="35000"/>
            </a:spcAft>
            <a:buNone/>
          </a:pPr>
          <a:r>
            <a:rPr lang="en-US" sz="1800" b="0" i="0" kern="1200" dirty="0"/>
            <a:t>Proteins – Now that Everything has Changed</a:t>
          </a:r>
        </a:p>
        <a:p>
          <a:pPr marL="0" lvl="0" indent="0" algn="l" defTabSz="844550">
            <a:lnSpc>
              <a:spcPct val="90000"/>
            </a:lnSpc>
            <a:spcBef>
              <a:spcPct val="0"/>
            </a:spcBef>
            <a:spcAft>
              <a:spcPct val="35000"/>
            </a:spcAft>
            <a:buNone/>
          </a:pPr>
          <a:r>
            <a:rPr lang="en-US" sz="1800" b="0" i="0" kern="1200" dirty="0"/>
            <a:t>Wednesday, February 17, 2021 at 6:00 PM Central</a:t>
          </a:r>
        </a:p>
      </dsp:txBody>
      <dsp:txXfrm>
        <a:off x="0" y="0"/>
        <a:ext cx="7218680" cy="1449029"/>
      </dsp:txXfrm>
    </dsp:sp>
    <dsp:sp modelId="{A07D1F01-BE16-41F4-8CCF-D34405A1C613}">
      <dsp:nvSpPr>
        <dsp:cNvPr id="0" name=""/>
        <dsp:cNvSpPr/>
      </dsp:nvSpPr>
      <dsp:spPr>
        <a:xfrm>
          <a:off x="0" y="1451154"/>
          <a:ext cx="721868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E511CC3-D4EE-48FF-A8D8-1F64DB5DB364}">
      <dsp:nvSpPr>
        <dsp:cNvPr id="0" name=""/>
        <dsp:cNvSpPr/>
      </dsp:nvSpPr>
      <dsp:spPr>
        <a:xfrm>
          <a:off x="0" y="1451154"/>
          <a:ext cx="7218680" cy="14490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endParaRPr lang="en-US" sz="1200" kern="1200" dirty="0"/>
        </a:p>
      </dsp:txBody>
      <dsp:txXfrm>
        <a:off x="0" y="1451154"/>
        <a:ext cx="7218680" cy="1449029"/>
      </dsp:txXfrm>
    </dsp:sp>
    <dsp:sp modelId="{BB9D4DA5-9080-405A-9EED-C3C70F2505CD}">
      <dsp:nvSpPr>
        <dsp:cNvPr id="0" name=""/>
        <dsp:cNvSpPr/>
      </dsp:nvSpPr>
      <dsp:spPr>
        <a:xfrm>
          <a:off x="0" y="2900183"/>
          <a:ext cx="721868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E98B293-9D8A-4C57-B8B7-40799B122A74}">
      <dsp:nvSpPr>
        <dsp:cNvPr id="0" name=""/>
        <dsp:cNvSpPr/>
      </dsp:nvSpPr>
      <dsp:spPr>
        <a:xfrm>
          <a:off x="0" y="2900183"/>
          <a:ext cx="7218680" cy="14490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7650" tIns="247650" rIns="247650" bIns="247650" numCol="1" spcCol="1270" anchor="t" anchorCtr="0">
          <a:noAutofit/>
        </a:bodyPr>
        <a:lstStyle/>
        <a:p>
          <a:pPr marL="0" lvl="0" indent="0" algn="l" defTabSz="2889250">
            <a:lnSpc>
              <a:spcPct val="90000"/>
            </a:lnSpc>
            <a:spcBef>
              <a:spcPct val="0"/>
            </a:spcBef>
            <a:spcAft>
              <a:spcPct val="35000"/>
            </a:spcAft>
            <a:buNone/>
          </a:pPr>
          <a:endParaRPr lang="en-US" sz="6500" kern="1200" dirty="0"/>
        </a:p>
      </dsp:txBody>
      <dsp:txXfrm>
        <a:off x="0" y="2900183"/>
        <a:ext cx="7218680" cy="1449029"/>
      </dsp:txXfrm>
    </dsp:sp>
  </dsp:spTree>
</dsp:drawing>
</file>

<file path=ppt/diagrams/layout1.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3.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8" y="0"/>
            <a:ext cx="3038475" cy="466725"/>
          </a:xfrm>
          <a:prstGeom prst="rect">
            <a:avLst/>
          </a:prstGeom>
        </p:spPr>
        <p:txBody>
          <a:bodyPr vert="horz" lIns="91440" tIns="45720" rIns="91440" bIns="45720" rtlCol="0"/>
          <a:lstStyle>
            <a:lvl1pPr algn="r">
              <a:defRPr sz="1200"/>
            </a:lvl1pPr>
          </a:lstStyle>
          <a:p>
            <a:fld id="{FDC1388F-D898-4719-AC0E-2DDA5D280AFC}" type="datetimeFigureOut">
              <a:rPr lang="en-US" smtClean="0"/>
              <a:t>10/13/2022</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73575"/>
            <a:ext cx="5607050" cy="36607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829675"/>
            <a:ext cx="3038475" cy="466725"/>
          </a:xfrm>
          <a:prstGeom prst="rect">
            <a:avLst/>
          </a:prstGeom>
        </p:spPr>
        <p:txBody>
          <a:bodyPr vert="horz" lIns="91440" tIns="45720" rIns="91440" bIns="45720" rtlCol="0" anchor="b"/>
          <a:lstStyle>
            <a:lvl1pPr algn="r">
              <a:defRPr sz="1200"/>
            </a:lvl1pPr>
          </a:lstStyle>
          <a:p>
            <a:fld id="{E696DEBD-C042-4C5F-BB5C-C89D1BD6E4E1}" type="slidenum">
              <a:rPr lang="en-US" smtClean="0"/>
              <a:t>‹#›</a:t>
            </a:fld>
            <a:endParaRPr lang="en-US"/>
          </a:p>
        </p:txBody>
      </p:sp>
    </p:spTree>
    <p:extLst>
      <p:ext uri="{BB962C8B-B14F-4D97-AF65-F5344CB8AC3E}">
        <p14:creationId xmlns:p14="http://schemas.microsoft.com/office/powerpoint/2010/main" val="8695600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b="1" dirty="0">
                <a:effectLst/>
                <a:latin typeface="Calibri" panose="020F0502020204030204" pitchFamily="34" charset="0"/>
                <a:ea typeface="Calibri" panose="020F0502020204030204" pitchFamily="34" charset="0"/>
                <a:cs typeface="Arial" panose="020B0604020202020204" pitchFamily="34" charset="0"/>
              </a:rPr>
              <a:t>Intro - Heather</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Arial" panose="020B0604020202020204" pitchFamily="34" charset="0"/>
              </a:rPr>
              <a:t>Welcome to </a:t>
            </a:r>
            <a:r>
              <a:rPr lang="en-US" sz="1800" b="1" dirty="0">
                <a:effectLst/>
                <a:latin typeface="Calibri" panose="020F0502020204030204" pitchFamily="34" charset="0"/>
                <a:ea typeface="Calibri" panose="020F0502020204030204" pitchFamily="34" charset="0"/>
                <a:cs typeface="Arial" panose="020B0604020202020204" pitchFamily="34" charset="0"/>
              </a:rPr>
              <a:t>Physical &amp; Chemical Properties of Water</a:t>
            </a:r>
            <a:r>
              <a:rPr lang="en-US" sz="1800" b="1" dirty="0">
                <a:effectLst/>
                <a:latin typeface="Calibri" panose="020F0502020204030204" pitchFamily="34" charset="0"/>
                <a:ea typeface="Calibri" panose="020F0502020204030204" pitchFamily="34" charset="0"/>
                <a:cs typeface="Calibri" panose="020F0502020204030204" pitchFamily="34" charset="0"/>
              </a:rPr>
              <a:t>!  </a:t>
            </a:r>
            <a:r>
              <a:rPr lang="en-US" sz="1800" dirty="0">
                <a:effectLst/>
                <a:latin typeface="Calibri" panose="020F0502020204030204" pitchFamily="34" charset="0"/>
                <a:ea typeface="Calibri" panose="020F0502020204030204" pitchFamily="34" charset="0"/>
                <a:cs typeface="Calibri" panose="020F0502020204030204" pitchFamily="34" charset="0"/>
              </a:rPr>
              <a:t>I am happy so many of you returned to join us the for the second session of our webinar series hosted by 3D Molecular Designs and the MSOE Center for </a:t>
            </a:r>
            <a:r>
              <a:rPr lang="en-US" sz="1800" dirty="0" err="1">
                <a:effectLst/>
                <a:latin typeface="Calibri" panose="020F0502020204030204" pitchFamily="34" charset="0"/>
                <a:ea typeface="Calibri" panose="020F0502020204030204" pitchFamily="34" charset="0"/>
                <a:cs typeface="Calibri" panose="020F0502020204030204" pitchFamily="34" charset="0"/>
              </a:rPr>
              <a:t>BioMolecular</a:t>
            </a:r>
            <a:r>
              <a:rPr lang="en-US" sz="1800" dirty="0">
                <a:effectLst/>
                <a:latin typeface="Calibri" panose="020F0502020204030204" pitchFamily="34" charset="0"/>
                <a:ea typeface="Calibri" panose="020F0502020204030204" pitchFamily="34" charset="0"/>
                <a:cs typeface="Calibri" panose="020F0502020204030204" pitchFamily="34" charset="0"/>
              </a:rPr>
              <a:t> Modeling.  And – welcome to our new participants!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I am Heather Ryan, Partner and Director of Operations for 3DMD, and I will be your host for the series.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E696DEBD-C042-4C5F-BB5C-C89D1BD6E4E1}" type="slidenum">
              <a:rPr lang="en-US" smtClean="0"/>
              <a:t>1</a:t>
            </a:fld>
            <a:endParaRPr lang="en-US"/>
          </a:p>
        </p:txBody>
      </p:sp>
    </p:spTree>
    <p:extLst>
      <p:ext uri="{BB962C8B-B14F-4D97-AF65-F5344CB8AC3E}">
        <p14:creationId xmlns:p14="http://schemas.microsoft.com/office/powerpoint/2010/main" val="16939944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Arial" panose="020B0604020202020204" pitchFamily="34" charset="0"/>
              </a:rPr>
              <a:t>Introduce Tim - </a:t>
            </a:r>
          </a:p>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Arial" panose="020B0604020202020204" pitchFamily="34" charset="0"/>
              </a:rPr>
              <a:t> </a:t>
            </a:r>
          </a:p>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Arial" panose="020B0604020202020204" pitchFamily="34" charset="0"/>
              </a:rPr>
              <a:t>Tim Herman is the founder and Director of the MSOE Center for </a:t>
            </a:r>
            <a:r>
              <a:rPr lang="en-US" sz="1800" dirty="0" err="1">
                <a:effectLst/>
                <a:latin typeface="Calibri" panose="020F0502020204030204" pitchFamily="34" charset="0"/>
                <a:ea typeface="Calibri" panose="020F0502020204030204" pitchFamily="34" charset="0"/>
                <a:cs typeface="Arial" panose="020B0604020202020204" pitchFamily="34" charset="0"/>
              </a:rPr>
              <a:t>BioMolecular</a:t>
            </a:r>
            <a:r>
              <a:rPr lang="en-US" sz="1800" dirty="0">
                <a:effectLst/>
                <a:latin typeface="Calibri" panose="020F0502020204030204" pitchFamily="34" charset="0"/>
                <a:ea typeface="Calibri" panose="020F0502020204030204" pitchFamily="34" charset="0"/>
                <a:cs typeface="Arial" panose="020B0604020202020204" pitchFamily="34" charset="0"/>
              </a:rPr>
              <a:t> Modeling and the founding partner of 3D Molecular Designs.  In addition to grant writing, model development, and digging into recently published research papers, he enjoys spending time with his 4 grandchildren.  Tim &amp; Diane had the water molecules out this last weekend with the grandkids and were modeling ice!  I’m looking forward to when he starts telling them this Aquaporin story.  </a:t>
            </a:r>
          </a:p>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Arial" panose="020B0604020202020204" pitchFamily="34" charset="0"/>
              </a:rPr>
              <a:t> </a:t>
            </a:r>
          </a:p>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Arial" panose="020B0604020202020204" pitchFamily="34" charset="0"/>
              </a:rPr>
              <a:t>And here is Tim - </a:t>
            </a:r>
          </a:p>
          <a:p>
            <a:endParaRPr lang="en-US" dirty="0"/>
          </a:p>
        </p:txBody>
      </p:sp>
      <p:sp>
        <p:nvSpPr>
          <p:cNvPr id="4" name="Slide Number Placeholder 3"/>
          <p:cNvSpPr>
            <a:spLocks noGrp="1"/>
          </p:cNvSpPr>
          <p:nvPr>
            <p:ph type="sldNum" sz="quarter" idx="5"/>
          </p:nvPr>
        </p:nvSpPr>
        <p:spPr/>
        <p:txBody>
          <a:bodyPr/>
          <a:lstStyle/>
          <a:p>
            <a:fld id="{199958F6-399B-45B2-A422-817322D7B5F1}" type="slidenum">
              <a:rPr lang="en-US" smtClean="0"/>
              <a:t>16</a:t>
            </a:fld>
            <a:endParaRPr lang="en-US"/>
          </a:p>
        </p:txBody>
      </p:sp>
    </p:spTree>
    <p:extLst>
      <p:ext uri="{BB962C8B-B14F-4D97-AF65-F5344CB8AC3E}">
        <p14:creationId xmlns:p14="http://schemas.microsoft.com/office/powerpoint/2010/main" val="35920472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Arial" panose="020B0604020202020204" pitchFamily="34" charset="0"/>
              </a:rPr>
              <a:t>Thank you, Tim &amp; Jim, for a great session!</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Arial" panose="020B0604020202020204" pitchFamily="34" charset="0"/>
              </a:rPr>
              <a:t>Reminder – to receive a Certificate of Participation, click on the link Diane has posted.</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Arial" panose="020B0604020202020204" pitchFamily="34" charset="0"/>
              </a:rPr>
              <a:t> </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Arial" panose="020B0604020202020204" pitchFamily="34" charset="0"/>
              </a:rPr>
              <a:t>Jim used the Water Kit, NaCl Lattice, and the Water Student Modeling Pack today.  Tim use the Aquaporin Mini Model and the Aquaporin Protein Model from the Molecules of Life.    </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Arial" panose="020B0604020202020204" pitchFamily="34" charset="0"/>
              </a:rPr>
              <a:t>Use discount code “WEBINAR20” for 20% off most of 3DMD’s products. </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9958F6-399B-45B2-A422-817322D7B5F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335231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b="1" dirty="0">
                <a:effectLst/>
                <a:latin typeface="Calibri" panose="020F0502020204030204" pitchFamily="34" charset="0"/>
                <a:ea typeface="Calibri" panose="020F0502020204030204" pitchFamily="34" charset="0"/>
                <a:cs typeface="Arial" panose="020B0604020202020204" pitchFamily="34" charset="0"/>
              </a:rPr>
              <a:t>Future Sessions</a:t>
            </a:r>
            <a:r>
              <a:rPr lang="en-US" sz="1800" dirty="0">
                <a:effectLst/>
                <a:latin typeface="Calibri" panose="020F0502020204030204" pitchFamily="34" charset="0"/>
                <a:ea typeface="Calibri" panose="020F0502020204030204" pitchFamily="34" charset="0"/>
                <a:cs typeface="Arial" panose="020B0604020202020204" pitchFamily="34" charset="0"/>
              </a:rPr>
              <a:t> - I hope you will join us again next week when Fran Grant and Mark Arnholt from Wisconsin present transcription and translation.   Please encourage your colleagues to register and join us!</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Arial" panose="020B0604020202020204" pitchFamily="34" charset="0"/>
              </a:rPr>
              <a:t> </a:t>
            </a:r>
          </a:p>
          <a:p>
            <a:pPr marL="0" marR="0">
              <a:lnSpc>
                <a:spcPct val="107000"/>
              </a:lnSpc>
              <a:spcBef>
                <a:spcPts val="0"/>
              </a:spcBef>
              <a:spcAft>
                <a:spcPts val="800"/>
              </a:spcAft>
            </a:pPr>
            <a:r>
              <a:rPr lang="en-US" sz="1800" b="1" dirty="0">
                <a:effectLst/>
                <a:latin typeface="Calibri" panose="020F0502020204030204" pitchFamily="34" charset="0"/>
                <a:ea typeface="Calibri" panose="020F0502020204030204" pitchFamily="34" charset="0"/>
                <a:cs typeface="Arial" panose="020B0604020202020204" pitchFamily="34" charset="0"/>
              </a:rPr>
              <a:t>Survey</a:t>
            </a:r>
            <a:r>
              <a:rPr lang="en-US" sz="1800" dirty="0">
                <a:effectLst/>
                <a:latin typeface="Calibri" panose="020F0502020204030204" pitchFamily="34" charset="0"/>
                <a:ea typeface="Calibri" panose="020F0502020204030204" pitchFamily="34" charset="0"/>
                <a:cs typeface="Arial" panose="020B0604020202020204" pitchFamily="34" charset="0"/>
              </a:rPr>
              <a:t> - You will encounter a short survey as you leave the webinar.  We appreciate your feedback!</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Arial" panose="020B0604020202020204" pitchFamily="34" charset="0"/>
              </a:rPr>
              <a:t> </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Arial" panose="020B0604020202020204" pitchFamily="34" charset="0"/>
              </a:rPr>
              <a:t>That concludes our formal presentations tonight – thank you for joining us.  We will continue to answer questions and are happy to chat!  If you would like to join in, just raise your hand.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a:effectLst/>
                <a:latin typeface="Calibri" panose="020F0502020204030204" pitchFamily="34" charset="0"/>
                <a:ea typeface="Calibri" panose="020F0502020204030204" pitchFamily="34" charset="0"/>
                <a:cs typeface="Arial" panose="020B0604020202020204" pitchFamily="34" charset="0"/>
              </a:rPr>
              <a:t>Thanks again! </a:t>
            </a:r>
          </a:p>
          <a:p>
            <a:endParaRPr lang="en-US"/>
          </a:p>
        </p:txBody>
      </p:sp>
      <p:sp>
        <p:nvSpPr>
          <p:cNvPr id="4" name="Slide Number Placeholder 3"/>
          <p:cNvSpPr>
            <a:spLocks noGrp="1"/>
          </p:cNvSpPr>
          <p:nvPr>
            <p:ph type="sldNum" sz="quarter" idx="5"/>
          </p:nvPr>
        </p:nvSpPr>
        <p:spPr/>
        <p:txBody>
          <a:bodyPr/>
          <a:lstStyle/>
          <a:p>
            <a:fld id="{E696DEBD-C042-4C5F-BB5C-C89D1BD6E4E1}" type="slidenum">
              <a:rPr lang="en-US" smtClean="0"/>
              <a:t>23</a:t>
            </a:fld>
            <a:endParaRPr lang="en-US"/>
          </a:p>
        </p:txBody>
      </p:sp>
    </p:spTree>
    <p:extLst>
      <p:ext uri="{BB962C8B-B14F-4D97-AF65-F5344CB8AC3E}">
        <p14:creationId xmlns:p14="http://schemas.microsoft.com/office/powerpoint/2010/main" val="3539293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Arial" panose="020B0604020202020204" pitchFamily="34" charset="0"/>
              </a:rPr>
              <a:t>Jim Lane will start us out tonight with the Water Kit – we will see how many puns he can work into session.  </a:t>
            </a:r>
          </a:p>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Arial" panose="020B0604020202020204" pitchFamily="34" charset="0"/>
              </a:rPr>
              <a:t> </a:t>
            </a:r>
          </a:p>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Arial" panose="020B0604020202020204" pitchFamily="34" charset="0"/>
              </a:rPr>
              <a:t>We will answer as many questions as we can for Jim before 7 and will then take a quick break before Tim Herman presents aquaporin – and the story of exploding frog eggs.  </a:t>
            </a:r>
          </a:p>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Arial" panose="020B0604020202020204" pitchFamily="34" charset="0"/>
              </a:rPr>
              <a:t> </a:t>
            </a:r>
          </a:p>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Arial" panose="020B0604020202020204" pitchFamily="34" charset="0"/>
              </a:rPr>
              <a:t>After Tim, we will have a Q&amp;A session for both Tim &amp; Jim.  And – please stay on to say hello.</a:t>
            </a:r>
          </a:p>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Arial" panose="020B0604020202020204" pitchFamily="34" charset="0"/>
              </a:rPr>
              <a:t> </a:t>
            </a:r>
          </a:p>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Arial" panose="020B0604020202020204" pitchFamily="34" charset="0"/>
              </a:rPr>
              <a:t>I now have the honor of introducing Jim Lane,  </a:t>
            </a:r>
          </a:p>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Arial" panose="020B0604020202020204" pitchFamily="34" charset="0"/>
              </a:rPr>
              <a:t> </a:t>
            </a:r>
          </a:p>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Arial" panose="020B0604020202020204" pitchFamily="34" charset="0"/>
              </a:rPr>
              <a:t>Jim Lane earned his bachelor’s degree in biology and his Masters in Science Teaching.  He has been teaching high school biology, engineering, and field ecology in Minnesota for over 11 years. Jim also teaches Science Methods for Preservice Teachers in an adjunct position at Augsburg University in Minneapolis, MN. </a:t>
            </a:r>
          </a:p>
          <a:p>
            <a:pPr marL="342900" marR="0" lvl="0" indent="-342900">
              <a:lnSpc>
                <a:spcPct val="107000"/>
              </a:lnSpc>
              <a:spcBef>
                <a:spcPts val="0"/>
              </a:spcBef>
              <a:spcAft>
                <a:spcPts val="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Arial" panose="020B0604020202020204" pitchFamily="34" charset="0"/>
              </a:rPr>
              <a:t>He is both a Senior Fellow of the Knowles Teacher Initiative and a current member of the HHMI </a:t>
            </a:r>
            <a:r>
              <a:rPr lang="en-US" sz="1800" dirty="0" err="1">
                <a:effectLst/>
                <a:latin typeface="Calibri" panose="020F0502020204030204" pitchFamily="34" charset="0"/>
                <a:ea typeface="Calibri" panose="020F0502020204030204" pitchFamily="34" charset="0"/>
                <a:cs typeface="Arial" panose="020B0604020202020204" pitchFamily="34" charset="0"/>
              </a:rPr>
              <a:t>BioInteractive</a:t>
            </a:r>
            <a:r>
              <a:rPr lang="en-US" sz="1800" dirty="0">
                <a:effectLst/>
                <a:latin typeface="Calibri" panose="020F0502020204030204" pitchFamily="34" charset="0"/>
                <a:ea typeface="Calibri" panose="020F0502020204030204" pitchFamily="34" charset="0"/>
                <a:cs typeface="Arial" panose="020B0604020202020204" pitchFamily="34" charset="0"/>
              </a:rPr>
              <a:t> Ambassador Academy.  </a:t>
            </a:r>
          </a:p>
          <a:p>
            <a:pPr marL="342900" marR="0" lvl="0" indent="-342900">
              <a:lnSpc>
                <a:spcPct val="107000"/>
              </a:lnSpc>
              <a:spcBef>
                <a:spcPts val="0"/>
              </a:spcBef>
              <a:spcAft>
                <a:spcPts val="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Arial" panose="020B0604020202020204" pitchFamily="34" charset="0"/>
              </a:rPr>
              <a:t>Jim was awarded the Outstanding New Biology Teacher of the Year Award by NABT in 2011.  </a:t>
            </a:r>
          </a:p>
          <a:p>
            <a:pPr marL="342900" marR="0" lvl="0" indent="-342900">
              <a:lnSpc>
                <a:spcPct val="107000"/>
              </a:lnSpc>
              <a:spcBef>
                <a:spcPts val="0"/>
              </a:spcBef>
              <a:spcAft>
                <a:spcPts val="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Arial" panose="020B0604020202020204" pitchFamily="34" charset="0"/>
              </a:rPr>
              <a:t>He has mentored a MAPS Team for the past four years with support from MSOE.  </a:t>
            </a:r>
          </a:p>
          <a:p>
            <a:pPr marL="342900" marR="0" lvl="0" indent="-342900">
              <a:lnSpc>
                <a:spcPct val="107000"/>
              </a:lnSpc>
              <a:spcBef>
                <a:spcPts val="0"/>
              </a:spcBef>
              <a:spcAft>
                <a:spcPts val="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Arial" panose="020B0604020202020204" pitchFamily="34" charset="0"/>
              </a:rPr>
              <a:t>More recently he has helped developed and facilitate a teaching fellowship for Tibetan Monks who teach science in India and Bhutan through the Science for Monks non-profit.  </a:t>
            </a:r>
          </a:p>
          <a:p>
            <a:pPr marL="342900" marR="0" lvl="0" indent="-342900">
              <a:lnSpc>
                <a:spcPct val="107000"/>
              </a:lnSpc>
              <a:spcBef>
                <a:spcPts val="0"/>
              </a:spcBef>
              <a:spcAft>
                <a:spcPts val="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Arial" panose="020B0604020202020204" pitchFamily="34" charset="0"/>
              </a:rPr>
              <a:t>Jim loves spending time outside with his family going on adventures and exploring the wonder of the natural world.</a:t>
            </a:r>
          </a:p>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Arial" panose="020B0604020202020204" pitchFamily="34" charset="0"/>
              </a:rPr>
              <a:t> </a:t>
            </a:r>
          </a:p>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Arial" panose="020B0604020202020204" pitchFamily="34" charset="0"/>
              </a:rPr>
              <a:t> </a:t>
            </a:r>
          </a:p>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Arial" panose="020B0604020202020204" pitchFamily="34" charset="0"/>
              </a:rPr>
              <a:t>With that, Jim will begin with</a:t>
            </a:r>
          </a:p>
          <a:p>
            <a:pPr marL="0" marR="0">
              <a:lnSpc>
                <a:spcPct val="107000"/>
              </a:lnSpc>
              <a:spcBef>
                <a:spcPts val="0"/>
              </a:spcBef>
              <a:spcAft>
                <a:spcPts val="0"/>
              </a:spcAft>
            </a:pPr>
            <a:r>
              <a:rPr lang="en-US" sz="1800" b="1" dirty="0">
                <a:effectLst/>
                <a:latin typeface="Calibri" panose="020F0502020204030204" pitchFamily="34" charset="0"/>
                <a:ea typeface="Calibri" panose="020F0502020204030204" pitchFamily="34" charset="0"/>
                <a:cs typeface="Arial" panose="020B0604020202020204" pitchFamily="34" charset="0"/>
              </a:rPr>
              <a:t>Wet Your Appetite for Learning with the Water Kit</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endParaRPr lang="en-US" sz="1200" dirty="0">
              <a:solidFill>
                <a:srgbClr val="0070C0"/>
              </a:solidFill>
              <a:cs typeface="Calibri Light"/>
            </a:endParaRPr>
          </a:p>
          <a:p>
            <a:endParaRPr lang="en-US" sz="1200" dirty="0">
              <a:solidFill>
                <a:srgbClr val="0070C0"/>
              </a:solidFill>
              <a:cs typeface="Calibri Light"/>
            </a:endParaRPr>
          </a:p>
          <a:p>
            <a:r>
              <a:rPr lang="en-US" sz="1200" dirty="0">
                <a:solidFill>
                  <a:srgbClr val="0070C0"/>
                </a:solidFill>
                <a:cs typeface="Calibri Light"/>
              </a:rPr>
              <a:t>Courses Taught</a:t>
            </a:r>
            <a:br>
              <a:rPr lang="en-US" sz="1200" dirty="0">
                <a:cs typeface="Calibri Light"/>
              </a:rPr>
            </a:br>
            <a:r>
              <a:rPr lang="en-US" sz="1200" dirty="0">
                <a:solidFill>
                  <a:srgbClr val="0070C0"/>
                </a:solidFill>
                <a:cs typeface="Calibri Light"/>
              </a:rPr>
              <a:t>     Introduction to Biology (10th grade)</a:t>
            </a:r>
            <a:br>
              <a:rPr lang="en-US" sz="1200" dirty="0">
                <a:cs typeface="Calibri Light"/>
              </a:rPr>
            </a:br>
            <a:r>
              <a:rPr lang="en-US" sz="1200" dirty="0">
                <a:solidFill>
                  <a:srgbClr val="0070C0"/>
                </a:solidFill>
                <a:cs typeface="Calibri Light"/>
              </a:rPr>
              <a:t>     Field Ecology and Conservation (11th and 12th Grade)</a:t>
            </a:r>
            <a:br>
              <a:rPr lang="en-US" sz="1200" dirty="0">
                <a:cs typeface="Calibri Light"/>
              </a:rPr>
            </a:br>
            <a:r>
              <a:rPr lang="en-US" sz="1200" dirty="0">
                <a:solidFill>
                  <a:srgbClr val="0070C0"/>
                </a:solidFill>
                <a:cs typeface="Calibri Light"/>
              </a:rPr>
              <a:t>     Biomimicry and Molecular Modeling (11th and 12 Grade)</a:t>
            </a:r>
            <a:br>
              <a:rPr lang="en-US" sz="1200" dirty="0">
                <a:cs typeface="Calibri Light"/>
              </a:rPr>
            </a:br>
            <a:r>
              <a:rPr lang="en-US" sz="1200" dirty="0">
                <a:solidFill>
                  <a:srgbClr val="0070C0"/>
                </a:solidFill>
                <a:cs typeface="Calibri Light"/>
              </a:rPr>
              <a:t>     Science Methods for Preservice Teachers (Graduate)</a:t>
            </a:r>
            <a:br>
              <a:rPr lang="en-US" sz="1200" dirty="0">
                <a:solidFill>
                  <a:srgbClr val="0070C0"/>
                </a:solidFill>
                <a:cs typeface="Calibri Light"/>
              </a:rPr>
            </a:br>
            <a:br>
              <a:rPr lang="en-US" sz="1200" dirty="0">
                <a:cs typeface="Calibri Light"/>
              </a:rPr>
            </a:br>
            <a:r>
              <a:rPr lang="en-US" sz="1200" dirty="0">
                <a:solidFill>
                  <a:srgbClr val="0070C0"/>
                </a:solidFill>
                <a:cs typeface="Calibri Light"/>
              </a:rPr>
              <a:t>Knowles Teacher Initiative Senior Fellow</a:t>
            </a:r>
            <a:br>
              <a:rPr lang="en-US" sz="1200" dirty="0">
                <a:solidFill>
                  <a:srgbClr val="0070C0"/>
                </a:solidFill>
                <a:cs typeface="Calibri Light"/>
              </a:rPr>
            </a:br>
            <a:r>
              <a:rPr lang="en-US" sz="1200" dirty="0">
                <a:solidFill>
                  <a:srgbClr val="0070C0"/>
                </a:solidFill>
                <a:cs typeface="Calibri Light"/>
              </a:rPr>
              <a:t>HHMI </a:t>
            </a:r>
            <a:r>
              <a:rPr lang="en-US" sz="1200" dirty="0" err="1">
                <a:solidFill>
                  <a:srgbClr val="0070C0"/>
                </a:solidFill>
                <a:cs typeface="Calibri Light"/>
              </a:rPr>
              <a:t>BioInteractive</a:t>
            </a:r>
            <a:r>
              <a:rPr lang="en-US" sz="1200" dirty="0">
                <a:solidFill>
                  <a:srgbClr val="0070C0"/>
                </a:solidFill>
                <a:cs typeface="Calibri Light"/>
              </a:rPr>
              <a:t> Ambassador Academy Member</a:t>
            </a:r>
            <a:br>
              <a:rPr lang="en-US" sz="1200" dirty="0">
                <a:solidFill>
                  <a:srgbClr val="0070C0"/>
                </a:solidFill>
                <a:cs typeface="Calibri Light"/>
              </a:rPr>
            </a:br>
            <a:br>
              <a:rPr lang="en-US" sz="1200" dirty="0">
                <a:cs typeface="Calibri Light"/>
              </a:rPr>
            </a:br>
            <a:r>
              <a:rPr lang="en-US" sz="1200" dirty="0">
                <a:solidFill>
                  <a:srgbClr val="0070C0"/>
                </a:solidFill>
                <a:cs typeface="Calibri Light"/>
              </a:rPr>
              <a:t>I have been a mentor for MAPS Teams for the past 4 years.  I am also an advisor for Student Council and </a:t>
            </a:r>
            <a:r>
              <a:rPr lang="en-US" sz="1200" dirty="0" err="1">
                <a:solidFill>
                  <a:srgbClr val="0070C0"/>
                </a:solidFill>
                <a:cs typeface="Calibri Light"/>
              </a:rPr>
              <a:t>EcoClub</a:t>
            </a:r>
            <a:r>
              <a:rPr lang="en-US" sz="1200" dirty="0">
                <a:solidFill>
                  <a:srgbClr val="0070C0"/>
                </a:solidFill>
                <a:cs typeface="Calibri Light"/>
              </a:rPr>
              <a:t>.  I facilitate a fellowship for Tibetan Monks who teach science in India and Bhutan.  I love the outdoors, I love my family, and I love to learn.</a:t>
            </a:r>
            <a:endParaRPr lang="en-US" dirty="0"/>
          </a:p>
        </p:txBody>
      </p:sp>
      <p:sp>
        <p:nvSpPr>
          <p:cNvPr id="4" name="Slide Number Placeholder 3"/>
          <p:cNvSpPr>
            <a:spLocks noGrp="1"/>
          </p:cNvSpPr>
          <p:nvPr>
            <p:ph type="sldNum" sz="quarter" idx="5"/>
          </p:nvPr>
        </p:nvSpPr>
        <p:spPr/>
        <p:txBody>
          <a:bodyPr/>
          <a:lstStyle/>
          <a:p>
            <a:fld id="{E696DEBD-C042-4C5F-BB5C-C89D1BD6E4E1}" type="slidenum">
              <a:rPr lang="en-US" smtClean="0"/>
              <a:t>2</a:t>
            </a:fld>
            <a:endParaRPr lang="en-US"/>
          </a:p>
        </p:txBody>
      </p:sp>
    </p:spTree>
    <p:extLst>
      <p:ext uri="{BB962C8B-B14F-4D97-AF65-F5344CB8AC3E}">
        <p14:creationId xmlns:p14="http://schemas.microsoft.com/office/powerpoint/2010/main" val="15978017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5"/>
          </p:nvPr>
        </p:nvSpPr>
        <p:spPr/>
        <p:txBody>
          <a:bodyPr/>
          <a:lstStyle/>
          <a:p>
            <a:fld id="{E696DEBD-C042-4C5F-BB5C-C89D1BD6E4E1}" type="slidenum">
              <a:rPr lang="en-US" smtClean="0"/>
              <a:t>4</a:t>
            </a:fld>
            <a:endParaRPr lang="en-US"/>
          </a:p>
        </p:txBody>
      </p:sp>
    </p:spTree>
    <p:extLst>
      <p:ext uri="{BB962C8B-B14F-4D97-AF65-F5344CB8AC3E}">
        <p14:creationId xmlns:p14="http://schemas.microsoft.com/office/powerpoint/2010/main" val="20913261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STOP screen share</a:t>
            </a:r>
          </a:p>
        </p:txBody>
      </p:sp>
      <p:sp>
        <p:nvSpPr>
          <p:cNvPr id="4" name="Slide Number Placeholder 3"/>
          <p:cNvSpPr>
            <a:spLocks noGrp="1"/>
          </p:cNvSpPr>
          <p:nvPr>
            <p:ph type="sldNum" sz="quarter" idx="5"/>
          </p:nvPr>
        </p:nvSpPr>
        <p:spPr/>
        <p:txBody>
          <a:bodyPr/>
          <a:lstStyle/>
          <a:p>
            <a:fld id="{E696DEBD-C042-4C5F-BB5C-C89D1BD6E4E1}" type="slidenum">
              <a:rPr lang="en-US" smtClean="0"/>
              <a:t>5</a:t>
            </a:fld>
            <a:endParaRPr lang="en-US"/>
          </a:p>
        </p:txBody>
      </p:sp>
    </p:spTree>
    <p:extLst>
      <p:ext uri="{BB962C8B-B14F-4D97-AF65-F5344CB8AC3E}">
        <p14:creationId xmlns:p14="http://schemas.microsoft.com/office/powerpoint/2010/main" val="38387852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SCREEN SHARE</a:t>
            </a:r>
          </a:p>
          <a:p>
            <a:endParaRPr lang="en-US" b="1" dirty="0"/>
          </a:p>
          <a:p>
            <a:r>
              <a:rPr lang="en-US" b="1" dirty="0"/>
              <a:t>Play video </a:t>
            </a:r>
          </a:p>
          <a:p>
            <a:endParaRPr lang="en-US" b="1" dirty="0"/>
          </a:p>
          <a:p>
            <a:r>
              <a:rPr lang="en-US" b="1" dirty="0"/>
              <a:t>Stop Screen and Highlight Heather’s overhead camera</a:t>
            </a:r>
          </a:p>
          <a:p>
            <a:endParaRPr lang="en-US" b="1" dirty="0"/>
          </a:p>
          <a:p>
            <a:endParaRPr lang="en-US" b="1" dirty="0"/>
          </a:p>
        </p:txBody>
      </p:sp>
      <p:sp>
        <p:nvSpPr>
          <p:cNvPr id="4" name="Slide Number Placeholder 3"/>
          <p:cNvSpPr>
            <a:spLocks noGrp="1"/>
          </p:cNvSpPr>
          <p:nvPr>
            <p:ph type="sldNum" sz="quarter" idx="5"/>
          </p:nvPr>
        </p:nvSpPr>
        <p:spPr/>
        <p:txBody>
          <a:bodyPr/>
          <a:lstStyle/>
          <a:p>
            <a:fld id="{E696DEBD-C042-4C5F-BB5C-C89D1BD6E4E1}" type="slidenum">
              <a:rPr lang="en-US" smtClean="0"/>
              <a:t>7</a:t>
            </a:fld>
            <a:endParaRPr lang="en-US"/>
          </a:p>
        </p:txBody>
      </p:sp>
    </p:spTree>
    <p:extLst>
      <p:ext uri="{BB962C8B-B14F-4D97-AF65-F5344CB8AC3E}">
        <p14:creationId xmlns:p14="http://schemas.microsoft.com/office/powerpoint/2010/main" val="26246814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SCREEN SHARE</a:t>
            </a:r>
          </a:p>
        </p:txBody>
      </p:sp>
      <p:sp>
        <p:nvSpPr>
          <p:cNvPr id="4" name="Slide Number Placeholder 3"/>
          <p:cNvSpPr>
            <a:spLocks noGrp="1"/>
          </p:cNvSpPr>
          <p:nvPr>
            <p:ph type="sldNum" sz="quarter" idx="5"/>
          </p:nvPr>
        </p:nvSpPr>
        <p:spPr/>
        <p:txBody>
          <a:bodyPr/>
          <a:lstStyle/>
          <a:p>
            <a:fld id="{E696DEBD-C042-4C5F-BB5C-C89D1BD6E4E1}" type="slidenum">
              <a:rPr lang="en-US" smtClean="0"/>
              <a:t>8</a:t>
            </a:fld>
            <a:endParaRPr lang="en-US"/>
          </a:p>
        </p:txBody>
      </p:sp>
    </p:spTree>
    <p:extLst>
      <p:ext uri="{BB962C8B-B14F-4D97-AF65-F5344CB8AC3E}">
        <p14:creationId xmlns:p14="http://schemas.microsoft.com/office/powerpoint/2010/main" val="16998717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Will I play this video?</a:t>
            </a:r>
          </a:p>
        </p:txBody>
      </p:sp>
      <p:sp>
        <p:nvSpPr>
          <p:cNvPr id="4" name="Slide Number Placeholder 3"/>
          <p:cNvSpPr>
            <a:spLocks noGrp="1"/>
          </p:cNvSpPr>
          <p:nvPr>
            <p:ph type="sldNum" sz="quarter" idx="5"/>
          </p:nvPr>
        </p:nvSpPr>
        <p:spPr/>
        <p:txBody>
          <a:bodyPr/>
          <a:lstStyle/>
          <a:p>
            <a:fld id="{E696DEBD-C042-4C5F-BB5C-C89D1BD6E4E1}" type="slidenum">
              <a:rPr lang="en-US" smtClean="0"/>
              <a:t>10</a:t>
            </a:fld>
            <a:endParaRPr lang="en-US"/>
          </a:p>
        </p:txBody>
      </p:sp>
    </p:spTree>
    <p:extLst>
      <p:ext uri="{BB962C8B-B14F-4D97-AF65-F5344CB8AC3E}">
        <p14:creationId xmlns:p14="http://schemas.microsoft.com/office/powerpoint/2010/main" val="10337133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696DEBD-C042-4C5F-BB5C-C89D1BD6E4E1}" type="slidenum">
              <a:rPr lang="en-US" smtClean="0"/>
              <a:t>12</a:t>
            </a:fld>
            <a:endParaRPr lang="en-US"/>
          </a:p>
        </p:txBody>
      </p:sp>
    </p:spTree>
    <p:extLst>
      <p:ext uri="{BB962C8B-B14F-4D97-AF65-F5344CB8AC3E}">
        <p14:creationId xmlns:p14="http://schemas.microsoft.com/office/powerpoint/2010/main" val="12710800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Amphipathic Nature</a:t>
            </a:r>
          </a:p>
          <a:p>
            <a:endParaRPr lang="en-US" dirty="0"/>
          </a:p>
        </p:txBody>
      </p:sp>
      <p:sp>
        <p:nvSpPr>
          <p:cNvPr id="4" name="Slide Number Placeholder 3"/>
          <p:cNvSpPr>
            <a:spLocks noGrp="1"/>
          </p:cNvSpPr>
          <p:nvPr>
            <p:ph type="sldNum" sz="quarter" idx="5"/>
          </p:nvPr>
        </p:nvSpPr>
        <p:spPr/>
        <p:txBody>
          <a:bodyPr/>
          <a:lstStyle/>
          <a:p>
            <a:fld id="{E696DEBD-C042-4C5F-BB5C-C89D1BD6E4E1}" type="slidenum">
              <a:rPr lang="en-US" smtClean="0"/>
              <a:t>15</a:t>
            </a:fld>
            <a:endParaRPr lang="en-US"/>
          </a:p>
        </p:txBody>
      </p:sp>
    </p:spTree>
    <p:extLst>
      <p:ext uri="{BB962C8B-B14F-4D97-AF65-F5344CB8AC3E}">
        <p14:creationId xmlns:p14="http://schemas.microsoft.com/office/powerpoint/2010/main" val="4560568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578DE7-2E0C-44D1-9F04-0702CA56875D}"/>
              </a:ext>
            </a:extLst>
          </p:cNvPr>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p>
        </p:txBody>
      </p:sp>
      <p:sp>
        <p:nvSpPr>
          <p:cNvPr id="3" name="Subtitle 2">
            <a:extLst>
              <a:ext uri="{FF2B5EF4-FFF2-40B4-BE49-F238E27FC236}">
                <a16:creationId xmlns:a16="http://schemas.microsoft.com/office/drawing/2014/main" id="{BAD93686-46C0-4F44-A0F0-E645DEB53FC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C56278C-0F1F-427C-B6A6-B7274004D718}"/>
              </a:ext>
            </a:extLst>
          </p:cNvPr>
          <p:cNvSpPr>
            <a:spLocks noGrp="1"/>
          </p:cNvSpPr>
          <p:nvPr>
            <p:ph type="dt" sz="half" idx="10"/>
          </p:nvPr>
        </p:nvSpPr>
        <p:spPr/>
        <p:txBody>
          <a:bodyPr/>
          <a:lstStyle/>
          <a:p>
            <a:fld id="{3007D912-F9E3-44A0-BEBD-C09BB8C3C460}" type="datetimeFigureOut">
              <a:rPr lang="en-GB" smtClean="0"/>
              <a:t>13/10/2022</a:t>
            </a:fld>
            <a:endParaRPr lang="en-GB"/>
          </a:p>
        </p:txBody>
      </p:sp>
      <p:sp>
        <p:nvSpPr>
          <p:cNvPr id="5" name="Footer Placeholder 4">
            <a:extLst>
              <a:ext uri="{FF2B5EF4-FFF2-40B4-BE49-F238E27FC236}">
                <a16:creationId xmlns:a16="http://schemas.microsoft.com/office/drawing/2014/main" id="{70B19D12-C1FC-43EC-AC84-C3054B7DBA6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12BDDDC-DDCA-4880-A801-370CA94996BE}"/>
              </a:ext>
            </a:extLst>
          </p:cNvPr>
          <p:cNvSpPr>
            <a:spLocks noGrp="1"/>
          </p:cNvSpPr>
          <p:nvPr>
            <p:ph type="sldNum" sz="quarter" idx="12"/>
          </p:nvPr>
        </p:nvSpPr>
        <p:spPr/>
        <p:txBody>
          <a:bodyPr/>
          <a:lstStyle/>
          <a:p>
            <a:fld id="{6DEB5198-7AC2-44C6-A913-EDAF7871156D}" type="slidenum">
              <a:rPr lang="en-GB" smtClean="0"/>
              <a:t>‹#›</a:t>
            </a:fld>
            <a:endParaRPr lang="en-GB"/>
          </a:p>
        </p:txBody>
      </p:sp>
    </p:spTree>
    <p:extLst>
      <p:ext uri="{BB962C8B-B14F-4D97-AF65-F5344CB8AC3E}">
        <p14:creationId xmlns:p14="http://schemas.microsoft.com/office/powerpoint/2010/main" val="36727900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9985DC-D788-4124-B7D5-EC7A36FE81D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A590116-0847-49BC-9CB4-C0B214407EE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A7507D2-3C53-4758-945B-94B8F5DC6040}"/>
              </a:ext>
            </a:extLst>
          </p:cNvPr>
          <p:cNvSpPr>
            <a:spLocks noGrp="1"/>
          </p:cNvSpPr>
          <p:nvPr>
            <p:ph type="dt" sz="half" idx="10"/>
          </p:nvPr>
        </p:nvSpPr>
        <p:spPr/>
        <p:txBody>
          <a:bodyPr/>
          <a:lstStyle/>
          <a:p>
            <a:fld id="{3007D912-F9E3-44A0-BEBD-C09BB8C3C460}" type="datetimeFigureOut">
              <a:rPr lang="en-GB" smtClean="0"/>
              <a:t>13/10/2022</a:t>
            </a:fld>
            <a:endParaRPr lang="en-GB"/>
          </a:p>
        </p:txBody>
      </p:sp>
      <p:sp>
        <p:nvSpPr>
          <p:cNvPr id="5" name="Footer Placeholder 4">
            <a:extLst>
              <a:ext uri="{FF2B5EF4-FFF2-40B4-BE49-F238E27FC236}">
                <a16:creationId xmlns:a16="http://schemas.microsoft.com/office/drawing/2014/main" id="{0F0F1388-DB6E-4671-8511-81DEB504F89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346EDDB-757D-462A-A11C-B063767D20BC}"/>
              </a:ext>
            </a:extLst>
          </p:cNvPr>
          <p:cNvSpPr>
            <a:spLocks noGrp="1"/>
          </p:cNvSpPr>
          <p:nvPr>
            <p:ph type="sldNum" sz="quarter" idx="12"/>
          </p:nvPr>
        </p:nvSpPr>
        <p:spPr/>
        <p:txBody>
          <a:bodyPr/>
          <a:lstStyle/>
          <a:p>
            <a:fld id="{6DEB5198-7AC2-44C6-A913-EDAF7871156D}" type="slidenum">
              <a:rPr lang="en-GB" smtClean="0"/>
              <a:t>‹#›</a:t>
            </a:fld>
            <a:endParaRPr lang="en-GB"/>
          </a:p>
        </p:txBody>
      </p:sp>
    </p:spTree>
    <p:extLst>
      <p:ext uri="{BB962C8B-B14F-4D97-AF65-F5344CB8AC3E}">
        <p14:creationId xmlns:p14="http://schemas.microsoft.com/office/powerpoint/2010/main" val="19699286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277AF96-4776-467F-879A-25A5F480A9D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9F3ABA4-DF8D-4757-B3B7-7335737CDDC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6AF78D4-1885-46CF-B007-7E381E8A5787}"/>
              </a:ext>
            </a:extLst>
          </p:cNvPr>
          <p:cNvSpPr>
            <a:spLocks noGrp="1"/>
          </p:cNvSpPr>
          <p:nvPr>
            <p:ph type="dt" sz="half" idx="10"/>
          </p:nvPr>
        </p:nvSpPr>
        <p:spPr/>
        <p:txBody>
          <a:bodyPr/>
          <a:lstStyle/>
          <a:p>
            <a:fld id="{3007D912-F9E3-44A0-BEBD-C09BB8C3C460}" type="datetimeFigureOut">
              <a:rPr lang="en-GB" smtClean="0"/>
              <a:t>13/10/2022</a:t>
            </a:fld>
            <a:endParaRPr lang="en-GB"/>
          </a:p>
        </p:txBody>
      </p:sp>
      <p:sp>
        <p:nvSpPr>
          <p:cNvPr id="5" name="Footer Placeholder 4">
            <a:extLst>
              <a:ext uri="{FF2B5EF4-FFF2-40B4-BE49-F238E27FC236}">
                <a16:creationId xmlns:a16="http://schemas.microsoft.com/office/drawing/2014/main" id="{C452449A-6B78-4736-AB27-EB86DA2623E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379E069-F0C6-4F15-850F-1D505D2C9D38}"/>
              </a:ext>
            </a:extLst>
          </p:cNvPr>
          <p:cNvSpPr>
            <a:spLocks noGrp="1"/>
          </p:cNvSpPr>
          <p:nvPr>
            <p:ph type="sldNum" sz="quarter" idx="12"/>
          </p:nvPr>
        </p:nvSpPr>
        <p:spPr/>
        <p:txBody>
          <a:bodyPr/>
          <a:lstStyle/>
          <a:p>
            <a:fld id="{6DEB5198-7AC2-44C6-A913-EDAF7871156D}" type="slidenum">
              <a:rPr lang="en-GB" smtClean="0"/>
              <a:t>‹#›</a:t>
            </a:fld>
            <a:endParaRPr lang="en-GB"/>
          </a:p>
        </p:txBody>
      </p:sp>
    </p:spTree>
    <p:extLst>
      <p:ext uri="{BB962C8B-B14F-4D97-AF65-F5344CB8AC3E}">
        <p14:creationId xmlns:p14="http://schemas.microsoft.com/office/powerpoint/2010/main" val="27415167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61EE0E-C9BD-4C5C-A9B0-282A029AE4A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02074C5-D58B-4445-9D81-1C7CA98026C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1E5C95B-1C83-4025-A40D-475F34549FFB}"/>
              </a:ext>
            </a:extLst>
          </p:cNvPr>
          <p:cNvSpPr>
            <a:spLocks noGrp="1"/>
          </p:cNvSpPr>
          <p:nvPr>
            <p:ph type="dt" sz="half" idx="10"/>
          </p:nvPr>
        </p:nvSpPr>
        <p:spPr/>
        <p:txBody>
          <a:bodyPr/>
          <a:lstStyle/>
          <a:p>
            <a:fld id="{5253B5E8-BADB-441D-B703-FC94BDEE5D5C}" type="datetimeFigureOut">
              <a:rPr lang="en-US" smtClean="0"/>
              <a:t>10/13/2022</a:t>
            </a:fld>
            <a:endParaRPr lang="en-US"/>
          </a:p>
        </p:txBody>
      </p:sp>
      <p:sp>
        <p:nvSpPr>
          <p:cNvPr id="5" name="Footer Placeholder 4">
            <a:extLst>
              <a:ext uri="{FF2B5EF4-FFF2-40B4-BE49-F238E27FC236}">
                <a16:creationId xmlns:a16="http://schemas.microsoft.com/office/drawing/2014/main" id="{5B4F9549-8AE3-408C-969A-204D2135041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94492FB-BDCD-472E-BCE3-4EB199E2BE19}"/>
              </a:ext>
            </a:extLst>
          </p:cNvPr>
          <p:cNvSpPr>
            <a:spLocks noGrp="1"/>
          </p:cNvSpPr>
          <p:nvPr>
            <p:ph type="sldNum" sz="quarter" idx="12"/>
          </p:nvPr>
        </p:nvSpPr>
        <p:spPr/>
        <p:txBody>
          <a:bodyPr/>
          <a:lstStyle/>
          <a:p>
            <a:fld id="{1DD63B87-9CF6-490C-AD62-ABC1E9C418D2}" type="slidenum">
              <a:rPr lang="en-US" smtClean="0"/>
              <a:t>‹#›</a:t>
            </a:fld>
            <a:endParaRPr lang="en-US"/>
          </a:p>
        </p:txBody>
      </p:sp>
    </p:spTree>
    <p:extLst>
      <p:ext uri="{BB962C8B-B14F-4D97-AF65-F5344CB8AC3E}">
        <p14:creationId xmlns:p14="http://schemas.microsoft.com/office/powerpoint/2010/main" val="5307985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D68F5F-45A2-4668-AA09-722CF0612C4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C2F6A61-7228-473F-A92E-22EDF64FB63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DF96851-D5D7-4161-9392-59CA8B92AB03}"/>
              </a:ext>
            </a:extLst>
          </p:cNvPr>
          <p:cNvSpPr>
            <a:spLocks noGrp="1"/>
          </p:cNvSpPr>
          <p:nvPr>
            <p:ph type="dt" sz="half" idx="10"/>
          </p:nvPr>
        </p:nvSpPr>
        <p:spPr/>
        <p:txBody>
          <a:bodyPr/>
          <a:lstStyle/>
          <a:p>
            <a:fld id="{5253B5E8-BADB-441D-B703-FC94BDEE5D5C}" type="datetimeFigureOut">
              <a:rPr lang="en-US" smtClean="0"/>
              <a:t>10/13/2022</a:t>
            </a:fld>
            <a:endParaRPr lang="en-US"/>
          </a:p>
        </p:txBody>
      </p:sp>
      <p:sp>
        <p:nvSpPr>
          <p:cNvPr id="5" name="Footer Placeholder 4">
            <a:extLst>
              <a:ext uri="{FF2B5EF4-FFF2-40B4-BE49-F238E27FC236}">
                <a16:creationId xmlns:a16="http://schemas.microsoft.com/office/drawing/2014/main" id="{7BEF2DFA-EE1E-4D01-8CDB-72092E772F7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715DD9E-8CEF-47F8-88C3-5EFB34E86744}"/>
              </a:ext>
            </a:extLst>
          </p:cNvPr>
          <p:cNvSpPr>
            <a:spLocks noGrp="1"/>
          </p:cNvSpPr>
          <p:nvPr>
            <p:ph type="sldNum" sz="quarter" idx="12"/>
          </p:nvPr>
        </p:nvSpPr>
        <p:spPr/>
        <p:txBody>
          <a:bodyPr/>
          <a:lstStyle/>
          <a:p>
            <a:fld id="{1DD63B87-9CF6-490C-AD62-ABC1E9C418D2}" type="slidenum">
              <a:rPr lang="en-US" smtClean="0"/>
              <a:t>‹#›</a:t>
            </a:fld>
            <a:endParaRPr lang="en-US"/>
          </a:p>
        </p:txBody>
      </p:sp>
    </p:spTree>
    <p:extLst>
      <p:ext uri="{BB962C8B-B14F-4D97-AF65-F5344CB8AC3E}">
        <p14:creationId xmlns:p14="http://schemas.microsoft.com/office/powerpoint/2010/main" val="12194800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DBA531-48B3-4E00-828D-A9C2FE1459D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B341552-C10C-42D1-9708-3732F36AAC6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8CFDFE7-92FA-44C9-8031-62DA02FE2FB2}"/>
              </a:ext>
            </a:extLst>
          </p:cNvPr>
          <p:cNvSpPr>
            <a:spLocks noGrp="1"/>
          </p:cNvSpPr>
          <p:nvPr>
            <p:ph type="dt" sz="half" idx="10"/>
          </p:nvPr>
        </p:nvSpPr>
        <p:spPr/>
        <p:txBody>
          <a:bodyPr/>
          <a:lstStyle/>
          <a:p>
            <a:fld id="{5253B5E8-BADB-441D-B703-FC94BDEE5D5C}" type="datetimeFigureOut">
              <a:rPr lang="en-US" smtClean="0"/>
              <a:t>10/13/2022</a:t>
            </a:fld>
            <a:endParaRPr lang="en-US"/>
          </a:p>
        </p:txBody>
      </p:sp>
      <p:sp>
        <p:nvSpPr>
          <p:cNvPr id="5" name="Footer Placeholder 4">
            <a:extLst>
              <a:ext uri="{FF2B5EF4-FFF2-40B4-BE49-F238E27FC236}">
                <a16:creationId xmlns:a16="http://schemas.microsoft.com/office/drawing/2014/main" id="{7B4BAFD3-367D-4A0D-98DD-F895BEEAC49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0B25AF0-EC26-45F0-A5B4-CF0AAA12FB33}"/>
              </a:ext>
            </a:extLst>
          </p:cNvPr>
          <p:cNvSpPr>
            <a:spLocks noGrp="1"/>
          </p:cNvSpPr>
          <p:nvPr>
            <p:ph type="sldNum" sz="quarter" idx="12"/>
          </p:nvPr>
        </p:nvSpPr>
        <p:spPr/>
        <p:txBody>
          <a:bodyPr/>
          <a:lstStyle/>
          <a:p>
            <a:fld id="{1DD63B87-9CF6-490C-AD62-ABC1E9C418D2}" type="slidenum">
              <a:rPr lang="en-US" smtClean="0"/>
              <a:t>‹#›</a:t>
            </a:fld>
            <a:endParaRPr lang="en-US"/>
          </a:p>
        </p:txBody>
      </p:sp>
    </p:spTree>
    <p:extLst>
      <p:ext uri="{BB962C8B-B14F-4D97-AF65-F5344CB8AC3E}">
        <p14:creationId xmlns:p14="http://schemas.microsoft.com/office/powerpoint/2010/main" val="12683418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A489CC-341B-411B-AF3A-BC8823A75BA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6766246-9651-404B-AF3B-77267E05124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D400CB5-60A7-4C01-9225-92C688103FF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1E4EC5B-61DA-4020-A568-0F7597825D0E}"/>
              </a:ext>
            </a:extLst>
          </p:cNvPr>
          <p:cNvSpPr>
            <a:spLocks noGrp="1"/>
          </p:cNvSpPr>
          <p:nvPr>
            <p:ph type="dt" sz="half" idx="10"/>
          </p:nvPr>
        </p:nvSpPr>
        <p:spPr/>
        <p:txBody>
          <a:bodyPr/>
          <a:lstStyle/>
          <a:p>
            <a:fld id="{5253B5E8-BADB-441D-B703-FC94BDEE5D5C}" type="datetimeFigureOut">
              <a:rPr lang="en-US" smtClean="0"/>
              <a:t>10/13/2022</a:t>
            </a:fld>
            <a:endParaRPr lang="en-US"/>
          </a:p>
        </p:txBody>
      </p:sp>
      <p:sp>
        <p:nvSpPr>
          <p:cNvPr id="6" name="Footer Placeholder 5">
            <a:extLst>
              <a:ext uri="{FF2B5EF4-FFF2-40B4-BE49-F238E27FC236}">
                <a16:creationId xmlns:a16="http://schemas.microsoft.com/office/drawing/2014/main" id="{D73870D8-9AF3-47F4-8D60-BB0585EAC93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6FA574D-26B7-4DB0-9AB0-B5DF1318264F}"/>
              </a:ext>
            </a:extLst>
          </p:cNvPr>
          <p:cNvSpPr>
            <a:spLocks noGrp="1"/>
          </p:cNvSpPr>
          <p:nvPr>
            <p:ph type="sldNum" sz="quarter" idx="12"/>
          </p:nvPr>
        </p:nvSpPr>
        <p:spPr/>
        <p:txBody>
          <a:bodyPr/>
          <a:lstStyle/>
          <a:p>
            <a:fld id="{1DD63B87-9CF6-490C-AD62-ABC1E9C418D2}" type="slidenum">
              <a:rPr lang="en-US" smtClean="0"/>
              <a:t>‹#›</a:t>
            </a:fld>
            <a:endParaRPr lang="en-US"/>
          </a:p>
        </p:txBody>
      </p:sp>
    </p:spTree>
    <p:extLst>
      <p:ext uri="{BB962C8B-B14F-4D97-AF65-F5344CB8AC3E}">
        <p14:creationId xmlns:p14="http://schemas.microsoft.com/office/powerpoint/2010/main" val="165998802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67B6EC-B604-4107-ACE1-94CC10DBD42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D10115E-D712-4529-B434-D0B7E733A5D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36D62FD-CEDA-4FA1-A96C-F8A6E91768C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4A0234B-A8BC-42E7-937D-201DCCBD112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AFFAE83-B646-4774-AE3B-91D6E2751CF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69C6305-18C3-4E2A-A0D2-3B3F5EC76EA7}"/>
              </a:ext>
            </a:extLst>
          </p:cNvPr>
          <p:cNvSpPr>
            <a:spLocks noGrp="1"/>
          </p:cNvSpPr>
          <p:nvPr>
            <p:ph type="dt" sz="half" idx="10"/>
          </p:nvPr>
        </p:nvSpPr>
        <p:spPr/>
        <p:txBody>
          <a:bodyPr/>
          <a:lstStyle/>
          <a:p>
            <a:fld id="{5253B5E8-BADB-441D-B703-FC94BDEE5D5C}" type="datetimeFigureOut">
              <a:rPr lang="en-US" smtClean="0"/>
              <a:t>10/13/2022</a:t>
            </a:fld>
            <a:endParaRPr lang="en-US"/>
          </a:p>
        </p:txBody>
      </p:sp>
      <p:sp>
        <p:nvSpPr>
          <p:cNvPr id="8" name="Footer Placeholder 7">
            <a:extLst>
              <a:ext uri="{FF2B5EF4-FFF2-40B4-BE49-F238E27FC236}">
                <a16:creationId xmlns:a16="http://schemas.microsoft.com/office/drawing/2014/main" id="{BA28B83C-11C4-468D-A78F-0D2A9513FD7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63DF038-B115-45C0-B96A-91C099DC77C8}"/>
              </a:ext>
            </a:extLst>
          </p:cNvPr>
          <p:cNvSpPr>
            <a:spLocks noGrp="1"/>
          </p:cNvSpPr>
          <p:nvPr>
            <p:ph type="sldNum" sz="quarter" idx="12"/>
          </p:nvPr>
        </p:nvSpPr>
        <p:spPr/>
        <p:txBody>
          <a:bodyPr/>
          <a:lstStyle/>
          <a:p>
            <a:fld id="{1DD63B87-9CF6-490C-AD62-ABC1E9C418D2}" type="slidenum">
              <a:rPr lang="en-US" smtClean="0"/>
              <a:t>‹#›</a:t>
            </a:fld>
            <a:endParaRPr lang="en-US"/>
          </a:p>
        </p:txBody>
      </p:sp>
    </p:spTree>
    <p:extLst>
      <p:ext uri="{BB962C8B-B14F-4D97-AF65-F5344CB8AC3E}">
        <p14:creationId xmlns:p14="http://schemas.microsoft.com/office/powerpoint/2010/main" val="164020835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E08DFF-9C00-4FC7-BE8C-1906552C8DC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5C33C5E-53A0-40E7-AE3D-33163C50D2CD}"/>
              </a:ext>
            </a:extLst>
          </p:cNvPr>
          <p:cNvSpPr>
            <a:spLocks noGrp="1"/>
          </p:cNvSpPr>
          <p:nvPr>
            <p:ph type="dt" sz="half" idx="10"/>
          </p:nvPr>
        </p:nvSpPr>
        <p:spPr/>
        <p:txBody>
          <a:bodyPr/>
          <a:lstStyle/>
          <a:p>
            <a:fld id="{5253B5E8-BADB-441D-B703-FC94BDEE5D5C}" type="datetimeFigureOut">
              <a:rPr lang="en-US" smtClean="0"/>
              <a:t>10/13/2022</a:t>
            </a:fld>
            <a:endParaRPr lang="en-US"/>
          </a:p>
        </p:txBody>
      </p:sp>
      <p:sp>
        <p:nvSpPr>
          <p:cNvPr id="4" name="Footer Placeholder 3">
            <a:extLst>
              <a:ext uri="{FF2B5EF4-FFF2-40B4-BE49-F238E27FC236}">
                <a16:creationId xmlns:a16="http://schemas.microsoft.com/office/drawing/2014/main" id="{A57F9058-8671-4407-8C82-BEA2A96CD4A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55B3944-DC9B-43B0-BB56-B0CFEE6CBC35}"/>
              </a:ext>
            </a:extLst>
          </p:cNvPr>
          <p:cNvSpPr>
            <a:spLocks noGrp="1"/>
          </p:cNvSpPr>
          <p:nvPr>
            <p:ph type="sldNum" sz="quarter" idx="12"/>
          </p:nvPr>
        </p:nvSpPr>
        <p:spPr/>
        <p:txBody>
          <a:bodyPr/>
          <a:lstStyle/>
          <a:p>
            <a:fld id="{1DD63B87-9CF6-490C-AD62-ABC1E9C418D2}" type="slidenum">
              <a:rPr lang="en-US" smtClean="0"/>
              <a:t>‹#›</a:t>
            </a:fld>
            <a:endParaRPr lang="en-US"/>
          </a:p>
        </p:txBody>
      </p:sp>
    </p:spTree>
    <p:extLst>
      <p:ext uri="{BB962C8B-B14F-4D97-AF65-F5344CB8AC3E}">
        <p14:creationId xmlns:p14="http://schemas.microsoft.com/office/powerpoint/2010/main" val="409906053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6574D63-1C71-4C9A-B9AB-62C15CCBB334}"/>
              </a:ext>
            </a:extLst>
          </p:cNvPr>
          <p:cNvSpPr>
            <a:spLocks noGrp="1"/>
          </p:cNvSpPr>
          <p:nvPr>
            <p:ph type="dt" sz="half" idx="10"/>
          </p:nvPr>
        </p:nvSpPr>
        <p:spPr/>
        <p:txBody>
          <a:bodyPr/>
          <a:lstStyle/>
          <a:p>
            <a:fld id="{5253B5E8-BADB-441D-B703-FC94BDEE5D5C}" type="datetimeFigureOut">
              <a:rPr lang="en-US" smtClean="0"/>
              <a:t>10/13/2022</a:t>
            </a:fld>
            <a:endParaRPr lang="en-US"/>
          </a:p>
        </p:txBody>
      </p:sp>
      <p:sp>
        <p:nvSpPr>
          <p:cNvPr id="3" name="Footer Placeholder 2">
            <a:extLst>
              <a:ext uri="{FF2B5EF4-FFF2-40B4-BE49-F238E27FC236}">
                <a16:creationId xmlns:a16="http://schemas.microsoft.com/office/drawing/2014/main" id="{040F1FDB-45FE-4FF7-B5EE-7E6249CC802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44E2468-6554-4992-9A0E-F1DDF1DEEB0A}"/>
              </a:ext>
            </a:extLst>
          </p:cNvPr>
          <p:cNvSpPr>
            <a:spLocks noGrp="1"/>
          </p:cNvSpPr>
          <p:nvPr>
            <p:ph type="sldNum" sz="quarter" idx="12"/>
          </p:nvPr>
        </p:nvSpPr>
        <p:spPr/>
        <p:txBody>
          <a:bodyPr/>
          <a:lstStyle/>
          <a:p>
            <a:fld id="{1DD63B87-9CF6-490C-AD62-ABC1E9C418D2}" type="slidenum">
              <a:rPr lang="en-US" smtClean="0"/>
              <a:t>‹#›</a:t>
            </a:fld>
            <a:endParaRPr lang="en-US"/>
          </a:p>
        </p:txBody>
      </p:sp>
    </p:spTree>
    <p:extLst>
      <p:ext uri="{BB962C8B-B14F-4D97-AF65-F5344CB8AC3E}">
        <p14:creationId xmlns:p14="http://schemas.microsoft.com/office/powerpoint/2010/main" val="181689797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154D1D-0F6F-496C-B054-D38B33D6862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DBC55C2-5E6E-4639-9A68-C6A72745D56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DE2919C-79C7-4FFB-A113-6964E46CEB9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5893C9A-192A-448B-A56C-25C5FA836512}"/>
              </a:ext>
            </a:extLst>
          </p:cNvPr>
          <p:cNvSpPr>
            <a:spLocks noGrp="1"/>
          </p:cNvSpPr>
          <p:nvPr>
            <p:ph type="dt" sz="half" idx="10"/>
          </p:nvPr>
        </p:nvSpPr>
        <p:spPr/>
        <p:txBody>
          <a:bodyPr/>
          <a:lstStyle/>
          <a:p>
            <a:fld id="{5253B5E8-BADB-441D-B703-FC94BDEE5D5C}" type="datetimeFigureOut">
              <a:rPr lang="en-US" smtClean="0"/>
              <a:t>10/13/2022</a:t>
            </a:fld>
            <a:endParaRPr lang="en-US"/>
          </a:p>
        </p:txBody>
      </p:sp>
      <p:sp>
        <p:nvSpPr>
          <p:cNvPr id="6" name="Footer Placeholder 5">
            <a:extLst>
              <a:ext uri="{FF2B5EF4-FFF2-40B4-BE49-F238E27FC236}">
                <a16:creationId xmlns:a16="http://schemas.microsoft.com/office/drawing/2014/main" id="{A3F10CE7-F455-4E3F-983C-94555F20034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212E7A5-C2A5-4B93-B160-ED7C81E5B6A6}"/>
              </a:ext>
            </a:extLst>
          </p:cNvPr>
          <p:cNvSpPr>
            <a:spLocks noGrp="1"/>
          </p:cNvSpPr>
          <p:nvPr>
            <p:ph type="sldNum" sz="quarter" idx="12"/>
          </p:nvPr>
        </p:nvSpPr>
        <p:spPr/>
        <p:txBody>
          <a:bodyPr/>
          <a:lstStyle/>
          <a:p>
            <a:fld id="{1DD63B87-9CF6-490C-AD62-ABC1E9C418D2}" type="slidenum">
              <a:rPr lang="en-US" smtClean="0"/>
              <a:t>‹#›</a:t>
            </a:fld>
            <a:endParaRPr lang="en-US"/>
          </a:p>
        </p:txBody>
      </p:sp>
    </p:spTree>
    <p:extLst>
      <p:ext uri="{BB962C8B-B14F-4D97-AF65-F5344CB8AC3E}">
        <p14:creationId xmlns:p14="http://schemas.microsoft.com/office/powerpoint/2010/main" val="17839279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60E3ED-698E-4AB6-B9B5-F5AB2101D5E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D939821-4911-4D40-9213-304F3C7042C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4754E26-AD83-4013-A765-D525F27EC94C}"/>
              </a:ext>
            </a:extLst>
          </p:cNvPr>
          <p:cNvSpPr>
            <a:spLocks noGrp="1"/>
          </p:cNvSpPr>
          <p:nvPr>
            <p:ph type="dt" sz="half" idx="10"/>
          </p:nvPr>
        </p:nvSpPr>
        <p:spPr/>
        <p:txBody>
          <a:bodyPr/>
          <a:lstStyle/>
          <a:p>
            <a:fld id="{3007D912-F9E3-44A0-BEBD-C09BB8C3C460}" type="datetimeFigureOut">
              <a:rPr lang="en-GB" smtClean="0"/>
              <a:t>13/10/2022</a:t>
            </a:fld>
            <a:endParaRPr lang="en-GB"/>
          </a:p>
        </p:txBody>
      </p:sp>
      <p:sp>
        <p:nvSpPr>
          <p:cNvPr id="5" name="Footer Placeholder 4">
            <a:extLst>
              <a:ext uri="{FF2B5EF4-FFF2-40B4-BE49-F238E27FC236}">
                <a16:creationId xmlns:a16="http://schemas.microsoft.com/office/drawing/2014/main" id="{06829AAB-6A40-46C3-8DA4-F3827B8A327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01B7673-E186-430F-9A21-6B8C09A1C3B0}"/>
              </a:ext>
            </a:extLst>
          </p:cNvPr>
          <p:cNvSpPr>
            <a:spLocks noGrp="1"/>
          </p:cNvSpPr>
          <p:nvPr>
            <p:ph type="sldNum" sz="quarter" idx="12"/>
          </p:nvPr>
        </p:nvSpPr>
        <p:spPr/>
        <p:txBody>
          <a:bodyPr/>
          <a:lstStyle/>
          <a:p>
            <a:fld id="{6DEB5198-7AC2-44C6-A913-EDAF7871156D}" type="slidenum">
              <a:rPr lang="en-GB" smtClean="0"/>
              <a:t>‹#›</a:t>
            </a:fld>
            <a:endParaRPr lang="en-GB"/>
          </a:p>
        </p:txBody>
      </p:sp>
    </p:spTree>
    <p:extLst>
      <p:ext uri="{BB962C8B-B14F-4D97-AF65-F5344CB8AC3E}">
        <p14:creationId xmlns:p14="http://schemas.microsoft.com/office/powerpoint/2010/main" val="23120449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7818C2-D157-416E-A8F8-A2798600450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15638BA-4447-4497-A2B3-727C3642976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358E796-17C1-4DAB-9244-1ADD8C0A508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75734CC-C7E5-4EF4-8B71-9556C4F300BF}"/>
              </a:ext>
            </a:extLst>
          </p:cNvPr>
          <p:cNvSpPr>
            <a:spLocks noGrp="1"/>
          </p:cNvSpPr>
          <p:nvPr>
            <p:ph type="dt" sz="half" idx="10"/>
          </p:nvPr>
        </p:nvSpPr>
        <p:spPr/>
        <p:txBody>
          <a:bodyPr/>
          <a:lstStyle/>
          <a:p>
            <a:fld id="{5253B5E8-BADB-441D-B703-FC94BDEE5D5C}" type="datetimeFigureOut">
              <a:rPr lang="en-US" smtClean="0"/>
              <a:t>10/13/2022</a:t>
            </a:fld>
            <a:endParaRPr lang="en-US"/>
          </a:p>
        </p:txBody>
      </p:sp>
      <p:sp>
        <p:nvSpPr>
          <p:cNvPr id="6" name="Footer Placeholder 5">
            <a:extLst>
              <a:ext uri="{FF2B5EF4-FFF2-40B4-BE49-F238E27FC236}">
                <a16:creationId xmlns:a16="http://schemas.microsoft.com/office/drawing/2014/main" id="{A2C775B3-6320-4159-BD4D-90F803E556A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B2B32C4-37A3-451A-A047-FAA35B649568}"/>
              </a:ext>
            </a:extLst>
          </p:cNvPr>
          <p:cNvSpPr>
            <a:spLocks noGrp="1"/>
          </p:cNvSpPr>
          <p:nvPr>
            <p:ph type="sldNum" sz="quarter" idx="12"/>
          </p:nvPr>
        </p:nvSpPr>
        <p:spPr/>
        <p:txBody>
          <a:bodyPr/>
          <a:lstStyle/>
          <a:p>
            <a:fld id="{1DD63B87-9CF6-490C-AD62-ABC1E9C418D2}" type="slidenum">
              <a:rPr lang="en-US" smtClean="0"/>
              <a:t>‹#›</a:t>
            </a:fld>
            <a:endParaRPr lang="en-US"/>
          </a:p>
        </p:txBody>
      </p:sp>
    </p:spTree>
    <p:extLst>
      <p:ext uri="{BB962C8B-B14F-4D97-AF65-F5344CB8AC3E}">
        <p14:creationId xmlns:p14="http://schemas.microsoft.com/office/powerpoint/2010/main" val="5010772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60D1B4-F296-4EED-AC9C-C432D1321D3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434910D-FB99-4A3E-874B-A267BFF4DF9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E0B5EB2-9B35-401F-A3DE-029F5779A658}"/>
              </a:ext>
            </a:extLst>
          </p:cNvPr>
          <p:cNvSpPr>
            <a:spLocks noGrp="1"/>
          </p:cNvSpPr>
          <p:nvPr>
            <p:ph type="dt" sz="half" idx="10"/>
          </p:nvPr>
        </p:nvSpPr>
        <p:spPr/>
        <p:txBody>
          <a:bodyPr/>
          <a:lstStyle/>
          <a:p>
            <a:fld id="{5253B5E8-BADB-441D-B703-FC94BDEE5D5C}" type="datetimeFigureOut">
              <a:rPr lang="en-US" smtClean="0"/>
              <a:t>10/13/2022</a:t>
            </a:fld>
            <a:endParaRPr lang="en-US"/>
          </a:p>
        </p:txBody>
      </p:sp>
      <p:sp>
        <p:nvSpPr>
          <p:cNvPr id="5" name="Footer Placeholder 4">
            <a:extLst>
              <a:ext uri="{FF2B5EF4-FFF2-40B4-BE49-F238E27FC236}">
                <a16:creationId xmlns:a16="http://schemas.microsoft.com/office/drawing/2014/main" id="{6CE7906B-5B4A-4EFE-8B1A-ED198EFBE20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75930DB-6C58-4AFB-83CF-F2351FEDBA97}"/>
              </a:ext>
            </a:extLst>
          </p:cNvPr>
          <p:cNvSpPr>
            <a:spLocks noGrp="1"/>
          </p:cNvSpPr>
          <p:nvPr>
            <p:ph type="sldNum" sz="quarter" idx="12"/>
          </p:nvPr>
        </p:nvSpPr>
        <p:spPr/>
        <p:txBody>
          <a:bodyPr/>
          <a:lstStyle/>
          <a:p>
            <a:fld id="{1DD63B87-9CF6-490C-AD62-ABC1E9C418D2}" type="slidenum">
              <a:rPr lang="en-US" smtClean="0"/>
              <a:t>‹#›</a:t>
            </a:fld>
            <a:endParaRPr lang="en-US"/>
          </a:p>
        </p:txBody>
      </p:sp>
    </p:spTree>
    <p:extLst>
      <p:ext uri="{BB962C8B-B14F-4D97-AF65-F5344CB8AC3E}">
        <p14:creationId xmlns:p14="http://schemas.microsoft.com/office/powerpoint/2010/main" val="221205847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73AAFB9-1F6C-41AE-8EC4-6C1140163AB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0DDCCA2-D8AF-4312-8DF6-B05742BB27F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5AEEE0B-0DD8-4830-B375-E7524F7C95EA}"/>
              </a:ext>
            </a:extLst>
          </p:cNvPr>
          <p:cNvSpPr>
            <a:spLocks noGrp="1"/>
          </p:cNvSpPr>
          <p:nvPr>
            <p:ph type="dt" sz="half" idx="10"/>
          </p:nvPr>
        </p:nvSpPr>
        <p:spPr/>
        <p:txBody>
          <a:bodyPr/>
          <a:lstStyle/>
          <a:p>
            <a:fld id="{5253B5E8-BADB-441D-B703-FC94BDEE5D5C}" type="datetimeFigureOut">
              <a:rPr lang="en-US" smtClean="0"/>
              <a:t>10/13/2022</a:t>
            </a:fld>
            <a:endParaRPr lang="en-US"/>
          </a:p>
        </p:txBody>
      </p:sp>
      <p:sp>
        <p:nvSpPr>
          <p:cNvPr id="5" name="Footer Placeholder 4">
            <a:extLst>
              <a:ext uri="{FF2B5EF4-FFF2-40B4-BE49-F238E27FC236}">
                <a16:creationId xmlns:a16="http://schemas.microsoft.com/office/drawing/2014/main" id="{497D9486-03C5-4833-9268-7405E4164FB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FE5FD34-73B5-4414-AA99-652EB93EF5C1}"/>
              </a:ext>
            </a:extLst>
          </p:cNvPr>
          <p:cNvSpPr>
            <a:spLocks noGrp="1"/>
          </p:cNvSpPr>
          <p:nvPr>
            <p:ph type="sldNum" sz="quarter" idx="12"/>
          </p:nvPr>
        </p:nvSpPr>
        <p:spPr/>
        <p:txBody>
          <a:bodyPr/>
          <a:lstStyle/>
          <a:p>
            <a:fld id="{1DD63B87-9CF6-490C-AD62-ABC1E9C418D2}" type="slidenum">
              <a:rPr lang="en-US" smtClean="0"/>
              <a:t>‹#›</a:t>
            </a:fld>
            <a:endParaRPr lang="en-US"/>
          </a:p>
        </p:txBody>
      </p:sp>
    </p:spTree>
    <p:extLst>
      <p:ext uri="{BB962C8B-B14F-4D97-AF65-F5344CB8AC3E}">
        <p14:creationId xmlns:p14="http://schemas.microsoft.com/office/powerpoint/2010/main" val="8843222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11EC5C-AB3D-4C2D-920D-1A5FFB577C15}"/>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E9D2A31-1C30-4534-B873-0FF71FEFC23A}"/>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E79D99D-DBE9-402A-80D2-567D3AABFDB1}"/>
              </a:ext>
            </a:extLst>
          </p:cNvPr>
          <p:cNvSpPr>
            <a:spLocks noGrp="1"/>
          </p:cNvSpPr>
          <p:nvPr>
            <p:ph type="dt" sz="half" idx="10"/>
          </p:nvPr>
        </p:nvSpPr>
        <p:spPr>
          <a:xfrm>
            <a:off x="838200" y="6356350"/>
            <a:ext cx="2743200" cy="365125"/>
          </a:xfrm>
          <a:prstGeom prst="rect">
            <a:avLst/>
          </a:prstGeom>
        </p:spPr>
        <p:txBody>
          <a:bodyPr/>
          <a:lstStyle/>
          <a:p>
            <a:fld id="{0FB458B2-6D4A-45E8-8A10-65DB0EE49BD5}" type="datetimeFigureOut">
              <a:rPr lang="en-US" smtClean="0"/>
              <a:t>10/13/2022</a:t>
            </a:fld>
            <a:endParaRPr lang="en-US"/>
          </a:p>
        </p:txBody>
      </p:sp>
      <p:sp>
        <p:nvSpPr>
          <p:cNvPr id="5" name="Footer Placeholder 4">
            <a:extLst>
              <a:ext uri="{FF2B5EF4-FFF2-40B4-BE49-F238E27FC236}">
                <a16:creationId xmlns:a16="http://schemas.microsoft.com/office/drawing/2014/main" id="{03A50FEA-6BC1-40A6-AB69-BD9FD106174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4EF583ED-36DC-4909-8E11-33007CDBB103}"/>
              </a:ext>
            </a:extLst>
          </p:cNvPr>
          <p:cNvSpPr>
            <a:spLocks noGrp="1"/>
          </p:cNvSpPr>
          <p:nvPr>
            <p:ph type="sldNum" sz="quarter" idx="12"/>
          </p:nvPr>
        </p:nvSpPr>
        <p:spPr>
          <a:xfrm>
            <a:off x="8610600" y="6356350"/>
            <a:ext cx="2743200" cy="365125"/>
          </a:xfrm>
          <a:prstGeom prst="rect">
            <a:avLst/>
          </a:prstGeom>
        </p:spPr>
        <p:txBody>
          <a:bodyPr/>
          <a:lstStyle/>
          <a:p>
            <a:fld id="{8EC1BAEC-9A6B-45A4-A110-9E592C69D06E}" type="slidenum">
              <a:rPr lang="en-US" smtClean="0"/>
              <a:t>‹#›</a:t>
            </a:fld>
            <a:endParaRPr lang="en-US"/>
          </a:p>
        </p:txBody>
      </p:sp>
    </p:spTree>
    <p:extLst>
      <p:ext uri="{BB962C8B-B14F-4D97-AF65-F5344CB8AC3E}">
        <p14:creationId xmlns:p14="http://schemas.microsoft.com/office/powerpoint/2010/main" val="23740455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5288F7-8D20-4CCD-AD11-2C7364BDB645}"/>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E0F2BB79-E632-4877-9847-74FE40818D44}"/>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E947C1F-AAE8-457F-A9A8-62A2F663925F}"/>
              </a:ext>
            </a:extLst>
          </p:cNvPr>
          <p:cNvSpPr>
            <a:spLocks noGrp="1"/>
          </p:cNvSpPr>
          <p:nvPr>
            <p:ph type="dt" sz="half" idx="10"/>
          </p:nvPr>
        </p:nvSpPr>
        <p:spPr>
          <a:xfrm>
            <a:off x="838200" y="6356350"/>
            <a:ext cx="2743200" cy="365125"/>
          </a:xfrm>
          <a:prstGeom prst="rect">
            <a:avLst/>
          </a:prstGeom>
        </p:spPr>
        <p:txBody>
          <a:bodyPr/>
          <a:lstStyle/>
          <a:p>
            <a:fld id="{0FB458B2-6D4A-45E8-8A10-65DB0EE49BD5}" type="datetimeFigureOut">
              <a:rPr lang="en-US" smtClean="0"/>
              <a:t>10/13/2022</a:t>
            </a:fld>
            <a:endParaRPr lang="en-US"/>
          </a:p>
        </p:txBody>
      </p:sp>
      <p:sp>
        <p:nvSpPr>
          <p:cNvPr id="5" name="Footer Placeholder 4">
            <a:extLst>
              <a:ext uri="{FF2B5EF4-FFF2-40B4-BE49-F238E27FC236}">
                <a16:creationId xmlns:a16="http://schemas.microsoft.com/office/drawing/2014/main" id="{3D3F4BBE-5470-4080-8CD9-A17ABDD34E2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8F21731D-53C2-44A0-8A1B-FC5C4EBFD03D}"/>
              </a:ext>
            </a:extLst>
          </p:cNvPr>
          <p:cNvSpPr>
            <a:spLocks noGrp="1"/>
          </p:cNvSpPr>
          <p:nvPr>
            <p:ph type="sldNum" sz="quarter" idx="12"/>
          </p:nvPr>
        </p:nvSpPr>
        <p:spPr>
          <a:xfrm>
            <a:off x="8610600" y="6356350"/>
            <a:ext cx="2743200" cy="365125"/>
          </a:xfrm>
          <a:prstGeom prst="rect">
            <a:avLst/>
          </a:prstGeom>
        </p:spPr>
        <p:txBody>
          <a:bodyPr/>
          <a:lstStyle/>
          <a:p>
            <a:fld id="{8EC1BAEC-9A6B-45A4-A110-9E592C69D06E}" type="slidenum">
              <a:rPr lang="en-US" smtClean="0"/>
              <a:t>‹#›</a:t>
            </a:fld>
            <a:endParaRPr lang="en-US"/>
          </a:p>
        </p:txBody>
      </p:sp>
    </p:spTree>
    <p:extLst>
      <p:ext uri="{BB962C8B-B14F-4D97-AF65-F5344CB8AC3E}">
        <p14:creationId xmlns:p14="http://schemas.microsoft.com/office/powerpoint/2010/main" val="108684652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E31722-BD78-4EAE-8680-23B363C9795A}"/>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6852BA7-49BE-47B0-89D9-09468C124630}"/>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6740CCA-9B12-421A-9F32-2DCDC47ED193}"/>
              </a:ext>
            </a:extLst>
          </p:cNvPr>
          <p:cNvSpPr>
            <a:spLocks noGrp="1"/>
          </p:cNvSpPr>
          <p:nvPr>
            <p:ph type="dt" sz="half" idx="10"/>
          </p:nvPr>
        </p:nvSpPr>
        <p:spPr>
          <a:xfrm>
            <a:off x="838200" y="6356350"/>
            <a:ext cx="2743200" cy="365125"/>
          </a:xfrm>
          <a:prstGeom prst="rect">
            <a:avLst/>
          </a:prstGeom>
        </p:spPr>
        <p:txBody>
          <a:bodyPr/>
          <a:lstStyle/>
          <a:p>
            <a:fld id="{0FB458B2-6D4A-45E8-8A10-65DB0EE49BD5}" type="datetimeFigureOut">
              <a:rPr lang="en-US" smtClean="0"/>
              <a:t>10/13/2022</a:t>
            </a:fld>
            <a:endParaRPr lang="en-US"/>
          </a:p>
        </p:txBody>
      </p:sp>
      <p:sp>
        <p:nvSpPr>
          <p:cNvPr id="5" name="Footer Placeholder 4">
            <a:extLst>
              <a:ext uri="{FF2B5EF4-FFF2-40B4-BE49-F238E27FC236}">
                <a16:creationId xmlns:a16="http://schemas.microsoft.com/office/drawing/2014/main" id="{27597543-0254-4ADB-85D9-8CCCE6545FF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E405CD24-0A28-4D25-8048-4EAF467C7BF5}"/>
              </a:ext>
            </a:extLst>
          </p:cNvPr>
          <p:cNvSpPr>
            <a:spLocks noGrp="1"/>
          </p:cNvSpPr>
          <p:nvPr>
            <p:ph type="sldNum" sz="quarter" idx="12"/>
          </p:nvPr>
        </p:nvSpPr>
        <p:spPr>
          <a:xfrm>
            <a:off x="8610600" y="6356350"/>
            <a:ext cx="2743200" cy="365125"/>
          </a:xfrm>
          <a:prstGeom prst="rect">
            <a:avLst/>
          </a:prstGeom>
        </p:spPr>
        <p:txBody>
          <a:bodyPr/>
          <a:lstStyle/>
          <a:p>
            <a:fld id="{8EC1BAEC-9A6B-45A4-A110-9E592C69D06E}" type="slidenum">
              <a:rPr lang="en-US" smtClean="0"/>
              <a:t>‹#›</a:t>
            </a:fld>
            <a:endParaRPr lang="en-US"/>
          </a:p>
        </p:txBody>
      </p:sp>
    </p:spTree>
    <p:extLst>
      <p:ext uri="{BB962C8B-B14F-4D97-AF65-F5344CB8AC3E}">
        <p14:creationId xmlns:p14="http://schemas.microsoft.com/office/powerpoint/2010/main" val="89611993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8458D0-5CC2-45B7-AFF2-18EE714B033E}"/>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1031776D-1D6C-44C5-97D1-1EE1FF386449}"/>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F5FCE4D-3906-40F6-8DE5-957851FA33C6}"/>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BE3410A-833E-4F6C-B903-F918952254D3}"/>
              </a:ext>
            </a:extLst>
          </p:cNvPr>
          <p:cNvSpPr>
            <a:spLocks noGrp="1"/>
          </p:cNvSpPr>
          <p:nvPr>
            <p:ph type="dt" sz="half" idx="10"/>
          </p:nvPr>
        </p:nvSpPr>
        <p:spPr>
          <a:xfrm>
            <a:off x="838200" y="6356350"/>
            <a:ext cx="2743200" cy="365125"/>
          </a:xfrm>
          <a:prstGeom prst="rect">
            <a:avLst/>
          </a:prstGeom>
        </p:spPr>
        <p:txBody>
          <a:bodyPr/>
          <a:lstStyle/>
          <a:p>
            <a:fld id="{0FB458B2-6D4A-45E8-8A10-65DB0EE49BD5}" type="datetimeFigureOut">
              <a:rPr lang="en-US" smtClean="0"/>
              <a:t>10/13/2022</a:t>
            </a:fld>
            <a:endParaRPr lang="en-US"/>
          </a:p>
        </p:txBody>
      </p:sp>
      <p:sp>
        <p:nvSpPr>
          <p:cNvPr id="6" name="Footer Placeholder 5">
            <a:extLst>
              <a:ext uri="{FF2B5EF4-FFF2-40B4-BE49-F238E27FC236}">
                <a16:creationId xmlns:a16="http://schemas.microsoft.com/office/drawing/2014/main" id="{FC7C4D17-FD8E-4324-B968-56F6D527801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8BFCE313-2827-4ACF-95A6-4A69387A7C3B}"/>
              </a:ext>
            </a:extLst>
          </p:cNvPr>
          <p:cNvSpPr>
            <a:spLocks noGrp="1"/>
          </p:cNvSpPr>
          <p:nvPr>
            <p:ph type="sldNum" sz="quarter" idx="12"/>
          </p:nvPr>
        </p:nvSpPr>
        <p:spPr>
          <a:xfrm>
            <a:off x="8610600" y="6356350"/>
            <a:ext cx="2743200" cy="365125"/>
          </a:xfrm>
          <a:prstGeom prst="rect">
            <a:avLst/>
          </a:prstGeom>
        </p:spPr>
        <p:txBody>
          <a:bodyPr/>
          <a:lstStyle/>
          <a:p>
            <a:fld id="{8EC1BAEC-9A6B-45A4-A110-9E592C69D06E}" type="slidenum">
              <a:rPr lang="en-US" smtClean="0"/>
              <a:t>‹#›</a:t>
            </a:fld>
            <a:endParaRPr lang="en-US"/>
          </a:p>
        </p:txBody>
      </p:sp>
    </p:spTree>
    <p:extLst>
      <p:ext uri="{BB962C8B-B14F-4D97-AF65-F5344CB8AC3E}">
        <p14:creationId xmlns:p14="http://schemas.microsoft.com/office/powerpoint/2010/main" val="265388302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9A0ADA-7222-4E96-BF6F-F139ED7731BC}"/>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788E8C88-6319-4594-89E0-F3F8BEFDE3DF}"/>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3995647-1EA6-4DE9-9607-AFBFB53656A3}"/>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45B9802-FCC9-448F-9F09-625B814E25AF}"/>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40A9832-520E-44C2-A845-B50D73131874}"/>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3055AAF-818E-4A00-BEF0-9E6EBECB64D1}"/>
              </a:ext>
            </a:extLst>
          </p:cNvPr>
          <p:cNvSpPr>
            <a:spLocks noGrp="1"/>
          </p:cNvSpPr>
          <p:nvPr>
            <p:ph type="dt" sz="half" idx="10"/>
          </p:nvPr>
        </p:nvSpPr>
        <p:spPr>
          <a:xfrm>
            <a:off x="838200" y="6356350"/>
            <a:ext cx="2743200" cy="365125"/>
          </a:xfrm>
          <a:prstGeom prst="rect">
            <a:avLst/>
          </a:prstGeom>
        </p:spPr>
        <p:txBody>
          <a:bodyPr/>
          <a:lstStyle/>
          <a:p>
            <a:fld id="{0FB458B2-6D4A-45E8-8A10-65DB0EE49BD5}" type="datetimeFigureOut">
              <a:rPr lang="en-US" smtClean="0"/>
              <a:t>10/13/2022</a:t>
            </a:fld>
            <a:endParaRPr lang="en-US"/>
          </a:p>
        </p:txBody>
      </p:sp>
      <p:sp>
        <p:nvSpPr>
          <p:cNvPr id="8" name="Footer Placeholder 7">
            <a:extLst>
              <a:ext uri="{FF2B5EF4-FFF2-40B4-BE49-F238E27FC236}">
                <a16:creationId xmlns:a16="http://schemas.microsoft.com/office/drawing/2014/main" id="{6E321757-9DFB-439C-968E-5E19AB517DF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7FB2FF45-CCF1-489F-B051-1C5293569716}"/>
              </a:ext>
            </a:extLst>
          </p:cNvPr>
          <p:cNvSpPr>
            <a:spLocks noGrp="1"/>
          </p:cNvSpPr>
          <p:nvPr>
            <p:ph type="sldNum" sz="quarter" idx="12"/>
          </p:nvPr>
        </p:nvSpPr>
        <p:spPr>
          <a:xfrm>
            <a:off x="8610600" y="6356350"/>
            <a:ext cx="2743200" cy="365125"/>
          </a:xfrm>
          <a:prstGeom prst="rect">
            <a:avLst/>
          </a:prstGeom>
        </p:spPr>
        <p:txBody>
          <a:bodyPr/>
          <a:lstStyle/>
          <a:p>
            <a:fld id="{8EC1BAEC-9A6B-45A4-A110-9E592C69D06E}" type="slidenum">
              <a:rPr lang="en-US" smtClean="0"/>
              <a:t>‹#›</a:t>
            </a:fld>
            <a:endParaRPr lang="en-US"/>
          </a:p>
        </p:txBody>
      </p:sp>
    </p:spTree>
    <p:extLst>
      <p:ext uri="{BB962C8B-B14F-4D97-AF65-F5344CB8AC3E}">
        <p14:creationId xmlns:p14="http://schemas.microsoft.com/office/powerpoint/2010/main" val="351485574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5D5F61-2347-4B42-B11E-467E5D2B6D64}"/>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E20C25FD-92BE-4FD1-8324-7C7B3AE308F2}"/>
              </a:ext>
            </a:extLst>
          </p:cNvPr>
          <p:cNvSpPr>
            <a:spLocks noGrp="1"/>
          </p:cNvSpPr>
          <p:nvPr>
            <p:ph type="dt" sz="half" idx="10"/>
          </p:nvPr>
        </p:nvSpPr>
        <p:spPr>
          <a:xfrm>
            <a:off x="838200" y="6356350"/>
            <a:ext cx="2743200" cy="365125"/>
          </a:xfrm>
          <a:prstGeom prst="rect">
            <a:avLst/>
          </a:prstGeom>
        </p:spPr>
        <p:txBody>
          <a:bodyPr/>
          <a:lstStyle/>
          <a:p>
            <a:fld id="{0FB458B2-6D4A-45E8-8A10-65DB0EE49BD5}" type="datetimeFigureOut">
              <a:rPr lang="en-US" smtClean="0"/>
              <a:t>10/13/2022</a:t>
            </a:fld>
            <a:endParaRPr lang="en-US"/>
          </a:p>
        </p:txBody>
      </p:sp>
      <p:sp>
        <p:nvSpPr>
          <p:cNvPr id="4" name="Footer Placeholder 3">
            <a:extLst>
              <a:ext uri="{FF2B5EF4-FFF2-40B4-BE49-F238E27FC236}">
                <a16:creationId xmlns:a16="http://schemas.microsoft.com/office/drawing/2014/main" id="{99C4123B-7799-41C1-B900-0044141A231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478CA0C6-D774-4C65-B97F-E590E259408E}"/>
              </a:ext>
            </a:extLst>
          </p:cNvPr>
          <p:cNvSpPr>
            <a:spLocks noGrp="1"/>
          </p:cNvSpPr>
          <p:nvPr>
            <p:ph type="sldNum" sz="quarter" idx="12"/>
          </p:nvPr>
        </p:nvSpPr>
        <p:spPr>
          <a:xfrm>
            <a:off x="8610600" y="6356350"/>
            <a:ext cx="2743200" cy="365125"/>
          </a:xfrm>
          <a:prstGeom prst="rect">
            <a:avLst/>
          </a:prstGeom>
        </p:spPr>
        <p:txBody>
          <a:bodyPr/>
          <a:lstStyle/>
          <a:p>
            <a:fld id="{8EC1BAEC-9A6B-45A4-A110-9E592C69D06E}" type="slidenum">
              <a:rPr lang="en-US" smtClean="0"/>
              <a:t>‹#›</a:t>
            </a:fld>
            <a:endParaRPr lang="en-US"/>
          </a:p>
        </p:txBody>
      </p:sp>
    </p:spTree>
    <p:extLst>
      <p:ext uri="{BB962C8B-B14F-4D97-AF65-F5344CB8AC3E}">
        <p14:creationId xmlns:p14="http://schemas.microsoft.com/office/powerpoint/2010/main" val="246822098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A2E352E-8A50-4FE8-8437-A32ECE39C4F7}"/>
              </a:ext>
            </a:extLst>
          </p:cNvPr>
          <p:cNvSpPr>
            <a:spLocks noGrp="1"/>
          </p:cNvSpPr>
          <p:nvPr>
            <p:ph type="dt" sz="half" idx="10"/>
          </p:nvPr>
        </p:nvSpPr>
        <p:spPr>
          <a:xfrm>
            <a:off x="838200" y="6356350"/>
            <a:ext cx="2743200" cy="365125"/>
          </a:xfrm>
          <a:prstGeom prst="rect">
            <a:avLst/>
          </a:prstGeom>
        </p:spPr>
        <p:txBody>
          <a:bodyPr/>
          <a:lstStyle/>
          <a:p>
            <a:fld id="{0FB458B2-6D4A-45E8-8A10-65DB0EE49BD5}" type="datetimeFigureOut">
              <a:rPr lang="en-US" smtClean="0"/>
              <a:t>10/13/2022</a:t>
            </a:fld>
            <a:endParaRPr lang="en-US"/>
          </a:p>
        </p:txBody>
      </p:sp>
      <p:sp>
        <p:nvSpPr>
          <p:cNvPr id="3" name="Footer Placeholder 2">
            <a:extLst>
              <a:ext uri="{FF2B5EF4-FFF2-40B4-BE49-F238E27FC236}">
                <a16:creationId xmlns:a16="http://schemas.microsoft.com/office/drawing/2014/main" id="{B95E81E5-A7CC-40CE-BE2A-6051D174B17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AC7D480B-72CB-48C0-A175-2D0F78476DAB}"/>
              </a:ext>
            </a:extLst>
          </p:cNvPr>
          <p:cNvSpPr>
            <a:spLocks noGrp="1"/>
          </p:cNvSpPr>
          <p:nvPr>
            <p:ph type="sldNum" sz="quarter" idx="12"/>
          </p:nvPr>
        </p:nvSpPr>
        <p:spPr>
          <a:xfrm>
            <a:off x="8610600" y="6356350"/>
            <a:ext cx="2743200" cy="365125"/>
          </a:xfrm>
          <a:prstGeom prst="rect">
            <a:avLst/>
          </a:prstGeom>
        </p:spPr>
        <p:txBody>
          <a:bodyPr/>
          <a:lstStyle/>
          <a:p>
            <a:fld id="{8EC1BAEC-9A6B-45A4-A110-9E592C69D06E}" type="slidenum">
              <a:rPr lang="en-US" smtClean="0"/>
              <a:t>‹#›</a:t>
            </a:fld>
            <a:endParaRPr lang="en-US"/>
          </a:p>
        </p:txBody>
      </p:sp>
    </p:spTree>
    <p:extLst>
      <p:ext uri="{BB962C8B-B14F-4D97-AF65-F5344CB8AC3E}">
        <p14:creationId xmlns:p14="http://schemas.microsoft.com/office/powerpoint/2010/main" val="36618529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D8A552-0322-4CF2-93DA-933E243D4CC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31CAFA4-D08B-4AE2-ABC7-3EC5421E4CF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5ADA87E-4D76-41EC-A548-1AD2F8DE967A}"/>
              </a:ext>
            </a:extLst>
          </p:cNvPr>
          <p:cNvSpPr>
            <a:spLocks noGrp="1"/>
          </p:cNvSpPr>
          <p:nvPr>
            <p:ph type="dt" sz="half" idx="10"/>
          </p:nvPr>
        </p:nvSpPr>
        <p:spPr/>
        <p:txBody>
          <a:bodyPr/>
          <a:lstStyle/>
          <a:p>
            <a:fld id="{3007D912-F9E3-44A0-BEBD-C09BB8C3C460}" type="datetimeFigureOut">
              <a:rPr lang="en-GB" smtClean="0"/>
              <a:t>13/10/2022</a:t>
            </a:fld>
            <a:endParaRPr lang="en-GB"/>
          </a:p>
        </p:txBody>
      </p:sp>
      <p:sp>
        <p:nvSpPr>
          <p:cNvPr id="5" name="Footer Placeholder 4">
            <a:extLst>
              <a:ext uri="{FF2B5EF4-FFF2-40B4-BE49-F238E27FC236}">
                <a16:creationId xmlns:a16="http://schemas.microsoft.com/office/drawing/2014/main" id="{9EC6D651-1C13-463B-A3DA-094D7A67782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035FA88-B05C-4DD4-A7CD-E4B79B6F3791}"/>
              </a:ext>
            </a:extLst>
          </p:cNvPr>
          <p:cNvSpPr>
            <a:spLocks noGrp="1"/>
          </p:cNvSpPr>
          <p:nvPr>
            <p:ph type="sldNum" sz="quarter" idx="12"/>
          </p:nvPr>
        </p:nvSpPr>
        <p:spPr/>
        <p:txBody>
          <a:bodyPr/>
          <a:lstStyle/>
          <a:p>
            <a:fld id="{6DEB5198-7AC2-44C6-A913-EDAF7871156D}" type="slidenum">
              <a:rPr lang="en-GB" smtClean="0"/>
              <a:t>‹#›</a:t>
            </a:fld>
            <a:endParaRPr lang="en-GB"/>
          </a:p>
        </p:txBody>
      </p:sp>
    </p:spTree>
    <p:extLst>
      <p:ext uri="{BB962C8B-B14F-4D97-AF65-F5344CB8AC3E}">
        <p14:creationId xmlns:p14="http://schemas.microsoft.com/office/powerpoint/2010/main" val="244068897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D18146-9D33-4F05-B5B4-7A0CA6204C39}"/>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3774FB5-ACA2-45C0-B314-386C04646F08}"/>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8373FB1-1B04-4730-94F8-A861F161F34E}"/>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6B9DD0A-00A8-4652-97FA-5A7AC70F956F}"/>
              </a:ext>
            </a:extLst>
          </p:cNvPr>
          <p:cNvSpPr>
            <a:spLocks noGrp="1"/>
          </p:cNvSpPr>
          <p:nvPr>
            <p:ph type="dt" sz="half" idx="10"/>
          </p:nvPr>
        </p:nvSpPr>
        <p:spPr>
          <a:xfrm>
            <a:off x="838200" y="6356350"/>
            <a:ext cx="2743200" cy="365125"/>
          </a:xfrm>
          <a:prstGeom prst="rect">
            <a:avLst/>
          </a:prstGeom>
        </p:spPr>
        <p:txBody>
          <a:bodyPr/>
          <a:lstStyle/>
          <a:p>
            <a:fld id="{0FB458B2-6D4A-45E8-8A10-65DB0EE49BD5}" type="datetimeFigureOut">
              <a:rPr lang="en-US" smtClean="0"/>
              <a:t>10/13/2022</a:t>
            </a:fld>
            <a:endParaRPr lang="en-US"/>
          </a:p>
        </p:txBody>
      </p:sp>
      <p:sp>
        <p:nvSpPr>
          <p:cNvPr id="6" name="Footer Placeholder 5">
            <a:extLst>
              <a:ext uri="{FF2B5EF4-FFF2-40B4-BE49-F238E27FC236}">
                <a16:creationId xmlns:a16="http://schemas.microsoft.com/office/drawing/2014/main" id="{543FBDC1-7EAA-4745-A1CF-9FC3E5B0D7A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73D4E521-76EA-4E0C-948B-351B17CB083F}"/>
              </a:ext>
            </a:extLst>
          </p:cNvPr>
          <p:cNvSpPr>
            <a:spLocks noGrp="1"/>
          </p:cNvSpPr>
          <p:nvPr>
            <p:ph type="sldNum" sz="quarter" idx="12"/>
          </p:nvPr>
        </p:nvSpPr>
        <p:spPr>
          <a:xfrm>
            <a:off x="8610600" y="6356350"/>
            <a:ext cx="2743200" cy="365125"/>
          </a:xfrm>
          <a:prstGeom prst="rect">
            <a:avLst/>
          </a:prstGeom>
        </p:spPr>
        <p:txBody>
          <a:bodyPr/>
          <a:lstStyle/>
          <a:p>
            <a:fld id="{8EC1BAEC-9A6B-45A4-A110-9E592C69D06E}" type="slidenum">
              <a:rPr lang="en-US" smtClean="0"/>
              <a:t>‹#›</a:t>
            </a:fld>
            <a:endParaRPr lang="en-US"/>
          </a:p>
        </p:txBody>
      </p:sp>
    </p:spTree>
    <p:extLst>
      <p:ext uri="{BB962C8B-B14F-4D97-AF65-F5344CB8AC3E}">
        <p14:creationId xmlns:p14="http://schemas.microsoft.com/office/powerpoint/2010/main" val="284583525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45A228-6B14-4C51-AF67-56C5141D1F49}"/>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CE18950-454B-416D-B5C4-4A0AD6023076}"/>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7478B79-6038-4153-BFD1-F197B5C3AD35}"/>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E7E21BB-8847-40CD-BCC0-796837CA8692}"/>
              </a:ext>
            </a:extLst>
          </p:cNvPr>
          <p:cNvSpPr>
            <a:spLocks noGrp="1"/>
          </p:cNvSpPr>
          <p:nvPr>
            <p:ph type="dt" sz="half" idx="10"/>
          </p:nvPr>
        </p:nvSpPr>
        <p:spPr>
          <a:xfrm>
            <a:off x="838200" y="6356350"/>
            <a:ext cx="2743200" cy="365125"/>
          </a:xfrm>
          <a:prstGeom prst="rect">
            <a:avLst/>
          </a:prstGeom>
        </p:spPr>
        <p:txBody>
          <a:bodyPr/>
          <a:lstStyle/>
          <a:p>
            <a:fld id="{0FB458B2-6D4A-45E8-8A10-65DB0EE49BD5}" type="datetimeFigureOut">
              <a:rPr lang="en-US" smtClean="0"/>
              <a:t>10/13/2022</a:t>
            </a:fld>
            <a:endParaRPr lang="en-US"/>
          </a:p>
        </p:txBody>
      </p:sp>
      <p:sp>
        <p:nvSpPr>
          <p:cNvPr id="6" name="Footer Placeholder 5">
            <a:extLst>
              <a:ext uri="{FF2B5EF4-FFF2-40B4-BE49-F238E27FC236}">
                <a16:creationId xmlns:a16="http://schemas.microsoft.com/office/drawing/2014/main" id="{D9721283-66E8-4D0B-9F85-10431A4CD2F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D286FC47-FE4F-442A-AC87-13DBB181A1B7}"/>
              </a:ext>
            </a:extLst>
          </p:cNvPr>
          <p:cNvSpPr>
            <a:spLocks noGrp="1"/>
          </p:cNvSpPr>
          <p:nvPr>
            <p:ph type="sldNum" sz="quarter" idx="12"/>
          </p:nvPr>
        </p:nvSpPr>
        <p:spPr>
          <a:xfrm>
            <a:off x="8610600" y="6356350"/>
            <a:ext cx="2743200" cy="365125"/>
          </a:xfrm>
          <a:prstGeom prst="rect">
            <a:avLst/>
          </a:prstGeom>
        </p:spPr>
        <p:txBody>
          <a:bodyPr/>
          <a:lstStyle/>
          <a:p>
            <a:fld id="{8EC1BAEC-9A6B-45A4-A110-9E592C69D06E}" type="slidenum">
              <a:rPr lang="en-US" smtClean="0"/>
              <a:t>‹#›</a:t>
            </a:fld>
            <a:endParaRPr lang="en-US"/>
          </a:p>
        </p:txBody>
      </p:sp>
    </p:spTree>
    <p:extLst>
      <p:ext uri="{BB962C8B-B14F-4D97-AF65-F5344CB8AC3E}">
        <p14:creationId xmlns:p14="http://schemas.microsoft.com/office/powerpoint/2010/main" val="221212500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14E86D-F183-4D4F-B3FD-914ECEC7954C}"/>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ED55638-683A-421C-BCE1-45F4F1F2C938}"/>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5E5A9B4-27AF-4A5B-9C00-663DD5053FB2}"/>
              </a:ext>
            </a:extLst>
          </p:cNvPr>
          <p:cNvSpPr>
            <a:spLocks noGrp="1"/>
          </p:cNvSpPr>
          <p:nvPr>
            <p:ph type="dt" sz="half" idx="10"/>
          </p:nvPr>
        </p:nvSpPr>
        <p:spPr>
          <a:xfrm>
            <a:off x="838200" y="6356350"/>
            <a:ext cx="2743200" cy="365125"/>
          </a:xfrm>
          <a:prstGeom prst="rect">
            <a:avLst/>
          </a:prstGeom>
        </p:spPr>
        <p:txBody>
          <a:bodyPr/>
          <a:lstStyle/>
          <a:p>
            <a:fld id="{0FB458B2-6D4A-45E8-8A10-65DB0EE49BD5}" type="datetimeFigureOut">
              <a:rPr lang="en-US" smtClean="0"/>
              <a:t>10/13/2022</a:t>
            </a:fld>
            <a:endParaRPr lang="en-US"/>
          </a:p>
        </p:txBody>
      </p:sp>
      <p:sp>
        <p:nvSpPr>
          <p:cNvPr id="5" name="Footer Placeholder 4">
            <a:extLst>
              <a:ext uri="{FF2B5EF4-FFF2-40B4-BE49-F238E27FC236}">
                <a16:creationId xmlns:a16="http://schemas.microsoft.com/office/drawing/2014/main" id="{C988334D-7DE9-48A8-99BE-1D1EF4FF73A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7D8DDEC7-8A86-4292-A050-B8526AEBADBC}"/>
              </a:ext>
            </a:extLst>
          </p:cNvPr>
          <p:cNvSpPr>
            <a:spLocks noGrp="1"/>
          </p:cNvSpPr>
          <p:nvPr>
            <p:ph type="sldNum" sz="quarter" idx="12"/>
          </p:nvPr>
        </p:nvSpPr>
        <p:spPr>
          <a:xfrm>
            <a:off x="8610600" y="6356350"/>
            <a:ext cx="2743200" cy="365125"/>
          </a:xfrm>
          <a:prstGeom prst="rect">
            <a:avLst/>
          </a:prstGeom>
        </p:spPr>
        <p:txBody>
          <a:bodyPr/>
          <a:lstStyle/>
          <a:p>
            <a:fld id="{8EC1BAEC-9A6B-45A4-A110-9E592C69D06E}" type="slidenum">
              <a:rPr lang="en-US" smtClean="0"/>
              <a:t>‹#›</a:t>
            </a:fld>
            <a:endParaRPr lang="en-US"/>
          </a:p>
        </p:txBody>
      </p:sp>
    </p:spTree>
    <p:extLst>
      <p:ext uri="{BB962C8B-B14F-4D97-AF65-F5344CB8AC3E}">
        <p14:creationId xmlns:p14="http://schemas.microsoft.com/office/powerpoint/2010/main" val="168212677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4BF9DA8-0543-408F-A955-799B8C30D8F7}"/>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081E8A2-D15D-429A-9904-2BA13E081D3F}"/>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E2FB1E3-4E21-420C-A0BA-7A1FF504A2D3}"/>
              </a:ext>
            </a:extLst>
          </p:cNvPr>
          <p:cNvSpPr>
            <a:spLocks noGrp="1"/>
          </p:cNvSpPr>
          <p:nvPr>
            <p:ph type="dt" sz="half" idx="10"/>
          </p:nvPr>
        </p:nvSpPr>
        <p:spPr>
          <a:xfrm>
            <a:off x="838200" y="6356350"/>
            <a:ext cx="2743200" cy="365125"/>
          </a:xfrm>
          <a:prstGeom prst="rect">
            <a:avLst/>
          </a:prstGeom>
        </p:spPr>
        <p:txBody>
          <a:bodyPr/>
          <a:lstStyle/>
          <a:p>
            <a:fld id="{0FB458B2-6D4A-45E8-8A10-65DB0EE49BD5}" type="datetimeFigureOut">
              <a:rPr lang="en-US" smtClean="0"/>
              <a:t>10/13/2022</a:t>
            </a:fld>
            <a:endParaRPr lang="en-US"/>
          </a:p>
        </p:txBody>
      </p:sp>
      <p:sp>
        <p:nvSpPr>
          <p:cNvPr id="5" name="Footer Placeholder 4">
            <a:extLst>
              <a:ext uri="{FF2B5EF4-FFF2-40B4-BE49-F238E27FC236}">
                <a16:creationId xmlns:a16="http://schemas.microsoft.com/office/drawing/2014/main" id="{26BEFADB-738B-4991-BFBF-0E055C0C9D2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B015E973-E9EA-4F92-B41E-1C3597EEC723}"/>
              </a:ext>
            </a:extLst>
          </p:cNvPr>
          <p:cNvSpPr>
            <a:spLocks noGrp="1"/>
          </p:cNvSpPr>
          <p:nvPr>
            <p:ph type="sldNum" sz="quarter" idx="12"/>
          </p:nvPr>
        </p:nvSpPr>
        <p:spPr>
          <a:xfrm>
            <a:off x="8610600" y="6356350"/>
            <a:ext cx="2743200" cy="365125"/>
          </a:xfrm>
          <a:prstGeom prst="rect">
            <a:avLst/>
          </a:prstGeom>
        </p:spPr>
        <p:txBody>
          <a:bodyPr/>
          <a:lstStyle/>
          <a:p>
            <a:fld id="{8EC1BAEC-9A6B-45A4-A110-9E592C69D06E}" type="slidenum">
              <a:rPr lang="en-US" smtClean="0"/>
              <a:t>‹#›</a:t>
            </a:fld>
            <a:endParaRPr lang="en-US"/>
          </a:p>
        </p:txBody>
      </p:sp>
    </p:spTree>
    <p:extLst>
      <p:ext uri="{BB962C8B-B14F-4D97-AF65-F5344CB8AC3E}">
        <p14:creationId xmlns:p14="http://schemas.microsoft.com/office/powerpoint/2010/main" val="20012327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FF779E-C4CF-4C44-BF82-34297CACCE5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E410FB8-889E-4D6D-910B-04F2D1A88B6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84AFAB7-4BD8-4F49-AF8A-8A27E781079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77B2356-0902-420F-BF19-A4FF62F7E76B}"/>
              </a:ext>
            </a:extLst>
          </p:cNvPr>
          <p:cNvSpPr>
            <a:spLocks noGrp="1"/>
          </p:cNvSpPr>
          <p:nvPr>
            <p:ph type="dt" sz="half" idx="10"/>
          </p:nvPr>
        </p:nvSpPr>
        <p:spPr/>
        <p:txBody>
          <a:bodyPr/>
          <a:lstStyle/>
          <a:p>
            <a:fld id="{3007D912-F9E3-44A0-BEBD-C09BB8C3C460}" type="datetimeFigureOut">
              <a:rPr lang="en-GB" smtClean="0"/>
              <a:t>13/10/2022</a:t>
            </a:fld>
            <a:endParaRPr lang="en-GB"/>
          </a:p>
        </p:txBody>
      </p:sp>
      <p:sp>
        <p:nvSpPr>
          <p:cNvPr id="6" name="Footer Placeholder 5">
            <a:extLst>
              <a:ext uri="{FF2B5EF4-FFF2-40B4-BE49-F238E27FC236}">
                <a16:creationId xmlns:a16="http://schemas.microsoft.com/office/drawing/2014/main" id="{94336C01-8AE4-4352-B679-FD135314501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7C7B77F-78E9-45DD-9BB1-2033CC555840}"/>
              </a:ext>
            </a:extLst>
          </p:cNvPr>
          <p:cNvSpPr>
            <a:spLocks noGrp="1"/>
          </p:cNvSpPr>
          <p:nvPr>
            <p:ph type="sldNum" sz="quarter" idx="12"/>
          </p:nvPr>
        </p:nvSpPr>
        <p:spPr/>
        <p:txBody>
          <a:bodyPr/>
          <a:lstStyle/>
          <a:p>
            <a:fld id="{6DEB5198-7AC2-44C6-A913-EDAF7871156D}" type="slidenum">
              <a:rPr lang="en-GB" smtClean="0"/>
              <a:t>‹#›</a:t>
            </a:fld>
            <a:endParaRPr lang="en-GB"/>
          </a:p>
        </p:txBody>
      </p:sp>
    </p:spTree>
    <p:extLst>
      <p:ext uri="{BB962C8B-B14F-4D97-AF65-F5344CB8AC3E}">
        <p14:creationId xmlns:p14="http://schemas.microsoft.com/office/powerpoint/2010/main" val="29416486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E29CF1-EB6C-432D-AF2A-5FB814AB4EC2}"/>
              </a:ext>
            </a:extLst>
          </p:cNvPr>
          <p:cNvSpPr>
            <a:spLocks noGrp="1"/>
          </p:cNvSpPr>
          <p:nvPr>
            <p:ph type="title"/>
          </p:nvPr>
        </p:nvSpPr>
        <p:spPr>
          <a:xfrm>
            <a:off x="839788" y="365125"/>
            <a:ext cx="10515600" cy="1325563"/>
          </a:xfrm>
        </p:spPr>
        <p:txBody>
          <a:bodyPr/>
          <a:lstStyle/>
          <a:p>
            <a:r>
              <a:rPr lang="en-US" dirty="0"/>
              <a:t>Click to edit Master title style</a:t>
            </a:r>
          </a:p>
        </p:txBody>
      </p:sp>
      <p:sp>
        <p:nvSpPr>
          <p:cNvPr id="3" name="Text Placeholder 2">
            <a:extLst>
              <a:ext uri="{FF2B5EF4-FFF2-40B4-BE49-F238E27FC236}">
                <a16:creationId xmlns:a16="http://schemas.microsoft.com/office/drawing/2014/main" id="{F5A6A436-3C29-4B4E-8D0B-055B31A3B1A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0F62413-B2E8-49C5-B5D5-0BD1A2ACC52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DC493DB-552D-4228-A6FA-EF3F7751DB8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31C19ED-6299-432B-975F-DBD14C42016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61793D6-B0DD-4918-848C-A75F34B7E05B}"/>
              </a:ext>
            </a:extLst>
          </p:cNvPr>
          <p:cNvSpPr>
            <a:spLocks noGrp="1"/>
          </p:cNvSpPr>
          <p:nvPr>
            <p:ph type="dt" sz="half" idx="10"/>
          </p:nvPr>
        </p:nvSpPr>
        <p:spPr/>
        <p:txBody>
          <a:bodyPr/>
          <a:lstStyle/>
          <a:p>
            <a:fld id="{3007D912-F9E3-44A0-BEBD-C09BB8C3C460}" type="datetimeFigureOut">
              <a:rPr lang="en-GB" smtClean="0"/>
              <a:t>13/10/2022</a:t>
            </a:fld>
            <a:endParaRPr lang="en-GB"/>
          </a:p>
        </p:txBody>
      </p:sp>
      <p:sp>
        <p:nvSpPr>
          <p:cNvPr id="8" name="Footer Placeholder 7">
            <a:extLst>
              <a:ext uri="{FF2B5EF4-FFF2-40B4-BE49-F238E27FC236}">
                <a16:creationId xmlns:a16="http://schemas.microsoft.com/office/drawing/2014/main" id="{E9EDB1F1-1D68-46D6-8C18-E174B7CEDB57}"/>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13FE9590-13FE-4972-A4A1-F33B2C4F2C37}"/>
              </a:ext>
            </a:extLst>
          </p:cNvPr>
          <p:cNvSpPr>
            <a:spLocks noGrp="1"/>
          </p:cNvSpPr>
          <p:nvPr>
            <p:ph type="sldNum" sz="quarter" idx="12"/>
          </p:nvPr>
        </p:nvSpPr>
        <p:spPr/>
        <p:txBody>
          <a:bodyPr/>
          <a:lstStyle/>
          <a:p>
            <a:fld id="{6DEB5198-7AC2-44C6-A913-EDAF7871156D}" type="slidenum">
              <a:rPr lang="en-GB" smtClean="0"/>
              <a:t>‹#›</a:t>
            </a:fld>
            <a:endParaRPr lang="en-GB"/>
          </a:p>
        </p:txBody>
      </p:sp>
    </p:spTree>
    <p:extLst>
      <p:ext uri="{BB962C8B-B14F-4D97-AF65-F5344CB8AC3E}">
        <p14:creationId xmlns:p14="http://schemas.microsoft.com/office/powerpoint/2010/main" val="5712215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E4F57D-EF68-4E37-AFE7-EF03A89F322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F381084-EFA9-48D7-A79B-6526C5A5874C}"/>
              </a:ext>
            </a:extLst>
          </p:cNvPr>
          <p:cNvSpPr>
            <a:spLocks noGrp="1"/>
          </p:cNvSpPr>
          <p:nvPr>
            <p:ph type="dt" sz="half" idx="10"/>
          </p:nvPr>
        </p:nvSpPr>
        <p:spPr/>
        <p:txBody>
          <a:bodyPr/>
          <a:lstStyle/>
          <a:p>
            <a:fld id="{3007D912-F9E3-44A0-BEBD-C09BB8C3C460}" type="datetimeFigureOut">
              <a:rPr lang="en-GB" smtClean="0"/>
              <a:t>13/10/2022</a:t>
            </a:fld>
            <a:endParaRPr lang="en-GB"/>
          </a:p>
        </p:txBody>
      </p:sp>
      <p:sp>
        <p:nvSpPr>
          <p:cNvPr id="4" name="Footer Placeholder 3">
            <a:extLst>
              <a:ext uri="{FF2B5EF4-FFF2-40B4-BE49-F238E27FC236}">
                <a16:creationId xmlns:a16="http://schemas.microsoft.com/office/drawing/2014/main" id="{BA64CD1D-29CE-4D40-8EAF-8EF2F5F52C1F}"/>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05E08E6A-1EAD-4608-80CB-96B178ABFA75}"/>
              </a:ext>
            </a:extLst>
          </p:cNvPr>
          <p:cNvSpPr>
            <a:spLocks noGrp="1"/>
          </p:cNvSpPr>
          <p:nvPr>
            <p:ph type="sldNum" sz="quarter" idx="12"/>
          </p:nvPr>
        </p:nvSpPr>
        <p:spPr/>
        <p:txBody>
          <a:bodyPr/>
          <a:lstStyle/>
          <a:p>
            <a:fld id="{6DEB5198-7AC2-44C6-A913-EDAF7871156D}" type="slidenum">
              <a:rPr lang="en-GB" smtClean="0"/>
              <a:t>‹#›</a:t>
            </a:fld>
            <a:endParaRPr lang="en-GB"/>
          </a:p>
        </p:txBody>
      </p:sp>
    </p:spTree>
    <p:extLst>
      <p:ext uri="{BB962C8B-B14F-4D97-AF65-F5344CB8AC3E}">
        <p14:creationId xmlns:p14="http://schemas.microsoft.com/office/powerpoint/2010/main" val="31646240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436E7E1-1780-4A79-8EED-42998F474D41}"/>
              </a:ext>
            </a:extLst>
          </p:cNvPr>
          <p:cNvSpPr>
            <a:spLocks noGrp="1"/>
          </p:cNvSpPr>
          <p:nvPr>
            <p:ph type="dt" sz="half" idx="10"/>
          </p:nvPr>
        </p:nvSpPr>
        <p:spPr/>
        <p:txBody>
          <a:bodyPr/>
          <a:lstStyle/>
          <a:p>
            <a:fld id="{3007D912-F9E3-44A0-BEBD-C09BB8C3C460}" type="datetimeFigureOut">
              <a:rPr lang="en-GB" smtClean="0"/>
              <a:t>13/10/2022</a:t>
            </a:fld>
            <a:endParaRPr lang="en-GB"/>
          </a:p>
        </p:txBody>
      </p:sp>
      <p:sp>
        <p:nvSpPr>
          <p:cNvPr id="3" name="Footer Placeholder 2">
            <a:extLst>
              <a:ext uri="{FF2B5EF4-FFF2-40B4-BE49-F238E27FC236}">
                <a16:creationId xmlns:a16="http://schemas.microsoft.com/office/drawing/2014/main" id="{CAEEEC3A-5779-4CDE-9D62-D6E777D5BBF3}"/>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A225D082-3902-4670-B68E-B1D30A1A7673}"/>
              </a:ext>
            </a:extLst>
          </p:cNvPr>
          <p:cNvSpPr>
            <a:spLocks noGrp="1"/>
          </p:cNvSpPr>
          <p:nvPr>
            <p:ph type="sldNum" sz="quarter" idx="12"/>
          </p:nvPr>
        </p:nvSpPr>
        <p:spPr/>
        <p:txBody>
          <a:bodyPr/>
          <a:lstStyle/>
          <a:p>
            <a:fld id="{6DEB5198-7AC2-44C6-A913-EDAF7871156D}" type="slidenum">
              <a:rPr lang="en-GB" smtClean="0"/>
              <a:t>‹#›</a:t>
            </a:fld>
            <a:endParaRPr lang="en-GB"/>
          </a:p>
        </p:txBody>
      </p:sp>
    </p:spTree>
    <p:extLst>
      <p:ext uri="{BB962C8B-B14F-4D97-AF65-F5344CB8AC3E}">
        <p14:creationId xmlns:p14="http://schemas.microsoft.com/office/powerpoint/2010/main" val="31777756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7F62B0-E7F9-43CF-BDFF-2F89EB35A3C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31CD44B-E919-439F-AECC-7ED3F26B2ED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14F8E5C-B4E8-4F16-B371-84F4147A3DD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6429433-5FFB-4C0E-AF24-AD523515E758}"/>
              </a:ext>
            </a:extLst>
          </p:cNvPr>
          <p:cNvSpPr>
            <a:spLocks noGrp="1"/>
          </p:cNvSpPr>
          <p:nvPr>
            <p:ph type="dt" sz="half" idx="10"/>
          </p:nvPr>
        </p:nvSpPr>
        <p:spPr/>
        <p:txBody>
          <a:bodyPr/>
          <a:lstStyle/>
          <a:p>
            <a:fld id="{3007D912-F9E3-44A0-BEBD-C09BB8C3C460}" type="datetimeFigureOut">
              <a:rPr lang="en-GB" smtClean="0"/>
              <a:t>13/10/2022</a:t>
            </a:fld>
            <a:endParaRPr lang="en-GB"/>
          </a:p>
        </p:txBody>
      </p:sp>
      <p:sp>
        <p:nvSpPr>
          <p:cNvPr id="6" name="Footer Placeholder 5">
            <a:extLst>
              <a:ext uri="{FF2B5EF4-FFF2-40B4-BE49-F238E27FC236}">
                <a16:creationId xmlns:a16="http://schemas.microsoft.com/office/drawing/2014/main" id="{39494EEA-6A2E-438A-BC63-3D8128DFEBC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9DD8456-0CE3-49EB-9F51-D0A3A7DDDCE6}"/>
              </a:ext>
            </a:extLst>
          </p:cNvPr>
          <p:cNvSpPr>
            <a:spLocks noGrp="1"/>
          </p:cNvSpPr>
          <p:nvPr>
            <p:ph type="sldNum" sz="quarter" idx="12"/>
          </p:nvPr>
        </p:nvSpPr>
        <p:spPr/>
        <p:txBody>
          <a:bodyPr/>
          <a:lstStyle/>
          <a:p>
            <a:fld id="{6DEB5198-7AC2-44C6-A913-EDAF7871156D}" type="slidenum">
              <a:rPr lang="en-GB" smtClean="0"/>
              <a:t>‹#›</a:t>
            </a:fld>
            <a:endParaRPr lang="en-GB"/>
          </a:p>
        </p:txBody>
      </p:sp>
    </p:spTree>
    <p:extLst>
      <p:ext uri="{BB962C8B-B14F-4D97-AF65-F5344CB8AC3E}">
        <p14:creationId xmlns:p14="http://schemas.microsoft.com/office/powerpoint/2010/main" val="5937598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81B731-A5A1-4FEE-9E36-5FAECF48046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2EDD06F-8293-4715-975A-560B742F104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3E34984C-531E-4364-8835-568AD26AF51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C0D4382-1AF8-4E3D-BB88-35A442E0140D}"/>
              </a:ext>
            </a:extLst>
          </p:cNvPr>
          <p:cNvSpPr>
            <a:spLocks noGrp="1"/>
          </p:cNvSpPr>
          <p:nvPr>
            <p:ph type="dt" sz="half" idx="10"/>
          </p:nvPr>
        </p:nvSpPr>
        <p:spPr/>
        <p:txBody>
          <a:bodyPr/>
          <a:lstStyle/>
          <a:p>
            <a:fld id="{3007D912-F9E3-44A0-BEBD-C09BB8C3C460}" type="datetimeFigureOut">
              <a:rPr lang="en-GB" smtClean="0"/>
              <a:t>13/10/2022</a:t>
            </a:fld>
            <a:endParaRPr lang="en-GB"/>
          </a:p>
        </p:txBody>
      </p:sp>
      <p:sp>
        <p:nvSpPr>
          <p:cNvPr id="6" name="Footer Placeholder 5">
            <a:extLst>
              <a:ext uri="{FF2B5EF4-FFF2-40B4-BE49-F238E27FC236}">
                <a16:creationId xmlns:a16="http://schemas.microsoft.com/office/drawing/2014/main" id="{0791E415-93E7-4304-A651-262DD08A214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E27A7F4-439C-406A-8509-B75EC65AD53B}"/>
              </a:ext>
            </a:extLst>
          </p:cNvPr>
          <p:cNvSpPr>
            <a:spLocks noGrp="1"/>
          </p:cNvSpPr>
          <p:nvPr>
            <p:ph type="sldNum" sz="quarter" idx="12"/>
          </p:nvPr>
        </p:nvSpPr>
        <p:spPr/>
        <p:txBody>
          <a:bodyPr/>
          <a:lstStyle/>
          <a:p>
            <a:fld id="{6DEB5198-7AC2-44C6-A913-EDAF7871156D}" type="slidenum">
              <a:rPr lang="en-GB" smtClean="0"/>
              <a:t>‹#›</a:t>
            </a:fld>
            <a:endParaRPr lang="en-GB"/>
          </a:p>
        </p:txBody>
      </p:sp>
    </p:spTree>
    <p:extLst>
      <p:ext uri="{BB962C8B-B14F-4D97-AF65-F5344CB8AC3E}">
        <p14:creationId xmlns:p14="http://schemas.microsoft.com/office/powerpoint/2010/main" val="33578519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2.jpe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263ECC0-AEB9-41DB-B6D1-DB03AA6A2ED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0CA128D-1632-4C5D-916C-E070B77070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CA3E24C-F24D-4DE2-8855-17455452013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007D912-F9E3-44A0-BEBD-C09BB8C3C460}" type="datetimeFigureOut">
              <a:rPr lang="en-GB" smtClean="0"/>
              <a:t>13/10/2022</a:t>
            </a:fld>
            <a:endParaRPr lang="en-GB"/>
          </a:p>
        </p:txBody>
      </p:sp>
      <p:sp>
        <p:nvSpPr>
          <p:cNvPr id="5" name="Footer Placeholder 4">
            <a:extLst>
              <a:ext uri="{FF2B5EF4-FFF2-40B4-BE49-F238E27FC236}">
                <a16:creationId xmlns:a16="http://schemas.microsoft.com/office/drawing/2014/main" id="{F89174DB-5AAB-45F8-89D7-EEED2C7C189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EB7CA270-C96F-4336-A0B4-884C750F99E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EB5198-7AC2-44C6-A913-EDAF7871156D}" type="slidenum">
              <a:rPr lang="en-GB" smtClean="0"/>
              <a:t>‹#›</a:t>
            </a:fld>
            <a:endParaRPr lang="en-GB"/>
          </a:p>
        </p:txBody>
      </p:sp>
      <p:pic>
        <p:nvPicPr>
          <p:cNvPr id="7" name="Picture 6">
            <a:extLst>
              <a:ext uri="{FF2B5EF4-FFF2-40B4-BE49-F238E27FC236}">
                <a16:creationId xmlns:a16="http://schemas.microsoft.com/office/drawing/2014/main" id="{97254C42-8CF3-4F85-B556-67EE1034934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p:blipFill>
        <p:spPr>
          <a:xfrm>
            <a:off x="217890" y="246703"/>
            <a:ext cx="2913028" cy="1578921"/>
          </a:xfrm>
          <a:prstGeom prst="rect">
            <a:avLst/>
          </a:prstGeom>
        </p:spPr>
      </p:pic>
    </p:spTree>
    <p:extLst>
      <p:ext uri="{BB962C8B-B14F-4D97-AF65-F5344CB8AC3E}">
        <p14:creationId xmlns:p14="http://schemas.microsoft.com/office/powerpoint/2010/main" val="195746780"/>
      </p:ext>
    </p:extLst>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BD066E4-624F-4AC0-A7B6-D42EA6CA870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CC5494D-1E28-45A7-8637-D6DE2196E0D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D13218E-5BF5-47EB-8C41-31590042C56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253B5E8-BADB-441D-B703-FC94BDEE5D5C}" type="datetimeFigureOut">
              <a:rPr lang="en-US" smtClean="0"/>
              <a:t>10/13/2022</a:t>
            </a:fld>
            <a:endParaRPr lang="en-US"/>
          </a:p>
        </p:txBody>
      </p:sp>
      <p:sp>
        <p:nvSpPr>
          <p:cNvPr id="5" name="Footer Placeholder 4">
            <a:extLst>
              <a:ext uri="{FF2B5EF4-FFF2-40B4-BE49-F238E27FC236}">
                <a16:creationId xmlns:a16="http://schemas.microsoft.com/office/drawing/2014/main" id="{24E16DFC-9476-4200-94A4-185DFEC9769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FC0D655-AE29-4716-B346-0F66E5413F3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DD63B87-9CF6-490C-AD62-ABC1E9C418D2}" type="slidenum">
              <a:rPr lang="en-US" smtClean="0"/>
              <a:t>‹#›</a:t>
            </a:fld>
            <a:endParaRPr lang="en-US"/>
          </a:p>
        </p:txBody>
      </p:sp>
    </p:spTree>
    <p:extLst>
      <p:ext uri="{BB962C8B-B14F-4D97-AF65-F5344CB8AC3E}">
        <p14:creationId xmlns:p14="http://schemas.microsoft.com/office/powerpoint/2010/main" val="1817720485"/>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09157212"/>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video" Target="https://www.youtube.com/embed/k7nUGjREzGY?feature=oembed" TargetMode="External"/><Relationship Id="rId4" Type="http://schemas.openxmlformats.org/officeDocument/2006/relationships/image" Target="../media/image22.jpeg"/></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video" Target="https://www.youtube.com/embed/vlzanfNIvBU?feature=oembed" TargetMode="External"/><Relationship Id="rId4" Type="http://schemas.openxmlformats.org/officeDocument/2006/relationships/image" Target="../media/image27.jpeg"/></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jpeg"/><Relationship Id="rId1" Type="http://schemas.openxmlformats.org/officeDocument/2006/relationships/slideLayout" Target="../slideLayouts/slideLayout23.xml"/></Relationships>
</file>

<file path=ppt/slides/_rels/slide1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slideLayout" Target="../slideLayouts/slideLayout2.xml"/><Relationship Id="rId1" Type="http://schemas.openxmlformats.org/officeDocument/2006/relationships/video" Target="https://www.youtube.com/embed/RRpdNg1ByXg?feature=oembed"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31.jpg"/><Relationship Id="rId7" Type="http://schemas.openxmlformats.org/officeDocument/2006/relationships/image" Target="../media/image34.jpeg"/><Relationship Id="rId2" Type="http://schemas.openxmlformats.org/officeDocument/2006/relationships/notesSlide" Target="../notesSlides/notesSlide9.xml"/><Relationship Id="rId1" Type="http://schemas.openxmlformats.org/officeDocument/2006/relationships/slideLayout" Target="../slideLayouts/slideLayout29.xml"/><Relationship Id="rId6" Type="http://schemas.microsoft.com/office/2007/relationships/hdphoto" Target="../media/hdphoto1.wdp"/><Relationship Id="rId5" Type="http://schemas.openxmlformats.org/officeDocument/2006/relationships/image" Target="../media/image33.png"/><Relationship Id="rId4" Type="http://schemas.openxmlformats.org/officeDocument/2006/relationships/image" Target="../media/image32.jpg"/></Relationships>
</file>

<file path=ppt/slides/_rels/slide16.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2" Type="http://schemas.openxmlformats.org/officeDocument/2006/relationships/image" Target="../media/image39.emf"/><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emf"/><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43.png"/><Relationship Id="rId7" Type="http://schemas.openxmlformats.org/officeDocument/2006/relationships/image" Target="../media/image46.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45.JPG"/><Relationship Id="rId11" Type="http://schemas.openxmlformats.org/officeDocument/2006/relationships/hyperlink" Target="http://cbm.msoe.edu/lendingLibrary/index.php" TargetMode="External"/><Relationship Id="rId5" Type="http://schemas.microsoft.com/office/2007/relationships/hdphoto" Target="../media/hdphoto2.wdp"/><Relationship Id="rId10" Type="http://schemas.microsoft.com/office/2007/relationships/hdphoto" Target="../media/hdphoto4.wdp"/><Relationship Id="rId4" Type="http://schemas.openxmlformats.org/officeDocument/2006/relationships/image" Target="../media/image44.png"/><Relationship Id="rId9" Type="http://schemas.openxmlformats.org/officeDocument/2006/relationships/image" Target="../media/image47.png"/></Relationships>
</file>

<file path=ppt/slides/_rels/slide23.xml.rels><?xml version="1.0" encoding="UTF-8" standalone="yes"?>
<Relationships xmlns="http://schemas.openxmlformats.org/package/2006/relationships"><Relationship Id="rId8" Type="http://schemas.openxmlformats.org/officeDocument/2006/relationships/image" Target="../media/image48.jp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2.xml"/><Relationship Id="rId1" Type="http://schemas.openxmlformats.org/officeDocument/2006/relationships/slideLayout" Target="../slideLayouts/slideLayout4.xml"/><Relationship Id="rId6" Type="http://schemas.openxmlformats.org/officeDocument/2006/relationships/diagramColors" Target="../diagrams/colors4.xml"/><Relationship Id="rId5" Type="http://schemas.openxmlformats.org/officeDocument/2006/relationships/diagramQuickStyle" Target="../diagrams/quickStyle4.xml"/><Relationship Id="rId10" Type="http://schemas.openxmlformats.org/officeDocument/2006/relationships/image" Target="../media/image50.jpg"/><Relationship Id="rId4" Type="http://schemas.openxmlformats.org/officeDocument/2006/relationships/diagramLayout" Target="../diagrams/layout4.xml"/><Relationship Id="rId9" Type="http://schemas.openxmlformats.org/officeDocument/2006/relationships/image" Target="../media/image49.jpg"/></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12.xml"/><Relationship Id="rId1" Type="http://schemas.openxmlformats.org/officeDocument/2006/relationships/video" Target="https://www.youtube.com/embed/VBet7VcnNeE?feature=oembed" TargetMode="Externa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video" Target="https://www.youtube.com/embed/GKPhML-eOwQ?feature=oembed" TargetMode="External"/><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slideLayout" Target="../slideLayouts/slideLayout2.xml"/><Relationship Id="rId1" Type="http://schemas.openxmlformats.org/officeDocument/2006/relationships/video" Target="https://www.youtube.com/embed/eMd05T2BrjU?feature=oembed" TargetMode="Externa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4.png"/><Relationship Id="rId4" Type="http://schemas.openxmlformats.org/officeDocument/2006/relationships/notesSlide" Target="../notesSlides/notesSlide5.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slideLayout" Target="../slideLayouts/slideLayout2.xml"/><Relationship Id="rId1" Type="http://schemas.openxmlformats.org/officeDocument/2006/relationships/video" Target="https://www.youtube.com/embed/Gl1wpIwuXmE?feature=oembed"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C82826-8BB4-4AE2-930B-48436AA526BC}"/>
              </a:ext>
            </a:extLst>
          </p:cNvPr>
          <p:cNvSpPr>
            <a:spLocks noGrp="1"/>
          </p:cNvSpPr>
          <p:nvPr>
            <p:ph type="ctrTitle"/>
          </p:nvPr>
        </p:nvSpPr>
        <p:spPr>
          <a:xfrm>
            <a:off x="2603241" y="2411963"/>
            <a:ext cx="7427167" cy="2034074"/>
          </a:xfrm>
          <a:solidFill>
            <a:srgbClr val="0036B4"/>
          </a:solidFill>
          <a:ln w="339725" cmpd="dbl">
            <a:solidFill>
              <a:srgbClr val="8CBDD8"/>
            </a:solidFill>
            <a:prstDash val="solid"/>
            <a:miter lim="800000"/>
          </a:ln>
        </p:spPr>
        <p:txBody>
          <a:bodyPr>
            <a:normAutofit/>
          </a:bodyPr>
          <a:lstStyle/>
          <a:p>
            <a:pPr>
              <a:lnSpc>
                <a:spcPct val="100000"/>
              </a:lnSpc>
            </a:pPr>
            <a:r>
              <a:rPr lang="en-US" b="1" dirty="0">
                <a:solidFill>
                  <a:srgbClr val="8CBDD8"/>
                </a:solidFill>
              </a:rPr>
              <a:t>Physical &amp; Chemical Properties of Water</a:t>
            </a:r>
          </a:p>
        </p:txBody>
      </p:sp>
    </p:spTree>
    <p:extLst>
      <p:ext uri="{BB962C8B-B14F-4D97-AF65-F5344CB8AC3E}">
        <p14:creationId xmlns:p14="http://schemas.microsoft.com/office/powerpoint/2010/main" val="1859953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422B06-350D-476C-A624-CCB8D2C9CC7B}"/>
              </a:ext>
            </a:extLst>
          </p:cNvPr>
          <p:cNvSpPr>
            <a:spLocks noGrp="1"/>
          </p:cNvSpPr>
          <p:nvPr>
            <p:ph type="title"/>
          </p:nvPr>
        </p:nvSpPr>
        <p:spPr>
          <a:xfrm>
            <a:off x="3302000" y="263525"/>
            <a:ext cx="7401560" cy="1325563"/>
          </a:xfrm>
        </p:spPr>
        <p:txBody>
          <a:bodyPr/>
          <a:lstStyle/>
          <a:p>
            <a:r>
              <a:rPr lang="en-US" dirty="0"/>
              <a:t>Solutions and States of Matter</a:t>
            </a:r>
          </a:p>
        </p:txBody>
      </p:sp>
      <p:pic>
        <p:nvPicPr>
          <p:cNvPr id="6" name="Online Media 5" title="5  Solutions and States of Matter">
            <a:hlinkClick r:id="" action="ppaction://media"/>
            <a:extLst>
              <a:ext uri="{FF2B5EF4-FFF2-40B4-BE49-F238E27FC236}">
                <a16:creationId xmlns:a16="http://schemas.microsoft.com/office/drawing/2014/main" id="{4E3CCD26-D4F3-4FE5-B3C8-D8533B932B20}"/>
              </a:ext>
            </a:extLst>
          </p:cNvPr>
          <p:cNvPicPr>
            <a:picLocks noRot="1" noChangeAspect="1"/>
          </p:cNvPicPr>
          <p:nvPr>
            <a:videoFile r:link="rId1"/>
          </p:nvPr>
        </p:nvPicPr>
        <p:blipFill>
          <a:blip r:embed="rId4"/>
          <a:stretch>
            <a:fillRect/>
          </a:stretch>
        </p:blipFill>
        <p:spPr>
          <a:xfrm>
            <a:off x="2426486" y="2090665"/>
            <a:ext cx="7339027" cy="4146550"/>
          </a:xfrm>
          <a:prstGeom prst="rect">
            <a:avLst/>
          </a:prstGeom>
        </p:spPr>
      </p:pic>
    </p:spTree>
    <p:extLst>
      <p:ext uri="{BB962C8B-B14F-4D97-AF65-F5344CB8AC3E}">
        <p14:creationId xmlns:p14="http://schemas.microsoft.com/office/powerpoint/2010/main" val="21938081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Title 1">
            <a:extLst>
              <a:ext uri="{FF2B5EF4-FFF2-40B4-BE49-F238E27FC236}">
                <a16:creationId xmlns:a16="http://schemas.microsoft.com/office/drawing/2014/main" id="{CF1C427C-5172-4755-A68E-623F3949465D}"/>
              </a:ext>
            </a:extLst>
          </p:cNvPr>
          <p:cNvSpPr>
            <a:spLocks noGrp="1"/>
          </p:cNvSpPr>
          <p:nvPr>
            <p:ph type="title"/>
          </p:nvPr>
        </p:nvSpPr>
        <p:spPr>
          <a:xfrm>
            <a:off x="3517900" y="365125"/>
            <a:ext cx="7835900" cy="1325563"/>
          </a:xfrm>
        </p:spPr>
        <p:txBody>
          <a:bodyPr anchor="ctr">
            <a:normAutofit/>
          </a:bodyPr>
          <a:lstStyle/>
          <a:p>
            <a:r>
              <a:rPr lang="en-US" dirty="0"/>
              <a:t>Solutions and States of Matter</a:t>
            </a:r>
          </a:p>
        </p:txBody>
      </p:sp>
      <p:graphicFrame>
        <p:nvGraphicFramePr>
          <p:cNvPr id="9" name="Content Placeholder 3">
            <a:extLst>
              <a:ext uri="{FF2B5EF4-FFF2-40B4-BE49-F238E27FC236}">
                <a16:creationId xmlns:a16="http://schemas.microsoft.com/office/drawing/2014/main" id="{23FB5917-B17A-4FB8-B820-02A05E04BB7A}"/>
              </a:ext>
            </a:extLst>
          </p:cNvPr>
          <p:cNvGraphicFramePr>
            <a:graphicFrameLocks noGrp="1"/>
          </p:cNvGraphicFramePr>
          <p:nvPr>
            <p:ph idx="1"/>
            <p:extLst>
              <p:ext uri="{D42A27DB-BD31-4B8C-83A1-F6EECF244321}">
                <p14:modId xmlns:p14="http://schemas.microsoft.com/office/powerpoint/2010/main" val="763212636"/>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194443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E6E6FC-CC85-41D7-895B-1AEB86167BE8}"/>
              </a:ext>
            </a:extLst>
          </p:cNvPr>
          <p:cNvSpPr>
            <a:spLocks noGrp="1"/>
          </p:cNvSpPr>
          <p:nvPr>
            <p:ph type="title"/>
          </p:nvPr>
        </p:nvSpPr>
        <p:spPr>
          <a:xfrm>
            <a:off x="5207000" y="365125"/>
            <a:ext cx="6146800" cy="1325563"/>
          </a:xfrm>
        </p:spPr>
        <p:txBody>
          <a:bodyPr/>
          <a:lstStyle/>
          <a:p>
            <a:r>
              <a:rPr lang="en-US" dirty="0"/>
              <a:t>Polarity</a:t>
            </a:r>
          </a:p>
        </p:txBody>
      </p:sp>
      <p:pic>
        <p:nvPicPr>
          <p:cNvPr id="5" name="Online Media 4" title="6  Polarity">
            <a:hlinkClick r:id="" action="ppaction://media"/>
            <a:extLst>
              <a:ext uri="{FF2B5EF4-FFF2-40B4-BE49-F238E27FC236}">
                <a16:creationId xmlns:a16="http://schemas.microsoft.com/office/drawing/2014/main" id="{4D82F75E-A9C3-4092-BF70-E134CDB42EBE}"/>
              </a:ext>
            </a:extLst>
          </p:cNvPr>
          <p:cNvPicPr>
            <a:picLocks noRot="1" noChangeAspect="1"/>
          </p:cNvPicPr>
          <p:nvPr>
            <a:videoFile r:link="rId1"/>
          </p:nvPr>
        </p:nvPicPr>
        <p:blipFill>
          <a:blip r:embed="rId4"/>
          <a:stretch>
            <a:fillRect/>
          </a:stretch>
        </p:blipFill>
        <p:spPr>
          <a:xfrm>
            <a:off x="2413000" y="1956118"/>
            <a:ext cx="7366000" cy="4161790"/>
          </a:xfrm>
          <a:prstGeom prst="rect">
            <a:avLst/>
          </a:prstGeom>
        </p:spPr>
      </p:pic>
    </p:spTree>
    <p:extLst>
      <p:ext uri="{BB962C8B-B14F-4D97-AF65-F5344CB8AC3E}">
        <p14:creationId xmlns:p14="http://schemas.microsoft.com/office/powerpoint/2010/main" val="38430519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679C62E-6670-4DA1-962F-94C06140E897}"/>
              </a:ext>
            </a:extLst>
          </p:cNvPr>
          <p:cNvSpPr txBox="1"/>
          <p:nvPr/>
        </p:nvSpPr>
        <p:spPr>
          <a:xfrm>
            <a:off x="333283" y="1216748"/>
            <a:ext cx="2771868" cy="3985706"/>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Calibri" panose="020F0502020204030204"/>
                <a:ea typeface="+mn-ea"/>
                <a:cs typeface="+mn-cs"/>
              </a:rPr>
              <a:t>The Polar Nature of Water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a:ln>
                  <a:noFill/>
                </a:ln>
                <a:solidFill>
                  <a:prstClr val="black"/>
                </a:solidFill>
                <a:effectLst/>
                <a:uLnTx/>
                <a:uFillTx/>
                <a:latin typeface="Calibri" panose="020F0502020204030204"/>
                <a:ea typeface="+mn-ea"/>
                <a:cs typeface="+mn-cs"/>
              </a:rPr>
              <a:t>The shared electrons in a water molecule spend more time near the oxygen atom and less near the two hydrogen atoms, resulting in </a:t>
            </a:r>
            <a:r>
              <a:rPr kumimoji="0" lang="en-US" sz="1300" b="1" i="0" u="none" strike="noStrike" kern="1200" cap="none" spc="0" normalizeH="0" baseline="0" noProof="0">
                <a:ln>
                  <a:noFill/>
                </a:ln>
                <a:solidFill>
                  <a:srgbClr val="4472C4"/>
                </a:solidFill>
                <a:effectLst/>
                <a:uLnTx/>
                <a:uFillTx/>
                <a:latin typeface="Calibri" panose="020F0502020204030204"/>
                <a:ea typeface="+mn-ea"/>
                <a:cs typeface="+mn-cs"/>
              </a:rPr>
              <a:t>slightly positive </a:t>
            </a:r>
            <a:r>
              <a:rPr kumimoji="0" lang="en-US" sz="1300" b="0" i="0" u="none" strike="noStrike" kern="1200" cap="none" spc="0" normalizeH="0" baseline="0" noProof="0">
                <a:ln>
                  <a:noFill/>
                </a:ln>
                <a:solidFill>
                  <a:prstClr val="black"/>
                </a:solidFill>
                <a:effectLst/>
                <a:uLnTx/>
                <a:uFillTx/>
                <a:latin typeface="Calibri" panose="020F0502020204030204"/>
                <a:ea typeface="+mn-ea"/>
                <a:cs typeface="+mn-cs"/>
              </a:rPr>
              <a:t>and </a:t>
            </a:r>
            <a:r>
              <a:rPr kumimoji="0" lang="en-US" sz="1300" b="1" i="0" u="none" strike="noStrike" kern="1200" cap="none" spc="0" normalizeH="0" baseline="0" noProof="0">
                <a:ln>
                  <a:noFill/>
                </a:ln>
                <a:solidFill>
                  <a:srgbClr val="C00000"/>
                </a:solidFill>
                <a:effectLst/>
                <a:uLnTx/>
                <a:uFillTx/>
                <a:latin typeface="Calibri" panose="020F0502020204030204"/>
                <a:ea typeface="+mn-ea"/>
                <a:cs typeface="+mn-cs"/>
              </a:rPr>
              <a:t>slightly negative </a:t>
            </a:r>
            <a:r>
              <a:rPr kumimoji="0" lang="en-US" sz="1300" b="0" i="0" u="none" strike="noStrike" kern="1200" cap="none" spc="0" normalizeH="0" baseline="0" noProof="0">
                <a:ln>
                  <a:noFill/>
                </a:ln>
                <a:solidFill>
                  <a:prstClr val="black"/>
                </a:solidFill>
                <a:effectLst/>
                <a:uLnTx/>
                <a:uFillTx/>
                <a:latin typeface="Calibri" panose="020F0502020204030204"/>
                <a:ea typeface="+mn-ea"/>
                <a:cs typeface="+mn-cs"/>
              </a:rPr>
              <a:t>regions.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a:ln>
                  <a:noFill/>
                </a:ln>
                <a:solidFill>
                  <a:prstClr val="black"/>
                </a:solidFill>
                <a:effectLst/>
                <a:uLnTx/>
                <a:uFillTx/>
                <a:latin typeface="Calibri" panose="020F0502020204030204"/>
                <a:ea typeface="+mn-ea"/>
                <a:cs typeface="+mn-cs"/>
              </a:rPr>
              <a:t>This impacts how they interact with other molecules, forming </a:t>
            </a:r>
            <a:r>
              <a:rPr kumimoji="0" lang="en-US" sz="1300" b="1" i="0" u="none" strike="noStrike" kern="1200" cap="none" spc="0" normalizeH="0" baseline="0" noProof="0">
                <a:ln>
                  <a:noFill/>
                </a:ln>
                <a:solidFill>
                  <a:prstClr val="black"/>
                </a:solidFill>
                <a:effectLst/>
                <a:uLnTx/>
                <a:uFillTx/>
                <a:latin typeface="Calibri" panose="020F0502020204030204"/>
                <a:ea typeface="+mn-ea"/>
                <a:cs typeface="+mn-cs"/>
              </a:rPr>
              <a:t>hydrogen bonds </a:t>
            </a:r>
            <a:r>
              <a:rPr kumimoji="0" lang="en-US" sz="1300" b="0" i="0" u="none" strike="noStrike" kern="1200" cap="none" spc="0" normalizeH="0" baseline="0" noProof="0">
                <a:ln>
                  <a:noFill/>
                </a:ln>
                <a:solidFill>
                  <a:prstClr val="black"/>
                </a:solidFill>
                <a:effectLst/>
                <a:uLnTx/>
                <a:uFillTx/>
                <a:latin typeface="Calibri" panose="020F0502020204030204"/>
                <a:ea typeface="+mn-ea"/>
                <a:cs typeface="+mn-cs"/>
              </a:rPr>
              <a:t>when they get close to an opposite charge.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a:ln>
                  <a:noFill/>
                </a:ln>
                <a:solidFill>
                  <a:prstClr val="black"/>
                </a:solidFill>
                <a:effectLst/>
                <a:uLnTx/>
                <a:uFillTx/>
                <a:latin typeface="Calibri" panose="020F0502020204030204"/>
                <a:ea typeface="+mn-ea"/>
                <a:cs typeface="+mn-cs"/>
              </a:rPr>
              <a:t>1. Study how two water molecules interact using the image shown below.</a:t>
            </a:r>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Calibri" panose="020F0502020204030204"/>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a:ln>
                  <a:noFill/>
                </a:ln>
                <a:solidFill>
                  <a:prstClr val="black"/>
                </a:solidFill>
                <a:effectLst/>
                <a:uLnTx/>
                <a:uFillTx/>
                <a:latin typeface="Calibri" panose="020F0502020204030204"/>
                <a:ea typeface="+mn-ea"/>
                <a:cs typeface="+mn-cs"/>
              </a:rPr>
              <a:t>2. Drag the water molecule shown to the right to demonstrate how water molecules might interact with the other common molecules.</a:t>
            </a:r>
          </a:p>
        </p:txBody>
      </p:sp>
      <p:pic>
        <p:nvPicPr>
          <p:cNvPr id="35" name="Picture 34" descr="A picture containing drawing, ball&#10;&#10;Description automatically generated">
            <a:extLst>
              <a:ext uri="{FF2B5EF4-FFF2-40B4-BE49-F238E27FC236}">
                <a16:creationId xmlns:a16="http://schemas.microsoft.com/office/drawing/2014/main" id="{1C3C402A-EB78-44B4-9AD0-8D38FFEBBBA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8387775">
            <a:off x="3631857" y="2705978"/>
            <a:ext cx="773384" cy="773384"/>
          </a:xfrm>
          <a:prstGeom prst="rect">
            <a:avLst/>
          </a:prstGeom>
        </p:spPr>
      </p:pic>
      <p:pic>
        <p:nvPicPr>
          <p:cNvPr id="24" name="Picture 23" descr="A picture containing drawing, ball&#10;&#10;Description automatically generated">
            <a:extLst>
              <a:ext uri="{FF2B5EF4-FFF2-40B4-BE49-F238E27FC236}">
                <a16:creationId xmlns:a16="http://schemas.microsoft.com/office/drawing/2014/main" id="{C663759E-6C6E-4BCC-B152-01C52AD5879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8387775">
            <a:off x="3631857" y="2705979"/>
            <a:ext cx="773384" cy="773384"/>
          </a:xfrm>
          <a:prstGeom prst="rect">
            <a:avLst/>
          </a:prstGeom>
        </p:spPr>
      </p:pic>
      <p:pic>
        <p:nvPicPr>
          <p:cNvPr id="26" name="Picture 25" descr="A picture containing drawing, ball&#10;&#10;Description automatically generated">
            <a:extLst>
              <a:ext uri="{FF2B5EF4-FFF2-40B4-BE49-F238E27FC236}">
                <a16:creationId xmlns:a16="http://schemas.microsoft.com/office/drawing/2014/main" id="{6058BAB9-CC76-4AC7-9688-7D6E4231F0D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8387775">
            <a:off x="3631857" y="2705979"/>
            <a:ext cx="773384" cy="773384"/>
          </a:xfrm>
          <a:prstGeom prst="rect">
            <a:avLst/>
          </a:prstGeom>
        </p:spPr>
      </p:pic>
      <p:pic>
        <p:nvPicPr>
          <p:cNvPr id="36" name="Picture 35" descr="A picture containing drawing, ball&#10;&#10;Description automatically generated">
            <a:extLst>
              <a:ext uri="{FF2B5EF4-FFF2-40B4-BE49-F238E27FC236}">
                <a16:creationId xmlns:a16="http://schemas.microsoft.com/office/drawing/2014/main" id="{37682B9F-53FB-4A82-8009-1A532826778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8387775">
            <a:off x="3631858" y="2705977"/>
            <a:ext cx="773384" cy="773384"/>
          </a:xfrm>
          <a:prstGeom prst="rect">
            <a:avLst/>
          </a:prstGeom>
        </p:spPr>
      </p:pic>
      <p:pic>
        <p:nvPicPr>
          <p:cNvPr id="37" name="Picture 36" descr="A picture containing drawing, ball&#10;&#10;Description automatically generated">
            <a:extLst>
              <a:ext uri="{FF2B5EF4-FFF2-40B4-BE49-F238E27FC236}">
                <a16:creationId xmlns:a16="http://schemas.microsoft.com/office/drawing/2014/main" id="{E70A8C57-D024-4B8D-A67E-B1E8A62B20E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8387775">
            <a:off x="3631857" y="2705978"/>
            <a:ext cx="773384" cy="773384"/>
          </a:xfrm>
          <a:prstGeom prst="rect">
            <a:avLst/>
          </a:prstGeom>
        </p:spPr>
      </p:pic>
      <p:pic>
        <p:nvPicPr>
          <p:cNvPr id="38" name="Picture 37" descr="A picture containing drawing, ball&#10;&#10;Description automatically generated">
            <a:extLst>
              <a:ext uri="{FF2B5EF4-FFF2-40B4-BE49-F238E27FC236}">
                <a16:creationId xmlns:a16="http://schemas.microsoft.com/office/drawing/2014/main" id="{DB077AEB-1E5D-4FC1-9EE6-EDEACABE231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8387775">
            <a:off x="3631856" y="2705977"/>
            <a:ext cx="773384" cy="773384"/>
          </a:xfrm>
          <a:prstGeom prst="rect">
            <a:avLst/>
          </a:prstGeom>
        </p:spPr>
      </p:pic>
      <p:pic>
        <p:nvPicPr>
          <p:cNvPr id="39" name="Picture 38" descr="A picture containing drawing, ball&#10;&#10;Description automatically generated">
            <a:extLst>
              <a:ext uri="{FF2B5EF4-FFF2-40B4-BE49-F238E27FC236}">
                <a16:creationId xmlns:a16="http://schemas.microsoft.com/office/drawing/2014/main" id="{00ACB0D2-A33F-4250-8D7F-6960823CBFE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8387775">
            <a:off x="3631855" y="2705977"/>
            <a:ext cx="773384" cy="773384"/>
          </a:xfrm>
          <a:prstGeom prst="rect">
            <a:avLst/>
          </a:prstGeom>
        </p:spPr>
      </p:pic>
      <p:pic>
        <p:nvPicPr>
          <p:cNvPr id="40" name="Picture 39" descr="A picture containing drawing, ball&#10;&#10;Description automatically generated">
            <a:extLst>
              <a:ext uri="{FF2B5EF4-FFF2-40B4-BE49-F238E27FC236}">
                <a16:creationId xmlns:a16="http://schemas.microsoft.com/office/drawing/2014/main" id="{6BA97E86-39FA-457E-B273-E1084C01E12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8387775">
            <a:off x="3631855" y="2705975"/>
            <a:ext cx="773384" cy="773384"/>
          </a:xfrm>
          <a:prstGeom prst="rect">
            <a:avLst/>
          </a:prstGeom>
        </p:spPr>
      </p:pic>
      <p:pic>
        <p:nvPicPr>
          <p:cNvPr id="41" name="Picture 40" descr="A picture containing drawing, ball&#10;&#10;Description automatically generated">
            <a:extLst>
              <a:ext uri="{FF2B5EF4-FFF2-40B4-BE49-F238E27FC236}">
                <a16:creationId xmlns:a16="http://schemas.microsoft.com/office/drawing/2014/main" id="{B993CC46-BA63-47E7-9406-69780107298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8387775">
            <a:off x="3631852" y="2705973"/>
            <a:ext cx="773384" cy="773384"/>
          </a:xfrm>
          <a:prstGeom prst="rect">
            <a:avLst/>
          </a:prstGeom>
        </p:spPr>
      </p:pic>
      <p:pic>
        <p:nvPicPr>
          <p:cNvPr id="42" name="Picture 41" descr="A picture containing drawing, ball&#10;&#10;Description automatically generated">
            <a:extLst>
              <a:ext uri="{FF2B5EF4-FFF2-40B4-BE49-F238E27FC236}">
                <a16:creationId xmlns:a16="http://schemas.microsoft.com/office/drawing/2014/main" id="{2C87F89B-D44E-48EE-A1EA-66A33081BCB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8387775">
            <a:off x="3631853" y="2705973"/>
            <a:ext cx="773384" cy="773384"/>
          </a:xfrm>
          <a:prstGeom prst="rect">
            <a:avLst/>
          </a:prstGeom>
        </p:spPr>
      </p:pic>
      <p:pic>
        <p:nvPicPr>
          <p:cNvPr id="43" name="Picture 42" descr="A picture containing drawing, ball&#10;&#10;Description automatically generated">
            <a:extLst>
              <a:ext uri="{FF2B5EF4-FFF2-40B4-BE49-F238E27FC236}">
                <a16:creationId xmlns:a16="http://schemas.microsoft.com/office/drawing/2014/main" id="{F8BDE027-56F5-4C86-865C-7A1BE8B7847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8387775">
            <a:off x="3631852" y="2705974"/>
            <a:ext cx="773384" cy="773384"/>
          </a:xfrm>
          <a:prstGeom prst="rect">
            <a:avLst/>
          </a:prstGeom>
        </p:spPr>
      </p:pic>
      <p:pic>
        <p:nvPicPr>
          <p:cNvPr id="44" name="Picture 43" descr="A picture containing drawing, ball&#10;&#10;Description automatically generated">
            <a:extLst>
              <a:ext uri="{FF2B5EF4-FFF2-40B4-BE49-F238E27FC236}">
                <a16:creationId xmlns:a16="http://schemas.microsoft.com/office/drawing/2014/main" id="{B1460C45-B36C-4A91-AD91-75EEFB7942B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8387775">
            <a:off x="3631852" y="2705969"/>
            <a:ext cx="773384" cy="773384"/>
          </a:xfrm>
          <a:prstGeom prst="rect">
            <a:avLst/>
          </a:prstGeom>
        </p:spPr>
      </p:pic>
      <p:pic>
        <p:nvPicPr>
          <p:cNvPr id="45" name="Picture 44" descr="A picture containing drawing, ball&#10;&#10;Description automatically generated">
            <a:extLst>
              <a:ext uri="{FF2B5EF4-FFF2-40B4-BE49-F238E27FC236}">
                <a16:creationId xmlns:a16="http://schemas.microsoft.com/office/drawing/2014/main" id="{3FA092A4-5D12-4DEF-9599-CD2D9614869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8387775">
            <a:off x="3631852" y="2705969"/>
            <a:ext cx="773384" cy="773384"/>
          </a:xfrm>
          <a:prstGeom prst="rect">
            <a:avLst/>
          </a:prstGeom>
        </p:spPr>
      </p:pic>
      <p:pic>
        <p:nvPicPr>
          <p:cNvPr id="46" name="Picture 45" descr="A picture containing drawing, ball&#10;&#10;Description automatically generated">
            <a:extLst>
              <a:ext uri="{FF2B5EF4-FFF2-40B4-BE49-F238E27FC236}">
                <a16:creationId xmlns:a16="http://schemas.microsoft.com/office/drawing/2014/main" id="{147F09A3-47EA-43B7-86C5-1935744DF78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8387775">
            <a:off x="3631852" y="2705969"/>
            <a:ext cx="773384" cy="773384"/>
          </a:xfrm>
          <a:prstGeom prst="rect">
            <a:avLst/>
          </a:prstGeom>
        </p:spPr>
      </p:pic>
      <p:pic>
        <p:nvPicPr>
          <p:cNvPr id="47" name="Picture 46" descr="A picture containing drawing, ball&#10;&#10;Description automatically generated">
            <a:extLst>
              <a:ext uri="{FF2B5EF4-FFF2-40B4-BE49-F238E27FC236}">
                <a16:creationId xmlns:a16="http://schemas.microsoft.com/office/drawing/2014/main" id="{56690102-736F-4849-9D21-3CF83FB43B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8387775">
            <a:off x="3631852" y="2705969"/>
            <a:ext cx="773384" cy="773384"/>
          </a:xfrm>
          <a:prstGeom prst="rect">
            <a:avLst/>
          </a:prstGeom>
        </p:spPr>
      </p:pic>
      <p:pic>
        <p:nvPicPr>
          <p:cNvPr id="48" name="Picture 47" descr="A picture containing drawing, ball&#10;&#10;Description automatically generated">
            <a:extLst>
              <a:ext uri="{FF2B5EF4-FFF2-40B4-BE49-F238E27FC236}">
                <a16:creationId xmlns:a16="http://schemas.microsoft.com/office/drawing/2014/main" id="{94790A97-3881-416C-9261-28903642B7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8387775">
            <a:off x="3631852" y="2705963"/>
            <a:ext cx="773384" cy="773384"/>
          </a:xfrm>
          <a:prstGeom prst="rect">
            <a:avLst/>
          </a:prstGeom>
        </p:spPr>
      </p:pic>
      <p:pic>
        <p:nvPicPr>
          <p:cNvPr id="49" name="Picture 48" descr="A picture containing drawing, ball&#10;&#10;Description automatically generated">
            <a:extLst>
              <a:ext uri="{FF2B5EF4-FFF2-40B4-BE49-F238E27FC236}">
                <a16:creationId xmlns:a16="http://schemas.microsoft.com/office/drawing/2014/main" id="{5E72390F-D011-4B3C-97AF-BDA6606A65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8387775">
            <a:off x="3631835" y="2705957"/>
            <a:ext cx="773384" cy="773384"/>
          </a:xfrm>
          <a:prstGeom prst="rect">
            <a:avLst/>
          </a:prstGeom>
        </p:spPr>
      </p:pic>
      <p:pic>
        <p:nvPicPr>
          <p:cNvPr id="50" name="Picture 49" descr="A picture containing drawing, ball&#10;&#10;Description automatically generated">
            <a:extLst>
              <a:ext uri="{FF2B5EF4-FFF2-40B4-BE49-F238E27FC236}">
                <a16:creationId xmlns:a16="http://schemas.microsoft.com/office/drawing/2014/main" id="{BD4BB88C-56A9-4F35-B1CF-A6D2507C99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8387775">
            <a:off x="3631847" y="2705957"/>
            <a:ext cx="773384" cy="773384"/>
          </a:xfrm>
          <a:prstGeom prst="rect">
            <a:avLst/>
          </a:prstGeom>
        </p:spPr>
      </p:pic>
      <p:pic>
        <p:nvPicPr>
          <p:cNvPr id="51" name="Picture 50" descr="A picture containing drawing, ball&#10;&#10;Description automatically generated">
            <a:extLst>
              <a:ext uri="{FF2B5EF4-FFF2-40B4-BE49-F238E27FC236}">
                <a16:creationId xmlns:a16="http://schemas.microsoft.com/office/drawing/2014/main" id="{551A8C20-043A-4E9C-BFD1-129C7D5BFA5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8387775">
            <a:off x="3631836" y="2705957"/>
            <a:ext cx="773384" cy="773384"/>
          </a:xfrm>
          <a:prstGeom prst="rect">
            <a:avLst/>
          </a:prstGeom>
        </p:spPr>
      </p:pic>
      <p:pic>
        <p:nvPicPr>
          <p:cNvPr id="52" name="Picture 51" descr="A picture containing drawing, ball&#10;&#10;Description automatically generated">
            <a:extLst>
              <a:ext uri="{FF2B5EF4-FFF2-40B4-BE49-F238E27FC236}">
                <a16:creationId xmlns:a16="http://schemas.microsoft.com/office/drawing/2014/main" id="{83E5DE84-FBBD-418F-9620-8D3A31AC0D3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8387775">
            <a:off x="3631835" y="2705958"/>
            <a:ext cx="773384" cy="773384"/>
          </a:xfrm>
          <a:prstGeom prst="rect">
            <a:avLst/>
          </a:prstGeom>
        </p:spPr>
      </p:pic>
      <p:pic>
        <p:nvPicPr>
          <p:cNvPr id="53" name="Picture 52" descr="A picture containing drawing, ball&#10;&#10;Description automatically generated">
            <a:extLst>
              <a:ext uri="{FF2B5EF4-FFF2-40B4-BE49-F238E27FC236}">
                <a16:creationId xmlns:a16="http://schemas.microsoft.com/office/drawing/2014/main" id="{0E83E395-ACD2-418E-BA44-278A3176D0C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8387775">
            <a:off x="6931994" y="444430"/>
            <a:ext cx="773384" cy="773384"/>
          </a:xfrm>
          <a:prstGeom prst="rect">
            <a:avLst/>
          </a:prstGeom>
        </p:spPr>
      </p:pic>
      <p:pic>
        <p:nvPicPr>
          <p:cNvPr id="54" name="Picture 53" descr="A picture containing drawing, ball&#10;&#10;Description automatically generated">
            <a:extLst>
              <a:ext uri="{FF2B5EF4-FFF2-40B4-BE49-F238E27FC236}">
                <a16:creationId xmlns:a16="http://schemas.microsoft.com/office/drawing/2014/main" id="{47C3F505-E59B-4349-99A0-7FC408A5506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2473506">
            <a:off x="6913856" y="2519640"/>
            <a:ext cx="773384" cy="773384"/>
          </a:xfrm>
          <a:prstGeom prst="rect">
            <a:avLst/>
          </a:prstGeom>
        </p:spPr>
      </p:pic>
    </p:spTree>
    <p:extLst>
      <p:ext uri="{BB962C8B-B14F-4D97-AF65-F5344CB8AC3E}">
        <p14:creationId xmlns:p14="http://schemas.microsoft.com/office/powerpoint/2010/main" val="40876659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036F6B-29BC-4EA9-9281-281E07115AEA}"/>
              </a:ext>
            </a:extLst>
          </p:cNvPr>
          <p:cNvSpPr>
            <a:spLocks noGrp="1"/>
          </p:cNvSpPr>
          <p:nvPr>
            <p:ph type="title"/>
          </p:nvPr>
        </p:nvSpPr>
        <p:spPr>
          <a:xfrm>
            <a:off x="3241040" y="365125"/>
            <a:ext cx="8112760" cy="1325563"/>
          </a:xfrm>
        </p:spPr>
        <p:txBody>
          <a:bodyPr/>
          <a:lstStyle/>
          <a:p>
            <a:r>
              <a:rPr lang="en-US" dirty="0"/>
              <a:t>Conclusion and Questions</a:t>
            </a:r>
          </a:p>
        </p:txBody>
      </p:sp>
      <p:pic>
        <p:nvPicPr>
          <p:cNvPr id="6" name="Online Media 5" title="7  Outro and Closing">
            <a:hlinkClick r:id="" action="ppaction://media"/>
            <a:extLst>
              <a:ext uri="{FF2B5EF4-FFF2-40B4-BE49-F238E27FC236}">
                <a16:creationId xmlns:a16="http://schemas.microsoft.com/office/drawing/2014/main" id="{32502B6E-69A9-4F7D-97AD-DA256C5C4FAC}"/>
              </a:ext>
            </a:extLst>
          </p:cNvPr>
          <p:cNvPicPr>
            <a:picLocks noRot="1" noChangeAspect="1"/>
          </p:cNvPicPr>
          <p:nvPr>
            <a:videoFile r:link="rId1"/>
          </p:nvPr>
        </p:nvPicPr>
        <p:blipFill>
          <a:blip r:embed="rId3"/>
          <a:stretch>
            <a:fillRect/>
          </a:stretch>
        </p:blipFill>
        <p:spPr>
          <a:xfrm>
            <a:off x="2413000" y="2099053"/>
            <a:ext cx="7366000" cy="4161790"/>
          </a:xfrm>
          <a:prstGeom prst="rect">
            <a:avLst/>
          </a:prstGeom>
        </p:spPr>
      </p:pic>
    </p:spTree>
    <p:extLst>
      <p:ext uri="{BB962C8B-B14F-4D97-AF65-F5344CB8AC3E}">
        <p14:creationId xmlns:p14="http://schemas.microsoft.com/office/powerpoint/2010/main" val="3221352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3" name="Rectangle 39">
            <a:extLst>
              <a:ext uri="{FF2B5EF4-FFF2-40B4-BE49-F238E27FC236}">
                <a16:creationId xmlns:a16="http://schemas.microsoft.com/office/drawing/2014/main" id="{B63E10B8-7A5C-4E1D-BE92-AAA068608C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632" y="485804"/>
            <a:ext cx="5533524" cy="3510776"/>
          </a:xfrm>
          <a:prstGeom prst="rect">
            <a:avLst/>
          </a:prstGeom>
          <a:solidFill>
            <a:srgbClr val="FFFFFF"/>
          </a:solidFill>
          <a:ln w="63500">
            <a:solidFill>
              <a:srgbClr val="894E7E"/>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icture containing room, gambling house&#10;&#10;Description automatically generated">
            <a:extLst>
              <a:ext uri="{FF2B5EF4-FFF2-40B4-BE49-F238E27FC236}">
                <a16:creationId xmlns:a16="http://schemas.microsoft.com/office/drawing/2014/main" id="{A872719E-C3FC-4797-81B8-7DA8736A6607}"/>
              </a:ext>
            </a:extLst>
          </p:cNvPr>
          <p:cNvPicPr>
            <a:picLocks noChangeAspect="1"/>
          </p:cNvPicPr>
          <p:nvPr/>
        </p:nvPicPr>
        <p:blipFill rotWithShape="1">
          <a:blip r:embed="rId3">
            <a:extLst>
              <a:ext uri="{28A0092B-C50C-407E-A947-70E740481C1C}">
                <a14:useLocalDpi xmlns:a14="http://schemas.microsoft.com/office/drawing/2010/main" val="0"/>
              </a:ext>
            </a:extLst>
          </a:blip>
          <a:srcRect t="1319" r="-2" b="19023"/>
          <a:stretch/>
        </p:blipFill>
        <p:spPr>
          <a:xfrm>
            <a:off x="655286" y="860825"/>
            <a:ext cx="5192217" cy="2760734"/>
          </a:xfrm>
          <a:prstGeom prst="rect">
            <a:avLst/>
          </a:prstGeom>
        </p:spPr>
      </p:pic>
      <p:sp>
        <p:nvSpPr>
          <p:cNvPr id="74" name="Rectangle 41">
            <a:extLst>
              <a:ext uri="{FF2B5EF4-FFF2-40B4-BE49-F238E27FC236}">
                <a16:creationId xmlns:a16="http://schemas.microsoft.com/office/drawing/2014/main" id="{E1C32068-6A8E-44A5-BE2D-65E7EC2DBF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633" y="4157449"/>
            <a:ext cx="2686328" cy="2216840"/>
          </a:xfrm>
          <a:prstGeom prst="rect">
            <a:avLst/>
          </a:prstGeom>
          <a:solidFill>
            <a:srgbClr val="FFFFFF"/>
          </a:solidFill>
          <a:ln w="63500">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CC975AE3-247C-4B5D-B5B1-7F24E0F22232}"/>
              </a:ext>
            </a:extLst>
          </p:cNvPr>
          <p:cNvPicPr>
            <a:picLocks noChangeAspect="1"/>
          </p:cNvPicPr>
          <p:nvPr/>
        </p:nvPicPr>
        <p:blipFill rotWithShape="1">
          <a:blip r:embed="rId4">
            <a:extLst>
              <a:ext uri="{28A0092B-C50C-407E-A947-70E740481C1C}">
                <a14:useLocalDpi xmlns:a14="http://schemas.microsoft.com/office/drawing/2010/main" val="0"/>
              </a:ext>
            </a:extLst>
          </a:blip>
          <a:srcRect l="20531" r="16116" b="2"/>
          <a:stretch/>
        </p:blipFill>
        <p:spPr>
          <a:xfrm>
            <a:off x="945371" y="4328887"/>
            <a:ext cx="1778632" cy="1873965"/>
          </a:xfrm>
          <a:prstGeom prst="rect">
            <a:avLst/>
          </a:prstGeom>
        </p:spPr>
      </p:pic>
      <p:sp>
        <p:nvSpPr>
          <p:cNvPr id="75" name="Rectangle 43">
            <a:extLst>
              <a:ext uri="{FF2B5EF4-FFF2-40B4-BE49-F238E27FC236}">
                <a16:creationId xmlns:a16="http://schemas.microsoft.com/office/drawing/2014/main" id="{83940A33-AE5F-4FC1-AFFF-1BC5DD32E1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31827" y="4157449"/>
            <a:ext cx="2686328" cy="2216840"/>
          </a:xfrm>
          <a:prstGeom prst="rect">
            <a:avLst/>
          </a:prstGeom>
          <a:solidFill>
            <a:srgbClr val="FFFFFF"/>
          </a:solidFill>
          <a:ln w="63500">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Diagram&#10;&#10;Description automatically generated">
            <a:extLst>
              <a:ext uri="{FF2B5EF4-FFF2-40B4-BE49-F238E27FC236}">
                <a16:creationId xmlns:a16="http://schemas.microsoft.com/office/drawing/2014/main" id="{52213928-FE00-4560-A9FC-1C6487A29C77}"/>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20850" b="94050" l="18300" r="81700">
                        <a14:foregroundMark x1="28433" y1="52900" x2="28433" y2="52900"/>
                        <a14:foregroundMark x1="30233" y1="54000" x2="25333" y2="56050"/>
                        <a14:foregroundMark x1="25333" y1="56050" x2="21867" y2="60500"/>
                        <a14:foregroundMark x1="21867" y1="60500" x2="19200" y2="74750"/>
                        <a14:foregroundMark x1="19200" y1="74750" x2="16633" y2="80600"/>
                        <a14:foregroundMark x1="16633" y1="80600" x2="19100" y2="87350"/>
                        <a14:foregroundMark x1="19100" y1="87350" x2="22967" y2="91450"/>
                        <a14:foregroundMark x1="22967" y1="91450" x2="27900" y2="93550"/>
                        <a14:foregroundMark x1="27900" y1="93550" x2="33200" y2="93650"/>
                        <a14:foregroundMark x1="33200" y1="93650" x2="38133" y2="93450"/>
                        <a14:foregroundMark x1="38133" y1="93450" x2="47933" y2="93450"/>
                        <a14:foregroundMark x1="47933" y1="93450" x2="53233" y2="92900"/>
                        <a14:foregroundMark x1="53233" y1="92900" x2="57700" y2="92900"/>
                        <a14:foregroundMark x1="57700" y1="92900" x2="77100" y2="82750"/>
                        <a14:foregroundMark x1="77100" y1="82750" x2="83167" y2="71400"/>
                        <a14:foregroundMark x1="83167" y1="71400" x2="84367" y2="64250"/>
                        <a14:foregroundMark x1="84367" y1="64250" x2="79200" y2="49100"/>
                        <a14:foregroundMark x1="79200" y1="49100" x2="68233" y2="46600"/>
                        <a14:foregroundMark x1="68233" y1="46600" x2="63100" y2="46950"/>
                        <a14:foregroundMark x1="26633" y1="62700" x2="26633" y2="62700"/>
                        <a14:foregroundMark x1="20100" y1="72650" x2="82967" y2="72650"/>
                        <a14:foregroundMark x1="82967" y1="72650" x2="84467" y2="64350"/>
                        <a14:foregroundMark x1="84467" y1="64350" x2="79900" y2="52250"/>
                        <a14:foregroundMark x1="79900" y1="52250" x2="79900" y2="49850"/>
                        <a14:foregroundMark x1="39533" y1="52900" x2="50800" y2="51100"/>
                        <a14:foregroundMark x1="50800" y1="51100" x2="55600" y2="51250"/>
                        <a14:foregroundMark x1="55600" y1="51250" x2="55967" y2="58200"/>
                        <a14:foregroundMark x1="55967" y1="58200" x2="47867" y2="67850"/>
                        <a14:foregroundMark x1="47867" y1="67850" x2="47033" y2="68100"/>
                        <a14:foregroundMark x1="67200" y1="52750" x2="66167" y2="68050"/>
                        <a14:foregroundMark x1="66167" y1="68050" x2="79733" y2="55300"/>
                        <a14:foregroundMark x1="79733" y1="55300" x2="81733" y2="64550"/>
                        <a14:foregroundMark x1="81733" y1="64550" x2="77733" y2="69700"/>
                        <a14:foregroundMark x1="77733" y1="69700" x2="72833" y2="65700"/>
                        <a14:foregroundMark x1="72833" y1="65700" x2="65333" y2="54250"/>
                        <a14:foregroundMark x1="65333" y1="54250" x2="65267" y2="54200"/>
                        <a14:foregroundMark x1="77700" y1="82600" x2="75000" y2="88650"/>
                        <a14:foregroundMark x1="75000" y1="88650" x2="70667" y2="91800"/>
                        <a14:foregroundMark x1="70667" y1="91800" x2="39067" y2="96200"/>
                        <a14:foregroundMark x1="39067" y1="96200" x2="25333" y2="91100"/>
                        <a14:foregroundMark x1="25333" y1="91100" x2="17267" y2="83700"/>
                        <a14:foregroundMark x1="17267" y1="83700" x2="18333" y2="76350"/>
                        <a14:foregroundMark x1="18333" y1="76350" x2="22867" y2="71000"/>
                        <a14:foregroundMark x1="42800" y1="54550" x2="50733" y2="55400"/>
                        <a14:foregroundMark x1="50733" y1="55400" x2="54333" y2="59450"/>
                        <a14:foregroundMark x1="54333" y1="59450" x2="53133" y2="67350"/>
                        <a14:foregroundMark x1="53133" y1="67350" x2="48733" y2="69800"/>
                        <a14:foregroundMark x1="48733" y1="69800" x2="32500" y2="71200"/>
                        <a14:foregroundMark x1="32500" y1="71200" x2="28300" y2="68900"/>
                        <a14:foregroundMark x1="28300" y1="68900" x2="27967" y2="61750"/>
                        <a14:foregroundMark x1="27967" y1="61750" x2="29867" y2="54750"/>
                        <a14:foregroundMark x1="74700" y1="54900" x2="74700" y2="54900"/>
                        <a14:foregroundMark x1="73967" y1="54550" x2="73367" y2="53300"/>
                        <a14:foregroundMark x1="62867" y1="74450" x2="67233" y2="80000"/>
                        <a14:foregroundMark x1="67233" y1="80000" x2="72400" y2="83150"/>
                        <a14:foregroundMark x1="72867" y1="86600" x2="68633" y2="91050"/>
                        <a14:foregroundMark x1="68633" y1="91050" x2="41567" y2="92050"/>
                        <a14:foregroundMark x1="41567" y1="92050" x2="36767" y2="94850"/>
                        <a14:foregroundMark x1="36767" y1="94850" x2="31467" y2="95250"/>
                        <a14:foregroundMark x1="31467" y1="95250" x2="22367" y2="85300"/>
                        <a14:foregroundMark x1="22367" y1="85300" x2="25167" y2="89100"/>
                        <a14:foregroundMark x1="27467" y1="92350" x2="32500" y2="95800"/>
                        <a14:foregroundMark x1="32500" y1="95800" x2="46233" y2="94050"/>
                        <a14:foregroundMark x1="46233" y1="94050" x2="44633" y2="84750"/>
                      </a14:backgroundRemoval>
                    </a14:imgEffect>
                  </a14:imgLayer>
                </a14:imgProps>
              </a:ext>
              <a:ext uri="{28A0092B-C50C-407E-A947-70E740481C1C}">
                <a14:useLocalDpi xmlns:a14="http://schemas.microsoft.com/office/drawing/2010/main" val="0"/>
              </a:ext>
            </a:extLst>
          </a:blip>
          <a:srcRect l="14627" t="13525" r="13777" b="12821"/>
          <a:stretch/>
        </p:blipFill>
        <p:spPr>
          <a:xfrm>
            <a:off x="3319128" y="4395513"/>
            <a:ext cx="2628358" cy="1804864"/>
          </a:xfrm>
          <a:prstGeom prst="rect">
            <a:avLst/>
          </a:prstGeom>
        </p:spPr>
      </p:pic>
      <p:sp>
        <p:nvSpPr>
          <p:cNvPr id="76" name="Rectangle 45">
            <a:extLst>
              <a:ext uri="{FF2B5EF4-FFF2-40B4-BE49-F238E27FC236}">
                <a16:creationId xmlns:a16="http://schemas.microsoft.com/office/drawing/2014/main" id="{9310DD53-17D0-4A12-A0E2-72F333487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96188" y="485805"/>
            <a:ext cx="5511179" cy="5888484"/>
          </a:xfrm>
          <a:prstGeom prst="rect">
            <a:avLst/>
          </a:prstGeom>
          <a:solidFill>
            <a:srgbClr val="FFFFFF"/>
          </a:solidFill>
          <a:ln w="63500">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Picture 21" descr="Diagram&#10;&#10;Description automatically generated">
            <a:extLst>
              <a:ext uri="{FF2B5EF4-FFF2-40B4-BE49-F238E27FC236}">
                <a16:creationId xmlns:a16="http://schemas.microsoft.com/office/drawing/2014/main" id="{9DA9A21F-260A-45CD-ACC7-491C69E040E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404258" y="648519"/>
            <a:ext cx="5001442" cy="5588208"/>
          </a:xfrm>
          <a:prstGeom prst="rect">
            <a:avLst/>
          </a:prstGeom>
        </p:spPr>
      </p:pic>
    </p:spTree>
    <p:extLst>
      <p:ext uri="{BB962C8B-B14F-4D97-AF65-F5344CB8AC3E}">
        <p14:creationId xmlns:p14="http://schemas.microsoft.com/office/powerpoint/2010/main" val="25116747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D47944-4C87-4056-9CAD-D3748E707DBE}"/>
              </a:ext>
            </a:extLst>
          </p:cNvPr>
          <p:cNvSpPr>
            <a:spLocks noGrp="1"/>
          </p:cNvSpPr>
          <p:nvPr>
            <p:ph type="ctrTitle"/>
          </p:nvPr>
        </p:nvSpPr>
        <p:spPr>
          <a:xfrm>
            <a:off x="6421700" y="713232"/>
            <a:ext cx="5154168" cy="1197864"/>
          </a:xfrm>
        </p:spPr>
        <p:txBody>
          <a:bodyPr vert="horz" lIns="91440" tIns="45720" rIns="91440" bIns="45720" rtlCol="0" anchor="ctr">
            <a:normAutofit/>
          </a:bodyPr>
          <a:lstStyle/>
          <a:p>
            <a:pPr algn="l"/>
            <a:r>
              <a:rPr lang="en-US" sz="4400">
                <a:solidFill>
                  <a:schemeClr val="tx2">
                    <a:lumMod val="50000"/>
                  </a:schemeClr>
                </a:solidFill>
              </a:rPr>
              <a:t>Timothy Herman, PhD</a:t>
            </a:r>
          </a:p>
        </p:txBody>
      </p:sp>
      <p:pic>
        <p:nvPicPr>
          <p:cNvPr id="5" name="Picture 2" descr="A person with a beard&#10;&#10;Description automatically generated with low confidence">
            <a:extLst>
              <a:ext uri="{FF2B5EF4-FFF2-40B4-BE49-F238E27FC236}">
                <a16:creationId xmlns:a16="http://schemas.microsoft.com/office/drawing/2014/main" id="{48AB57F5-DF5A-46F2-9B8B-AB68473A208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 b="16695"/>
          <a:stretch/>
        </p:blipFill>
        <p:spPr bwMode="auto">
          <a:xfrm>
            <a:off x="20" y="10"/>
            <a:ext cx="5495089" cy="6857990"/>
          </a:xfrm>
          <a:prstGeom prst="rect">
            <a:avLst/>
          </a:prstGeom>
          <a:noFill/>
          <a:extLst>
            <a:ext uri="{909E8E84-426E-40DD-AFC4-6F175D3DCCD1}">
              <a14:hiddenFill xmlns:a14="http://schemas.microsoft.com/office/drawing/2010/main">
                <a:solidFill>
                  <a:srgbClr val="FFFFFF"/>
                </a:solidFill>
              </a14:hiddenFill>
            </a:ext>
          </a:extLst>
        </p:spPr>
      </p:pic>
      <p:sp>
        <p:nvSpPr>
          <p:cNvPr id="3" name="Subtitle 2">
            <a:extLst>
              <a:ext uri="{FF2B5EF4-FFF2-40B4-BE49-F238E27FC236}">
                <a16:creationId xmlns:a16="http://schemas.microsoft.com/office/drawing/2014/main" id="{5BDBFAF5-219E-4203-B77B-12574E474E75}"/>
              </a:ext>
            </a:extLst>
          </p:cNvPr>
          <p:cNvSpPr>
            <a:spLocks noGrp="1"/>
          </p:cNvSpPr>
          <p:nvPr>
            <p:ph type="subTitle" idx="1"/>
          </p:nvPr>
        </p:nvSpPr>
        <p:spPr>
          <a:xfrm>
            <a:off x="6421700" y="2048256"/>
            <a:ext cx="5154168" cy="4123944"/>
          </a:xfrm>
        </p:spPr>
        <p:txBody>
          <a:bodyPr vert="horz" lIns="91440" tIns="45720" rIns="91440" bIns="45720" rtlCol="0" anchor="t">
            <a:normAutofit/>
          </a:bodyPr>
          <a:lstStyle/>
          <a:p>
            <a:pPr marL="342900" indent="-228600" algn="l">
              <a:buFont typeface="Arial" panose="020B0604020202020204" pitchFamily="34" charset="0"/>
              <a:buChar char="•"/>
            </a:pPr>
            <a:r>
              <a:rPr lang="en-US" sz="2200">
                <a:solidFill>
                  <a:schemeClr val="tx2">
                    <a:lumMod val="50000"/>
                  </a:schemeClr>
                </a:solidFill>
              </a:rPr>
              <a:t>Director of the Center for </a:t>
            </a:r>
            <a:r>
              <a:rPr lang="en-US" sz="2200" err="1">
                <a:solidFill>
                  <a:schemeClr val="tx2">
                    <a:lumMod val="50000"/>
                  </a:schemeClr>
                </a:solidFill>
              </a:rPr>
              <a:t>BioMolecular</a:t>
            </a:r>
            <a:r>
              <a:rPr lang="en-US" sz="2200">
                <a:solidFill>
                  <a:schemeClr val="tx2">
                    <a:lumMod val="50000"/>
                  </a:schemeClr>
                </a:solidFill>
              </a:rPr>
              <a:t> Modeling at MSOE</a:t>
            </a:r>
          </a:p>
          <a:p>
            <a:pPr marL="342900" indent="-228600" algn="l">
              <a:buFont typeface="Arial" panose="020B0604020202020204" pitchFamily="34" charset="0"/>
              <a:buChar char="•"/>
            </a:pPr>
            <a:r>
              <a:rPr lang="en-US" sz="2200">
                <a:solidFill>
                  <a:schemeClr val="tx2">
                    <a:lumMod val="50000"/>
                  </a:schemeClr>
                </a:solidFill>
              </a:rPr>
              <a:t>Founding Partner of 3D Molecular Designs</a:t>
            </a:r>
          </a:p>
          <a:p>
            <a:pPr marL="342900" indent="-228600" algn="l">
              <a:buFont typeface="Arial" panose="020B0604020202020204" pitchFamily="34" charset="0"/>
              <a:buChar char="•"/>
            </a:pPr>
            <a:r>
              <a:rPr lang="en-US" sz="2200" b="0" i="0">
                <a:solidFill>
                  <a:schemeClr val="tx2">
                    <a:lumMod val="50000"/>
                  </a:schemeClr>
                </a:solidFill>
                <a:effectLst/>
              </a:rPr>
              <a:t>B.S. in Chemistry from the University of Nebraska</a:t>
            </a:r>
          </a:p>
          <a:p>
            <a:pPr marL="342900" indent="-228600" algn="l">
              <a:buFont typeface="Arial" panose="020B0604020202020204" pitchFamily="34" charset="0"/>
              <a:buChar char="•"/>
            </a:pPr>
            <a:r>
              <a:rPr lang="en-US" sz="2200" b="0" i="0">
                <a:solidFill>
                  <a:schemeClr val="tx2">
                    <a:lumMod val="50000"/>
                  </a:schemeClr>
                </a:solidFill>
                <a:effectLst/>
              </a:rPr>
              <a:t>Ph.D. in Biochemistry from Oregon State University. </a:t>
            </a:r>
          </a:p>
          <a:p>
            <a:pPr marL="342900" indent="-228600" algn="l">
              <a:buFont typeface="Arial" panose="020B0604020202020204" pitchFamily="34" charset="0"/>
              <a:buChar char="•"/>
            </a:pPr>
            <a:r>
              <a:rPr lang="en-US" sz="2200" b="0" i="0">
                <a:solidFill>
                  <a:schemeClr val="tx2">
                    <a:lumMod val="50000"/>
                  </a:schemeClr>
                </a:solidFill>
                <a:effectLst/>
              </a:rPr>
              <a:t>Post-doctoral studies in Molecular Biology at Harvard Medical School. </a:t>
            </a:r>
            <a:endParaRPr lang="en-US" sz="2200">
              <a:solidFill>
                <a:schemeClr val="tx2">
                  <a:lumMod val="50000"/>
                </a:schemeClr>
              </a:solidFill>
            </a:endParaRPr>
          </a:p>
          <a:p>
            <a:pPr indent="-228600" algn="l">
              <a:buFont typeface="Arial" panose="020B0604020202020204" pitchFamily="34" charset="0"/>
              <a:buChar char="•"/>
            </a:pPr>
            <a:endParaRPr lang="en-US" sz="2200"/>
          </a:p>
          <a:p>
            <a:pPr indent="-228600" algn="l">
              <a:buFont typeface="Arial" panose="020B0604020202020204" pitchFamily="34" charset="0"/>
              <a:buChar char="•"/>
            </a:pPr>
            <a:endParaRPr lang="en-US" sz="2200"/>
          </a:p>
        </p:txBody>
      </p:sp>
    </p:spTree>
    <p:extLst>
      <p:ext uri="{BB962C8B-B14F-4D97-AF65-F5344CB8AC3E}">
        <p14:creationId xmlns:p14="http://schemas.microsoft.com/office/powerpoint/2010/main" val="37387144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968080-7682-4483-B6B4-0BB6E69AC91E}"/>
              </a:ext>
            </a:extLst>
          </p:cNvPr>
          <p:cNvSpPr>
            <a:spLocks noGrp="1"/>
          </p:cNvSpPr>
          <p:nvPr>
            <p:ph type="title"/>
          </p:nvPr>
        </p:nvSpPr>
        <p:spPr>
          <a:xfrm>
            <a:off x="4355464" y="365125"/>
            <a:ext cx="7493050" cy="1325563"/>
          </a:xfrm>
        </p:spPr>
        <p:txBody>
          <a:bodyPr/>
          <a:lstStyle/>
          <a:p>
            <a:pPr algn="ctr"/>
            <a:r>
              <a:rPr lang="en-US" dirty="0"/>
              <a:t>2003 Nobel Prize in Chemistry</a:t>
            </a:r>
          </a:p>
        </p:txBody>
      </p:sp>
      <p:pic>
        <p:nvPicPr>
          <p:cNvPr id="1026" name="Picture 2" descr="Photo of Dr. Peter Courtland Agre, M.D.">
            <a:extLst>
              <a:ext uri="{FF2B5EF4-FFF2-40B4-BE49-F238E27FC236}">
                <a16:creationId xmlns:a16="http://schemas.microsoft.com/office/drawing/2014/main" id="{7F5A55A4-6305-4C18-9D31-0F11391F6668}"/>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831307" y="1825625"/>
            <a:ext cx="3073466" cy="3841833"/>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Roderick MacKinnon, seen in this undated photo, shares the 2003 Nobel Prize  in Chemistry with Peter Agre, also from the U.S., &quot;for discoveries  concerning channels in cell membranes&quot; it was announced on">
            <a:extLst>
              <a:ext uri="{FF2B5EF4-FFF2-40B4-BE49-F238E27FC236}">
                <a16:creationId xmlns:a16="http://schemas.microsoft.com/office/drawing/2014/main" id="{AC0CAE4C-0282-412D-8F38-9CF898EE5B9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848" t="-183" r="848" b="25662"/>
          <a:stretch/>
        </p:blipFill>
        <p:spPr bwMode="auto">
          <a:xfrm>
            <a:off x="8101989" y="1825625"/>
            <a:ext cx="3318663" cy="3827922"/>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2D6677A3-2553-4845-8AD5-71550C40C032}"/>
              </a:ext>
            </a:extLst>
          </p:cNvPr>
          <p:cNvSpPr txBox="1"/>
          <p:nvPr/>
        </p:nvSpPr>
        <p:spPr>
          <a:xfrm>
            <a:off x="4719869" y="5972247"/>
            <a:ext cx="6700784" cy="523220"/>
          </a:xfrm>
          <a:prstGeom prst="rect">
            <a:avLst/>
          </a:prstGeom>
          <a:noFill/>
        </p:spPr>
        <p:txBody>
          <a:bodyPr wrap="square" rtlCol="0">
            <a:spAutoFit/>
          </a:bodyPr>
          <a:lstStyle/>
          <a:p>
            <a:r>
              <a:rPr lang="en-US" sz="2800" b="1" dirty="0"/>
              <a:t>         Peter </a:t>
            </a:r>
            <a:r>
              <a:rPr lang="en-US" sz="2800" b="1" dirty="0" err="1"/>
              <a:t>Agre</a:t>
            </a:r>
            <a:r>
              <a:rPr lang="en-US" sz="2800" b="1" dirty="0"/>
              <a:t>   	        Roderick MacKinnon</a:t>
            </a:r>
          </a:p>
        </p:txBody>
      </p:sp>
      <p:sp>
        <p:nvSpPr>
          <p:cNvPr id="5" name="TextBox 4">
            <a:extLst>
              <a:ext uri="{FF2B5EF4-FFF2-40B4-BE49-F238E27FC236}">
                <a16:creationId xmlns:a16="http://schemas.microsoft.com/office/drawing/2014/main" id="{EA198C59-705D-4507-A50D-D453470E9187}"/>
              </a:ext>
            </a:extLst>
          </p:cNvPr>
          <p:cNvSpPr txBox="1"/>
          <p:nvPr/>
        </p:nvSpPr>
        <p:spPr>
          <a:xfrm>
            <a:off x="477671" y="2238232"/>
            <a:ext cx="4026089" cy="3785652"/>
          </a:xfrm>
          <a:prstGeom prst="rect">
            <a:avLst/>
          </a:prstGeom>
          <a:noFill/>
        </p:spPr>
        <p:txBody>
          <a:bodyPr wrap="square" rtlCol="0">
            <a:spAutoFit/>
          </a:bodyPr>
          <a:lstStyle/>
          <a:p>
            <a:r>
              <a:rPr lang="en-US" sz="2400" b="0" i="0" dirty="0">
                <a:solidFill>
                  <a:srgbClr val="2E2A25"/>
                </a:solidFill>
                <a:effectLst/>
                <a:latin typeface="Alfred Serif Regular"/>
              </a:rPr>
              <a:t>The Nobel Prize in Chemistry 2003 was awarded "for discoveries concerning channels in cell membranes" jointly with one half to Peter </a:t>
            </a:r>
            <a:r>
              <a:rPr lang="en-US" sz="2400" b="0" i="0" dirty="0" err="1">
                <a:solidFill>
                  <a:srgbClr val="2E2A25"/>
                </a:solidFill>
                <a:effectLst/>
                <a:latin typeface="Alfred Serif Regular"/>
              </a:rPr>
              <a:t>Agre</a:t>
            </a:r>
            <a:r>
              <a:rPr lang="en-US" sz="2400" b="0" i="0" dirty="0">
                <a:solidFill>
                  <a:srgbClr val="2E2A25"/>
                </a:solidFill>
                <a:effectLst/>
                <a:latin typeface="Alfred Serif Regular"/>
              </a:rPr>
              <a:t> "for the discovery of water channels" and with one half to Roderick MacKinnon "for structural and mechanistic studies of ion channels."</a:t>
            </a:r>
            <a:endParaRPr lang="en-US" sz="2400" dirty="0"/>
          </a:p>
        </p:txBody>
      </p:sp>
    </p:spTree>
    <p:extLst>
      <p:ext uri="{BB962C8B-B14F-4D97-AF65-F5344CB8AC3E}">
        <p14:creationId xmlns:p14="http://schemas.microsoft.com/office/powerpoint/2010/main" val="41253879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78B3818-2325-4CFE-8368-870996FAE79F}"/>
              </a:ext>
            </a:extLst>
          </p:cNvPr>
          <p:cNvPicPr>
            <a:picLocks noChangeAspect="1"/>
          </p:cNvPicPr>
          <p:nvPr/>
        </p:nvPicPr>
        <p:blipFill>
          <a:blip r:embed="rId2"/>
          <a:stretch>
            <a:fillRect/>
          </a:stretch>
        </p:blipFill>
        <p:spPr>
          <a:xfrm>
            <a:off x="1032833" y="929423"/>
            <a:ext cx="10126334" cy="4999153"/>
          </a:xfrm>
          <a:prstGeom prst="rect">
            <a:avLst/>
          </a:prstGeom>
        </p:spPr>
      </p:pic>
      <p:sp>
        <p:nvSpPr>
          <p:cNvPr id="5" name="TextBox 4">
            <a:extLst>
              <a:ext uri="{FF2B5EF4-FFF2-40B4-BE49-F238E27FC236}">
                <a16:creationId xmlns:a16="http://schemas.microsoft.com/office/drawing/2014/main" id="{5753E264-61EE-4983-BE93-91FC7F7DE3E2}"/>
              </a:ext>
            </a:extLst>
          </p:cNvPr>
          <p:cNvSpPr txBox="1"/>
          <p:nvPr/>
        </p:nvSpPr>
        <p:spPr>
          <a:xfrm>
            <a:off x="1893247" y="5928576"/>
            <a:ext cx="9265920" cy="461665"/>
          </a:xfrm>
          <a:prstGeom prst="rect">
            <a:avLst/>
          </a:prstGeom>
          <a:noFill/>
        </p:spPr>
        <p:txBody>
          <a:bodyPr wrap="square" rtlCol="0">
            <a:spAutoFit/>
          </a:bodyPr>
          <a:lstStyle/>
          <a:p>
            <a:pPr algn="r"/>
            <a:r>
              <a:rPr lang="en-US" sz="2400" dirty="0"/>
              <a:t>Science </a:t>
            </a:r>
            <a:r>
              <a:rPr lang="en-US" sz="2400" b="1" u="sng" dirty="0"/>
              <a:t>256</a:t>
            </a:r>
            <a:r>
              <a:rPr lang="en-US" sz="2400" dirty="0"/>
              <a:t>, 365-387 (1992)</a:t>
            </a:r>
          </a:p>
        </p:txBody>
      </p:sp>
    </p:spTree>
    <p:extLst>
      <p:ext uri="{BB962C8B-B14F-4D97-AF65-F5344CB8AC3E}">
        <p14:creationId xmlns:p14="http://schemas.microsoft.com/office/powerpoint/2010/main" val="11746321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97D347-B961-4B39-9EAE-CE2CE79991FA}"/>
              </a:ext>
            </a:extLst>
          </p:cNvPr>
          <p:cNvSpPr>
            <a:spLocks noGrp="1"/>
          </p:cNvSpPr>
          <p:nvPr>
            <p:ph type="title"/>
          </p:nvPr>
        </p:nvSpPr>
        <p:spPr>
          <a:xfrm>
            <a:off x="3224464" y="365125"/>
            <a:ext cx="8129336" cy="1325563"/>
          </a:xfrm>
        </p:spPr>
        <p:txBody>
          <a:bodyPr/>
          <a:lstStyle/>
          <a:p>
            <a:pPr algn="ctr"/>
            <a:r>
              <a:rPr lang="en-US" dirty="0"/>
              <a:t>1992 “Model” of Aquaporin</a:t>
            </a:r>
          </a:p>
        </p:txBody>
      </p:sp>
      <p:sp>
        <p:nvSpPr>
          <p:cNvPr id="3" name="Content Placeholder 2">
            <a:extLst>
              <a:ext uri="{FF2B5EF4-FFF2-40B4-BE49-F238E27FC236}">
                <a16:creationId xmlns:a16="http://schemas.microsoft.com/office/drawing/2014/main" id="{E037BEA6-1DBE-4E71-8775-E313FF3589C6}"/>
              </a:ext>
            </a:extLst>
          </p:cNvPr>
          <p:cNvSpPr>
            <a:spLocks noGrp="1"/>
          </p:cNvSpPr>
          <p:nvPr>
            <p:ph sz="half" idx="1"/>
          </p:nvPr>
        </p:nvSpPr>
        <p:spPr>
          <a:xfrm>
            <a:off x="818399" y="2503069"/>
            <a:ext cx="5181600" cy="2370221"/>
          </a:xfrm>
        </p:spPr>
        <p:txBody>
          <a:bodyPr>
            <a:normAutofit/>
          </a:bodyPr>
          <a:lstStyle/>
          <a:p>
            <a:r>
              <a:rPr lang="en-US" sz="3200" dirty="0"/>
              <a:t>Based on its Amino Acid Sequence</a:t>
            </a:r>
          </a:p>
          <a:p>
            <a:r>
              <a:rPr lang="en-US" sz="3200" dirty="0"/>
              <a:t>6 Transmembrane Helices</a:t>
            </a:r>
          </a:p>
          <a:p>
            <a:r>
              <a:rPr lang="en-US" sz="3200" dirty="0"/>
              <a:t>2-Fold Symmetry</a:t>
            </a:r>
          </a:p>
          <a:p>
            <a:endParaRPr lang="en-US" dirty="0"/>
          </a:p>
        </p:txBody>
      </p:sp>
      <p:pic>
        <p:nvPicPr>
          <p:cNvPr id="5" name="Content Placeholder 4">
            <a:extLst>
              <a:ext uri="{FF2B5EF4-FFF2-40B4-BE49-F238E27FC236}">
                <a16:creationId xmlns:a16="http://schemas.microsoft.com/office/drawing/2014/main" id="{F70A5A47-DE04-4FC5-A09A-55FA6E934145}"/>
              </a:ext>
            </a:extLst>
          </p:cNvPr>
          <p:cNvPicPr>
            <a:picLocks noGrp="1" noChangeAspect="1"/>
          </p:cNvPicPr>
          <p:nvPr>
            <p:ph sz="half" idx="2"/>
          </p:nvPr>
        </p:nvPicPr>
        <p:blipFill>
          <a:blip r:embed="rId2"/>
          <a:stretch>
            <a:fillRect/>
          </a:stretch>
        </p:blipFill>
        <p:spPr>
          <a:xfrm>
            <a:off x="6371115" y="1825625"/>
            <a:ext cx="4783769" cy="4351338"/>
          </a:xfrm>
          <a:prstGeom prst="rect">
            <a:avLst/>
          </a:prstGeom>
        </p:spPr>
      </p:pic>
      <p:cxnSp>
        <p:nvCxnSpPr>
          <p:cNvPr id="7" name="Straight Arrow Connector 6">
            <a:extLst>
              <a:ext uri="{FF2B5EF4-FFF2-40B4-BE49-F238E27FC236}">
                <a16:creationId xmlns:a16="http://schemas.microsoft.com/office/drawing/2014/main" id="{EE264BA3-AD1C-4028-ACF4-EB0D2E4B55F6}"/>
              </a:ext>
            </a:extLst>
          </p:cNvPr>
          <p:cNvCxnSpPr>
            <a:cxnSpLocks/>
          </p:cNvCxnSpPr>
          <p:nvPr/>
        </p:nvCxnSpPr>
        <p:spPr>
          <a:xfrm>
            <a:off x="5553075" y="3776663"/>
            <a:ext cx="1109663" cy="0"/>
          </a:xfrm>
          <a:prstGeom prst="straightConnector1">
            <a:avLst/>
          </a:prstGeom>
          <a:ln w="69850">
            <a:tailEnd type="triangle"/>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1044928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B0EB680A-4A83-4268-92CC-FB3A693DA279}"/>
              </a:ext>
            </a:extLst>
          </p:cNvPr>
          <p:cNvSpPr>
            <a:spLocks noGrp="1"/>
          </p:cNvSpPr>
          <p:nvPr>
            <p:ph type="title"/>
          </p:nvPr>
        </p:nvSpPr>
        <p:spPr>
          <a:xfrm>
            <a:off x="838200" y="365125"/>
            <a:ext cx="10515600" cy="1325563"/>
          </a:xfrm>
        </p:spPr>
        <p:txBody>
          <a:bodyPr anchor="ctr">
            <a:normAutofit/>
          </a:bodyPr>
          <a:lstStyle/>
          <a:p>
            <a:r>
              <a:rPr lang="en-US" b="1"/>
              <a:t>Jim Lane</a:t>
            </a:r>
            <a:endParaRPr lang="en-US" dirty="0"/>
          </a:p>
        </p:txBody>
      </p:sp>
      <p:sp>
        <p:nvSpPr>
          <p:cNvPr id="9" name="Title 1">
            <a:extLst>
              <a:ext uri="{FF2B5EF4-FFF2-40B4-BE49-F238E27FC236}">
                <a16:creationId xmlns:a16="http://schemas.microsoft.com/office/drawing/2014/main" id="{2538396B-3EC2-45E2-A7BB-EF592A7378E1}"/>
              </a:ext>
            </a:extLst>
          </p:cNvPr>
          <p:cNvSpPr>
            <a:spLocks noGrp="1"/>
          </p:cNvSpPr>
          <p:nvPr>
            <p:ph sz="half" idx="1"/>
          </p:nvPr>
        </p:nvSpPr>
        <p:spPr>
          <a:xfrm>
            <a:off x="838200" y="1825625"/>
            <a:ext cx="5181600" cy="4351338"/>
          </a:xfrm>
        </p:spPr>
        <p:txBody>
          <a:bodyPr>
            <a:normAutofit/>
          </a:bodyPr>
          <a:lstStyle/>
          <a:p>
            <a:r>
              <a:rPr lang="en-US" sz="1800" dirty="0"/>
              <a:t>Mahtomedi High School, Mahtomedi, MN</a:t>
            </a:r>
            <a:br>
              <a:rPr lang="en-US" sz="1800" dirty="0"/>
            </a:br>
            <a:r>
              <a:rPr lang="en-US" sz="1800" dirty="0"/>
              <a:t>Augsburg University, Minneapolis, MN</a:t>
            </a:r>
            <a:br>
              <a:rPr lang="en-US" sz="1800" dirty="0"/>
            </a:br>
            <a:br>
              <a:rPr lang="en-US" sz="1800" dirty="0"/>
            </a:br>
            <a:r>
              <a:rPr lang="en-US" sz="1800" dirty="0"/>
              <a:t>Courses Taught</a:t>
            </a:r>
            <a:br>
              <a:rPr lang="en-US" sz="1800" dirty="0"/>
            </a:br>
            <a:r>
              <a:rPr lang="en-US" sz="1800" dirty="0"/>
              <a:t>     Introduction to Biology (10th grade)</a:t>
            </a:r>
            <a:br>
              <a:rPr lang="en-US" sz="1800" dirty="0"/>
            </a:br>
            <a:r>
              <a:rPr lang="en-US" sz="1800" dirty="0"/>
              <a:t>     Field Ecology and Conservation (11th and 12th Grade)</a:t>
            </a:r>
            <a:br>
              <a:rPr lang="en-US" sz="1800" dirty="0"/>
            </a:br>
            <a:r>
              <a:rPr lang="en-US" sz="1800" dirty="0"/>
              <a:t>     Biomimicry and Molecular Modeling (11th and 12 Grade)</a:t>
            </a:r>
            <a:br>
              <a:rPr lang="en-US" sz="1800" dirty="0"/>
            </a:br>
            <a:r>
              <a:rPr lang="en-US" sz="1800" dirty="0"/>
              <a:t>     Science Methods for Preservice Teachers (Graduate)</a:t>
            </a:r>
            <a:br>
              <a:rPr lang="en-US" sz="1800" dirty="0"/>
            </a:br>
            <a:br>
              <a:rPr lang="en-US" sz="1800" dirty="0"/>
            </a:br>
            <a:r>
              <a:rPr lang="en-US" sz="1800" dirty="0"/>
              <a:t>Knowles Teacher Initiative Senior Fellow</a:t>
            </a:r>
            <a:br>
              <a:rPr lang="en-US" sz="1800" dirty="0"/>
            </a:br>
            <a:r>
              <a:rPr lang="en-US" sz="1800" dirty="0"/>
              <a:t>HHMI </a:t>
            </a:r>
            <a:r>
              <a:rPr lang="en-US" sz="1800" dirty="0" err="1"/>
              <a:t>BioInteractive</a:t>
            </a:r>
            <a:r>
              <a:rPr lang="en-US" sz="1800" dirty="0"/>
              <a:t> Ambassador Academy Member</a:t>
            </a:r>
            <a:br>
              <a:rPr lang="en-US" sz="1800" dirty="0"/>
            </a:br>
            <a:br>
              <a:rPr lang="en-US" sz="1800" dirty="0"/>
            </a:br>
            <a:endParaRPr lang="en-US" sz="1800" dirty="0"/>
          </a:p>
        </p:txBody>
      </p:sp>
      <p:pic>
        <p:nvPicPr>
          <p:cNvPr id="3" name="Picture 3" descr="A turtle posing for the camera&#10;&#10;Description automatically generated">
            <a:extLst>
              <a:ext uri="{FF2B5EF4-FFF2-40B4-BE49-F238E27FC236}">
                <a16:creationId xmlns:a16="http://schemas.microsoft.com/office/drawing/2014/main" id="{08219405-9603-4521-8EE2-AB5F1315988F}"/>
              </a:ext>
            </a:extLst>
          </p:cNvPr>
          <p:cNvPicPr>
            <a:picLocks noChangeAspect="1"/>
          </p:cNvPicPr>
          <p:nvPr/>
        </p:nvPicPr>
        <p:blipFill rotWithShape="1">
          <a:blip r:embed="rId3"/>
          <a:srcRect t="1696" b="35321"/>
          <a:stretch/>
        </p:blipFill>
        <p:spPr>
          <a:xfrm>
            <a:off x="6172200" y="1825625"/>
            <a:ext cx="5181600" cy="4351338"/>
          </a:xfrm>
          <a:prstGeom prst="rect">
            <a:avLst/>
          </a:prstGeom>
          <a:noFill/>
        </p:spPr>
      </p:pic>
    </p:spTree>
    <p:extLst>
      <p:ext uri="{BB962C8B-B14F-4D97-AF65-F5344CB8AC3E}">
        <p14:creationId xmlns:p14="http://schemas.microsoft.com/office/powerpoint/2010/main" val="13596834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E9E0A5-D047-4166-9155-54D4FAC906EE}"/>
              </a:ext>
            </a:extLst>
          </p:cNvPr>
          <p:cNvSpPr>
            <a:spLocks noGrp="1"/>
          </p:cNvSpPr>
          <p:nvPr>
            <p:ph type="title"/>
          </p:nvPr>
        </p:nvSpPr>
        <p:spPr>
          <a:xfrm>
            <a:off x="726650" y="1666732"/>
            <a:ext cx="5571417" cy="1600200"/>
          </a:xfrm>
        </p:spPr>
        <p:txBody>
          <a:bodyPr>
            <a:normAutofit/>
          </a:bodyPr>
          <a:lstStyle/>
          <a:p>
            <a:r>
              <a:rPr lang="en-US" sz="3200" b="1" dirty="0"/>
              <a:t>Micro-injection of aquaporin mRNA into frog oocytes</a:t>
            </a:r>
            <a:endParaRPr lang="en-US" dirty="0"/>
          </a:p>
        </p:txBody>
      </p:sp>
      <p:pic>
        <p:nvPicPr>
          <p:cNvPr id="8" name="Picture 7">
            <a:extLst>
              <a:ext uri="{FF2B5EF4-FFF2-40B4-BE49-F238E27FC236}">
                <a16:creationId xmlns:a16="http://schemas.microsoft.com/office/drawing/2014/main" id="{9FB521F4-55A7-4B87-A692-799C356E5D71}"/>
              </a:ext>
            </a:extLst>
          </p:cNvPr>
          <p:cNvPicPr>
            <a:picLocks noChangeAspect="1"/>
          </p:cNvPicPr>
          <p:nvPr/>
        </p:nvPicPr>
        <p:blipFill rotWithShape="1">
          <a:blip r:embed="rId2"/>
          <a:srcRect b="38000"/>
          <a:stretch/>
        </p:blipFill>
        <p:spPr>
          <a:xfrm>
            <a:off x="6888480" y="563590"/>
            <a:ext cx="4821351" cy="5730820"/>
          </a:xfrm>
          <a:prstGeom prst="rect">
            <a:avLst/>
          </a:prstGeom>
        </p:spPr>
      </p:pic>
      <p:pic>
        <p:nvPicPr>
          <p:cNvPr id="13" name="Picture 12" descr="chempub2high.jpg">
            <a:extLst>
              <a:ext uri="{FF2B5EF4-FFF2-40B4-BE49-F238E27FC236}">
                <a16:creationId xmlns:a16="http://schemas.microsoft.com/office/drawing/2014/main" id="{C7B9A9E2-9B28-4F75-8206-B8BB5B1AD17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26651" y="3591068"/>
            <a:ext cx="5571417" cy="27033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366051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DA12D6-F39F-4287-AFAC-75E62FAAA367}"/>
              </a:ext>
            </a:extLst>
          </p:cNvPr>
          <p:cNvSpPr>
            <a:spLocks noGrp="1"/>
          </p:cNvSpPr>
          <p:nvPr>
            <p:ph type="title"/>
          </p:nvPr>
        </p:nvSpPr>
        <p:spPr>
          <a:xfrm>
            <a:off x="374466" y="2103436"/>
            <a:ext cx="4935583" cy="1325563"/>
          </a:xfrm>
        </p:spPr>
        <p:txBody>
          <a:bodyPr/>
          <a:lstStyle/>
          <a:p>
            <a:r>
              <a:rPr lang="en-US" dirty="0"/>
              <a:t>Peter </a:t>
            </a:r>
            <a:r>
              <a:rPr lang="en-US" dirty="0" err="1"/>
              <a:t>Agre</a:t>
            </a:r>
            <a:r>
              <a:rPr lang="en-US" dirty="0"/>
              <a:t> with Aquaporin Model</a:t>
            </a:r>
          </a:p>
        </p:txBody>
      </p:sp>
      <p:sp>
        <p:nvSpPr>
          <p:cNvPr id="4" name="Content Placeholder 3">
            <a:extLst>
              <a:ext uri="{FF2B5EF4-FFF2-40B4-BE49-F238E27FC236}">
                <a16:creationId xmlns:a16="http://schemas.microsoft.com/office/drawing/2014/main" id="{5C1F2628-0643-4EB7-B30F-DA18EA452D4F}"/>
              </a:ext>
            </a:extLst>
          </p:cNvPr>
          <p:cNvSpPr>
            <a:spLocks noGrp="1"/>
          </p:cNvSpPr>
          <p:nvPr>
            <p:ph sz="half" idx="2"/>
          </p:nvPr>
        </p:nvSpPr>
        <p:spPr/>
        <p:txBody>
          <a:bodyPr/>
          <a:lstStyle/>
          <a:p>
            <a:endParaRPr lang="en-US"/>
          </a:p>
        </p:txBody>
      </p:sp>
      <p:pic>
        <p:nvPicPr>
          <p:cNvPr id="5" name="Picture 4">
            <a:extLst>
              <a:ext uri="{FF2B5EF4-FFF2-40B4-BE49-F238E27FC236}">
                <a16:creationId xmlns:a16="http://schemas.microsoft.com/office/drawing/2014/main" id="{0737B162-055A-4DA4-9BE2-79047E2A62F1}"/>
              </a:ext>
            </a:extLst>
          </p:cNvPr>
          <p:cNvPicPr>
            <a:picLocks noChangeAspect="1"/>
          </p:cNvPicPr>
          <p:nvPr/>
        </p:nvPicPr>
        <p:blipFill rotWithShape="1">
          <a:blip r:embed="rId2">
            <a:extLst>
              <a:ext uri="{28A0092B-C50C-407E-A947-70E740481C1C}">
                <a14:useLocalDpi xmlns:a14="http://schemas.microsoft.com/office/drawing/2010/main" val="0"/>
              </a:ext>
            </a:extLst>
          </a:blip>
          <a:srcRect b="27523"/>
          <a:stretch/>
        </p:blipFill>
        <p:spPr>
          <a:xfrm>
            <a:off x="5688873" y="485178"/>
            <a:ext cx="5286103" cy="5887643"/>
          </a:xfrm>
          <a:prstGeom prst="rect">
            <a:avLst/>
          </a:prstGeom>
        </p:spPr>
      </p:pic>
    </p:spTree>
    <p:extLst>
      <p:ext uri="{BB962C8B-B14F-4D97-AF65-F5344CB8AC3E}">
        <p14:creationId xmlns:p14="http://schemas.microsoft.com/office/powerpoint/2010/main" val="26945097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gradFill>
          <a:gsLst>
            <a:gs pos="10000">
              <a:schemeClr val="bg2"/>
            </a:gs>
            <a:gs pos="42000">
              <a:schemeClr val="accent3">
                <a:lumMod val="45000"/>
                <a:lumOff val="55000"/>
              </a:schemeClr>
            </a:gs>
            <a:gs pos="83000">
              <a:schemeClr val="accent3">
                <a:lumMod val="45000"/>
                <a:lumOff val="55000"/>
              </a:schemeClr>
            </a:gs>
            <a:gs pos="100000">
              <a:schemeClr val="accent3">
                <a:lumMod val="30000"/>
                <a:lumOff val="70000"/>
              </a:schemeClr>
            </a:gs>
          </a:gsLst>
          <a:lin ang="5400000" scaled="1"/>
        </a:gradFill>
        <a:effectLst/>
      </p:bgPr>
    </p:bg>
    <p:spTree>
      <p:nvGrpSpPr>
        <p:cNvPr id="1" name=""/>
        <p:cNvGrpSpPr/>
        <p:nvPr/>
      </p:nvGrpSpPr>
      <p:grpSpPr>
        <a:xfrm>
          <a:off x="0" y="0"/>
          <a:ext cx="0" cy="0"/>
          <a:chOff x="0" y="0"/>
          <a:chExt cx="0" cy="0"/>
        </a:xfrm>
      </p:grpSpPr>
      <p:sp>
        <p:nvSpPr>
          <p:cNvPr id="13" name="Rectangle 15">
            <a:extLst>
              <a:ext uri="{FF2B5EF4-FFF2-40B4-BE49-F238E27FC236}">
                <a16:creationId xmlns:a16="http://schemas.microsoft.com/office/drawing/2014/main" id="{9B789048-32EE-491B-8CBF-558344FDB2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483095" cy="6858000"/>
          </a:xfrm>
          <a:prstGeom prst="rect">
            <a:avLst/>
          </a:prstGeom>
          <a:gradFill>
            <a:gsLst>
              <a:gs pos="0">
                <a:schemeClr val="accent1">
                  <a:lumMod val="100000"/>
                  <a:alpha val="72000"/>
                </a:schemeClr>
              </a:gs>
              <a:gs pos="25000">
                <a:schemeClr val="accent1">
                  <a:alpha val="55000"/>
                </a:schemeClr>
              </a:gs>
              <a:gs pos="94000">
                <a:schemeClr val="bg2">
                  <a:lumMod val="75000"/>
                  <a:alpha val="90000"/>
                </a:schemeClr>
              </a:gs>
              <a:gs pos="100000">
                <a:schemeClr val="bg2">
                  <a:lumMod val="75000"/>
                  <a:alpha val="90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4" name="Picture 17">
            <a:extLst>
              <a:ext uri="{FF2B5EF4-FFF2-40B4-BE49-F238E27FC236}">
                <a16:creationId xmlns:a16="http://schemas.microsoft.com/office/drawing/2014/main" id="{1B6DA64E-EB13-4B6B-B5C7-EDB6E8B29A1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sp>
        <p:nvSpPr>
          <p:cNvPr id="3" name="Subtitle 2">
            <a:extLst>
              <a:ext uri="{FF2B5EF4-FFF2-40B4-BE49-F238E27FC236}">
                <a16:creationId xmlns:a16="http://schemas.microsoft.com/office/drawing/2014/main" id="{66FD4E50-0D4C-4D51-96AE-E4D4B3841CA8}"/>
              </a:ext>
            </a:extLst>
          </p:cNvPr>
          <p:cNvSpPr>
            <a:spLocks noGrp="1"/>
          </p:cNvSpPr>
          <p:nvPr>
            <p:ph type="subTitle" idx="1"/>
          </p:nvPr>
        </p:nvSpPr>
        <p:spPr>
          <a:xfrm>
            <a:off x="6582349" y="2912701"/>
            <a:ext cx="4699246" cy="1446193"/>
          </a:xfrm>
        </p:spPr>
        <p:txBody>
          <a:bodyPr anchor="b">
            <a:normAutofit/>
          </a:bodyPr>
          <a:lstStyle/>
          <a:p>
            <a:r>
              <a:rPr lang="en-US" sz="2800" dirty="0">
                <a:solidFill>
                  <a:srgbClr val="000000"/>
                </a:solidFill>
              </a:rPr>
              <a:t>Purchase Kits and Models at </a:t>
            </a:r>
            <a:r>
              <a:rPr lang="en-US" sz="2800" dirty="0">
                <a:solidFill>
                  <a:srgbClr val="6F9725"/>
                </a:solidFill>
              </a:rPr>
              <a:t>3dmoleculardesigns.com. </a:t>
            </a:r>
          </a:p>
          <a:p>
            <a:r>
              <a:rPr lang="en-US" dirty="0"/>
              <a:t>Discount code: </a:t>
            </a:r>
            <a:r>
              <a:rPr lang="en-US" b="1" dirty="0"/>
              <a:t>WEBINAR20</a:t>
            </a:r>
          </a:p>
        </p:txBody>
      </p:sp>
      <p:sp>
        <p:nvSpPr>
          <p:cNvPr id="2" name="Title 1">
            <a:extLst>
              <a:ext uri="{FF2B5EF4-FFF2-40B4-BE49-F238E27FC236}">
                <a16:creationId xmlns:a16="http://schemas.microsoft.com/office/drawing/2014/main" id="{F7F29A5C-024B-498F-B5BC-A10A39A26B9B}"/>
              </a:ext>
            </a:extLst>
          </p:cNvPr>
          <p:cNvSpPr>
            <a:spLocks noGrp="1"/>
          </p:cNvSpPr>
          <p:nvPr>
            <p:ph type="ctrTitle"/>
          </p:nvPr>
        </p:nvSpPr>
        <p:spPr>
          <a:xfrm>
            <a:off x="5478431" y="576053"/>
            <a:ext cx="6225490" cy="1146876"/>
          </a:xfrm>
        </p:spPr>
        <p:txBody>
          <a:bodyPr anchor="t">
            <a:normAutofit/>
          </a:bodyPr>
          <a:lstStyle/>
          <a:p>
            <a:pPr algn="l"/>
            <a:r>
              <a:rPr lang="en-US" sz="4800" b="1" dirty="0">
                <a:solidFill>
                  <a:srgbClr val="586FCD"/>
                </a:solidFill>
              </a:rPr>
              <a:t>Thank you for attending!</a:t>
            </a:r>
          </a:p>
        </p:txBody>
      </p:sp>
      <p:sp>
        <p:nvSpPr>
          <p:cNvPr id="15" name="Freeform 67">
            <a:extLst>
              <a:ext uri="{FF2B5EF4-FFF2-40B4-BE49-F238E27FC236}">
                <a16:creationId xmlns:a16="http://schemas.microsoft.com/office/drawing/2014/main" id="{07500BEA-8A07-45E9-9219-40FBEECD55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180086"/>
            <a:ext cx="3209709" cy="2677914"/>
          </a:xfrm>
          <a:custGeom>
            <a:avLst/>
            <a:gdLst>
              <a:gd name="connsiteX0" fmla="*/ 1465277 w 3242130"/>
              <a:gd name="connsiteY0" fmla="*/ 0 h 2704964"/>
              <a:gd name="connsiteX1" fmla="*/ 3242130 w 3242130"/>
              <a:gd name="connsiteY1" fmla="*/ 1776853 h 2704964"/>
              <a:gd name="connsiteX2" fmla="*/ 3027674 w 3242130"/>
              <a:gd name="connsiteY2" fmla="*/ 2623807 h 2704964"/>
              <a:gd name="connsiteX3" fmla="*/ 2978369 w 3242130"/>
              <a:gd name="connsiteY3" fmla="*/ 2704964 h 2704964"/>
              <a:gd name="connsiteX4" fmla="*/ 0 w 3242130"/>
              <a:gd name="connsiteY4" fmla="*/ 2704964 h 2704964"/>
              <a:gd name="connsiteX5" fmla="*/ 0 w 3242130"/>
              <a:gd name="connsiteY5" fmla="*/ 772542 h 2704964"/>
              <a:gd name="connsiteX6" fmla="*/ 94171 w 3242130"/>
              <a:gd name="connsiteY6" fmla="*/ 646610 h 2704964"/>
              <a:gd name="connsiteX7" fmla="*/ 1465277 w 3242130"/>
              <a:gd name="connsiteY7" fmla="*/ 0 h 2704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42130" h="2704964">
                <a:moveTo>
                  <a:pt x="1465277" y="0"/>
                </a:moveTo>
                <a:cubicBezTo>
                  <a:pt x="2446606" y="0"/>
                  <a:pt x="3242130" y="795524"/>
                  <a:pt x="3242130" y="1776853"/>
                </a:cubicBezTo>
                <a:cubicBezTo>
                  <a:pt x="3242130" y="2083519"/>
                  <a:pt x="3164442" y="2372039"/>
                  <a:pt x="3027674" y="2623807"/>
                </a:cubicBezTo>
                <a:lnTo>
                  <a:pt x="2978369" y="2704964"/>
                </a:lnTo>
                <a:lnTo>
                  <a:pt x="0" y="2704964"/>
                </a:lnTo>
                <a:lnTo>
                  <a:pt x="0" y="772542"/>
                </a:lnTo>
                <a:lnTo>
                  <a:pt x="94171" y="646610"/>
                </a:lnTo>
                <a:cubicBezTo>
                  <a:pt x="420072" y="251709"/>
                  <a:pt x="913280" y="0"/>
                  <a:pt x="1465277"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75000"/>
                  </a:schemeClr>
                </a:gs>
                <a:gs pos="100000">
                  <a:schemeClr val="bg2">
                    <a:lumMod val="7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Oval 21">
            <a:extLst>
              <a:ext uri="{FF2B5EF4-FFF2-40B4-BE49-F238E27FC236}">
                <a16:creationId xmlns:a16="http://schemas.microsoft.com/office/drawing/2014/main" id="{F006ACBB-A8A7-4C1B-9832-A4BFEDD2E9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14527" y="2905885"/>
            <a:ext cx="2765788" cy="2731720"/>
          </a:xfrm>
          <a:prstGeom prst="ellipse">
            <a:avLst/>
          </a:prstGeom>
          <a:solidFill>
            <a:srgbClr val="FFFFFF"/>
          </a:solidFill>
          <a:ln>
            <a:gradFill>
              <a:gsLst>
                <a:gs pos="0">
                  <a:schemeClr val="accent1">
                    <a:lumMod val="40000"/>
                    <a:lumOff val="60000"/>
                  </a:schemeClr>
                </a:gs>
                <a:gs pos="23000">
                  <a:schemeClr val="accent1">
                    <a:lumMod val="45000"/>
                    <a:lumOff val="55000"/>
                  </a:schemeClr>
                </a:gs>
                <a:gs pos="83000">
                  <a:schemeClr val="bg2">
                    <a:lumMod val="75000"/>
                  </a:schemeClr>
                </a:gs>
                <a:gs pos="100000">
                  <a:schemeClr val="bg2">
                    <a:lumMod val="7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Freeform 65">
            <a:extLst>
              <a:ext uri="{FF2B5EF4-FFF2-40B4-BE49-F238E27FC236}">
                <a16:creationId xmlns:a16="http://schemas.microsoft.com/office/drawing/2014/main" id="{46664683-CA82-4BDA-BCF2-5814580741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4090921" cy="3465906"/>
          </a:xfrm>
          <a:custGeom>
            <a:avLst/>
            <a:gdLst>
              <a:gd name="connsiteX0" fmla="*/ 0 w 4090921"/>
              <a:gd name="connsiteY0" fmla="*/ 0 h 3465906"/>
              <a:gd name="connsiteX1" fmla="*/ 3746474 w 4090921"/>
              <a:gd name="connsiteY1" fmla="*/ 0 h 3465906"/>
              <a:gd name="connsiteX2" fmla="*/ 3817144 w 4090921"/>
              <a:gd name="connsiteY2" fmla="*/ 116327 h 3465906"/>
              <a:gd name="connsiteX3" fmla="*/ 4090921 w 4090921"/>
              <a:gd name="connsiteY3" fmla="*/ 1197557 h 3465906"/>
              <a:gd name="connsiteX4" fmla="*/ 1822572 w 4090921"/>
              <a:gd name="connsiteY4" fmla="*/ 3465906 h 3465906"/>
              <a:gd name="connsiteX5" fmla="*/ 72204 w 4090921"/>
              <a:gd name="connsiteY5" fmla="*/ 2640438 h 3465906"/>
              <a:gd name="connsiteX6" fmla="*/ 0 w 4090921"/>
              <a:gd name="connsiteY6" fmla="*/ 2543882 h 3465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90921" h="3465906">
                <a:moveTo>
                  <a:pt x="0" y="0"/>
                </a:moveTo>
                <a:lnTo>
                  <a:pt x="3746474" y="0"/>
                </a:lnTo>
                <a:lnTo>
                  <a:pt x="3817144" y="116327"/>
                </a:lnTo>
                <a:cubicBezTo>
                  <a:pt x="3991744" y="437737"/>
                  <a:pt x="4090921" y="806065"/>
                  <a:pt x="4090921" y="1197557"/>
                </a:cubicBezTo>
                <a:cubicBezTo>
                  <a:pt x="4090921" y="2450332"/>
                  <a:pt x="3075348" y="3465906"/>
                  <a:pt x="1822572" y="3465906"/>
                </a:cubicBezTo>
                <a:cubicBezTo>
                  <a:pt x="1117886" y="3465906"/>
                  <a:pt x="488252" y="3144572"/>
                  <a:pt x="72204" y="2640438"/>
                </a:cubicBezTo>
                <a:lnTo>
                  <a:pt x="0" y="2543882"/>
                </a:ln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75000"/>
                  </a:schemeClr>
                </a:gs>
                <a:gs pos="100000">
                  <a:schemeClr val="bg2">
                    <a:lumMod val="7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5">
            <a:extLst>
              <a:ext uri="{FF2B5EF4-FFF2-40B4-BE49-F238E27FC236}">
                <a16:creationId xmlns:a16="http://schemas.microsoft.com/office/drawing/2014/main" id="{BE1389DE-461A-9B48-9606-C235C5434863}"/>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10000" b="93438" l="9620" r="90828">
                        <a14:foregroundMark x1="20134" y1="60625" x2="20134" y2="60625"/>
                        <a14:foregroundMark x1="23714" y1="57500" x2="23714" y2="57500"/>
                        <a14:foregroundMark x1="21924" y1="56563" x2="21924" y2="56563"/>
                        <a14:foregroundMark x1="18345" y1="57813" x2="18345" y2="57813"/>
                        <a14:foregroundMark x1="19239" y1="55000" x2="19239" y2="55000"/>
                        <a14:foregroundMark x1="28412" y1="55625" x2="28412" y2="55625"/>
                        <a14:foregroundMark x1="26398" y1="58438" x2="26398" y2="58438"/>
                        <a14:foregroundMark x1="22148" y1="65000" x2="22148" y2="65000"/>
                        <a14:foregroundMark x1="32215" y1="66250" x2="32215" y2="66250"/>
                        <a14:foregroundMark x1="19239" y1="67500" x2="19239" y2="67500"/>
                        <a14:foregroundMark x1="17897" y1="70313" x2="17897" y2="70313"/>
                        <a14:foregroundMark x1="18568" y1="69375" x2="18568" y2="69375"/>
                        <a14:foregroundMark x1="40940" y1="74063" x2="40940" y2="74063"/>
                        <a14:foregroundMark x1="31544" y1="85938" x2="31544" y2="85938"/>
                        <a14:foregroundMark x1="38255" y1="24688" x2="38255" y2="24688"/>
                        <a14:foregroundMark x1="38255" y1="22813" x2="38255" y2="22813"/>
                        <a14:foregroundMark x1="40492" y1="23125" x2="46756" y2="26563"/>
                        <a14:foregroundMark x1="46756" y1="26563" x2="50783" y2="33438"/>
                        <a14:foregroundMark x1="50783" y1="33438" x2="55034" y2="26563"/>
                        <a14:foregroundMark x1="55034" y1="26563" x2="49664" y2="20938"/>
                        <a14:foregroundMark x1="49664" y1="20938" x2="42953" y2="20938"/>
                        <a14:foregroundMark x1="42953" y1="20938" x2="39374" y2="23125"/>
                        <a14:foregroundMark x1="38255" y1="21875" x2="38255" y2="21875"/>
                        <a14:foregroundMark x1="36689" y1="22188" x2="36689" y2="22188"/>
                        <a14:foregroundMark x1="46309" y1="20313" x2="59284" y2="21250"/>
                        <a14:foregroundMark x1="49441" y1="19688" x2="59508" y2="20938"/>
                        <a14:foregroundMark x1="49217" y1="20313" x2="42282" y2="19688"/>
                        <a14:foregroundMark x1="42282" y1="19688" x2="36465" y2="22188"/>
                        <a14:foregroundMark x1="38926" y1="51250" x2="38926" y2="51250"/>
                        <a14:foregroundMark x1="26174" y1="65938" x2="26174" y2="65938"/>
                        <a14:foregroundMark x1="27964" y1="63125" x2="27964" y2="63125"/>
                        <a14:foregroundMark x1="23266" y1="70625" x2="23266" y2="70625"/>
                        <a14:foregroundMark x1="39374" y1="58750" x2="39374" y2="58750"/>
                        <a14:foregroundMark x1="39374" y1="57813" x2="39374" y2="57813"/>
                        <a14:foregroundMark x1="39821" y1="61250" x2="39821" y2="61250"/>
                        <a14:foregroundMark x1="25056" y1="78750" x2="25056" y2="78750"/>
                        <a14:foregroundMark x1="54139" y1="75313" x2="54139" y2="75313"/>
                        <a14:foregroundMark x1="48546" y1="74063" x2="48546" y2="74063"/>
                        <a14:foregroundMark x1="47427" y1="73125" x2="47427" y2="73125"/>
                        <a14:foregroundMark x1="61298" y1="83125" x2="61298" y2="83125"/>
                        <a14:foregroundMark x1="57718" y1="83750" x2="57718" y2="83750"/>
                        <a14:foregroundMark x1="59955" y1="82500" x2="59955" y2="82500"/>
                        <a14:foregroundMark x1="62640" y1="83125" x2="62640" y2="83125"/>
                        <a14:foregroundMark x1="62640" y1="80938" x2="62640" y2="80938"/>
                        <a14:foregroundMark x1="61521" y1="79688" x2="61521" y2="79688"/>
                        <a14:foregroundMark x1="62192" y1="78438" x2="63087" y2="84063"/>
                        <a14:foregroundMark x1="56823" y1="63750" x2="71812" y2="62813"/>
                        <a14:foregroundMark x1="71812" y1="62813" x2="84787" y2="65000"/>
                        <a14:foregroundMark x1="84787" y1="65000" x2="86130" y2="74375"/>
                        <a14:foregroundMark x1="86130" y1="74375" x2="79195" y2="79688"/>
                        <a14:foregroundMark x1="79195" y1="79688" x2="64430" y2="80625"/>
                        <a14:foregroundMark x1="64430" y1="80625" x2="63311" y2="78750"/>
                        <a14:foregroundMark x1="39150" y1="58750" x2="27740" y2="42188"/>
                        <a14:foregroundMark x1="27740" y1="42188" x2="20134" y2="38750"/>
                        <a14:foregroundMark x1="20134" y1="38750" x2="13423" y2="39063"/>
                        <a14:foregroundMark x1="13423" y1="39063" x2="9396" y2="47500"/>
                        <a14:foregroundMark x1="9396" y1="47500" x2="11186" y2="59375"/>
                        <a14:foregroundMark x1="11186" y1="59375" x2="27069" y2="92188"/>
                        <a14:foregroundMark x1="27069" y1="92188" x2="34228" y2="86875"/>
                        <a14:foregroundMark x1="34228" y1="86875" x2="38255" y2="79375"/>
                        <a14:foregroundMark x1="38255" y1="79375" x2="51454" y2="66563"/>
                        <a14:foregroundMark x1="31991" y1="31250" x2="35123" y2="22813"/>
                        <a14:foregroundMark x1="35123" y1="22813" x2="41387" y2="17500"/>
                        <a14:foregroundMark x1="41387" y1="17500" x2="56152" y2="15000"/>
                        <a14:foregroundMark x1="56152" y1="15000" x2="59732" y2="22500"/>
                        <a14:foregroundMark x1="59732" y1="22500" x2="61745" y2="54688"/>
                        <a14:foregroundMark x1="61745" y1="54688" x2="68009" y2="59062"/>
                        <a14:foregroundMark x1="68009" y1="59062" x2="74273" y2="58750"/>
                        <a14:foregroundMark x1="74273" y1="58750" x2="81432" y2="59062"/>
                        <a14:foregroundMark x1="81432" y1="59062" x2="87696" y2="65938"/>
                        <a14:foregroundMark x1="87696" y1="65938" x2="90828" y2="74375"/>
                        <a14:foregroundMark x1="90828" y1="74375" x2="85682" y2="81250"/>
                        <a14:foregroundMark x1="85682" y1="81250" x2="47875" y2="87500"/>
                        <a14:foregroundMark x1="47875" y1="87500" x2="36689" y2="85000"/>
                        <a14:foregroundMark x1="14318" y1="67813" x2="15213" y2="77500"/>
                        <a14:foregroundMark x1="15213" y1="77500" x2="17897" y2="86250"/>
                        <a14:foregroundMark x1="17897" y1="86250" x2="22595" y2="92500"/>
                        <a14:foregroundMark x1="22595" y1="92500" x2="29083" y2="93438"/>
                        <a14:foregroundMark x1="29083" y1="93438" x2="31991" y2="91563"/>
                      </a14:backgroundRemoval>
                    </a14:imgEffect>
                  </a14:imgLayer>
                </a14:imgProps>
              </a:ext>
              <a:ext uri="{28A0092B-C50C-407E-A947-70E740481C1C}">
                <a14:useLocalDpi xmlns:a14="http://schemas.microsoft.com/office/drawing/2010/main" val="0"/>
              </a:ext>
            </a:extLst>
          </a:blip>
          <a:srcRect l="12631" t="16112" r="13510"/>
          <a:stretch/>
        </p:blipFill>
        <p:spPr>
          <a:xfrm>
            <a:off x="3539794" y="3249171"/>
            <a:ext cx="2515254" cy="2045148"/>
          </a:xfrm>
          <a:prstGeom prst="rect">
            <a:avLst/>
          </a:prstGeom>
        </p:spPr>
      </p:pic>
      <p:pic>
        <p:nvPicPr>
          <p:cNvPr id="11" name="Picture 10">
            <a:extLst>
              <a:ext uri="{FF2B5EF4-FFF2-40B4-BE49-F238E27FC236}">
                <a16:creationId xmlns:a16="http://schemas.microsoft.com/office/drawing/2014/main" id="{0781BEBD-6EC1-460F-A072-647D5B303AEB}"/>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517857" y="4860794"/>
            <a:ext cx="1795355" cy="1877496"/>
          </a:xfrm>
          <a:prstGeom prst="rect">
            <a:avLst/>
          </a:prstGeom>
        </p:spPr>
      </p:pic>
      <p:sp>
        <p:nvSpPr>
          <p:cNvPr id="8" name="TextBox 7">
            <a:extLst>
              <a:ext uri="{FF2B5EF4-FFF2-40B4-BE49-F238E27FC236}">
                <a16:creationId xmlns:a16="http://schemas.microsoft.com/office/drawing/2014/main" id="{7E7033E1-0B34-4206-BB7D-7269C80243E5}"/>
              </a:ext>
            </a:extLst>
          </p:cNvPr>
          <p:cNvSpPr txBox="1"/>
          <p:nvPr/>
        </p:nvSpPr>
        <p:spPr>
          <a:xfrm>
            <a:off x="6180315" y="6134725"/>
            <a:ext cx="5209673" cy="7232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Contact us at: </a:t>
            </a:r>
            <a:r>
              <a:rPr lang="en-US" dirty="0">
                <a:solidFill>
                  <a:srgbClr val="586FCD"/>
                </a:solidFill>
                <a:latin typeface="Calibri" panose="020F0502020204030204"/>
              </a:rPr>
              <a:t>Ask3DMD@3DMoleculardesgins.com</a:t>
            </a:r>
            <a:endParaRPr kumimoji="0" lang="en-US" sz="1800" b="0" i="0" u="sng" strike="noStrike" kern="1200" cap="none" spc="0" normalizeH="0" baseline="0" noProof="0" dirty="0">
              <a:ln>
                <a:noFill/>
              </a:ln>
              <a:solidFill>
                <a:srgbClr val="586FCD"/>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8" name="Picture 27" descr="A picture containing person, hand, holding, indoor&#10;&#10;Description automatically generated">
            <a:extLst>
              <a:ext uri="{FF2B5EF4-FFF2-40B4-BE49-F238E27FC236}">
                <a16:creationId xmlns:a16="http://schemas.microsoft.com/office/drawing/2014/main" id="{6D1A3909-9365-4C1B-A029-F170273BBC3A}"/>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10000" b="90000" l="10000" r="90000">
                        <a14:foregroundMark x1="40781" y1="31878" x2="40781" y2="31878"/>
                        <a14:foregroundMark x1="46719" y1="37555" x2="46719" y2="37555"/>
                        <a14:foregroundMark x1="58750" y1="11790" x2="58750" y2="11790"/>
                        <a14:foregroundMark x1="60313" y1="15721" x2="60313" y2="15721"/>
                        <a14:foregroundMark x1="65938" y1="16594" x2="65938" y2="16594"/>
                        <a14:foregroundMark x1="61875" y1="82751" x2="61875" y2="82751"/>
                        <a14:foregroundMark x1="76719" y1="53493" x2="76719" y2="53493"/>
                        <a14:foregroundMark x1="75313" y1="52402" x2="75313" y2="52402"/>
                        <a14:backgroundMark x1="25781" y1="76638" x2="25781" y2="76638"/>
                        <a14:backgroundMark x1="79844" y1="78384" x2="79844" y2="78384"/>
                        <a14:backgroundMark x1="74219" y1="68996" x2="74219" y2="68996"/>
                      </a14:backgroundRemoval>
                    </a14:imgEffect>
                  </a14:imgLayer>
                </a14:imgProps>
              </a:ext>
              <a:ext uri="{28A0092B-C50C-407E-A947-70E740481C1C}">
                <a14:useLocalDpi xmlns:a14="http://schemas.microsoft.com/office/drawing/2010/main" val="0"/>
              </a:ext>
            </a:extLst>
          </a:blip>
          <a:stretch>
            <a:fillRect/>
          </a:stretch>
        </p:blipFill>
        <p:spPr>
          <a:xfrm rot="2142091">
            <a:off x="1405003" y="1058458"/>
            <a:ext cx="2658368" cy="1902394"/>
          </a:xfrm>
          <a:prstGeom prst="rect">
            <a:avLst/>
          </a:prstGeom>
        </p:spPr>
      </p:pic>
      <p:pic>
        <p:nvPicPr>
          <p:cNvPr id="30" name="Picture 29" descr="A picture containing person, hand&#10;&#10;Description automatically generated">
            <a:extLst>
              <a:ext uri="{FF2B5EF4-FFF2-40B4-BE49-F238E27FC236}">
                <a16:creationId xmlns:a16="http://schemas.microsoft.com/office/drawing/2014/main" id="{FD439C1D-4A20-41B1-A667-49FF4F6240C5}"/>
              </a:ext>
            </a:extLst>
          </p:cNvPr>
          <p:cNvPicPr>
            <a:picLocks noChangeAspect="1"/>
          </p:cNvPicPr>
          <p:nvPr/>
        </p:nvPicPr>
        <p:blipFill>
          <a:blip r:embed="rId9">
            <a:extLst>
              <a:ext uri="{BEBA8EAE-BF5A-486C-A8C5-ECC9F3942E4B}">
                <a14:imgProps xmlns:a14="http://schemas.microsoft.com/office/drawing/2010/main">
                  <a14:imgLayer r:embed="rId10">
                    <a14:imgEffect>
                      <a14:backgroundRemoval t="10000" b="90000" l="10000" r="90000">
                        <a14:backgroundMark x1="56871" y1="18805" x2="56871" y2="18805"/>
                        <a14:backgroundMark x1="57566" y1="20230" x2="57566" y2="20230"/>
                        <a14:backgroundMark x1="63706" y1="25439" x2="63706" y2="25439"/>
                        <a14:backgroundMark x1="48830" y1="26754" x2="48830" y2="26754"/>
                        <a14:backgroundMark x1="50037" y1="30866" x2="50037" y2="30866"/>
                        <a14:backgroundMark x1="43275" y1="32401" x2="43275" y2="32401"/>
                        <a14:backgroundMark x1="58224" y1="74507" x2="58224" y2="74507"/>
                        <a14:backgroundMark x1="54130" y1="73904" x2="54130" y2="73904"/>
                        <a14:backgroundMark x1="53436" y1="73904" x2="53436" y2="73904"/>
                      </a14:backgroundRemoval>
                    </a14:imgEffect>
                  </a14:imgLayer>
                </a14:imgProps>
              </a:ext>
              <a:ext uri="{28A0092B-C50C-407E-A947-70E740481C1C}">
                <a14:useLocalDpi xmlns:a14="http://schemas.microsoft.com/office/drawing/2010/main" val="0"/>
              </a:ext>
            </a:extLst>
          </a:blip>
          <a:stretch>
            <a:fillRect/>
          </a:stretch>
        </p:blipFill>
        <p:spPr>
          <a:xfrm>
            <a:off x="-798347" y="-134257"/>
            <a:ext cx="3336450" cy="2224300"/>
          </a:xfrm>
          <a:prstGeom prst="rect">
            <a:avLst/>
          </a:prstGeom>
        </p:spPr>
      </p:pic>
      <p:sp>
        <p:nvSpPr>
          <p:cNvPr id="31" name="Subtitle 2">
            <a:extLst>
              <a:ext uri="{FF2B5EF4-FFF2-40B4-BE49-F238E27FC236}">
                <a16:creationId xmlns:a16="http://schemas.microsoft.com/office/drawing/2014/main" id="{9AA7890A-24DB-4437-BE34-D514E1949C6D}"/>
              </a:ext>
            </a:extLst>
          </p:cNvPr>
          <p:cNvSpPr txBox="1">
            <a:spLocks/>
          </p:cNvSpPr>
          <p:nvPr/>
        </p:nvSpPr>
        <p:spPr>
          <a:xfrm>
            <a:off x="6483095" y="1710591"/>
            <a:ext cx="4798500" cy="114687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00000"/>
              </a:lnSpc>
              <a:spcBef>
                <a:spcPts val="0"/>
              </a:spcBef>
            </a:pPr>
            <a:r>
              <a:rPr lang="en-US" sz="2800" dirty="0"/>
              <a:t>For a Certificate of Participation</a:t>
            </a:r>
          </a:p>
          <a:p>
            <a:pPr>
              <a:lnSpc>
                <a:spcPct val="100000"/>
              </a:lnSpc>
              <a:spcBef>
                <a:spcPts val="0"/>
              </a:spcBef>
            </a:pPr>
            <a:r>
              <a:rPr lang="en-US" sz="2800" i="1" dirty="0">
                <a:solidFill>
                  <a:srgbClr val="8CBDD8"/>
                </a:solidFill>
              </a:rPr>
              <a:t>Click the link in the chat</a:t>
            </a:r>
          </a:p>
        </p:txBody>
      </p:sp>
      <p:sp>
        <p:nvSpPr>
          <p:cNvPr id="32" name="Subtitle 2">
            <a:extLst>
              <a:ext uri="{FF2B5EF4-FFF2-40B4-BE49-F238E27FC236}">
                <a16:creationId xmlns:a16="http://schemas.microsoft.com/office/drawing/2014/main" id="{CEBE3650-9077-481E-8886-BEA470EF37D1}"/>
              </a:ext>
            </a:extLst>
          </p:cNvPr>
          <p:cNvSpPr txBox="1">
            <a:spLocks/>
          </p:cNvSpPr>
          <p:nvPr/>
        </p:nvSpPr>
        <p:spPr>
          <a:xfrm>
            <a:off x="6532722" y="4726971"/>
            <a:ext cx="4798500" cy="114687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00000"/>
              </a:lnSpc>
              <a:spcBef>
                <a:spcPts val="0"/>
              </a:spcBef>
            </a:pPr>
            <a:r>
              <a:rPr lang="en-US" sz="2800" dirty="0"/>
              <a:t>Attend a Summer Course</a:t>
            </a:r>
          </a:p>
          <a:p>
            <a:pPr>
              <a:lnSpc>
                <a:spcPct val="100000"/>
              </a:lnSpc>
              <a:spcBef>
                <a:spcPts val="0"/>
              </a:spcBef>
            </a:pPr>
            <a:r>
              <a:rPr lang="en-US" sz="2800" dirty="0">
                <a:solidFill>
                  <a:srgbClr val="C00000"/>
                </a:solidFill>
                <a:latin typeface="Calibri" panose="020F0502020204030204" pitchFamily="34" charset="0"/>
                <a:cs typeface="Calibri" panose="020F0502020204030204" pitchFamily="34" charset="0"/>
                <a:hlinkClick r:id="rId11">
                  <a:extLst>
                    <a:ext uri="{A12FA001-AC4F-418D-AE19-62706E023703}">
                      <ahyp:hlinkClr xmlns:ahyp="http://schemas.microsoft.com/office/drawing/2018/hyperlinkcolor" val="tx"/>
                    </a:ext>
                  </a:extLst>
                </a:hlinkClick>
              </a:rPr>
              <a:t>cbm.msoe.edu</a:t>
            </a:r>
            <a:endParaRPr lang="en-US" sz="2800" i="1" dirty="0">
              <a:solidFill>
                <a:srgbClr val="C00000"/>
              </a:solidFill>
            </a:endParaRPr>
          </a:p>
        </p:txBody>
      </p:sp>
    </p:spTree>
    <p:extLst>
      <p:ext uri="{BB962C8B-B14F-4D97-AF65-F5344CB8AC3E}">
        <p14:creationId xmlns:p14="http://schemas.microsoft.com/office/powerpoint/2010/main" val="19640632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500"/>
                                        <p:tgtEl>
                                          <p:spTgt spid="31"/>
                                        </p:tgtEl>
                                      </p:cBhvr>
                                    </p:animEffect>
                                  </p:childTnLst>
                                </p:cTn>
                              </p:par>
                            </p:childTnLst>
                          </p:cTn>
                        </p:par>
                        <p:par>
                          <p:cTn id="8" fill="hold">
                            <p:stCondLst>
                              <p:cond delay="500"/>
                            </p:stCondLst>
                            <p:childTnLst>
                              <p:par>
                                <p:cTn id="9" presetID="10" presetClass="entr" presetSubtype="0" fill="hold" grpId="0" nodeType="afterEffect">
                                  <p:stCondLst>
                                    <p:cond delay="50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1000"/>
                                        <p:tgtEl>
                                          <p:spTgt spid="3">
                                            <p:txEl>
                                              <p:pRg st="0" end="0"/>
                                            </p:txEl>
                                          </p:spTgt>
                                        </p:tgtEl>
                                      </p:cBhvr>
                                    </p:animEffect>
                                  </p:childTnLst>
                                </p:cTn>
                              </p:par>
                            </p:childTnLst>
                          </p:cTn>
                        </p:par>
                        <p:par>
                          <p:cTn id="12" fill="hold">
                            <p:stCondLst>
                              <p:cond delay="2000"/>
                            </p:stCondLst>
                            <p:childTnLst>
                              <p:par>
                                <p:cTn id="13" presetID="10" presetClass="entr" presetSubtype="0" fill="hold" grpId="0" nodeType="afterEffect">
                                  <p:stCondLst>
                                    <p:cond delay="50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1000"/>
                                        <p:tgtEl>
                                          <p:spTgt spid="3">
                                            <p:txEl>
                                              <p:pRg st="1" end="1"/>
                                            </p:txEl>
                                          </p:spTgt>
                                        </p:tgtEl>
                                      </p:cBhvr>
                                    </p:animEffect>
                                  </p:childTnLst>
                                </p:cTn>
                              </p:par>
                            </p:childTnLst>
                          </p:cTn>
                        </p:par>
                        <p:par>
                          <p:cTn id="16" fill="hold">
                            <p:stCondLst>
                              <p:cond delay="3500"/>
                            </p:stCondLst>
                            <p:childTnLst>
                              <p:par>
                                <p:cTn id="17" presetID="10" presetClass="entr" presetSubtype="0" fill="hold" grpId="0" nodeType="afterEffect">
                                  <p:stCondLst>
                                    <p:cond delay="500"/>
                                  </p:stCondLst>
                                  <p:childTnLst>
                                    <p:set>
                                      <p:cBhvr>
                                        <p:cTn id="18" dur="1" fill="hold">
                                          <p:stCondLst>
                                            <p:cond delay="0"/>
                                          </p:stCondLst>
                                        </p:cTn>
                                        <p:tgtEl>
                                          <p:spTgt spid="32"/>
                                        </p:tgtEl>
                                        <p:attrNameLst>
                                          <p:attrName>style.visibility</p:attrName>
                                        </p:attrNameLst>
                                      </p:cBhvr>
                                      <p:to>
                                        <p:strVal val="visible"/>
                                      </p:to>
                                    </p:set>
                                    <p:animEffect transition="in" filter="fade">
                                      <p:cBhvr>
                                        <p:cTn id="19" dur="10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31" grpId="0"/>
      <p:bldP spid="3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4D6A67-DCA8-4317-A54D-787D4EA734CA}"/>
              </a:ext>
            </a:extLst>
          </p:cNvPr>
          <p:cNvSpPr>
            <a:spLocks noGrp="1"/>
          </p:cNvSpPr>
          <p:nvPr>
            <p:ph type="title"/>
          </p:nvPr>
        </p:nvSpPr>
        <p:spPr>
          <a:xfrm>
            <a:off x="3644900" y="301625"/>
            <a:ext cx="7848600" cy="1325563"/>
          </a:xfrm>
        </p:spPr>
        <p:txBody>
          <a:bodyPr anchor="ctr">
            <a:normAutofit/>
          </a:bodyPr>
          <a:lstStyle/>
          <a:p>
            <a:r>
              <a:rPr lang="en-US" dirty="0"/>
              <a:t>Invite your colleagues to register!</a:t>
            </a:r>
          </a:p>
        </p:txBody>
      </p:sp>
      <p:graphicFrame>
        <p:nvGraphicFramePr>
          <p:cNvPr id="22" name="Content Placeholder 3">
            <a:extLst>
              <a:ext uri="{FF2B5EF4-FFF2-40B4-BE49-F238E27FC236}">
                <a16:creationId xmlns:a16="http://schemas.microsoft.com/office/drawing/2014/main" id="{6D2E8EE8-1712-4106-8CD8-C2BEB3B181A6}"/>
              </a:ext>
            </a:extLst>
          </p:cNvPr>
          <p:cNvGraphicFramePr>
            <a:graphicFrameLocks noGrp="1"/>
          </p:cNvGraphicFramePr>
          <p:nvPr>
            <p:ph sz="half" idx="2"/>
            <p:extLst>
              <p:ext uri="{D42A27DB-BD31-4B8C-83A1-F6EECF244321}">
                <p14:modId xmlns:p14="http://schemas.microsoft.com/office/powerpoint/2010/main" val="3546182374"/>
              </p:ext>
            </p:extLst>
          </p:nvPr>
        </p:nvGraphicFramePr>
        <p:xfrm>
          <a:off x="4135120" y="1825625"/>
          <a:ext cx="721868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5" name="Picture 24" descr="A picture containing clipart&#10;&#10;Description automatically generated">
            <a:extLst>
              <a:ext uri="{FF2B5EF4-FFF2-40B4-BE49-F238E27FC236}">
                <a16:creationId xmlns:a16="http://schemas.microsoft.com/office/drawing/2014/main" id="{51CEE6BE-A9F8-4480-84B9-19100ABBC2A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660530" y="1999501"/>
            <a:ext cx="1524000" cy="1114425"/>
          </a:xfrm>
          <a:prstGeom prst="rect">
            <a:avLst/>
          </a:prstGeom>
          <a:scene3d>
            <a:camera prst="orthographicFront"/>
            <a:lightRig rig="threePt" dir="t"/>
          </a:scene3d>
          <a:sp3d>
            <a:bevelT w="152400" h="50800" prst="softRound"/>
            <a:bevelB w="165100" prst="coolSlant"/>
          </a:sp3d>
        </p:spPr>
      </p:pic>
      <p:pic>
        <p:nvPicPr>
          <p:cNvPr id="30" name="Picture 29" descr="A picture containing text&#10;&#10;Description automatically generated">
            <a:extLst>
              <a:ext uri="{FF2B5EF4-FFF2-40B4-BE49-F238E27FC236}">
                <a16:creationId xmlns:a16="http://schemas.microsoft.com/office/drawing/2014/main" id="{B32A3D18-FE08-4F0B-8BAC-2BAFFD24378A}"/>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660530" y="5024438"/>
            <a:ext cx="1524000" cy="1152525"/>
          </a:xfrm>
          <a:prstGeom prst="rect">
            <a:avLst/>
          </a:prstGeom>
          <a:scene3d>
            <a:camera prst="orthographicFront"/>
            <a:lightRig rig="threePt" dir="t"/>
          </a:scene3d>
          <a:sp3d>
            <a:bevelT w="152400" h="50800" prst="softRound"/>
            <a:bevelB w="165100" prst="coolSlant"/>
          </a:sp3d>
        </p:spPr>
      </p:pic>
      <p:pic>
        <p:nvPicPr>
          <p:cNvPr id="33" name="Picture 32" descr="A picture containing text&#10;&#10;Description automatically generated">
            <a:extLst>
              <a:ext uri="{FF2B5EF4-FFF2-40B4-BE49-F238E27FC236}">
                <a16:creationId xmlns:a16="http://schemas.microsoft.com/office/drawing/2014/main" id="{7F36A8F4-9030-40BF-8F5F-3673DF03B60A}"/>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660530" y="3449320"/>
            <a:ext cx="1524000" cy="1190625"/>
          </a:xfrm>
          <a:prstGeom prst="rect">
            <a:avLst/>
          </a:prstGeom>
          <a:scene3d>
            <a:camera prst="orthographicFront"/>
            <a:lightRig rig="threePt" dir="t"/>
          </a:scene3d>
          <a:sp3d>
            <a:bevelT w="152400" h="50800" prst="softRound"/>
            <a:bevelB w="165100" prst="coolSlant"/>
          </a:sp3d>
        </p:spPr>
      </p:pic>
      <p:sp>
        <p:nvSpPr>
          <p:cNvPr id="40" name="TextBox 39">
            <a:extLst>
              <a:ext uri="{FF2B5EF4-FFF2-40B4-BE49-F238E27FC236}">
                <a16:creationId xmlns:a16="http://schemas.microsoft.com/office/drawing/2014/main" id="{B6F588B5-4B77-479C-A615-47B21A57759A}"/>
              </a:ext>
            </a:extLst>
          </p:cNvPr>
          <p:cNvSpPr txBox="1"/>
          <p:nvPr/>
        </p:nvSpPr>
        <p:spPr>
          <a:xfrm>
            <a:off x="3644900" y="6378575"/>
            <a:ext cx="6096000" cy="369332"/>
          </a:xfrm>
          <a:prstGeom prst="rect">
            <a:avLst/>
          </a:prstGeom>
          <a:noFill/>
        </p:spPr>
        <p:txBody>
          <a:bodyPr wrap="square">
            <a:spAutoFit/>
          </a:bodyPr>
          <a:lstStyle/>
          <a:p>
            <a:r>
              <a:rPr lang="en-US" b="1" dirty="0">
                <a:solidFill>
                  <a:srgbClr val="0070C0"/>
                </a:solidFill>
              </a:rPr>
              <a:t>https://www.3dmoleculardesigns.com/Webinars4.htm</a:t>
            </a:r>
          </a:p>
        </p:txBody>
      </p:sp>
    </p:spTree>
    <p:extLst>
      <p:ext uri="{BB962C8B-B14F-4D97-AF65-F5344CB8AC3E}">
        <p14:creationId xmlns:p14="http://schemas.microsoft.com/office/powerpoint/2010/main" val="5063016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55" name="Rectangle 54">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a:extLst>
              <a:ext uri="{FF2B5EF4-FFF2-40B4-BE49-F238E27FC236}">
                <a16:creationId xmlns:a16="http://schemas.microsoft.com/office/drawing/2014/main" id="{1199E1B1-A8C0-4FE8-A5A8-1CB41D69F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12191998" cy="1575955"/>
          </a:xfrm>
          <a:prstGeom prst="rect">
            <a:avLst/>
          </a:prstGeom>
          <a:gradFill>
            <a:gsLst>
              <a:gs pos="0">
                <a:srgbClr val="000000">
                  <a:alpha val="96000"/>
                </a:srgbClr>
              </a:gs>
              <a:gs pos="100000">
                <a:schemeClr val="accent1">
                  <a:lumMod val="7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58">
            <a:extLst>
              <a:ext uri="{FF2B5EF4-FFF2-40B4-BE49-F238E27FC236}">
                <a16:creationId xmlns:a16="http://schemas.microsoft.com/office/drawing/2014/main" id="{84A8DE83-DE75-4B41-9DB4-A7EC0B0DEC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128856" cy="1575461"/>
          </a:xfrm>
          <a:prstGeom prst="rect">
            <a:avLst/>
          </a:prstGeom>
          <a:gradFill>
            <a:gsLst>
              <a:gs pos="0">
                <a:schemeClr val="accent1">
                  <a:alpha val="41000"/>
                </a:schemeClr>
              </a:gs>
              <a:gs pos="74000">
                <a:schemeClr val="accent1">
                  <a:lumMod val="60000"/>
                  <a:lumOff val="40000"/>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ectangle 60">
            <a:extLst>
              <a:ext uri="{FF2B5EF4-FFF2-40B4-BE49-F238E27FC236}">
                <a16:creationId xmlns:a16="http://schemas.microsoft.com/office/drawing/2014/main" id="{A7009A0A-BEF5-4EAC-AF15-E4F9F002E2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1"/>
            <a:ext cx="12192002" cy="1574311"/>
          </a:xfrm>
          <a:prstGeom prst="rect">
            <a:avLst/>
          </a:prstGeom>
          <a:gradFill>
            <a:gsLst>
              <a:gs pos="0">
                <a:srgbClr val="000000">
                  <a:alpha val="63000"/>
                </a:srgbClr>
              </a:gs>
              <a:gs pos="78000">
                <a:schemeClr val="accent1">
                  <a:alpha val="1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B15C8FD7-858B-4CC6-932E-738D2E4BAC5A}"/>
              </a:ext>
            </a:extLst>
          </p:cNvPr>
          <p:cNvSpPr txBox="1"/>
          <p:nvPr/>
        </p:nvSpPr>
        <p:spPr>
          <a:xfrm>
            <a:off x="699713" y="248038"/>
            <a:ext cx="7063721" cy="1159200"/>
          </a:xfrm>
        </p:spPr>
        <p:txBody>
          <a:bodyPr vert="horz" lIns="91440" tIns="45720" rIns="91440" bIns="45720" rtlCol="0" anchor="ctr">
            <a:normAutofit/>
          </a:bodyPr>
          <a:lstStyle/>
          <a:p>
            <a:pPr>
              <a:lnSpc>
                <a:spcPct val="90000"/>
              </a:lnSpc>
              <a:spcBef>
                <a:spcPct val="0"/>
              </a:spcBef>
              <a:spcAft>
                <a:spcPts val="600"/>
              </a:spcAft>
            </a:pPr>
            <a:r>
              <a:rPr lang="en-US" sz="4000" kern="1200">
                <a:solidFill>
                  <a:srgbClr val="FFFFFF"/>
                </a:solidFill>
                <a:latin typeface="+mj-lt"/>
                <a:ea typeface="+mj-ea"/>
                <a:cs typeface="+mj-cs"/>
              </a:rPr>
              <a:t>Introduction</a:t>
            </a:r>
          </a:p>
        </p:txBody>
      </p:sp>
      <p:pic>
        <p:nvPicPr>
          <p:cNvPr id="4" name="Online Media 3" title="1  Introduction">
            <a:hlinkClick r:id="" action="ppaction://media"/>
            <a:extLst>
              <a:ext uri="{FF2B5EF4-FFF2-40B4-BE49-F238E27FC236}">
                <a16:creationId xmlns:a16="http://schemas.microsoft.com/office/drawing/2014/main" id="{DC32F907-FA16-48EE-814D-17518336C905}"/>
              </a:ext>
            </a:extLst>
          </p:cNvPr>
          <p:cNvPicPr>
            <a:picLocks noRot="1" noChangeAspect="1"/>
          </p:cNvPicPr>
          <p:nvPr>
            <a:videoFile r:link="rId1"/>
          </p:nvPr>
        </p:nvPicPr>
        <p:blipFill>
          <a:blip r:embed="rId3"/>
          <a:stretch>
            <a:fillRect/>
          </a:stretch>
        </p:blipFill>
        <p:spPr>
          <a:xfrm>
            <a:off x="2481093" y="2244985"/>
            <a:ext cx="7229813" cy="4084844"/>
          </a:xfrm>
          <a:prstGeom prst="rect">
            <a:avLst/>
          </a:prstGeom>
        </p:spPr>
      </p:pic>
    </p:spTree>
    <p:extLst>
      <p:ext uri="{BB962C8B-B14F-4D97-AF65-F5344CB8AC3E}">
        <p14:creationId xmlns:p14="http://schemas.microsoft.com/office/powerpoint/2010/main" val="37605490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584C51A-A9FB-4D98-A1DA-3BC9C47F0EDF}"/>
              </a:ext>
            </a:extLst>
          </p:cNvPr>
          <p:cNvSpPr txBox="1"/>
          <p:nvPr/>
        </p:nvSpPr>
        <p:spPr>
          <a:xfrm>
            <a:off x="3481859" y="313080"/>
            <a:ext cx="6667500" cy="1325563"/>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4400" kern="1200" dirty="0">
                <a:latin typeface="+mj-lt"/>
                <a:ea typeface="+mj-ea"/>
                <a:cs typeface="+mj-cs"/>
              </a:rPr>
              <a:t>Engaging the Model</a:t>
            </a:r>
          </a:p>
        </p:txBody>
      </p:sp>
      <p:pic>
        <p:nvPicPr>
          <p:cNvPr id="2" name="Online Media 1" title="2  Observations">
            <a:hlinkClick r:id="" action="ppaction://media"/>
            <a:extLst>
              <a:ext uri="{FF2B5EF4-FFF2-40B4-BE49-F238E27FC236}">
                <a16:creationId xmlns:a16="http://schemas.microsoft.com/office/drawing/2014/main" id="{296BE174-73B5-4E99-8657-E8BAA6F2A66F}"/>
              </a:ext>
            </a:extLst>
          </p:cNvPr>
          <p:cNvPicPr>
            <a:picLocks noRot="1" noChangeAspect="1"/>
          </p:cNvPicPr>
          <p:nvPr>
            <a:videoFile r:link="rId1"/>
          </p:nvPr>
        </p:nvPicPr>
        <p:blipFill>
          <a:blip r:embed="rId4"/>
          <a:stretch>
            <a:fillRect/>
          </a:stretch>
        </p:blipFill>
        <p:spPr>
          <a:xfrm>
            <a:off x="2413000" y="1956118"/>
            <a:ext cx="7366000" cy="4161790"/>
          </a:xfrm>
          <a:prstGeom prst="rect">
            <a:avLst/>
          </a:prstGeom>
        </p:spPr>
      </p:pic>
    </p:spTree>
    <p:extLst>
      <p:ext uri="{BB962C8B-B14F-4D97-AF65-F5344CB8AC3E}">
        <p14:creationId xmlns:p14="http://schemas.microsoft.com/office/powerpoint/2010/main" val="1173460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par>
              <p:cTn id="7"/>
            </p:par>
            <p:video>
              <p:cMediaNode vol="80000">
                <p:cTn id="8" fill="hold" display="0">
                  <p:stCondLst>
                    <p:cond delay="indefinite"/>
                  </p:stCondLst>
                </p:cTn>
                <p:tgtEl>
                  <p:spTgt spid="2"/>
                </p:tgtEl>
              </p:cMediaNode>
            </p:video>
            <p:seq concurrent="1" nextAc="seek">
              <p:cTn id="9" restart="whenNotActive" fill="hold" evtFilter="cancelBubble" nodeType="interactiveSeq">
                <p:stCondLst>
                  <p:cond evt="onClick" delay="0">
                    <p:tgtEl>
                      <p:spTgt spid="2"/>
                    </p:tgtEl>
                  </p:cond>
                </p:stCondLst>
                <p:endSync evt="end" delay="0">
                  <p:rtn val="all"/>
                </p:endSync>
                <p:childTnLst>
                  <p:par>
                    <p:cTn id="10" fill="hold">
                      <p:stCondLst>
                        <p:cond delay="0"/>
                      </p:stCondLst>
                      <p:childTnLst>
                        <p:par>
                          <p:cTn id="11" fill="hold">
                            <p:stCondLst>
                              <p:cond delay="0"/>
                            </p:stCondLst>
                            <p:childTnLst>
                              <p:par>
                                <p:cTn id="12" presetID="2" presetClass="mediacall" presetSubtype="0" fill="hold" nodeType="clickEffect">
                                  <p:stCondLst>
                                    <p:cond delay="0"/>
                                  </p:stCondLst>
                                  <p:childTnLst>
                                    <p:cmd type="call" cmd="togglePause">
                                      <p:cBhvr>
                                        <p:cTn id="13"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33A536-9D99-45EE-BA03-D5A7B0F5BC07}"/>
              </a:ext>
            </a:extLst>
          </p:cNvPr>
          <p:cNvSpPr>
            <a:spLocks noGrp="1"/>
          </p:cNvSpPr>
          <p:nvPr>
            <p:ph type="title"/>
          </p:nvPr>
        </p:nvSpPr>
        <p:spPr>
          <a:xfrm>
            <a:off x="3784600" y="681037"/>
            <a:ext cx="7696200" cy="1325563"/>
          </a:xfrm>
        </p:spPr>
        <p:txBody>
          <a:bodyPr anchor="ctr">
            <a:normAutofit/>
          </a:bodyPr>
          <a:lstStyle/>
          <a:p>
            <a:r>
              <a:rPr lang="en-US" dirty="0"/>
              <a:t>Questions and Observations</a:t>
            </a:r>
          </a:p>
        </p:txBody>
      </p:sp>
      <p:graphicFrame>
        <p:nvGraphicFramePr>
          <p:cNvPr id="9" name="Content Placeholder 2">
            <a:extLst>
              <a:ext uri="{FF2B5EF4-FFF2-40B4-BE49-F238E27FC236}">
                <a16:creationId xmlns:a16="http://schemas.microsoft.com/office/drawing/2014/main" id="{16E1324D-B3F1-4FDE-A15A-48DE26EE75C0}"/>
              </a:ext>
            </a:extLst>
          </p:cNvPr>
          <p:cNvGraphicFramePr>
            <a:graphicFrameLocks noGrp="1"/>
          </p:cNvGraphicFramePr>
          <p:nvPr>
            <p:ph idx="1"/>
            <p:extLst>
              <p:ext uri="{D42A27DB-BD31-4B8C-83A1-F6EECF244321}">
                <p14:modId xmlns:p14="http://schemas.microsoft.com/office/powerpoint/2010/main" val="4284361874"/>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571793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74F00A-E7CC-4DAF-9DB1-189D781F9A5B}"/>
              </a:ext>
            </a:extLst>
          </p:cNvPr>
          <p:cNvSpPr>
            <a:spLocks noGrp="1"/>
          </p:cNvSpPr>
          <p:nvPr>
            <p:ph type="title"/>
          </p:nvPr>
        </p:nvSpPr>
        <p:spPr>
          <a:xfrm>
            <a:off x="4359350" y="365125"/>
            <a:ext cx="6994450" cy="1325563"/>
          </a:xfrm>
        </p:spPr>
        <p:txBody>
          <a:bodyPr anchor="ctr">
            <a:normAutofit/>
          </a:bodyPr>
          <a:lstStyle/>
          <a:p>
            <a:r>
              <a:rPr lang="en-US" dirty="0"/>
              <a:t>Observations</a:t>
            </a:r>
          </a:p>
        </p:txBody>
      </p:sp>
      <p:pic>
        <p:nvPicPr>
          <p:cNvPr id="6" name="Online Media 5" title="3  Observations and Bond Types">
            <a:hlinkClick r:id="" action="ppaction://media"/>
            <a:extLst>
              <a:ext uri="{FF2B5EF4-FFF2-40B4-BE49-F238E27FC236}">
                <a16:creationId xmlns:a16="http://schemas.microsoft.com/office/drawing/2014/main" id="{78089363-32CA-4987-A178-21B6C4C59F4D}"/>
              </a:ext>
            </a:extLst>
          </p:cNvPr>
          <p:cNvPicPr>
            <a:picLocks noRot="1" noChangeAspect="1"/>
          </p:cNvPicPr>
          <p:nvPr>
            <a:videoFile r:link="rId1"/>
          </p:nvPr>
        </p:nvPicPr>
        <p:blipFill>
          <a:blip r:embed="rId3"/>
          <a:stretch>
            <a:fillRect/>
          </a:stretch>
        </p:blipFill>
        <p:spPr>
          <a:xfrm>
            <a:off x="2426486" y="1963738"/>
            <a:ext cx="7339027" cy="4146550"/>
          </a:xfrm>
          <a:prstGeom prst="rect">
            <a:avLst/>
          </a:prstGeom>
        </p:spPr>
      </p:pic>
    </p:spTree>
    <p:extLst>
      <p:ext uri="{BB962C8B-B14F-4D97-AF65-F5344CB8AC3E}">
        <p14:creationId xmlns:p14="http://schemas.microsoft.com/office/powerpoint/2010/main" val="14357911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4CDC14-3169-406A-A468-21B2833414E7}"/>
              </a:ext>
            </a:extLst>
          </p:cNvPr>
          <p:cNvSpPr>
            <a:spLocks noGrp="1"/>
          </p:cNvSpPr>
          <p:nvPr>
            <p:ph type="title"/>
          </p:nvPr>
        </p:nvSpPr>
        <p:spPr>
          <a:xfrm>
            <a:off x="4679950" y="339725"/>
            <a:ext cx="2755900" cy="1325563"/>
          </a:xfrm>
        </p:spPr>
        <p:txBody>
          <a:bodyPr anchor="ctr">
            <a:normAutofit/>
          </a:bodyPr>
          <a:lstStyle/>
          <a:p>
            <a:r>
              <a:rPr lang="en-US" dirty="0"/>
              <a:t>Bond Types </a:t>
            </a:r>
          </a:p>
        </p:txBody>
      </p:sp>
      <p:pic>
        <p:nvPicPr>
          <p:cNvPr id="4" name="3. Observations and Bond Types">
            <a:hlinkClick r:id="" action="ppaction://media"/>
            <a:extLst>
              <a:ext uri="{FF2B5EF4-FFF2-40B4-BE49-F238E27FC236}">
                <a16:creationId xmlns:a16="http://schemas.microsoft.com/office/drawing/2014/main" id="{5038CF18-BAB7-4F0D-BCC2-B5C9C07C1F3B}"/>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2228144" y="1825625"/>
            <a:ext cx="7735712" cy="4351338"/>
          </a:xfrm>
          <a:noFill/>
        </p:spPr>
      </p:pic>
    </p:spTree>
    <p:extLst>
      <p:ext uri="{BB962C8B-B14F-4D97-AF65-F5344CB8AC3E}">
        <p14:creationId xmlns:p14="http://schemas.microsoft.com/office/powerpoint/2010/main" val="161583900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fullScrn="1">
              <p:cMediaNode vol="80000">
                <p:cTn id="7" fill="hold" display="0">
                  <p:stCondLst>
                    <p:cond delay="indefinite"/>
                  </p:stCondLst>
                </p:cTn>
                <p:tgtEl>
                  <p:spTgt spid="4"/>
                </p:tgtEl>
              </p:cMediaNode>
            </p:vide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78B459-D540-4260-BCBE-16A1531F1054}"/>
              </a:ext>
            </a:extLst>
          </p:cNvPr>
          <p:cNvSpPr>
            <a:spLocks noGrp="1"/>
          </p:cNvSpPr>
          <p:nvPr>
            <p:ph type="title"/>
          </p:nvPr>
        </p:nvSpPr>
        <p:spPr>
          <a:xfrm>
            <a:off x="4673600" y="365125"/>
            <a:ext cx="6680200" cy="1325563"/>
          </a:xfrm>
        </p:spPr>
        <p:txBody>
          <a:bodyPr anchor="ctr">
            <a:normAutofit/>
          </a:bodyPr>
          <a:lstStyle/>
          <a:p>
            <a:r>
              <a:rPr lang="en-US" dirty="0"/>
              <a:t>Bond Types</a:t>
            </a:r>
          </a:p>
        </p:txBody>
      </p:sp>
      <p:graphicFrame>
        <p:nvGraphicFramePr>
          <p:cNvPr id="5" name="Content Placeholder 2">
            <a:extLst>
              <a:ext uri="{FF2B5EF4-FFF2-40B4-BE49-F238E27FC236}">
                <a16:creationId xmlns:a16="http://schemas.microsoft.com/office/drawing/2014/main" id="{C1542F01-8B04-4074-BC81-D30F5E72447F}"/>
              </a:ext>
            </a:extLst>
          </p:cNvPr>
          <p:cNvGraphicFramePr>
            <a:graphicFrameLocks noGrp="1"/>
          </p:cNvGraphicFramePr>
          <p:nvPr>
            <p:ph idx="1"/>
            <p:extLst>
              <p:ext uri="{D42A27DB-BD31-4B8C-83A1-F6EECF244321}">
                <p14:modId xmlns:p14="http://schemas.microsoft.com/office/powerpoint/2010/main" val="2857774659"/>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961060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E261BA-58EA-431F-B374-E57D6B83496D}"/>
              </a:ext>
            </a:extLst>
          </p:cNvPr>
          <p:cNvSpPr>
            <a:spLocks noGrp="1"/>
          </p:cNvSpPr>
          <p:nvPr>
            <p:ph type="title"/>
          </p:nvPr>
        </p:nvSpPr>
        <p:spPr>
          <a:xfrm>
            <a:off x="3224388" y="327025"/>
            <a:ext cx="7735712" cy="1325563"/>
          </a:xfrm>
        </p:spPr>
        <p:txBody>
          <a:bodyPr anchor="ctr">
            <a:normAutofit/>
          </a:bodyPr>
          <a:lstStyle/>
          <a:p>
            <a:r>
              <a:rPr lang="en-US" dirty="0"/>
              <a:t>Solutions and States of Matter</a:t>
            </a:r>
          </a:p>
        </p:txBody>
      </p:sp>
      <p:pic>
        <p:nvPicPr>
          <p:cNvPr id="3" name="Online Media 2" title="4  Solutions and States of Matter">
            <a:hlinkClick r:id="" action="ppaction://media"/>
            <a:extLst>
              <a:ext uri="{FF2B5EF4-FFF2-40B4-BE49-F238E27FC236}">
                <a16:creationId xmlns:a16="http://schemas.microsoft.com/office/drawing/2014/main" id="{3AF8ADEB-C1C1-4FCB-A1FD-E835227C27AD}"/>
              </a:ext>
            </a:extLst>
          </p:cNvPr>
          <p:cNvPicPr>
            <a:picLocks noRot="1" noChangeAspect="1"/>
          </p:cNvPicPr>
          <p:nvPr>
            <a:videoFile r:link="rId1"/>
          </p:nvPr>
        </p:nvPicPr>
        <p:blipFill>
          <a:blip r:embed="rId3"/>
          <a:stretch>
            <a:fillRect/>
          </a:stretch>
        </p:blipFill>
        <p:spPr>
          <a:xfrm>
            <a:off x="2413000" y="2082276"/>
            <a:ext cx="7366000" cy="4161790"/>
          </a:xfrm>
          <a:prstGeom prst="rect">
            <a:avLst/>
          </a:prstGeom>
        </p:spPr>
      </p:pic>
    </p:spTree>
    <p:extLst>
      <p:ext uri="{BB962C8B-B14F-4D97-AF65-F5344CB8AC3E}">
        <p14:creationId xmlns:p14="http://schemas.microsoft.com/office/powerpoint/2010/main" val="9176812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orkshopPPTemplateUpperLeftLogo" id="{A5821354-2A34-48CB-A707-015A1345DBF7}" vid="{88B938EB-2674-4139-8E75-755DF4364DE0}"/>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87B964E229AE904C840342B739320C07" ma:contentTypeVersion="13" ma:contentTypeDescription="Create a new document." ma:contentTypeScope="" ma:versionID="9f6928aba159e848acb52affd70fa29c">
  <xsd:schema xmlns:xsd="http://www.w3.org/2001/XMLSchema" xmlns:xs="http://www.w3.org/2001/XMLSchema" xmlns:p="http://schemas.microsoft.com/office/2006/metadata/properties" xmlns:ns1="http://schemas.microsoft.com/sharepoint/v3" xmlns:ns2="256d1f37-a5bf-40ea-9e3b-df9e783b5a8c" xmlns:ns3="fccfdd5f-3cf6-48f3-9c58-398738ebd059" targetNamespace="http://schemas.microsoft.com/office/2006/metadata/properties" ma:root="true" ma:fieldsID="9be2483742389b7cb51951385911b941" ns1:_="" ns2:_="" ns3:_="">
    <xsd:import namespace="http://schemas.microsoft.com/sharepoint/v3"/>
    <xsd:import namespace="256d1f37-a5bf-40ea-9e3b-df9e783b5a8c"/>
    <xsd:import namespace="fccfdd5f-3cf6-48f3-9c58-398738ebd059"/>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DateTaken" minOccurs="0"/>
                <xsd:element ref="ns3:MediaServiceAutoKeyPoints" minOccurs="0"/>
                <xsd:element ref="ns3:MediaServiceKeyPoints" minOccurs="0"/>
                <xsd:element ref="ns3:MediaServiceGenerationTime" minOccurs="0"/>
                <xsd:element ref="ns3:MediaServiceEventHashCode" minOccurs="0"/>
                <xsd:element ref="ns3:MediaServiceOCR"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9" nillable="true" ma:displayName="Unified Compliance Policy Properties" ma:hidden="true" ma:internalName="_ip_UnifiedCompliancePolicyProperties">
      <xsd:simpleType>
        <xsd:restriction base="dms:Note"/>
      </xsd:simpleType>
    </xsd:element>
    <xsd:element name="_ip_UnifiedCompliancePolicyUIAction" ma:index="20"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56d1f37-a5bf-40ea-9e3b-df9e783b5a8c"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ccfdd5f-3cf6-48f3-9c58-398738ebd059"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D5962CB-8C63-4229-A667-B44985094579}">
  <ds:schemaRefs>
    <ds:schemaRef ds:uri="256d1f37-a5bf-40ea-9e3b-df9e783b5a8c"/>
    <ds:schemaRef ds:uri="http://www.w3.org/XML/1998/namespace"/>
    <ds:schemaRef ds:uri="http://schemas.microsoft.com/office/2006/metadata/properties"/>
    <ds:schemaRef ds:uri="http://schemas.openxmlformats.org/package/2006/metadata/core-properties"/>
    <ds:schemaRef ds:uri="http://purl.org/dc/elements/1.1/"/>
    <ds:schemaRef ds:uri="http://purl.org/dc/dcmitype/"/>
    <ds:schemaRef ds:uri="http://purl.org/dc/terms/"/>
    <ds:schemaRef ds:uri="http://schemas.microsoft.com/sharepoint/v3"/>
    <ds:schemaRef ds:uri="http://schemas.microsoft.com/office/2006/documentManagement/types"/>
    <ds:schemaRef ds:uri="http://schemas.microsoft.com/office/infopath/2007/PartnerControls"/>
    <ds:schemaRef ds:uri="fccfdd5f-3cf6-48f3-9c58-398738ebd059"/>
  </ds:schemaRefs>
</ds:datastoreItem>
</file>

<file path=customXml/itemProps2.xml><?xml version="1.0" encoding="utf-8"?>
<ds:datastoreItem xmlns:ds="http://schemas.openxmlformats.org/officeDocument/2006/customXml" ds:itemID="{191D679C-C911-4C8E-8BD8-1E1E6B10F7BE}">
  <ds:schemaRefs>
    <ds:schemaRef ds:uri="http://schemas.microsoft.com/sharepoint/v3/contenttype/forms"/>
  </ds:schemaRefs>
</ds:datastoreItem>
</file>

<file path=customXml/itemProps3.xml><?xml version="1.0" encoding="utf-8"?>
<ds:datastoreItem xmlns:ds="http://schemas.openxmlformats.org/officeDocument/2006/customXml" ds:itemID="{03AC3799-1435-44B3-AB70-C2D586255B8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256d1f37-a5bf-40ea-9e3b-df9e783b5a8c"/>
    <ds:schemaRef ds:uri="fccfdd5f-3cf6-48f3-9c58-398738ebd05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2675</TotalTime>
  <Words>1347</Words>
  <Application>Microsoft Office PowerPoint</Application>
  <PresentationFormat>Widescreen</PresentationFormat>
  <Paragraphs>130</Paragraphs>
  <Slides>23</Slides>
  <Notes>12</Notes>
  <HiddenSlides>0</HiddenSlides>
  <MMClips>8</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23</vt:i4>
      </vt:variant>
    </vt:vector>
  </HeadingPairs>
  <TitlesOfParts>
    <vt:vector size="31" baseType="lpstr">
      <vt:lpstr>Alfred Serif Regular</vt:lpstr>
      <vt:lpstr>Arial</vt:lpstr>
      <vt:lpstr>Calibri</vt:lpstr>
      <vt:lpstr>Calibri Light</vt:lpstr>
      <vt:lpstr>Symbol</vt:lpstr>
      <vt:lpstr>Office Theme</vt:lpstr>
      <vt:lpstr>1_Office Theme</vt:lpstr>
      <vt:lpstr>2_Office Theme</vt:lpstr>
      <vt:lpstr>Physical &amp; Chemical Properties of Water</vt:lpstr>
      <vt:lpstr>Jim Lane</vt:lpstr>
      <vt:lpstr>PowerPoint Presentation</vt:lpstr>
      <vt:lpstr>PowerPoint Presentation</vt:lpstr>
      <vt:lpstr>Questions and Observations</vt:lpstr>
      <vt:lpstr>Observations</vt:lpstr>
      <vt:lpstr>Bond Types </vt:lpstr>
      <vt:lpstr>Bond Types</vt:lpstr>
      <vt:lpstr>Solutions and States of Matter</vt:lpstr>
      <vt:lpstr>Solutions and States of Matter</vt:lpstr>
      <vt:lpstr>Solutions and States of Matter</vt:lpstr>
      <vt:lpstr>Polarity</vt:lpstr>
      <vt:lpstr>PowerPoint Presentation</vt:lpstr>
      <vt:lpstr>Conclusion and Questions</vt:lpstr>
      <vt:lpstr>PowerPoint Presentation</vt:lpstr>
      <vt:lpstr>Timothy Herman, PhD</vt:lpstr>
      <vt:lpstr>2003 Nobel Prize in Chemistry</vt:lpstr>
      <vt:lpstr>PowerPoint Presentation</vt:lpstr>
      <vt:lpstr>1992 “Model” of Aquaporin</vt:lpstr>
      <vt:lpstr>Micro-injection of aquaporin mRNA into frog oocytes</vt:lpstr>
      <vt:lpstr>Peter Agre with Aquaporin Model</vt:lpstr>
      <vt:lpstr>Thank you for attending!</vt:lpstr>
      <vt:lpstr>Invite your colleagues to register!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Physical &amp; Chemical Properties of Water</dc:title>
  <dc:creator>Heather Ryan</dc:creator>
  <cp:lastModifiedBy>Nick Salvaggio</cp:lastModifiedBy>
  <cp:revision>3</cp:revision>
  <dcterms:created xsi:type="dcterms:W3CDTF">2021-01-20T19:09:08Z</dcterms:created>
  <dcterms:modified xsi:type="dcterms:W3CDTF">2022-10-13T14:44:24Z</dcterms:modified>
</cp:coreProperties>
</file>