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0"/>
  </p:notesMasterIdLst>
  <p:sldIdLst>
    <p:sldId id="256" r:id="rId6"/>
    <p:sldId id="259" r:id="rId7"/>
    <p:sldId id="312" r:id="rId8"/>
    <p:sldId id="265" r:id="rId9"/>
    <p:sldId id="319" r:id="rId10"/>
    <p:sldId id="257" r:id="rId11"/>
    <p:sldId id="320" r:id="rId12"/>
    <p:sldId id="315" r:id="rId13"/>
    <p:sldId id="269" r:id="rId14"/>
    <p:sldId id="317" r:id="rId15"/>
    <p:sldId id="264" r:id="rId16"/>
    <p:sldId id="263" r:id="rId17"/>
    <p:sldId id="321" r:id="rId18"/>
    <p:sldId id="27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rman, Timothy" initials="HT" lastIdx="1" clrIdx="0">
    <p:extLst>
      <p:ext uri="{19B8F6BF-5375-455C-9EA6-DF929625EA0E}">
        <p15:presenceInfo xmlns:p15="http://schemas.microsoft.com/office/powerpoint/2012/main" userId="S::herman@msoe.edu::9d71923d-1ee8-40af-acf9-68aeae7787b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55436E-7576-4359-9F4C-05E8208BADCF}" v="13" dt="2021-02-18T20:04:35.096"/>
    <p1510:client id="{3F8ECA9E-1774-4514-9688-8B5DD7D44519}" v="611" dt="2021-02-18T00:52:49.225"/>
    <p1510:client id="{E58FBDC9-88AD-4357-98D4-B7C556167529}" v="26" dt="2021-02-17T20:29:40.7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120" y="216"/>
      </p:cViewPr>
      <p:guideLst>
        <p:guide orient="horz" pos="2160"/>
        <p:guide pos="386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ather Ryan" userId="f852ee0a-0a6d-478f-ae5c-3a8778551b77" providerId="ADAL" clId="{E58FBDC9-88AD-4357-98D4-B7C556167529}"/>
    <pc:docChg chg="undo redo custSel addSld delSld modSld sldOrd">
      <pc:chgData name="Heather Ryan" userId="f852ee0a-0a6d-478f-ae5c-3a8778551b77" providerId="ADAL" clId="{E58FBDC9-88AD-4357-98D4-B7C556167529}" dt="2021-02-17T20:29:40.782" v="540" actId="2696"/>
      <pc:docMkLst>
        <pc:docMk/>
      </pc:docMkLst>
      <pc:sldChg chg="addSp delSp modSp mod modAnim chgLayout">
        <pc:chgData name="Heather Ryan" userId="f852ee0a-0a6d-478f-ae5c-3a8778551b77" providerId="ADAL" clId="{E58FBDC9-88AD-4357-98D4-B7C556167529}" dt="2021-02-17T00:51:53.192" v="57" actId="1076"/>
        <pc:sldMkLst>
          <pc:docMk/>
          <pc:sldMk cId="2243505935" sldId="257"/>
        </pc:sldMkLst>
        <pc:spChg chg="add del mod ord">
          <ac:chgData name="Heather Ryan" userId="f852ee0a-0a6d-478f-ae5c-3a8778551b77" providerId="ADAL" clId="{E58FBDC9-88AD-4357-98D4-B7C556167529}" dt="2021-02-17T00:51:29.338" v="53" actId="21"/>
          <ac:spMkLst>
            <pc:docMk/>
            <pc:sldMk cId="2243505935" sldId="257"/>
            <ac:spMk id="2" creationId="{51ACB17D-7F51-422E-990C-293967EA98EB}"/>
          </ac:spMkLst>
        </pc:spChg>
        <pc:spChg chg="add del mod ord">
          <ac:chgData name="Heather Ryan" userId="f852ee0a-0a6d-478f-ae5c-3a8778551b77" providerId="ADAL" clId="{E58FBDC9-88AD-4357-98D4-B7C556167529}" dt="2021-02-17T00:51:22.357" v="51" actId="21"/>
          <ac:spMkLst>
            <pc:docMk/>
            <pc:sldMk cId="2243505935" sldId="257"/>
            <ac:spMk id="3" creationId="{D38FE1F0-4859-48DF-BE18-ED3C69F78B44}"/>
          </ac:spMkLst>
        </pc:spChg>
        <pc:spChg chg="add del mod">
          <ac:chgData name="Heather Ryan" userId="f852ee0a-0a6d-478f-ae5c-3a8778551b77" providerId="ADAL" clId="{E58FBDC9-88AD-4357-98D4-B7C556167529}" dt="2021-02-17T00:51:26.399" v="52" actId="21"/>
          <ac:spMkLst>
            <pc:docMk/>
            <pc:sldMk cId="2243505935" sldId="257"/>
            <ac:spMk id="6" creationId="{093F1BA4-DA51-4D91-A65E-74E4DBE94F2A}"/>
          </ac:spMkLst>
        </pc:spChg>
        <pc:spChg chg="mod">
          <ac:chgData name="Heather Ryan" userId="f852ee0a-0a6d-478f-ae5c-3a8778551b77" providerId="ADAL" clId="{E58FBDC9-88AD-4357-98D4-B7C556167529}" dt="2021-02-17T00:23:18.455" v="41" actId="20577"/>
          <ac:spMkLst>
            <pc:docMk/>
            <pc:sldMk cId="2243505935" sldId="257"/>
            <ac:spMk id="7" creationId="{7736083B-AA3A-4DD3-85B7-EFC68B03A1B5}"/>
          </ac:spMkLst>
        </pc:spChg>
        <pc:picChg chg="add mod">
          <ac:chgData name="Heather Ryan" userId="f852ee0a-0a6d-478f-ae5c-3a8778551b77" providerId="ADAL" clId="{E58FBDC9-88AD-4357-98D4-B7C556167529}" dt="2021-02-17T00:51:53.192" v="57" actId="1076"/>
          <ac:picMkLst>
            <pc:docMk/>
            <pc:sldMk cId="2243505935" sldId="257"/>
            <ac:picMk id="4" creationId="{58642022-CD85-48D5-9CD3-247F7C9F5764}"/>
          </ac:picMkLst>
        </pc:picChg>
        <pc:picChg chg="del mod">
          <ac:chgData name="Heather Ryan" userId="f852ee0a-0a6d-478f-ae5c-3a8778551b77" providerId="ADAL" clId="{E58FBDC9-88AD-4357-98D4-B7C556167529}" dt="2021-02-17T00:50:36.948" v="47" actId="21"/>
          <ac:picMkLst>
            <pc:docMk/>
            <pc:sldMk cId="2243505935" sldId="257"/>
            <ac:picMk id="9" creationId="{F01C0C4E-6D47-431D-9E2F-E0401F8CA939}"/>
          </ac:picMkLst>
        </pc:picChg>
      </pc:sldChg>
      <pc:sldChg chg="modSp mod">
        <pc:chgData name="Heather Ryan" userId="f852ee0a-0a6d-478f-ae5c-3a8778551b77" providerId="ADAL" clId="{E58FBDC9-88AD-4357-98D4-B7C556167529}" dt="2021-02-17T01:24:52.089" v="479" actId="20577"/>
        <pc:sldMkLst>
          <pc:docMk/>
          <pc:sldMk cId="3993141368" sldId="262"/>
        </pc:sldMkLst>
        <pc:spChg chg="mod">
          <ac:chgData name="Heather Ryan" userId="f852ee0a-0a6d-478f-ae5c-3a8778551b77" providerId="ADAL" clId="{E58FBDC9-88AD-4357-98D4-B7C556167529}" dt="2021-02-17T01:24:52.089" v="479" actId="20577"/>
          <ac:spMkLst>
            <pc:docMk/>
            <pc:sldMk cId="3993141368" sldId="262"/>
            <ac:spMk id="2" creationId="{99247085-CEEE-4A1F-860E-6FB1EDF66BA8}"/>
          </ac:spMkLst>
        </pc:spChg>
        <pc:spChg chg="mod">
          <ac:chgData name="Heather Ryan" userId="f852ee0a-0a6d-478f-ae5c-3a8778551b77" providerId="ADAL" clId="{E58FBDC9-88AD-4357-98D4-B7C556167529}" dt="2021-02-17T01:24:20.739" v="475" actId="1076"/>
          <ac:spMkLst>
            <pc:docMk/>
            <pc:sldMk cId="3993141368" sldId="262"/>
            <ac:spMk id="3" creationId="{5D2EC218-0FCC-4EA9-96CA-001621465687}"/>
          </ac:spMkLst>
        </pc:spChg>
      </pc:sldChg>
      <pc:sldChg chg="modSp mod">
        <pc:chgData name="Heather Ryan" userId="f852ee0a-0a6d-478f-ae5c-3a8778551b77" providerId="ADAL" clId="{E58FBDC9-88AD-4357-98D4-B7C556167529}" dt="2021-02-17T01:20:06.810" v="463" actId="121"/>
        <pc:sldMkLst>
          <pc:docMk/>
          <pc:sldMk cId="518464521" sldId="263"/>
        </pc:sldMkLst>
        <pc:spChg chg="mod">
          <ac:chgData name="Heather Ryan" userId="f852ee0a-0a6d-478f-ae5c-3a8778551b77" providerId="ADAL" clId="{E58FBDC9-88AD-4357-98D4-B7C556167529}" dt="2021-02-17T01:19:39.560" v="460" actId="1076"/>
          <ac:spMkLst>
            <pc:docMk/>
            <pc:sldMk cId="518464521" sldId="263"/>
            <ac:spMk id="4" creationId="{63CAD606-CFC9-4E25-B817-0EA0483F7AAE}"/>
          </ac:spMkLst>
        </pc:spChg>
        <pc:spChg chg="mod">
          <ac:chgData name="Heather Ryan" userId="f852ee0a-0a6d-478f-ae5c-3a8778551b77" providerId="ADAL" clId="{E58FBDC9-88AD-4357-98D4-B7C556167529}" dt="2021-02-17T01:20:06.810" v="463" actId="121"/>
          <ac:spMkLst>
            <pc:docMk/>
            <pc:sldMk cId="518464521" sldId="263"/>
            <ac:spMk id="5" creationId="{8D187986-BC74-4C30-9E27-DCC9D0D995EC}"/>
          </ac:spMkLst>
        </pc:spChg>
      </pc:sldChg>
      <pc:sldChg chg="addSp delSp modSp mod">
        <pc:chgData name="Heather Ryan" userId="f852ee0a-0a6d-478f-ae5c-3a8778551b77" providerId="ADAL" clId="{E58FBDC9-88AD-4357-98D4-B7C556167529}" dt="2021-02-17T01:19:09.463" v="456" actId="1076"/>
        <pc:sldMkLst>
          <pc:docMk/>
          <pc:sldMk cId="3018498307" sldId="264"/>
        </pc:sldMkLst>
        <pc:spChg chg="add del mod">
          <ac:chgData name="Heather Ryan" userId="f852ee0a-0a6d-478f-ae5c-3a8778551b77" providerId="ADAL" clId="{E58FBDC9-88AD-4357-98D4-B7C556167529}" dt="2021-02-17T01:18:49.166" v="453" actId="478"/>
          <ac:spMkLst>
            <pc:docMk/>
            <pc:sldMk cId="3018498307" sldId="264"/>
            <ac:spMk id="2" creationId="{F5C93C7A-24B5-41AF-A08E-4A1348D0DA53}"/>
          </ac:spMkLst>
        </pc:spChg>
        <pc:spChg chg="mod">
          <ac:chgData name="Heather Ryan" userId="f852ee0a-0a6d-478f-ae5c-3a8778551b77" providerId="ADAL" clId="{E58FBDC9-88AD-4357-98D4-B7C556167529}" dt="2021-02-17T01:19:09.463" v="456" actId="1076"/>
          <ac:spMkLst>
            <pc:docMk/>
            <pc:sldMk cId="3018498307" sldId="264"/>
            <ac:spMk id="3" creationId="{CC239989-127D-4296-A495-E8538B751525}"/>
          </ac:spMkLst>
        </pc:spChg>
        <pc:spChg chg="mod">
          <ac:chgData name="Heather Ryan" userId="f852ee0a-0a6d-478f-ae5c-3a8778551b77" providerId="ADAL" clId="{E58FBDC9-88AD-4357-98D4-B7C556167529}" dt="2021-02-17T01:19:03.663" v="455" actId="1076"/>
          <ac:spMkLst>
            <pc:docMk/>
            <pc:sldMk cId="3018498307" sldId="264"/>
            <ac:spMk id="4" creationId="{4AFC82A0-DF97-4827-85DD-90F4FF8BEF3D}"/>
          </ac:spMkLst>
        </pc:spChg>
      </pc:sldChg>
      <pc:sldChg chg="addSp modSp mod setBg modClrScheme chgLayout">
        <pc:chgData name="Heather Ryan" userId="f852ee0a-0a6d-478f-ae5c-3a8778551b77" providerId="ADAL" clId="{E58FBDC9-88AD-4357-98D4-B7C556167529}" dt="2021-02-17T00:18:30.712" v="5" actId="26606"/>
        <pc:sldMkLst>
          <pc:docMk/>
          <pc:sldMk cId="1767940590" sldId="265"/>
        </pc:sldMkLst>
        <pc:spChg chg="add">
          <ac:chgData name="Heather Ryan" userId="f852ee0a-0a6d-478f-ae5c-3a8778551b77" providerId="ADAL" clId="{E58FBDC9-88AD-4357-98D4-B7C556167529}" dt="2021-02-17T00:18:30.712" v="5" actId="26606"/>
          <ac:spMkLst>
            <pc:docMk/>
            <pc:sldMk cId="1767940590" sldId="265"/>
            <ac:spMk id="10" creationId="{32BC26D8-82FB-445E-AA49-62A77D7C1EE0}"/>
          </ac:spMkLst>
        </pc:spChg>
        <pc:spChg chg="add">
          <ac:chgData name="Heather Ryan" userId="f852ee0a-0a6d-478f-ae5c-3a8778551b77" providerId="ADAL" clId="{E58FBDC9-88AD-4357-98D4-B7C556167529}" dt="2021-02-17T00:18:30.712" v="5" actId="26606"/>
          <ac:spMkLst>
            <pc:docMk/>
            <pc:sldMk cId="1767940590" sldId="265"/>
            <ac:spMk id="12" creationId="{CB44330D-EA18-4254-AA95-EB49948539B8}"/>
          </ac:spMkLst>
        </pc:spChg>
        <pc:grpChg chg="add mod">
          <ac:chgData name="Heather Ryan" userId="f852ee0a-0a6d-478f-ae5c-3a8778551b77" providerId="ADAL" clId="{E58FBDC9-88AD-4357-98D4-B7C556167529}" dt="2021-02-17T00:18:30.712" v="5" actId="26606"/>
          <ac:grpSpMkLst>
            <pc:docMk/>
            <pc:sldMk cId="1767940590" sldId="265"/>
            <ac:grpSpMk id="5" creationId="{E1726A5C-EC3F-4DE3-A0E8-FF98EF38B614}"/>
          </ac:grpSpMkLst>
        </pc:grpChg>
      </pc:sldChg>
      <pc:sldChg chg="addSp modSp del mod modClrScheme delCm chgLayout">
        <pc:chgData name="Heather Ryan" userId="f852ee0a-0a6d-478f-ae5c-3a8778551b77" providerId="ADAL" clId="{E58FBDC9-88AD-4357-98D4-B7C556167529}" dt="2021-02-17T18:57:17.971" v="539" actId="2696"/>
        <pc:sldMkLst>
          <pc:docMk/>
          <pc:sldMk cId="2753318004" sldId="267"/>
        </pc:sldMkLst>
        <pc:spChg chg="mod">
          <ac:chgData name="Heather Ryan" userId="f852ee0a-0a6d-478f-ae5c-3a8778551b77" providerId="ADAL" clId="{E58FBDC9-88AD-4357-98D4-B7C556167529}" dt="2021-02-17T00:21:37.378" v="19" actId="164"/>
          <ac:spMkLst>
            <pc:docMk/>
            <pc:sldMk cId="2753318004" sldId="267"/>
            <ac:spMk id="4" creationId="{ECF41ACF-FB3F-4086-A13D-61EEAF21911A}"/>
          </ac:spMkLst>
        </pc:spChg>
        <pc:spChg chg="mod">
          <ac:chgData name="Heather Ryan" userId="f852ee0a-0a6d-478f-ae5c-3a8778551b77" providerId="ADAL" clId="{E58FBDC9-88AD-4357-98D4-B7C556167529}" dt="2021-02-17T00:21:28.709" v="18" actId="1076"/>
          <ac:spMkLst>
            <pc:docMk/>
            <pc:sldMk cId="2753318004" sldId="267"/>
            <ac:spMk id="13" creationId="{45463D34-1AD3-4FDB-9998-F6097BDB0579}"/>
          </ac:spMkLst>
        </pc:spChg>
        <pc:spChg chg="mod">
          <ac:chgData name="Heather Ryan" userId="f852ee0a-0a6d-478f-ae5c-3a8778551b77" providerId="ADAL" clId="{E58FBDC9-88AD-4357-98D4-B7C556167529}" dt="2021-02-17T00:21:15.724" v="16" actId="1076"/>
          <ac:spMkLst>
            <pc:docMk/>
            <pc:sldMk cId="2753318004" sldId="267"/>
            <ac:spMk id="14" creationId="{2157AA6B-2236-4B27-A074-EB8ED27215BA}"/>
          </ac:spMkLst>
        </pc:spChg>
        <pc:spChg chg="mod">
          <ac:chgData name="Heather Ryan" userId="f852ee0a-0a6d-478f-ae5c-3a8778551b77" providerId="ADAL" clId="{E58FBDC9-88AD-4357-98D4-B7C556167529}" dt="2021-02-17T00:20:39.974" v="11" actId="1076"/>
          <ac:spMkLst>
            <pc:docMk/>
            <pc:sldMk cId="2753318004" sldId="267"/>
            <ac:spMk id="15" creationId="{64C4FD7D-B2F1-4E11-B903-30CC20EED24A}"/>
          </ac:spMkLst>
        </pc:spChg>
        <pc:spChg chg="mod">
          <ac:chgData name="Heather Ryan" userId="f852ee0a-0a6d-478f-ae5c-3a8778551b77" providerId="ADAL" clId="{E58FBDC9-88AD-4357-98D4-B7C556167529}" dt="2021-02-17T00:20:57.117" v="14" actId="1076"/>
          <ac:spMkLst>
            <pc:docMk/>
            <pc:sldMk cId="2753318004" sldId="267"/>
            <ac:spMk id="16" creationId="{5EC5C6A0-94CE-4EAF-A2E9-9CC3BF248E16}"/>
          </ac:spMkLst>
        </pc:spChg>
        <pc:spChg chg="add">
          <ac:chgData name="Heather Ryan" userId="f852ee0a-0a6d-478f-ae5c-3a8778551b77" providerId="ADAL" clId="{E58FBDC9-88AD-4357-98D4-B7C556167529}" dt="2021-02-17T18:56:48.531" v="537" actId="22"/>
          <ac:spMkLst>
            <pc:docMk/>
            <pc:sldMk cId="2753318004" sldId="267"/>
            <ac:spMk id="20" creationId="{E36DF618-4151-44EB-83B6-215797E394F6}"/>
          </ac:spMkLst>
        </pc:spChg>
        <pc:grpChg chg="add mod">
          <ac:chgData name="Heather Ryan" userId="f852ee0a-0a6d-478f-ae5c-3a8778551b77" providerId="ADAL" clId="{E58FBDC9-88AD-4357-98D4-B7C556167529}" dt="2021-02-17T00:20:57.117" v="14" actId="1076"/>
          <ac:grpSpMkLst>
            <pc:docMk/>
            <pc:sldMk cId="2753318004" sldId="267"/>
            <ac:grpSpMk id="2" creationId="{03370E3D-E85E-4475-AFD9-4F1B417E8001}"/>
          </ac:grpSpMkLst>
        </pc:grpChg>
        <pc:grpChg chg="add mod">
          <ac:chgData name="Heather Ryan" userId="f852ee0a-0a6d-478f-ae5c-3a8778551b77" providerId="ADAL" clId="{E58FBDC9-88AD-4357-98D4-B7C556167529}" dt="2021-02-17T00:20:39.974" v="11" actId="1076"/>
          <ac:grpSpMkLst>
            <pc:docMk/>
            <pc:sldMk cId="2753318004" sldId="267"/>
            <ac:grpSpMk id="5" creationId="{3B634E02-B126-4F27-97D7-D542E28EE05C}"/>
          </ac:grpSpMkLst>
        </pc:grpChg>
        <pc:grpChg chg="add mod">
          <ac:chgData name="Heather Ryan" userId="f852ee0a-0a6d-478f-ae5c-3a8778551b77" providerId="ADAL" clId="{E58FBDC9-88AD-4357-98D4-B7C556167529}" dt="2021-02-17T00:21:15.724" v="16" actId="1076"/>
          <ac:grpSpMkLst>
            <pc:docMk/>
            <pc:sldMk cId="2753318004" sldId="267"/>
            <ac:grpSpMk id="7" creationId="{58AC1127-EE29-4432-9749-47E46D5DD298}"/>
          </ac:grpSpMkLst>
        </pc:grpChg>
        <pc:grpChg chg="add mod">
          <ac:chgData name="Heather Ryan" userId="f852ee0a-0a6d-478f-ae5c-3a8778551b77" providerId="ADAL" clId="{E58FBDC9-88AD-4357-98D4-B7C556167529}" dt="2021-02-17T00:21:28.709" v="18" actId="1076"/>
          <ac:grpSpMkLst>
            <pc:docMk/>
            <pc:sldMk cId="2753318004" sldId="267"/>
            <ac:grpSpMk id="8" creationId="{E4533FB2-E3B5-4BE6-A600-51B0949B0BC6}"/>
          </ac:grpSpMkLst>
        </pc:grpChg>
        <pc:grpChg chg="add mod">
          <ac:chgData name="Heather Ryan" userId="f852ee0a-0a6d-478f-ae5c-3a8778551b77" providerId="ADAL" clId="{E58FBDC9-88AD-4357-98D4-B7C556167529}" dt="2021-02-17T00:21:45.903" v="20" actId="1076"/>
          <ac:grpSpMkLst>
            <pc:docMk/>
            <pc:sldMk cId="2753318004" sldId="267"/>
            <ac:grpSpMk id="9" creationId="{5DF97BFD-D467-43E0-8BE5-A71B81D47993}"/>
          </ac:grpSpMkLst>
        </pc:grpChg>
        <pc:picChg chg="mod">
          <ac:chgData name="Heather Ryan" userId="f852ee0a-0a6d-478f-ae5c-3a8778551b77" providerId="ADAL" clId="{E58FBDC9-88AD-4357-98D4-B7C556167529}" dt="2021-02-17T00:21:37.378" v="19" actId="164"/>
          <ac:picMkLst>
            <pc:docMk/>
            <pc:sldMk cId="2753318004" sldId="267"/>
            <ac:picMk id="3" creationId="{CD8CB83D-DA82-4BE6-98B6-3022ECEA6244}"/>
          </ac:picMkLst>
        </pc:picChg>
        <pc:picChg chg="mod">
          <ac:chgData name="Heather Ryan" userId="f852ee0a-0a6d-478f-ae5c-3a8778551b77" providerId="ADAL" clId="{E58FBDC9-88AD-4357-98D4-B7C556167529}" dt="2021-02-17T00:21:15.724" v="16" actId="1076"/>
          <ac:picMkLst>
            <pc:docMk/>
            <pc:sldMk cId="2753318004" sldId="267"/>
            <ac:picMk id="3078" creationId="{9A800129-28FC-4632-BA2B-F6413151414E}"/>
          </ac:picMkLst>
        </pc:picChg>
        <pc:picChg chg="mod">
          <ac:chgData name="Heather Ryan" userId="f852ee0a-0a6d-478f-ae5c-3a8778551b77" providerId="ADAL" clId="{E58FBDC9-88AD-4357-98D4-B7C556167529}" dt="2021-02-17T00:21:28.709" v="18" actId="1076"/>
          <ac:picMkLst>
            <pc:docMk/>
            <pc:sldMk cId="2753318004" sldId="267"/>
            <ac:picMk id="3080" creationId="{DC7CBC4F-D054-4B8F-A3F0-3937955224B9}"/>
          </ac:picMkLst>
        </pc:picChg>
        <pc:picChg chg="mod">
          <ac:chgData name="Heather Ryan" userId="f852ee0a-0a6d-478f-ae5c-3a8778551b77" providerId="ADAL" clId="{E58FBDC9-88AD-4357-98D4-B7C556167529}" dt="2021-02-17T00:20:39.974" v="11" actId="1076"/>
          <ac:picMkLst>
            <pc:docMk/>
            <pc:sldMk cId="2753318004" sldId="267"/>
            <ac:picMk id="3082" creationId="{079CD472-6452-46A8-87FF-ABF806409AFE}"/>
          </ac:picMkLst>
        </pc:picChg>
        <pc:picChg chg="mod">
          <ac:chgData name="Heather Ryan" userId="f852ee0a-0a6d-478f-ae5c-3a8778551b77" providerId="ADAL" clId="{E58FBDC9-88AD-4357-98D4-B7C556167529}" dt="2021-02-17T00:20:57.117" v="14" actId="1076"/>
          <ac:picMkLst>
            <pc:docMk/>
            <pc:sldMk cId="2753318004" sldId="267"/>
            <ac:picMk id="3086" creationId="{22A09025-8081-41C0-A09B-C3D1D50F9659}"/>
          </ac:picMkLst>
        </pc:picChg>
      </pc:sldChg>
      <pc:sldChg chg="addSp delSp modSp mod chgLayout">
        <pc:chgData name="Heather Ryan" userId="f852ee0a-0a6d-478f-ae5c-3a8778551b77" providerId="ADAL" clId="{E58FBDC9-88AD-4357-98D4-B7C556167529}" dt="2021-02-17T00:54:42.533" v="148" actId="20577"/>
        <pc:sldMkLst>
          <pc:docMk/>
          <pc:sldMk cId="3358367931" sldId="269"/>
        </pc:sldMkLst>
        <pc:spChg chg="add mod ord">
          <ac:chgData name="Heather Ryan" userId="f852ee0a-0a6d-478f-ae5c-3a8778551b77" providerId="ADAL" clId="{E58FBDC9-88AD-4357-98D4-B7C556167529}" dt="2021-02-17T00:53:24.790" v="98" actId="20577"/>
          <ac:spMkLst>
            <pc:docMk/>
            <pc:sldMk cId="3358367931" sldId="269"/>
            <ac:spMk id="2" creationId="{9EC6034C-67A3-4080-B68B-0CD5EB5FC0E7}"/>
          </ac:spMkLst>
        </pc:spChg>
        <pc:spChg chg="add del mod ord">
          <ac:chgData name="Heather Ryan" userId="f852ee0a-0a6d-478f-ae5c-3a8778551b77" providerId="ADAL" clId="{E58FBDC9-88AD-4357-98D4-B7C556167529}" dt="2021-02-17T00:53:37.965" v="99" actId="21"/>
          <ac:spMkLst>
            <pc:docMk/>
            <pc:sldMk cId="3358367931" sldId="269"/>
            <ac:spMk id="3" creationId="{252363FE-B2A5-4201-BAD6-142A6FD40392}"/>
          </ac:spMkLst>
        </pc:spChg>
        <pc:spChg chg="mod">
          <ac:chgData name="Heather Ryan" userId="f852ee0a-0a6d-478f-ae5c-3a8778551b77" providerId="ADAL" clId="{E58FBDC9-88AD-4357-98D4-B7C556167529}" dt="2021-02-17T00:54:42.533" v="148" actId="20577"/>
          <ac:spMkLst>
            <pc:docMk/>
            <pc:sldMk cId="3358367931" sldId="269"/>
            <ac:spMk id="7" creationId="{7736083B-AA3A-4DD3-85B7-EFC68B03A1B5}"/>
          </ac:spMkLst>
        </pc:spChg>
      </pc:sldChg>
      <pc:sldChg chg="modSp mod">
        <pc:chgData name="Heather Ryan" userId="f852ee0a-0a6d-478f-ae5c-3a8778551b77" providerId="ADAL" clId="{E58FBDC9-88AD-4357-98D4-B7C556167529}" dt="2021-02-17T01:23:56.495" v="473" actId="20577"/>
        <pc:sldMkLst>
          <pc:docMk/>
          <pc:sldMk cId="3645726373" sldId="270"/>
        </pc:sldMkLst>
        <pc:spChg chg="mod">
          <ac:chgData name="Heather Ryan" userId="f852ee0a-0a6d-478f-ae5c-3a8778551b77" providerId="ADAL" clId="{E58FBDC9-88AD-4357-98D4-B7C556167529}" dt="2021-02-17T01:23:56.495" v="473" actId="20577"/>
          <ac:spMkLst>
            <pc:docMk/>
            <pc:sldMk cId="3645726373" sldId="270"/>
            <ac:spMk id="3" creationId="{40CF7B7D-E4EF-423C-9CD1-6B641C9881C4}"/>
          </ac:spMkLst>
        </pc:spChg>
        <pc:picChg chg="mod">
          <ac:chgData name="Heather Ryan" userId="f852ee0a-0a6d-478f-ae5c-3a8778551b77" providerId="ADAL" clId="{E58FBDC9-88AD-4357-98D4-B7C556167529}" dt="2021-02-17T01:23:39.903" v="471" actId="1076"/>
          <ac:picMkLst>
            <pc:docMk/>
            <pc:sldMk cId="3645726373" sldId="270"/>
            <ac:picMk id="2" creationId="{4E8A9ED9-0807-41F1-8B9F-DEA44C0F5C02}"/>
          </ac:picMkLst>
        </pc:picChg>
      </pc:sldChg>
      <pc:sldChg chg="modSp add mod">
        <pc:chgData name="Heather Ryan" userId="f852ee0a-0a6d-478f-ae5c-3a8778551b77" providerId="ADAL" clId="{E58FBDC9-88AD-4357-98D4-B7C556167529}" dt="2021-02-17T00:17:25.563" v="1" actId="1076"/>
        <pc:sldMkLst>
          <pc:docMk/>
          <pc:sldMk cId="2127845613" sldId="313"/>
        </pc:sldMkLst>
        <pc:spChg chg="mod">
          <ac:chgData name="Heather Ryan" userId="f852ee0a-0a6d-478f-ae5c-3a8778551b77" providerId="ADAL" clId="{E58FBDC9-88AD-4357-98D4-B7C556167529}" dt="2021-02-17T00:17:25.563" v="1" actId="1076"/>
          <ac:spMkLst>
            <pc:docMk/>
            <pc:sldMk cId="2127845613" sldId="313"/>
            <ac:spMk id="6" creationId="{9628D43A-A953-4BE5-834B-2FC15D7F66B4}"/>
          </ac:spMkLst>
        </pc:spChg>
      </pc:sldChg>
      <pc:sldChg chg="new del">
        <pc:chgData name="Heather Ryan" userId="f852ee0a-0a6d-478f-ae5c-3a8778551b77" providerId="ADAL" clId="{E58FBDC9-88AD-4357-98D4-B7C556167529}" dt="2021-02-17T00:18:17.396" v="3" actId="2696"/>
        <pc:sldMkLst>
          <pc:docMk/>
          <pc:sldMk cId="1920199059" sldId="314"/>
        </pc:sldMkLst>
      </pc:sldChg>
      <pc:sldChg chg="modSp mod ord">
        <pc:chgData name="Heather Ryan" userId="f852ee0a-0a6d-478f-ae5c-3a8778551b77" providerId="ADAL" clId="{E58FBDC9-88AD-4357-98D4-B7C556167529}" dt="2021-02-17T00:57:03.432" v="177"/>
        <pc:sldMkLst>
          <pc:docMk/>
          <pc:sldMk cId="2633818561" sldId="315"/>
        </pc:sldMkLst>
        <pc:spChg chg="mod">
          <ac:chgData name="Heather Ryan" userId="f852ee0a-0a6d-478f-ae5c-3a8778551b77" providerId="ADAL" clId="{E58FBDC9-88AD-4357-98D4-B7C556167529}" dt="2021-02-17T00:55:22.326" v="174" actId="14100"/>
          <ac:spMkLst>
            <pc:docMk/>
            <pc:sldMk cId="2633818561" sldId="315"/>
            <ac:spMk id="2" creationId="{10941ED2-8324-451D-B0D6-596959471458}"/>
          </ac:spMkLst>
        </pc:spChg>
        <pc:picChg chg="mod">
          <ac:chgData name="Heather Ryan" userId="f852ee0a-0a6d-478f-ae5c-3a8778551b77" providerId="ADAL" clId="{E58FBDC9-88AD-4357-98D4-B7C556167529}" dt="2021-02-17T00:56:17.513" v="175"/>
          <ac:picMkLst>
            <pc:docMk/>
            <pc:sldMk cId="2633818561" sldId="315"/>
            <ac:picMk id="4" creationId="{EF3AF5FA-C3C4-4D57-AE6B-98CDBA824997}"/>
          </ac:picMkLst>
        </pc:picChg>
      </pc:sldChg>
      <pc:sldChg chg="addSp delSp modSp new del mod modAnim">
        <pc:chgData name="Heather Ryan" userId="f852ee0a-0a6d-478f-ae5c-3a8778551b77" providerId="ADAL" clId="{E58FBDC9-88AD-4357-98D4-B7C556167529}" dt="2021-02-17T20:29:40.782" v="540" actId="2696"/>
        <pc:sldMkLst>
          <pc:docMk/>
          <pc:sldMk cId="739220628" sldId="316"/>
        </pc:sldMkLst>
        <pc:spChg chg="del">
          <ac:chgData name="Heather Ryan" userId="f852ee0a-0a6d-478f-ae5c-3a8778551b77" providerId="ADAL" clId="{E58FBDC9-88AD-4357-98D4-B7C556167529}" dt="2021-02-17T01:02:36.176" v="179"/>
          <ac:spMkLst>
            <pc:docMk/>
            <pc:sldMk cId="739220628" sldId="316"/>
            <ac:spMk id="3" creationId="{D30CFEE0-C568-4C7A-B321-3064157A57F9}"/>
          </ac:spMkLst>
        </pc:spChg>
        <pc:spChg chg="mod">
          <ac:chgData name="Heather Ryan" userId="f852ee0a-0a6d-478f-ae5c-3a8778551b77" providerId="ADAL" clId="{E58FBDC9-88AD-4357-98D4-B7C556167529}" dt="2021-02-17T16:38:14.960" v="536" actId="20577"/>
          <ac:spMkLst>
            <pc:docMk/>
            <pc:sldMk cId="739220628" sldId="316"/>
            <ac:spMk id="4" creationId="{AEE35BFF-A85B-4CCE-9089-53D9A3FDD2D5}"/>
          </ac:spMkLst>
        </pc:spChg>
        <pc:picChg chg="add mod">
          <ac:chgData name="Heather Ryan" userId="f852ee0a-0a6d-478f-ae5c-3a8778551b77" providerId="ADAL" clId="{E58FBDC9-88AD-4357-98D4-B7C556167529}" dt="2021-02-17T01:02:36.176" v="179"/>
          <ac:picMkLst>
            <pc:docMk/>
            <pc:sldMk cId="739220628" sldId="316"/>
            <ac:picMk id="5" creationId="{15BF3DC2-840E-4453-AB6B-69666E917853}"/>
          </ac:picMkLst>
        </pc:picChg>
      </pc:sldChg>
      <pc:sldChg chg="delSp modSp mod">
        <pc:chgData name="Heather Ryan" userId="f852ee0a-0a6d-478f-ae5c-3a8778551b77" providerId="ADAL" clId="{E58FBDC9-88AD-4357-98D4-B7C556167529}" dt="2021-02-17T01:17:32.695" v="449" actId="21"/>
        <pc:sldMkLst>
          <pc:docMk/>
          <pc:sldMk cId="911967297" sldId="317"/>
        </pc:sldMkLst>
        <pc:spChg chg="mod">
          <ac:chgData name="Heather Ryan" userId="f852ee0a-0a6d-478f-ae5c-3a8778551b77" providerId="ADAL" clId="{E58FBDC9-88AD-4357-98D4-B7C556167529}" dt="2021-02-17T01:16:31.399" v="446" actId="20577"/>
          <ac:spMkLst>
            <pc:docMk/>
            <pc:sldMk cId="911967297" sldId="317"/>
            <ac:spMk id="2" creationId="{537EFB63-5A2D-4CAF-B49C-CC20DCF97CD4}"/>
          </ac:spMkLst>
        </pc:spChg>
        <pc:spChg chg="del">
          <ac:chgData name="Heather Ryan" userId="f852ee0a-0a6d-478f-ae5c-3a8778551b77" providerId="ADAL" clId="{E58FBDC9-88AD-4357-98D4-B7C556167529}" dt="2021-02-17T01:17:32.695" v="449" actId="21"/>
          <ac:spMkLst>
            <pc:docMk/>
            <pc:sldMk cId="911967297" sldId="317"/>
            <ac:spMk id="4" creationId="{52E2C093-D870-4236-9C8B-8976D4A1C6CF}"/>
          </ac:spMkLst>
        </pc:spChg>
        <pc:picChg chg="mod">
          <ac:chgData name="Heather Ryan" userId="f852ee0a-0a6d-478f-ae5c-3a8778551b77" providerId="ADAL" clId="{E58FBDC9-88AD-4357-98D4-B7C556167529}" dt="2021-02-17T01:17:24.672" v="448" actId="1076"/>
          <ac:picMkLst>
            <pc:docMk/>
            <pc:sldMk cId="911967297" sldId="317"/>
            <ac:picMk id="6" creationId="{A8B7A1C5-9DCE-4A2E-A4F2-6DF463589DAB}"/>
          </ac:picMkLst>
        </pc:picChg>
      </pc:sldChg>
      <pc:sldChg chg="delSp modSp mod">
        <pc:chgData name="Heather Ryan" userId="f852ee0a-0a6d-478f-ae5c-3a8778551b77" providerId="ADAL" clId="{E58FBDC9-88AD-4357-98D4-B7C556167529}" dt="2021-02-17T01:22:56.255" v="467" actId="1076"/>
        <pc:sldMkLst>
          <pc:docMk/>
          <pc:sldMk cId="4223448025" sldId="318"/>
        </pc:sldMkLst>
        <pc:spChg chg="del mod">
          <ac:chgData name="Heather Ryan" userId="f852ee0a-0a6d-478f-ae5c-3a8778551b77" providerId="ADAL" clId="{E58FBDC9-88AD-4357-98D4-B7C556167529}" dt="2021-02-17T01:22:50.943" v="466" actId="21"/>
          <ac:spMkLst>
            <pc:docMk/>
            <pc:sldMk cId="4223448025" sldId="318"/>
            <ac:spMk id="3" creationId="{F8174981-FB1D-4680-8E30-C19A67EAF999}"/>
          </ac:spMkLst>
        </pc:spChg>
        <pc:picChg chg="mod">
          <ac:chgData name="Heather Ryan" userId="f852ee0a-0a6d-478f-ae5c-3a8778551b77" providerId="ADAL" clId="{E58FBDC9-88AD-4357-98D4-B7C556167529}" dt="2021-02-17T01:22:56.255" v="467" actId="1076"/>
          <ac:picMkLst>
            <pc:docMk/>
            <pc:sldMk cId="4223448025" sldId="318"/>
            <ac:picMk id="5" creationId="{62EF03C0-DE47-435D-BD69-865A3BD3249A}"/>
          </ac:picMkLst>
        </pc:picChg>
      </pc:sldChg>
      <pc:sldChg chg="add">
        <pc:chgData name="Heather Ryan" userId="f852ee0a-0a6d-478f-ae5c-3a8778551b77" providerId="ADAL" clId="{E58FBDC9-88AD-4357-98D4-B7C556167529}" dt="2021-02-17T18:57:11.125" v="538"/>
        <pc:sldMkLst>
          <pc:docMk/>
          <pc:sldMk cId="955245637" sldId="319"/>
        </pc:sldMkLst>
      </pc:sldChg>
    </pc:docChg>
  </pc:docChgLst>
  <pc:docChgLst>
    <pc:chgData name="Kris Herman" userId="S::kris.herman@3dmoleculardesigns.com::ebb3455e-9ef8-4c5a-a8c2-450eea55e30b" providerId="AD" clId="Web-{FFEB1944-8268-532E-5969-3F42559492AF}"/>
    <pc:docChg chg="modSld">
      <pc:chgData name="Kris Herman" userId="S::kris.herman@3dmoleculardesigns.com::ebb3455e-9ef8-4c5a-a8c2-450eea55e30b" providerId="AD" clId="Web-{FFEB1944-8268-532E-5969-3F42559492AF}" dt="2021-02-17T03:26:20.674" v="10" actId="1076"/>
      <pc:docMkLst>
        <pc:docMk/>
      </pc:docMkLst>
      <pc:sldChg chg="modSp">
        <pc:chgData name="Kris Herman" userId="S::kris.herman@3dmoleculardesigns.com::ebb3455e-9ef8-4c5a-a8c2-450eea55e30b" providerId="AD" clId="Web-{FFEB1944-8268-532E-5969-3F42559492AF}" dt="2021-02-17T03:26:20.674" v="10" actId="1076"/>
        <pc:sldMkLst>
          <pc:docMk/>
          <pc:sldMk cId="0" sldId="258"/>
        </pc:sldMkLst>
        <pc:picChg chg="mod">
          <ac:chgData name="Kris Herman" userId="S::kris.herman@3dmoleculardesigns.com::ebb3455e-9ef8-4c5a-a8c2-450eea55e30b" providerId="AD" clId="Web-{FFEB1944-8268-532E-5969-3F42559492AF}" dt="2021-02-17T03:26:10.971" v="5" actId="14100"/>
          <ac:picMkLst>
            <pc:docMk/>
            <pc:sldMk cId="0" sldId="258"/>
            <ac:picMk id="3" creationId="{D693EFC2-DABC-4D19-9C1F-D8B8422A7979}"/>
          </ac:picMkLst>
        </pc:picChg>
        <pc:picChg chg="mod">
          <ac:chgData name="Kris Herman" userId="S::kris.herman@3dmoleculardesigns.com::ebb3455e-9ef8-4c5a-a8c2-450eea55e30b" providerId="AD" clId="Web-{FFEB1944-8268-532E-5969-3F42559492AF}" dt="2021-02-17T03:26:20.674" v="10" actId="1076"/>
          <ac:picMkLst>
            <pc:docMk/>
            <pc:sldMk cId="0" sldId="258"/>
            <ac:picMk id="5" creationId="{7A53F1B8-A20C-41E9-B8AC-D4DE9609C0D0}"/>
          </ac:picMkLst>
        </pc:picChg>
        <pc:picChg chg="mod">
          <ac:chgData name="Kris Herman" userId="S::kris.herman@3dmoleculardesigns.com::ebb3455e-9ef8-4c5a-a8c2-450eea55e30b" providerId="AD" clId="Web-{FFEB1944-8268-532E-5969-3F42559492AF}" dt="2021-02-17T03:26:16.393" v="8" actId="1076"/>
          <ac:picMkLst>
            <pc:docMk/>
            <pc:sldMk cId="0" sldId="258"/>
            <ac:picMk id="7" creationId="{F80D6B0C-D2EA-461B-850C-A435A495E797}"/>
          </ac:picMkLst>
        </pc:picChg>
      </pc:sldChg>
    </pc:docChg>
  </pc:docChgLst>
  <pc:docChgLst>
    <pc:chgData name="Kris Herman" userId="ebb3455e-9ef8-4c5a-a8c2-450eea55e30b" providerId="ADAL" clId="{3F8ECA9E-1774-4514-9688-8B5DD7D44519}"/>
    <pc:docChg chg="undo custSel addSld delSld modSld sldOrd delMainMaster">
      <pc:chgData name="Kris Herman" userId="ebb3455e-9ef8-4c5a-a8c2-450eea55e30b" providerId="ADAL" clId="{3F8ECA9E-1774-4514-9688-8B5DD7D44519}" dt="2021-02-17T21:31:14.574" v="1117"/>
      <pc:docMkLst>
        <pc:docMk/>
      </pc:docMkLst>
      <pc:sldChg chg="mod modShow">
        <pc:chgData name="Kris Herman" userId="ebb3455e-9ef8-4c5a-a8c2-450eea55e30b" providerId="ADAL" clId="{3F8ECA9E-1774-4514-9688-8B5DD7D44519}" dt="2021-02-17T20:15:00.028" v="667" actId="729"/>
        <pc:sldMkLst>
          <pc:docMk/>
          <pc:sldMk cId="2243505935" sldId="257"/>
        </pc:sldMkLst>
      </pc:sldChg>
      <pc:sldChg chg="addSp delSp modSp mod delAnim">
        <pc:chgData name="Kris Herman" userId="ebb3455e-9ef8-4c5a-a8c2-450eea55e30b" providerId="ADAL" clId="{3F8ECA9E-1774-4514-9688-8B5DD7D44519}" dt="2021-02-17T21:18:41.646" v="1075" actId="1076"/>
        <pc:sldMkLst>
          <pc:docMk/>
          <pc:sldMk cId="0" sldId="258"/>
        </pc:sldMkLst>
        <pc:spChg chg="del mod">
          <ac:chgData name="Kris Herman" userId="ebb3455e-9ef8-4c5a-a8c2-450eea55e30b" providerId="ADAL" clId="{3F8ECA9E-1774-4514-9688-8B5DD7D44519}" dt="2021-02-16T22:40:34.698" v="607" actId="478"/>
          <ac:spMkLst>
            <pc:docMk/>
            <pc:sldMk cId="0" sldId="258"/>
            <ac:spMk id="99" creationId="{00000000-0000-0000-0000-000000000000}"/>
          </ac:spMkLst>
        </pc:spChg>
        <pc:picChg chg="add mod">
          <ac:chgData name="Kris Herman" userId="ebb3455e-9ef8-4c5a-a8c2-450eea55e30b" providerId="ADAL" clId="{3F8ECA9E-1774-4514-9688-8B5DD7D44519}" dt="2021-02-17T21:18:41.646" v="1075" actId="1076"/>
          <ac:picMkLst>
            <pc:docMk/>
            <pc:sldMk cId="0" sldId="258"/>
            <ac:picMk id="3" creationId="{D693EFC2-DABC-4D19-9C1F-D8B8422A7979}"/>
          </ac:picMkLst>
        </pc:picChg>
        <pc:picChg chg="add mod">
          <ac:chgData name="Kris Herman" userId="ebb3455e-9ef8-4c5a-a8c2-450eea55e30b" providerId="ADAL" clId="{3F8ECA9E-1774-4514-9688-8B5DD7D44519}" dt="2021-02-17T21:18:39.848" v="1074" actId="1076"/>
          <ac:picMkLst>
            <pc:docMk/>
            <pc:sldMk cId="0" sldId="258"/>
            <ac:picMk id="5" creationId="{7A53F1B8-A20C-41E9-B8AC-D4DE9609C0D0}"/>
          </ac:picMkLst>
        </pc:picChg>
        <pc:picChg chg="add mod">
          <ac:chgData name="Kris Herman" userId="ebb3455e-9ef8-4c5a-a8c2-450eea55e30b" providerId="ADAL" clId="{3F8ECA9E-1774-4514-9688-8B5DD7D44519}" dt="2021-02-17T21:18:37.096" v="1073" actId="1076"/>
          <ac:picMkLst>
            <pc:docMk/>
            <pc:sldMk cId="0" sldId="258"/>
            <ac:picMk id="7" creationId="{F80D6B0C-D2EA-461B-850C-A435A495E797}"/>
          </ac:picMkLst>
        </pc:picChg>
        <pc:picChg chg="del">
          <ac:chgData name="Kris Herman" userId="ebb3455e-9ef8-4c5a-a8c2-450eea55e30b" providerId="ADAL" clId="{3F8ECA9E-1774-4514-9688-8B5DD7D44519}" dt="2021-02-16T22:34:04.065" v="589" actId="478"/>
          <ac:picMkLst>
            <pc:docMk/>
            <pc:sldMk cId="0" sldId="258"/>
            <ac:picMk id="100" creationId="{00000000-0000-0000-0000-000000000000}"/>
          </ac:picMkLst>
        </pc:picChg>
        <pc:picChg chg="del">
          <ac:chgData name="Kris Herman" userId="ebb3455e-9ef8-4c5a-a8c2-450eea55e30b" providerId="ADAL" clId="{3F8ECA9E-1774-4514-9688-8B5DD7D44519}" dt="2021-02-16T22:34:13.466" v="591" actId="478"/>
          <ac:picMkLst>
            <pc:docMk/>
            <pc:sldMk cId="0" sldId="258"/>
            <ac:picMk id="101" creationId="{00000000-0000-0000-0000-000000000000}"/>
          </ac:picMkLst>
        </pc:picChg>
        <pc:picChg chg="del mod">
          <ac:chgData name="Kris Herman" userId="ebb3455e-9ef8-4c5a-a8c2-450eea55e30b" providerId="ADAL" clId="{3F8ECA9E-1774-4514-9688-8B5DD7D44519}" dt="2021-02-16T22:44:54.814" v="616" actId="478"/>
          <ac:picMkLst>
            <pc:docMk/>
            <pc:sldMk cId="0" sldId="258"/>
            <ac:picMk id="102" creationId="{00000000-0000-0000-0000-000000000000}"/>
          </ac:picMkLst>
        </pc:picChg>
        <pc:picChg chg="del">
          <ac:chgData name="Kris Herman" userId="ebb3455e-9ef8-4c5a-a8c2-450eea55e30b" providerId="ADAL" clId="{3F8ECA9E-1774-4514-9688-8B5DD7D44519}" dt="2021-02-16T22:34:17.225" v="592" actId="478"/>
          <ac:picMkLst>
            <pc:docMk/>
            <pc:sldMk cId="0" sldId="258"/>
            <ac:picMk id="103" creationId="{00000000-0000-0000-0000-000000000000}"/>
          </ac:picMkLst>
        </pc:picChg>
      </pc:sldChg>
      <pc:sldChg chg="addSp delSp modSp mod ord delAnim modAnim">
        <pc:chgData name="Kris Herman" userId="ebb3455e-9ef8-4c5a-a8c2-450eea55e30b" providerId="ADAL" clId="{3F8ECA9E-1774-4514-9688-8B5DD7D44519}" dt="2021-02-16T22:32:26.211" v="588"/>
        <pc:sldMkLst>
          <pc:docMk/>
          <pc:sldMk cId="3134916260" sldId="259"/>
        </pc:sldMkLst>
        <pc:spChg chg="add del mod">
          <ac:chgData name="Kris Herman" userId="ebb3455e-9ef8-4c5a-a8c2-450eea55e30b" providerId="ADAL" clId="{3F8ECA9E-1774-4514-9688-8B5DD7D44519}" dt="2021-02-16T19:49:12.999" v="560" actId="478"/>
          <ac:spMkLst>
            <pc:docMk/>
            <pc:sldMk cId="3134916260" sldId="259"/>
            <ac:spMk id="3" creationId="{41A68442-802D-4590-AB1F-F334DA74607E}"/>
          </ac:spMkLst>
        </pc:spChg>
        <pc:spChg chg="add del mod">
          <ac:chgData name="Kris Herman" userId="ebb3455e-9ef8-4c5a-a8c2-450eea55e30b" providerId="ADAL" clId="{3F8ECA9E-1774-4514-9688-8B5DD7D44519}" dt="2021-02-16T19:49:06.950" v="559" actId="478"/>
          <ac:spMkLst>
            <pc:docMk/>
            <pc:sldMk cId="3134916260" sldId="259"/>
            <ac:spMk id="4" creationId="{E97E0BF7-485E-4548-A8E9-3335AC7097BF}"/>
          </ac:spMkLst>
        </pc:spChg>
        <pc:spChg chg="add mod">
          <ac:chgData name="Kris Herman" userId="ebb3455e-9ef8-4c5a-a8c2-450eea55e30b" providerId="ADAL" clId="{3F8ECA9E-1774-4514-9688-8B5DD7D44519}" dt="2021-02-16T19:52:01.813" v="569" actId="1076"/>
          <ac:spMkLst>
            <pc:docMk/>
            <pc:sldMk cId="3134916260" sldId="259"/>
            <ac:spMk id="7" creationId="{C82035BE-9E7E-4916-9746-D8944D4ED8B0}"/>
          </ac:spMkLst>
        </pc:spChg>
        <pc:spChg chg="add mod">
          <ac:chgData name="Kris Herman" userId="ebb3455e-9ef8-4c5a-a8c2-450eea55e30b" providerId="ADAL" clId="{3F8ECA9E-1774-4514-9688-8B5DD7D44519}" dt="2021-02-16T19:52:53.786" v="579" actId="1076"/>
          <ac:spMkLst>
            <pc:docMk/>
            <pc:sldMk cId="3134916260" sldId="259"/>
            <ac:spMk id="8" creationId="{5B793D4E-4368-487B-A284-F7E678DB6447}"/>
          </ac:spMkLst>
        </pc:spChg>
        <pc:picChg chg="add del mod">
          <ac:chgData name="Kris Herman" userId="ebb3455e-9ef8-4c5a-a8c2-450eea55e30b" providerId="ADAL" clId="{3F8ECA9E-1774-4514-9688-8B5DD7D44519}" dt="2021-02-16T19:49:01.004" v="558" actId="478"/>
          <ac:picMkLst>
            <pc:docMk/>
            <pc:sldMk cId="3134916260" sldId="259"/>
            <ac:picMk id="2" creationId="{07DF53FE-E592-4DF7-BB07-F5B2B1E33B73}"/>
          </ac:picMkLst>
        </pc:picChg>
        <pc:picChg chg="add mod">
          <ac:chgData name="Kris Herman" userId="ebb3455e-9ef8-4c5a-a8c2-450eea55e30b" providerId="ADAL" clId="{3F8ECA9E-1774-4514-9688-8B5DD7D44519}" dt="2021-02-16T22:30:33.238" v="586" actId="1076"/>
          <ac:picMkLst>
            <pc:docMk/>
            <pc:sldMk cId="3134916260" sldId="259"/>
            <ac:picMk id="2" creationId="{C093EA15-39BA-4C6F-8A94-7DEE3D03C179}"/>
          </ac:picMkLst>
        </pc:picChg>
        <pc:picChg chg="add del mod">
          <ac:chgData name="Kris Herman" userId="ebb3455e-9ef8-4c5a-a8c2-450eea55e30b" providerId="ADAL" clId="{3F8ECA9E-1774-4514-9688-8B5DD7D44519}" dt="2021-02-16T22:29:57.367" v="583" actId="478"/>
          <ac:picMkLst>
            <pc:docMk/>
            <pc:sldMk cId="3134916260" sldId="259"/>
            <ac:picMk id="5" creationId="{BE22A976-9607-4021-83EB-FCA76ACB63CC}"/>
          </ac:picMkLst>
        </pc:picChg>
      </pc:sldChg>
      <pc:sldChg chg="addSp delSp modSp del mod modClrScheme chgLayout">
        <pc:chgData name="Kris Herman" userId="ebb3455e-9ef8-4c5a-a8c2-450eea55e30b" providerId="ADAL" clId="{3F8ECA9E-1774-4514-9688-8B5DD7D44519}" dt="2021-02-17T20:30:39.806" v="680" actId="47"/>
        <pc:sldMkLst>
          <pc:docMk/>
          <pc:sldMk cId="1096741327" sldId="260"/>
        </pc:sldMkLst>
        <pc:spChg chg="add mod">
          <ac:chgData name="Kris Herman" userId="ebb3455e-9ef8-4c5a-a8c2-450eea55e30b" providerId="ADAL" clId="{3F8ECA9E-1774-4514-9688-8B5DD7D44519}" dt="2021-02-17T20:29:56.406" v="676" actId="26606"/>
          <ac:spMkLst>
            <pc:docMk/>
            <pc:sldMk cId="1096741327" sldId="260"/>
            <ac:spMk id="6" creationId="{42AD1691-5F44-4CBB-BB7A-A3C8A0407BAF}"/>
          </ac:spMkLst>
        </pc:spChg>
        <pc:spChg chg="add del mod">
          <ac:chgData name="Kris Herman" userId="ebb3455e-9ef8-4c5a-a8c2-450eea55e30b" providerId="ADAL" clId="{3F8ECA9E-1774-4514-9688-8B5DD7D44519}" dt="2021-02-17T20:30:31.015" v="677" actId="931"/>
          <ac:spMkLst>
            <pc:docMk/>
            <pc:sldMk cId="1096741327" sldId="260"/>
            <ac:spMk id="8" creationId="{27F4B10C-3982-4644-94D0-29137A1AC756}"/>
          </ac:spMkLst>
        </pc:spChg>
        <pc:spChg chg="add mod">
          <ac:chgData name="Kris Herman" userId="ebb3455e-9ef8-4c5a-a8c2-450eea55e30b" providerId="ADAL" clId="{3F8ECA9E-1774-4514-9688-8B5DD7D44519}" dt="2021-02-17T20:29:56.406" v="676" actId="26606"/>
          <ac:spMkLst>
            <pc:docMk/>
            <pc:sldMk cId="1096741327" sldId="260"/>
            <ac:spMk id="10" creationId="{27E19647-5FCC-402C-8F1E-BB34D6B32D06}"/>
          </ac:spMkLst>
        </pc:spChg>
        <pc:picChg chg="add mod">
          <ac:chgData name="Kris Herman" userId="ebb3455e-9ef8-4c5a-a8c2-450eea55e30b" providerId="ADAL" clId="{3F8ECA9E-1774-4514-9688-8B5DD7D44519}" dt="2021-02-17T20:30:32.519" v="679" actId="962"/>
          <ac:picMkLst>
            <pc:docMk/>
            <pc:sldMk cId="1096741327" sldId="260"/>
            <ac:picMk id="3" creationId="{0102C23C-0FB2-4940-AE00-CFEDB4EFF92D}"/>
          </ac:picMkLst>
        </pc:picChg>
        <pc:picChg chg="add del mod">
          <ac:chgData name="Kris Herman" userId="ebb3455e-9ef8-4c5a-a8c2-450eea55e30b" providerId="ADAL" clId="{3F8ECA9E-1774-4514-9688-8B5DD7D44519}" dt="2021-02-17T03:28:19.126" v="641" actId="478"/>
          <ac:picMkLst>
            <pc:docMk/>
            <pc:sldMk cId="1096741327" sldId="260"/>
            <ac:picMk id="3" creationId="{418355CF-07F5-42C7-9336-E10EBD8E4D5F}"/>
          </ac:picMkLst>
        </pc:picChg>
        <pc:picChg chg="add del mod">
          <ac:chgData name="Kris Herman" userId="ebb3455e-9ef8-4c5a-a8c2-450eea55e30b" providerId="ADAL" clId="{3F8ECA9E-1774-4514-9688-8B5DD7D44519}" dt="2021-02-17T20:28:37.069" v="675" actId="478"/>
          <ac:picMkLst>
            <pc:docMk/>
            <pc:sldMk cId="1096741327" sldId="260"/>
            <ac:picMk id="5" creationId="{2FB8273A-4184-4403-86CD-E553B3FDA797}"/>
          </ac:picMkLst>
        </pc:picChg>
        <pc:picChg chg="add del mod">
          <ac:chgData name="Kris Herman" userId="ebb3455e-9ef8-4c5a-a8c2-450eea55e30b" providerId="ADAL" clId="{3F8ECA9E-1774-4514-9688-8B5DD7D44519}" dt="2021-02-17T03:28:14.986" v="640" actId="478"/>
          <ac:picMkLst>
            <pc:docMk/>
            <pc:sldMk cId="1096741327" sldId="260"/>
            <ac:picMk id="7" creationId="{085B2703-6EE0-4C82-BFE6-FE2E71E95872}"/>
          </ac:picMkLst>
        </pc:picChg>
        <pc:picChg chg="add del mod">
          <ac:chgData name="Kris Herman" userId="ebb3455e-9ef8-4c5a-a8c2-450eea55e30b" providerId="ADAL" clId="{3F8ECA9E-1774-4514-9688-8B5DD7D44519}" dt="2021-02-17T03:28:05.253" v="638" actId="478"/>
          <ac:picMkLst>
            <pc:docMk/>
            <pc:sldMk cId="1096741327" sldId="260"/>
            <ac:picMk id="9" creationId="{0CB5A952-9E11-4C2D-9008-E6F5F15C0E6E}"/>
          </ac:picMkLst>
        </pc:picChg>
        <pc:picChg chg="add del mod">
          <ac:chgData name="Kris Herman" userId="ebb3455e-9ef8-4c5a-a8c2-450eea55e30b" providerId="ADAL" clId="{3F8ECA9E-1774-4514-9688-8B5DD7D44519}" dt="2021-02-17T03:28:11.465" v="639" actId="478"/>
          <ac:picMkLst>
            <pc:docMk/>
            <pc:sldMk cId="1096741327" sldId="260"/>
            <ac:picMk id="11" creationId="{68AED40A-8C87-406E-BB51-052EA03C250D}"/>
          </ac:picMkLst>
        </pc:picChg>
      </pc:sldChg>
      <pc:sldChg chg="modSp mod">
        <pc:chgData name="Kris Herman" userId="ebb3455e-9ef8-4c5a-a8c2-450eea55e30b" providerId="ADAL" clId="{3F8ECA9E-1774-4514-9688-8B5DD7D44519}" dt="2021-02-17T03:27:23.535" v="637"/>
        <pc:sldMkLst>
          <pc:docMk/>
          <pc:sldMk cId="3358367931" sldId="269"/>
        </pc:sldMkLst>
        <pc:spChg chg="mod">
          <ac:chgData name="Kris Herman" userId="ebb3455e-9ef8-4c5a-a8c2-450eea55e30b" providerId="ADAL" clId="{3F8ECA9E-1774-4514-9688-8B5DD7D44519}" dt="2021-02-17T03:27:23.535" v="637"/>
          <ac:spMkLst>
            <pc:docMk/>
            <pc:sldMk cId="3358367931" sldId="269"/>
            <ac:spMk id="2" creationId="{9EC6034C-67A3-4080-B68B-0CD5EB5FC0E7}"/>
          </ac:spMkLst>
        </pc:spChg>
      </pc:sldChg>
      <pc:sldChg chg="addSp delSp modSp mod delAnim modAnim">
        <pc:chgData name="Kris Herman" userId="ebb3455e-9ef8-4c5a-a8c2-450eea55e30b" providerId="ADAL" clId="{3F8ECA9E-1774-4514-9688-8B5DD7D44519}" dt="2021-02-16T02:16:26.064" v="474"/>
        <pc:sldMkLst>
          <pc:docMk/>
          <pc:sldMk cId="0" sldId="272"/>
        </pc:sldMkLst>
        <pc:spChg chg="mod">
          <ac:chgData name="Kris Herman" userId="ebb3455e-9ef8-4c5a-a8c2-450eea55e30b" providerId="ADAL" clId="{3F8ECA9E-1774-4514-9688-8B5DD7D44519}" dt="2021-02-15T23:18:34.229" v="413" actId="20577"/>
          <ac:spMkLst>
            <pc:docMk/>
            <pc:sldMk cId="0" sldId="272"/>
            <ac:spMk id="7" creationId="{70616E51-4BCE-413D-8487-C79F09A5D362}"/>
          </ac:spMkLst>
        </pc:spChg>
        <pc:spChg chg="add mod">
          <ac:chgData name="Kris Herman" userId="ebb3455e-9ef8-4c5a-a8c2-450eea55e30b" providerId="ADAL" clId="{3F8ECA9E-1774-4514-9688-8B5DD7D44519}" dt="2021-02-15T23:17:35.357" v="311" actId="1076"/>
          <ac:spMkLst>
            <pc:docMk/>
            <pc:sldMk cId="0" sldId="272"/>
            <ac:spMk id="9" creationId="{B65B7259-AC63-4A88-B637-82943FA6919C}"/>
          </ac:spMkLst>
        </pc:spChg>
        <pc:spChg chg="add mod">
          <ac:chgData name="Kris Herman" userId="ebb3455e-9ef8-4c5a-a8c2-450eea55e30b" providerId="ADAL" clId="{3F8ECA9E-1774-4514-9688-8B5DD7D44519}" dt="2021-02-15T23:18:37.349" v="414" actId="20577"/>
          <ac:spMkLst>
            <pc:docMk/>
            <pc:sldMk cId="0" sldId="272"/>
            <ac:spMk id="10" creationId="{71F1C72B-93B6-46F7-BCC9-32C5E795E4C6}"/>
          </ac:spMkLst>
        </pc:spChg>
        <pc:spChg chg="add mod">
          <ac:chgData name="Kris Herman" userId="ebb3455e-9ef8-4c5a-a8c2-450eea55e30b" providerId="ADAL" clId="{3F8ECA9E-1774-4514-9688-8B5DD7D44519}" dt="2021-02-15T23:18:42.628" v="415" actId="20577"/>
          <ac:spMkLst>
            <pc:docMk/>
            <pc:sldMk cId="0" sldId="272"/>
            <ac:spMk id="11" creationId="{2AC147DE-7380-4125-BFC6-41D4936D39ED}"/>
          </ac:spMkLst>
        </pc:spChg>
        <pc:picChg chg="add del mod">
          <ac:chgData name="Kris Herman" userId="ebb3455e-9ef8-4c5a-a8c2-450eea55e30b" providerId="ADAL" clId="{3F8ECA9E-1774-4514-9688-8B5DD7D44519}" dt="2021-02-15T23:14:15.256" v="133" actId="478"/>
          <ac:picMkLst>
            <pc:docMk/>
            <pc:sldMk cId="0" sldId="272"/>
            <ac:picMk id="2" creationId="{754D7BF3-7381-4E9F-8B1D-E66FEBF12CB5}"/>
          </ac:picMkLst>
        </pc:picChg>
        <pc:picChg chg="add mod">
          <ac:chgData name="Kris Herman" userId="ebb3455e-9ef8-4c5a-a8c2-450eea55e30b" providerId="ADAL" clId="{3F8ECA9E-1774-4514-9688-8B5DD7D44519}" dt="2021-02-16T00:06:23.725" v="443" actId="1076"/>
          <ac:picMkLst>
            <pc:docMk/>
            <pc:sldMk cId="0" sldId="272"/>
            <ac:picMk id="2" creationId="{9A8053A8-50E4-4822-8AFE-F42F2CCA5A1F}"/>
          </ac:picMkLst>
        </pc:picChg>
        <pc:picChg chg="del">
          <ac:chgData name="Kris Herman" userId="ebb3455e-9ef8-4c5a-a8c2-450eea55e30b" providerId="ADAL" clId="{3F8ECA9E-1774-4514-9688-8B5DD7D44519}" dt="2021-02-15T22:57:22.043" v="126" actId="478"/>
          <ac:picMkLst>
            <pc:docMk/>
            <pc:sldMk cId="0" sldId="272"/>
            <ac:picMk id="3" creationId="{7EC01A46-131E-4192-A1BD-43EFFAE9E039}"/>
          </ac:picMkLst>
        </pc:picChg>
        <pc:picChg chg="del">
          <ac:chgData name="Kris Herman" userId="ebb3455e-9ef8-4c5a-a8c2-450eea55e30b" providerId="ADAL" clId="{3F8ECA9E-1774-4514-9688-8B5DD7D44519}" dt="2021-02-15T22:19:11.060" v="13" actId="478"/>
          <ac:picMkLst>
            <pc:docMk/>
            <pc:sldMk cId="0" sldId="272"/>
            <ac:picMk id="4" creationId="{67A547F3-DDEE-454B-BC7D-E2AA7355C4BD}"/>
          </ac:picMkLst>
        </pc:picChg>
        <pc:picChg chg="add mod">
          <ac:chgData name="Kris Herman" userId="ebb3455e-9ef8-4c5a-a8c2-450eea55e30b" providerId="ADAL" clId="{3F8ECA9E-1774-4514-9688-8B5DD7D44519}" dt="2021-02-16T02:16:26.064" v="474"/>
          <ac:picMkLst>
            <pc:docMk/>
            <pc:sldMk cId="0" sldId="272"/>
            <ac:picMk id="5" creationId="{B97670A6-72A8-412E-9EBB-BE9400E2737B}"/>
          </ac:picMkLst>
        </pc:picChg>
        <pc:picChg chg="add del mod">
          <ac:chgData name="Kris Herman" userId="ebb3455e-9ef8-4c5a-a8c2-450eea55e30b" providerId="ADAL" clId="{3F8ECA9E-1774-4514-9688-8B5DD7D44519}" dt="2021-02-15T23:24:59.069" v="436" actId="478"/>
          <ac:picMkLst>
            <pc:docMk/>
            <pc:sldMk cId="0" sldId="272"/>
            <ac:picMk id="8" creationId="{8917C51C-8A17-46EB-AADB-DDB4F30C8D49}"/>
          </ac:picMkLst>
        </pc:picChg>
        <pc:picChg chg="add del mod">
          <ac:chgData name="Kris Herman" userId="ebb3455e-9ef8-4c5a-a8c2-450eea55e30b" providerId="ADAL" clId="{3F8ECA9E-1774-4514-9688-8B5DD7D44519}" dt="2021-02-15T23:25:33.054" v="440" actId="478"/>
          <ac:picMkLst>
            <pc:docMk/>
            <pc:sldMk cId="0" sldId="272"/>
            <ac:picMk id="12" creationId="{32879475-CEDB-4541-878C-6A965CEDECD6}"/>
          </ac:picMkLst>
        </pc:picChg>
      </pc:sldChg>
      <pc:sldChg chg="addSp delSp modSp add del mod modAnim delDesignElem">
        <pc:chgData name="Kris Herman" userId="ebb3455e-9ef8-4c5a-a8c2-450eea55e30b" providerId="ADAL" clId="{3F8ECA9E-1774-4514-9688-8B5DD7D44519}" dt="2021-02-17T21:18:03.674" v="1068" actId="1076"/>
        <pc:sldMkLst>
          <pc:docMk/>
          <pc:sldMk cId="931876374" sldId="276"/>
        </pc:sldMkLst>
        <pc:spChg chg="mod">
          <ac:chgData name="Kris Herman" userId="ebb3455e-9ef8-4c5a-a8c2-450eea55e30b" providerId="ADAL" clId="{3F8ECA9E-1774-4514-9688-8B5DD7D44519}" dt="2021-02-16T19:47:40.519" v="543" actId="26606"/>
          <ac:spMkLst>
            <pc:docMk/>
            <pc:sldMk cId="931876374" sldId="276"/>
            <ac:spMk id="6" creationId="{0B82401E-6D46-44CC-8B24-9568B1A2378F}"/>
          </ac:spMkLst>
        </pc:spChg>
        <pc:spChg chg="mod ord">
          <ac:chgData name="Kris Herman" userId="ebb3455e-9ef8-4c5a-a8c2-450eea55e30b" providerId="ADAL" clId="{3F8ECA9E-1774-4514-9688-8B5DD7D44519}" dt="2021-02-16T19:47:40.519" v="543" actId="26606"/>
          <ac:spMkLst>
            <pc:docMk/>
            <pc:sldMk cId="931876374" sldId="276"/>
            <ac:spMk id="10" creationId="{82B22C21-669C-42DB-B02D-D5C1F239182A}"/>
          </ac:spMkLst>
        </pc:spChg>
        <pc:spChg chg="mod">
          <ac:chgData name="Kris Herman" userId="ebb3455e-9ef8-4c5a-a8c2-450eea55e30b" providerId="ADAL" clId="{3F8ECA9E-1774-4514-9688-8B5DD7D44519}" dt="2021-02-16T19:47:40.519" v="543" actId="26606"/>
          <ac:spMkLst>
            <pc:docMk/>
            <pc:sldMk cId="931876374" sldId="276"/>
            <ac:spMk id="11" creationId="{A4C1B859-98BF-4217-9F9F-69E3FEE7F5B4}"/>
          </ac:spMkLst>
        </pc:spChg>
        <pc:spChg chg="ord">
          <ac:chgData name="Kris Herman" userId="ebb3455e-9ef8-4c5a-a8c2-450eea55e30b" providerId="ADAL" clId="{3F8ECA9E-1774-4514-9688-8B5DD7D44519}" dt="2021-02-16T19:47:40.519" v="543" actId="26606"/>
          <ac:spMkLst>
            <pc:docMk/>
            <pc:sldMk cId="931876374" sldId="276"/>
            <ac:spMk id="23" creationId="{32DEA900-49D5-4B9C-A1C4-23DCD7B0C1EF}"/>
          </ac:spMkLst>
        </pc:spChg>
        <pc:spChg chg="mod topLvl">
          <ac:chgData name="Kris Herman" userId="ebb3455e-9ef8-4c5a-a8c2-450eea55e30b" providerId="ADAL" clId="{3F8ECA9E-1774-4514-9688-8B5DD7D44519}" dt="2021-02-17T21:03:56.603" v="904" actId="164"/>
          <ac:spMkLst>
            <pc:docMk/>
            <pc:sldMk cId="931876374" sldId="276"/>
            <ac:spMk id="25" creationId="{0A511A22-2F0F-46D9-BCE0-A82CA228819F}"/>
          </ac:spMkLst>
        </pc:spChg>
        <pc:spChg chg="del">
          <ac:chgData name="Kris Herman" userId="ebb3455e-9ef8-4c5a-a8c2-450eea55e30b" providerId="ADAL" clId="{3F8ECA9E-1774-4514-9688-8B5DD7D44519}" dt="2021-02-17T20:31:55.598" v="685" actId="478"/>
          <ac:spMkLst>
            <pc:docMk/>
            <pc:sldMk cId="931876374" sldId="276"/>
            <ac:spMk id="33" creationId="{8285BA46-C78C-4A35-AA45-7A3F540BF5C5}"/>
          </ac:spMkLst>
        </pc:spChg>
        <pc:spChg chg="add mod">
          <ac:chgData name="Kris Herman" userId="ebb3455e-9ef8-4c5a-a8c2-450eea55e30b" providerId="ADAL" clId="{3F8ECA9E-1774-4514-9688-8B5DD7D44519}" dt="2021-02-17T21:16:35.197" v="1039" actId="1076"/>
          <ac:spMkLst>
            <pc:docMk/>
            <pc:sldMk cId="931876374" sldId="276"/>
            <ac:spMk id="34" creationId="{59CB9B40-355A-4ED4-B476-47047603E606}"/>
          </ac:spMkLst>
        </pc:spChg>
        <pc:spChg chg="add mod">
          <ac:chgData name="Kris Herman" userId="ebb3455e-9ef8-4c5a-a8c2-450eea55e30b" providerId="ADAL" clId="{3F8ECA9E-1774-4514-9688-8B5DD7D44519}" dt="2021-02-17T21:15:33.528" v="1000" actId="20577"/>
          <ac:spMkLst>
            <pc:docMk/>
            <pc:sldMk cId="931876374" sldId="276"/>
            <ac:spMk id="35" creationId="{5C040836-4373-47D6-A2C4-39482F381FD6}"/>
          </ac:spMkLst>
        </pc:spChg>
        <pc:spChg chg="add mod">
          <ac:chgData name="Kris Herman" userId="ebb3455e-9ef8-4c5a-a8c2-450eea55e30b" providerId="ADAL" clId="{3F8ECA9E-1774-4514-9688-8B5DD7D44519}" dt="2021-02-17T21:18:03.674" v="1068" actId="1076"/>
          <ac:spMkLst>
            <pc:docMk/>
            <pc:sldMk cId="931876374" sldId="276"/>
            <ac:spMk id="36" creationId="{B1C8AE30-A886-4DB1-B13F-58BD46BEE18E}"/>
          </ac:spMkLst>
        </pc:spChg>
        <pc:spChg chg="add del mod">
          <ac:chgData name="Kris Herman" userId="ebb3455e-9ef8-4c5a-a8c2-450eea55e30b" providerId="ADAL" clId="{3F8ECA9E-1774-4514-9688-8B5DD7D44519}" dt="2021-02-17T20:31:44.831" v="684" actId="478"/>
          <ac:spMkLst>
            <pc:docMk/>
            <pc:sldMk cId="931876374" sldId="276"/>
            <ac:spMk id="37" creationId="{7272E2F9-EAA4-48C5-8183-7A25263E86A5}"/>
          </ac:spMkLst>
        </pc:spChg>
        <pc:spChg chg="add del mod">
          <ac:chgData name="Kris Herman" userId="ebb3455e-9ef8-4c5a-a8c2-450eea55e30b" providerId="ADAL" clId="{3F8ECA9E-1774-4514-9688-8B5DD7D44519}" dt="2021-02-17T21:15:01.520" v="959" actId="478"/>
          <ac:spMkLst>
            <pc:docMk/>
            <pc:sldMk cId="931876374" sldId="276"/>
            <ac:spMk id="38" creationId="{7401F36E-E859-49F3-802D-13A8DCD37E59}"/>
          </ac:spMkLst>
        </pc:spChg>
        <pc:spChg chg="add del">
          <ac:chgData name="Kris Herman" userId="ebb3455e-9ef8-4c5a-a8c2-450eea55e30b" providerId="ADAL" clId="{3F8ECA9E-1774-4514-9688-8B5DD7D44519}" dt="2021-02-16T19:47:40.519" v="543" actId="26606"/>
          <ac:spMkLst>
            <pc:docMk/>
            <pc:sldMk cId="931876374" sldId="276"/>
            <ac:spMk id="80" creationId="{9425D4AB-CD98-4DD6-9398-3C8961DE032F}"/>
          </ac:spMkLst>
        </pc:spChg>
        <pc:spChg chg="add del">
          <ac:chgData name="Kris Herman" userId="ebb3455e-9ef8-4c5a-a8c2-450eea55e30b" providerId="ADAL" clId="{3F8ECA9E-1774-4514-9688-8B5DD7D44519}" dt="2021-02-16T19:47:40.519" v="543" actId="26606"/>
          <ac:spMkLst>
            <pc:docMk/>
            <pc:sldMk cId="931876374" sldId="276"/>
            <ac:spMk id="82" creationId="{D8B47C9F-A960-4902-8507-38F18DD3D00E}"/>
          </ac:spMkLst>
        </pc:spChg>
        <pc:spChg chg="add del">
          <ac:chgData name="Kris Herman" userId="ebb3455e-9ef8-4c5a-a8c2-450eea55e30b" providerId="ADAL" clId="{3F8ECA9E-1774-4514-9688-8B5DD7D44519}" dt="2021-02-16T19:47:40.519" v="543" actId="26606"/>
          <ac:spMkLst>
            <pc:docMk/>
            <pc:sldMk cId="931876374" sldId="276"/>
            <ac:spMk id="83" creationId="{D4E15E95-445D-4A45-BC1E-8468CE17050B}"/>
          </ac:spMkLst>
        </pc:spChg>
        <pc:spChg chg="add del">
          <ac:chgData name="Kris Herman" userId="ebb3455e-9ef8-4c5a-a8c2-450eea55e30b" providerId="ADAL" clId="{3F8ECA9E-1774-4514-9688-8B5DD7D44519}" dt="2021-02-16T19:47:40.519" v="543" actId="26606"/>
          <ac:spMkLst>
            <pc:docMk/>
            <pc:sldMk cId="931876374" sldId="276"/>
            <ac:spMk id="84" creationId="{133B9781-B73C-44F8-97CB-D1807A63BB41}"/>
          </ac:spMkLst>
        </pc:spChg>
        <pc:spChg chg="add del">
          <ac:chgData name="Kris Herman" userId="ebb3455e-9ef8-4c5a-a8c2-450eea55e30b" providerId="ADAL" clId="{3F8ECA9E-1774-4514-9688-8B5DD7D44519}" dt="2021-02-16T19:47:40.519" v="543" actId="26606"/>
          <ac:spMkLst>
            <pc:docMk/>
            <pc:sldMk cId="931876374" sldId="276"/>
            <ac:spMk id="85" creationId="{1FCEDCAD-7B1A-4AE2-818E-D93A48758C20}"/>
          </ac:spMkLst>
        </pc:spChg>
        <pc:spChg chg="add">
          <ac:chgData name="Kris Herman" userId="ebb3455e-9ef8-4c5a-a8c2-450eea55e30b" providerId="ADAL" clId="{3F8ECA9E-1774-4514-9688-8B5DD7D44519}" dt="2021-02-16T19:47:40.519" v="543" actId="26606"/>
          <ac:spMkLst>
            <pc:docMk/>
            <pc:sldMk cId="931876374" sldId="276"/>
            <ac:spMk id="90" creationId="{6113EC7C-368D-469A-9B5C-F3555B088E66}"/>
          </ac:spMkLst>
        </pc:spChg>
        <pc:grpChg chg="add del mod">
          <ac:chgData name="Kris Herman" userId="ebb3455e-9ef8-4c5a-a8c2-450eea55e30b" providerId="ADAL" clId="{3F8ECA9E-1774-4514-9688-8B5DD7D44519}" dt="2021-02-17T21:03:52.191" v="903" actId="165"/>
          <ac:grpSpMkLst>
            <pc:docMk/>
            <pc:sldMk cId="931876374" sldId="276"/>
            <ac:grpSpMk id="19" creationId="{F81F9255-0C1F-48FF-8307-C9825324CCF0}"/>
          </ac:grpSpMkLst>
        </pc:grpChg>
        <pc:grpChg chg="add mod">
          <ac:chgData name="Kris Herman" userId="ebb3455e-9ef8-4c5a-a8c2-450eea55e30b" providerId="ADAL" clId="{3F8ECA9E-1774-4514-9688-8B5DD7D44519}" dt="2021-02-17T21:04:08.118" v="906" actId="164"/>
          <ac:grpSpMkLst>
            <pc:docMk/>
            <pc:sldMk cId="931876374" sldId="276"/>
            <ac:grpSpMk id="20" creationId="{95CC60F0-B943-4446-BD86-4F1E433043B8}"/>
          </ac:grpSpMkLst>
        </pc:grpChg>
        <pc:grpChg chg="add mod">
          <ac:chgData name="Kris Herman" userId="ebb3455e-9ef8-4c5a-a8c2-450eea55e30b" providerId="ADAL" clId="{3F8ECA9E-1774-4514-9688-8B5DD7D44519}" dt="2021-02-17T21:04:08.118" v="906" actId="164"/>
          <ac:grpSpMkLst>
            <pc:docMk/>
            <pc:sldMk cId="931876374" sldId="276"/>
            <ac:grpSpMk id="21" creationId="{FDF42E32-4D78-4DA9-9D53-9EE5B27A2C9D}"/>
          </ac:grpSpMkLst>
        </pc:grpChg>
        <pc:picChg chg="mod">
          <ac:chgData name="Kris Herman" userId="ebb3455e-9ef8-4c5a-a8c2-450eea55e30b" providerId="ADAL" clId="{3F8ECA9E-1774-4514-9688-8B5DD7D44519}" dt="2021-02-16T19:47:40.519" v="543" actId="26606"/>
          <ac:picMkLst>
            <pc:docMk/>
            <pc:sldMk cId="931876374" sldId="276"/>
            <ac:picMk id="3" creationId="{59F1FE78-5ED1-4F36-B653-17D4B93CFDA4}"/>
          </ac:picMkLst>
        </pc:picChg>
        <pc:picChg chg="del mod">
          <ac:chgData name="Kris Herman" userId="ebb3455e-9ef8-4c5a-a8c2-450eea55e30b" providerId="ADAL" clId="{3F8ECA9E-1774-4514-9688-8B5DD7D44519}" dt="2021-02-17T20:31:32.231" v="681" actId="478"/>
          <ac:picMkLst>
            <pc:docMk/>
            <pc:sldMk cId="931876374" sldId="276"/>
            <ac:picMk id="4" creationId="{DC626620-766F-4B35-9BCB-066ECC7953B9}"/>
          </ac:picMkLst>
        </pc:picChg>
        <pc:picChg chg="add del mod">
          <ac:chgData name="Kris Herman" userId="ebb3455e-9ef8-4c5a-a8c2-450eea55e30b" providerId="ADAL" clId="{3F8ECA9E-1774-4514-9688-8B5DD7D44519}" dt="2021-02-16T19:45:16.095" v="509" actId="931"/>
          <ac:picMkLst>
            <pc:docMk/>
            <pc:sldMk cId="931876374" sldId="276"/>
            <ac:picMk id="5" creationId="{81B89DEC-2CCB-4CBB-AD49-496C82239BAF}"/>
          </ac:picMkLst>
        </pc:picChg>
        <pc:picChg chg="add mod modCrop">
          <ac:chgData name="Kris Herman" userId="ebb3455e-9ef8-4c5a-a8c2-450eea55e30b" providerId="ADAL" clId="{3F8ECA9E-1774-4514-9688-8B5DD7D44519}" dt="2021-02-17T21:17:49.126" v="1063" actId="1076"/>
          <ac:picMkLst>
            <pc:docMk/>
            <pc:sldMk cId="931876374" sldId="276"/>
            <ac:picMk id="5" creationId="{833A3801-73BB-4B2B-84A4-02CF93F16EF1}"/>
          </ac:picMkLst>
        </pc:picChg>
        <pc:picChg chg="add mod">
          <ac:chgData name="Kris Herman" userId="ebb3455e-9ef8-4c5a-a8c2-450eea55e30b" providerId="ADAL" clId="{3F8ECA9E-1774-4514-9688-8B5DD7D44519}" dt="2021-02-16T19:47:58.368" v="549" actId="14100"/>
          <ac:picMkLst>
            <pc:docMk/>
            <pc:sldMk cId="931876374" sldId="276"/>
            <ac:picMk id="5" creationId="{F8F4773A-74A7-4289-A133-824F0DDF7D0F}"/>
          </ac:picMkLst>
        </pc:picChg>
        <pc:picChg chg="add del mod">
          <ac:chgData name="Kris Herman" userId="ebb3455e-9ef8-4c5a-a8c2-450eea55e30b" providerId="ADAL" clId="{3F8ECA9E-1774-4514-9688-8B5DD7D44519}" dt="2021-02-17T20:31:40.054" v="683" actId="478"/>
          <ac:picMkLst>
            <pc:docMk/>
            <pc:sldMk cId="931876374" sldId="276"/>
            <ac:picMk id="7" creationId="{4A2E0C94-1144-4332-9103-D5AADAAF4D21}"/>
          </ac:picMkLst>
        </pc:picChg>
        <pc:picChg chg="del mod ord">
          <ac:chgData name="Kris Herman" userId="ebb3455e-9ef8-4c5a-a8c2-450eea55e30b" providerId="ADAL" clId="{3F8ECA9E-1774-4514-9688-8B5DD7D44519}" dt="2021-02-17T20:31:37.839" v="682" actId="478"/>
          <ac:picMkLst>
            <pc:docMk/>
            <pc:sldMk cId="931876374" sldId="276"/>
            <ac:picMk id="8" creationId="{BAB6B952-244F-4876-96A0-B5AE3899B11B}"/>
          </ac:picMkLst>
        </pc:picChg>
        <pc:picChg chg="add mod modCrop">
          <ac:chgData name="Kris Herman" userId="ebb3455e-9ef8-4c5a-a8c2-450eea55e30b" providerId="ADAL" clId="{3F8ECA9E-1774-4514-9688-8B5DD7D44519}" dt="2021-02-17T20:34:29.151" v="700" actId="1076"/>
          <ac:picMkLst>
            <pc:docMk/>
            <pc:sldMk cId="931876374" sldId="276"/>
            <ac:picMk id="12" creationId="{8D8A4DF9-E4F0-488A-BF9F-43D22F07F547}"/>
          </ac:picMkLst>
        </pc:picChg>
        <pc:picChg chg="add del mod">
          <ac:chgData name="Kris Herman" userId="ebb3455e-9ef8-4c5a-a8c2-450eea55e30b" providerId="ADAL" clId="{3F8ECA9E-1774-4514-9688-8B5DD7D44519}" dt="2021-02-16T19:46:44.605" v="539" actId="931"/>
          <ac:picMkLst>
            <pc:docMk/>
            <pc:sldMk cId="931876374" sldId="276"/>
            <ac:picMk id="12" creationId="{E456AC7E-AB0C-431C-A1CC-92D982C6B2B7}"/>
          </ac:picMkLst>
        </pc:picChg>
        <pc:picChg chg="add mod modCrop">
          <ac:chgData name="Kris Herman" userId="ebb3455e-9ef8-4c5a-a8c2-450eea55e30b" providerId="ADAL" clId="{3F8ECA9E-1774-4514-9688-8B5DD7D44519}" dt="2021-02-17T21:16:27.968" v="1037" actId="1076"/>
          <ac:picMkLst>
            <pc:docMk/>
            <pc:sldMk cId="931876374" sldId="276"/>
            <ac:picMk id="14" creationId="{14585CF6-1BA1-4D75-A53F-2EB55EB86069}"/>
          </ac:picMkLst>
        </pc:picChg>
        <pc:picChg chg="add del mod">
          <ac:chgData name="Kris Herman" userId="ebb3455e-9ef8-4c5a-a8c2-450eea55e30b" providerId="ADAL" clId="{3F8ECA9E-1774-4514-9688-8B5DD7D44519}" dt="2021-02-17T21:14:54.664" v="958" actId="478"/>
          <ac:picMkLst>
            <pc:docMk/>
            <pc:sldMk cId="931876374" sldId="276"/>
            <ac:picMk id="16" creationId="{C1D2B85F-8F2D-485A-9CBF-9D8828CA0346}"/>
          </ac:picMkLst>
        </pc:picChg>
        <pc:picChg chg="add mod topLvl modCrop">
          <ac:chgData name="Kris Herman" userId="ebb3455e-9ef8-4c5a-a8c2-450eea55e30b" providerId="ADAL" clId="{3F8ECA9E-1774-4514-9688-8B5DD7D44519}" dt="2021-02-17T21:03:56.603" v="904" actId="164"/>
          <ac:picMkLst>
            <pc:docMk/>
            <pc:sldMk cId="931876374" sldId="276"/>
            <ac:picMk id="18" creationId="{E380C420-8C51-4F92-97BA-D1DE2E5F33AD}"/>
          </ac:picMkLst>
        </pc:picChg>
        <pc:picChg chg="add del mod">
          <ac:chgData name="Kris Herman" userId="ebb3455e-9ef8-4c5a-a8c2-450eea55e30b" providerId="ADAL" clId="{3F8ECA9E-1774-4514-9688-8B5DD7D44519}" dt="2021-02-16T19:45:19.124" v="512"/>
          <ac:picMkLst>
            <pc:docMk/>
            <pc:sldMk cId="931876374" sldId="276"/>
            <ac:picMk id="19" creationId="{67E9A3BE-9F2F-4EFE-AA00-AE4A3B951569}"/>
          </ac:picMkLst>
        </pc:picChg>
        <pc:picChg chg="add del mod">
          <ac:chgData name="Kris Herman" userId="ebb3455e-9ef8-4c5a-a8c2-450eea55e30b" providerId="ADAL" clId="{3F8ECA9E-1774-4514-9688-8B5DD7D44519}" dt="2021-02-17T21:12:57.264" v="932" actId="478"/>
          <ac:picMkLst>
            <pc:docMk/>
            <pc:sldMk cId="931876374" sldId="276"/>
            <ac:picMk id="24" creationId="{6E4CA58F-9051-41E6-B13B-95A32D3D51C7}"/>
          </ac:picMkLst>
        </pc:picChg>
        <pc:picChg chg="add mod">
          <ac:chgData name="Kris Herman" userId="ebb3455e-9ef8-4c5a-a8c2-450eea55e30b" providerId="ADAL" clId="{3F8ECA9E-1774-4514-9688-8B5DD7D44519}" dt="2021-02-17T21:14:48.993" v="957" actId="1036"/>
          <ac:picMkLst>
            <pc:docMk/>
            <pc:sldMk cId="931876374" sldId="276"/>
            <ac:picMk id="27" creationId="{4AEA9196-72A4-428A-A841-99BD4EA32189}"/>
          </ac:picMkLst>
        </pc:picChg>
        <pc:picChg chg="add mod topLvl modCrop">
          <ac:chgData name="Kris Herman" userId="ebb3455e-9ef8-4c5a-a8c2-450eea55e30b" providerId="ADAL" clId="{3F8ECA9E-1774-4514-9688-8B5DD7D44519}" dt="2021-02-17T21:04:08.118" v="906" actId="164"/>
          <ac:picMkLst>
            <pc:docMk/>
            <pc:sldMk cId="931876374" sldId="276"/>
            <ac:picMk id="29" creationId="{27A16CC7-8BCF-4E4C-85BC-8C420A1719D3}"/>
          </ac:picMkLst>
        </pc:picChg>
        <pc:picChg chg="add del">
          <ac:chgData name="Kris Herman" userId="ebb3455e-9ef8-4c5a-a8c2-450eea55e30b" providerId="ADAL" clId="{3F8ECA9E-1774-4514-9688-8B5DD7D44519}" dt="2021-02-16T19:47:40.519" v="543" actId="26606"/>
          <ac:picMkLst>
            <pc:docMk/>
            <pc:sldMk cId="931876374" sldId="276"/>
            <ac:picMk id="81" creationId="{97818316-E7CB-4E73-AF79-E9CAB873E723}"/>
          </ac:picMkLst>
        </pc:picChg>
      </pc:sldChg>
      <pc:sldChg chg="addSp modSp">
        <pc:chgData name="Kris Herman" userId="ebb3455e-9ef8-4c5a-a8c2-450eea55e30b" providerId="ADAL" clId="{3F8ECA9E-1774-4514-9688-8B5DD7D44519}" dt="2021-02-17T21:07:10.059" v="928" actId="20577"/>
        <pc:sldMkLst>
          <pc:docMk/>
          <pc:sldMk cId="506301656" sldId="277"/>
        </pc:sldMkLst>
        <pc:graphicFrameChg chg="mod">
          <ac:chgData name="Kris Herman" userId="ebb3455e-9ef8-4c5a-a8c2-450eea55e30b" providerId="ADAL" clId="{3F8ECA9E-1774-4514-9688-8B5DD7D44519}" dt="2021-02-17T21:07:10.059" v="928" actId="20577"/>
          <ac:graphicFrameMkLst>
            <pc:docMk/>
            <pc:sldMk cId="506301656" sldId="277"/>
            <ac:graphicFrameMk id="22" creationId="{6D2E8EE8-1712-4106-8CD8-C2BEB3B181A6}"/>
          </ac:graphicFrameMkLst>
        </pc:graphicFrameChg>
        <pc:picChg chg="add mod">
          <ac:chgData name="Kris Herman" userId="ebb3455e-9ef8-4c5a-a8c2-450eea55e30b" providerId="ADAL" clId="{3F8ECA9E-1774-4514-9688-8B5DD7D44519}" dt="2021-02-17T21:06:32.944" v="924" actId="1076"/>
          <ac:picMkLst>
            <pc:docMk/>
            <pc:sldMk cId="506301656" sldId="277"/>
            <ac:picMk id="7" creationId="{0ECDB538-F968-4DC5-BFC8-B43253415F7E}"/>
          </ac:picMkLst>
        </pc:picChg>
      </pc:sldChg>
      <pc:sldChg chg="modSp mod">
        <pc:chgData name="Kris Herman" userId="ebb3455e-9ef8-4c5a-a8c2-450eea55e30b" providerId="ADAL" clId="{3F8ECA9E-1774-4514-9688-8B5DD7D44519}" dt="2021-02-17T03:27:23.535" v="637"/>
        <pc:sldMkLst>
          <pc:docMk/>
          <pc:sldMk cId="3738714416" sldId="312"/>
        </pc:sldMkLst>
        <pc:spChg chg="mod">
          <ac:chgData name="Kris Herman" userId="ebb3455e-9ef8-4c5a-a8c2-450eea55e30b" providerId="ADAL" clId="{3F8ECA9E-1774-4514-9688-8B5DD7D44519}" dt="2021-02-17T03:27:23.535" v="637"/>
          <ac:spMkLst>
            <pc:docMk/>
            <pc:sldMk cId="3738714416" sldId="312"/>
            <ac:spMk id="3" creationId="{5BDBFAF5-219E-4203-B77B-12574E474E75}"/>
          </ac:spMkLst>
        </pc:spChg>
      </pc:sldChg>
      <pc:sldChg chg="mod modShow">
        <pc:chgData name="Kris Herman" userId="ebb3455e-9ef8-4c5a-a8c2-450eea55e30b" providerId="ADAL" clId="{3F8ECA9E-1774-4514-9688-8B5DD7D44519}" dt="2021-02-17T20:15:05.545" v="668" actId="729"/>
        <pc:sldMkLst>
          <pc:docMk/>
          <pc:sldMk cId="739220628" sldId="316"/>
        </pc:sldMkLst>
      </pc:sldChg>
      <pc:sldChg chg="addSp delSp modSp mod modAnim">
        <pc:chgData name="Kris Herman" userId="ebb3455e-9ef8-4c5a-a8c2-450eea55e30b" providerId="ADAL" clId="{3F8ECA9E-1774-4514-9688-8B5DD7D44519}" dt="2021-02-17T20:52:55.953" v="861" actId="14100"/>
        <pc:sldMkLst>
          <pc:docMk/>
          <pc:sldMk cId="4223448025" sldId="318"/>
        </pc:sldMkLst>
        <pc:picChg chg="add mod">
          <ac:chgData name="Kris Herman" userId="ebb3455e-9ef8-4c5a-a8c2-450eea55e30b" providerId="ADAL" clId="{3F8ECA9E-1774-4514-9688-8B5DD7D44519}" dt="2021-02-17T20:52:55.953" v="861" actId="14100"/>
          <ac:picMkLst>
            <pc:docMk/>
            <pc:sldMk cId="4223448025" sldId="318"/>
            <ac:picMk id="2" creationId="{2E4E6640-59BB-4607-BF42-2602DBB2AD15}"/>
          </ac:picMkLst>
        </pc:picChg>
        <pc:picChg chg="del">
          <ac:chgData name="Kris Herman" userId="ebb3455e-9ef8-4c5a-a8c2-450eea55e30b" providerId="ADAL" clId="{3F8ECA9E-1774-4514-9688-8B5DD7D44519}" dt="2021-02-17T20:24:40.260" v="670" actId="478"/>
          <ac:picMkLst>
            <pc:docMk/>
            <pc:sldMk cId="4223448025" sldId="318"/>
            <ac:picMk id="5" creationId="{62EF03C0-DE47-435D-BD69-865A3BD3249A}"/>
          </ac:picMkLst>
        </pc:picChg>
      </pc:sldChg>
      <pc:sldChg chg="addSp delSp modSp new mod modAnim">
        <pc:chgData name="Kris Herman" userId="ebb3455e-9ef8-4c5a-a8c2-450eea55e30b" providerId="ADAL" clId="{3F8ECA9E-1774-4514-9688-8B5DD7D44519}" dt="2021-02-17T21:31:14.574" v="1117"/>
        <pc:sldMkLst>
          <pc:docMk/>
          <pc:sldMk cId="104714912" sldId="320"/>
        </pc:sldMkLst>
        <pc:spChg chg="del mod">
          <ac:chgData name="Kris Herman" userId="ebb3455e-9ef8-4c5a-a8c2-450eea55e30b" providerId="ADAL" clId="{3F8ECA9E-1774-4514-9688-8B5DD7D44519}" dt="2021-02-17T21:29:57.980" v="1077" actId="478"/>
          <ac:spMkLst>
            <pc:docMk/>
            <pc:sldMk cId="104714912" sldId="320"/>
            <ac:spMk id="2" creationId="{D1431701-29BD-47B4-B95E-78F52C7E9BAE}"/>
          </ac:spMkLst>
        </pc:spChg>
        <pc:spChg chg="del">
          <ac:chgData name="Kris Herman" userId="ebb3455e-9ef8-4c5a-a8c2-450eea55e30b" providerId="ADAL" clId="{3F8ECA9E-1774-4514-9688-8B5DD7D44519}" dt="2021-02-17T21:21:26.162" v="1076"/>
          <ac:spMkLst>
            <pc:docMk/>
            <pc:sldMk cId="104714912" sldId="320"/>
            <ac:spMk id="3" creationId="{8DF09223-4EB1-45ED-B07F-574F1357696F}"/>
          </ac:spMkLst>
        </pc:spChg>
        <pc:spChg chg="del">
          <ac:chgData name="Kris Herman" userId="ebb3455e-9ef8-4c5a-a8c2-450eea55e30b" providerId="ADAL" clId="{3F8ECA9E-1774-4514-9688-8B5DD7D44519}" dt="2021-02-17T21:30:07.310" v="1079" actId="478"/>
          <ac:spMkLst>
            <pc:docMk/>
            <pc:sldMk cId="104714912" sldId="320"/>
            <ac:spMk id="4" creationId="{C6B59986-D50A-48A0-A913-ED1CDF12FF58}"/>
          </ac:spMkLst>
        </pc:spChg>
        <pc:spChg chg="add del mod">
          <ac:chgData name="Kris Herman" userId="ebb3455e-9ef8-4c5a-a8c2-450eea55e30b" providerId="ADAL" clId="{3F8ECA9E-1774-4514-9688-8B5DD7D44519}" dt="2021-02-17T21:30:03.838" v="1078" actId="478"/>
          <ac:spMkLst>
            <pc:docMk/>
            <pc:sldMk cId="104714912" sldId="320"/>
            <ac:spMk id="7" creationId="{E7C1393D-F241-4C78-B5FA-46C785829C17}"/>
          </ac:spMkLst>
        </pc:spChg>
        <pc:spChg chg="add mod">
          <ac:chgData name="Kris Herman" userId="ebb3455e-9ef8-4c5a-a8c2-450eea55e30b" providerId="ADAL" clId="{3F8ECA9E-1774-4514-9688-8B5DD7D44519}" dt="2021-02-17T21:31:07.182" v="1116" actId="207"/>
          <ac:spMkLst>
            <pc:docMk/>
            <pc:sldMk cId="104714912" sldId="320"/>
            <ac:spMk id="8" creationId="{A9864D39-C8DA-47B0-9873-24F0530F4376}"/>
          </ac:spMkLst>
        </pc:spChg>
        <pc:picChg chg="add mod">
          <ac:chgData name="Kris Herman" userId="ebb3455e-9ef8-4c5a-a8c2-450eea55e30b" providerId="ADAL" clId="{3F8ECA9E-1774-4514-9688-8B5DD7D44519}" dt="2021-02-17T21:30:30.250" v="1083" actId="1076"/>
          <ac:picMkLst>
            <pc:docMk/>
            <pc:sldMk cId="104714912" sldId="320"/>
            <ac:picMk id="5" creationId="{E597146A-0C14-4F0C-B969-B28144ECADB5}"/>
          </ac:picMkLst>
        </pc:picChg>
      </pc:sldChg>
      <pc:sldMasterChg chg="delSldLayout">
        <pc:chgData name="Kris Herman" userId="ebb3455e-9ef8-4c5a-a8c2-450eea55e30b" providerId="ADAL" clId="{3F8ECA9E-1774-4514-9688-8B5DD7D44519}" dt="2021-02-17T20:30:39.806" v="680" actId="47"/>
        <pc:sldMasterMkLst>
          <pc:docMk/>
          <pc:sldMasterMk cId="3339476068" sldId="2147483660"/>
        </pc:sldMasterMkLst>
        <pc:sldLayoutChg chg="del">
          <pc:chgData name="Kris Herman" userId="ebb3455e-9ef8-4c5a-a8c2-450eea55e30b" providerId="ADAL" clId="{3F8ECA9E-1774-4514-9688-8B5DD7D44519}" dt="2021-02-17T20:30:39.806" v="680" actId="47"/>
          <pc:sldLayoutMkLst>
            <pc:docMk/>
            <pc:sldMasterMk cId="3339476068" sldId="2147483660"/>
            <pc:sldLayoutMk cId="2074625979" sldId="2147483669"/>
          </pc:sldLayoutMkLst>
        </pc:sldLayoutChg>
      </pc:sldMasterChg>
      <pc:sldMasterChg chg="del delSldLayout">
        <pc:chgData name="Kris Herman" userId="ebb3455e-9ef8-4c5a-a8c2-450eea55e30b" providerId="ADAL" clId="{3F8ECA9E-1774-4514-9688-8B5DD7D44519}" dt="2021-02-16T19:48:10.997" v="551" actId="47"/>
        <pc:sldMasterMkLst>
          <pc:docMk/>
          <pc:sldMasterMk cId="155714838" sldId="2147483672"/>
        </pc:sldMasterMkLst>
        <pc:sldLayoutChg chg="del">
          <pc:chgData name="Kris Herman" userId="ebb3455e-9ef8-4c5a-a8c2-450eea55e30b" providerId="ADAL" clId="{3F8ECA9E-1774-4514-9688-8B5DD7D44519}" dt="2021-02-16T19:48:10.997" v="551" actId="47"/>
          <pc:sldLayoutMkLst>
            <pc:docMk/>
            <pc:sldMasterMk cId="155714838" sldId="2147483672"/>
            <pc:sldLayoutMk cId="675425743" sldId="2147483673"/>
          </pc:sldLayoutMkLst>
        </pc:sldLayoutChg>
        <pc:sldLayoutChg chg="del">
          <pc:chgData name="Kris Herman" userId="ebb3455e-9ef8-4c5a-a8c2-450eea55e30b" providerId="ADAL" clId="{3F8ECA9E-1774-4514-9688-8B5DD7D44519}" dt="2021-02-16T19:48:10.997" v="551" actId="47"/>
          <pc:sldLayoutMkLst>
            <pc:docMk/>
            <pc:sldMasterMk cId="155714838" sldId="2147483672"/>
            <pc:sldLayoutMk cId="2985052439" sldId="2147483674"/>
          </pc:sldLayoutMkLst>
        </pc:sldLayoutChg>
        <pc:sldLayoutChg chg="del">
          <pc:chgData name="Kris Herman" userId="ebb3455e-9ef8-4c5a-a8c2-450eea55e30b" providerId="ADAL" clId="{3F8ECA9E-1774-4514-9688-8B5DD7D44519}" dt="2021-02-16T19:48:10.997" v="551" actId="47"/>
          <pc:sldLayoutMkLst>
            <pc:docMk/>
            <pc:sldMasterMk cId="155714838" sldId="2147483672"/>
            <pc:sldLayoutMk cId="3975795637" sldId="2147483675"/>
          </pc:sldLayoutMkLst>
        </pc:sldLayoutChg>
        <pc:sldLayoutChg chg="del">
          <pc:chgData name="Kris Herman" userId="ebb3455e-9ef8-4c5a-a8c2-450eea55e30b" providerId="ADAL" clId="{3F8ECA9E-1774-4514-9688-8B5DD7D44519}" dt="2021-02-16T19:48:10.997" v="551" actId="47"/>
          <pc:sldLayoutMkLst>
            <pc:docMk/>
            <pc:sldMasterMk cId="155714838" sldId="2147483672"/>
            <pc:sldLayoutMk cId="1009472490" sldId="2147483676"/>
          </pc:sldLayoutMkLst>
        </pc:sldLayoutChg>
        <pc:sldLayoutChg chg="del">
          <pc:chgData name="Kris Herman" userId="ebb3455e-9ef8-4c5a-a8c2-450eea55e30b" providerId="ADAL" clId="{3F8ECA9E-1774-4514-9688-8B5DD7D44519}" dt="2021-02-16T19:48:10.997" v="551" actId="47"/>
          <pc:sldLayoutMkLst>
            <pc:docMk/>
            <pc:sldMasterMk cId="155714838" sldId="2147483672"/>
            <pc:sldLayoutMk cId="3285419849" sldId="2147483677"/>
          </pc:sldLayoutMkLst>
        </pc:sldLayoutChg>
        <pc:sldLayoutChg chg="del">
          <pc:chgData name="Kris Herman" userId="ebb3455e-9ef8-4c5a-a8c2-450eea55e30b" providerId="ADAL" clId="{3F8ECA9E-1774-4514-9688-8B5DD7D44519}" dt="2021-02-16T19:48:10.997" v="551" actId="47"/>
          <pc:sldLayoutMkLst>
            <pc:docMk/>
            <pc:sldMasterMk cId="155714838" sldId="2147483672"/>
            <pc:sldLayoutMk cId="3825192823" sldId="2147483678"/>
          </pc:sldLayoutMkLst>
        </pc:sldLayoutChg>
        <pc:sldLayoutChg chg="del">
          <pc:chgData name="Kris Herman" userId="ebb3455e-9ef8-4c5a-a8c2-450eea55e30b" providerId="ADAL" clId="{3F8ECA9E-1774-4514-9688-8B5DD7D44519}" dt="2021-02-16T19:48:10.997" v="551" actId="47"/>
          <pc:sldLayoutMkLst>
            <pc:docMk/>
            <pc:sldMasterMk cId="155714838" sldId="2147483672"/>
            <pc:sldLayoutMk cId="70306245" sldId="2147483679"/>
          </pc:sldLayoutMkLst>
        </pc:sldLayoutChg>
        <pc:sldLayoutChg chg="del">
          <pc:chgData name="Kris Herman" userId="ebb3455e-9ef8-4c5a-a8c2-450eea55e30b" providerId="ADAL" clId="{3F8ECA9E-1774-4514-9688-8B5DD7D44519}" dt="2021-02-16T19:48:10.997" v="551" actId="47"/>
          <pc:sldLayoutMkLst>
            <pc:docMk/>
            <pc:sldMasterMk cId="155714838" sldId="2147483672"/>
            <pc:sldLayoutMk cId="3504980742" sldId="2147483680"/>
          </pc:sldLayoutMkLst>
        </pc:sldLayoutChg>
        <pc:sldLayoutChg chg="del">
          <pc:chgData name="Kris Herman" userId="ebb3455e-9ef8-4c5a-a8c2-450eea55e30b" providerId="ADAL" clId="{3F8ECA9E-1774-4514-9688-8B5DD7D44519}" dt="2021-02-16T19:48:10.997" v="551" actId="47"/>
          <pc:sldLayoutMkLst>
            <pc:docMk/>
            <pc:sldMasterMk cId="155714838" sldId="2147483672"/>
            <pc:sldLayoutMk cId="3859800507" sldId="2147483681"/>
          </pc:sldLayoutMkLst>
        </pc:sldLayoutChg>
        <pc:sldLayoutChg chg="del">
          <pc:chgData name="Kris Herman" userId="ebb3455e-9ef8-4c5a-a8c2-450eea55e30b" providerId="ADAL" clId="{3F8ECA9E-1774-4514-9688-8B5DD7D44519}" dt="2021-02-16T19:48:10.997" v="551" actId="47"/>
          <pc:sldLayoutMkLst>
            <pc:docMk/>
            <pc:sldMasterMk cId="155714838" sldId="2147483672"/>
            <pc:sldLayoutMk cId="4016588002" sldId="2147483682"/>
          </pc:sldLayoutMkLst>
        </pc:sldLayoutChg>
        <pc:sldLayoutChg chg="del">
          <pc:chgData name="Kris Herman" userId="ebb3455e-9ef8-4c5a-a8c2-450eea55e30b" providerId="ADAL" clId="{3F8ECA9E-1774-4514-9688-8B5DD7D44519}" dt="2021-02-16T19:48:10.997" v="551" actId="47"/>
          <pc:sldLayoutMkLst>
            <pc:docMk/>
            <pc:sldMasterMk cId="155714838" sldId="2147483672"/>
            <pc:sldLayoutMk cId="4159291664" sldId="2147483683"/>
          </pc:sldLayoutMkLst>
        </pc:sldLayoutChg>
      </pc:sldMasterChg>
    </pc:docChg>
  </pc:docChgLst>
  <pc:docChgLst>
    <pc:chgData name="Heather Ryan" userId="f852ee0a-0a6d-478f-ae5c-3a8778551b77" providerId="ADAL" clId="{3655436E-7576-4359-9F4C-05E8208BADCF}"/>
    <pc:docChg chg="custSel addSld delSld modSld sldOrd delMainMaster">
      <pc:chgData name="Heather Ryan" userId="f852ee0a-0a6d-478f-ae5c-3a8778551b77" providerId="ADAL" clId="{3655436E-7576-4359-9F4C-05E8208BADCF}" dt="2021-02-18T20:04:46.198" v="183" actId="1076"/>
      <pc:docMkLst>
        <pc:docMk/>
      </pc:docMkLst>
      <pc:sldChg chg="addSp delSp modSp mod ord delAnim modAnim modShow">
        <pc:chgData name="Heather Ryan" userId="f852ee0a-0a6d-478f-ae5c-3a8778551b77" providerId="ADAL" clId="{3655436E-7576-4359-9F4C-05E8208BADCF}" dt="2021-02-18T18:04:42.521" v="169"/>
        <pc:sldMkLst>
          <pc:docMk/>
          <pc:sldMk cId="2243505935" sldId="257"/>
        </pc:sldMkLst>
        <pc:picChg chg="add mod">
          <ac:chgData name="Heather Ryan" userId="f852ee0a-0a6d-478f-ae5c-3a8778551b77" providerId="ADAL" clId="{3655436E-7576-4359-9F4C-05E8208BADCF}" dt="2021-02-18T17:54:14.210" v="33" actId="1076"/>
          <ac:picMkLst>
            <pc:docMk/>
            <pc:sldMk cId="2243505935" sldId="257"/>
            <ac:picMk id="2" creationId="{CAF3FF04-2410-450B-94C4-B09B0CC871B8}"/>
          </ac:picMkLst>
        </pc:picChg>
        <pc:picChg chg="del">
          <ac:chgData name="Heather Ryan" userId="f852ee0a-0a6d-478f-ae5c-3a8778551b77" providerId="ADAL" clId="{3655436E-7576-4359-9F4C-05E8208BADCF}" dt="2021-02-18T17:52:09.950" v="30" actId="478"/>
          <ac:picMkLst>
            <pc:docMk/>
            <pc:sldMk cId="2243505935" sldId="257"/>
            <ac:picMk id="4" creationId="{58642022-CD85-48D5-9CD3-247F7C9F5764}"/>
          </ac:picMkLst>
        </pc:picChg>
      </pc:sldChg>
      <pc:sldChg chg="del">
        <pc:chgData name="Heather Ryan" userId="f852ee0a-0a6d-478f-ae5c-3a8778551b77" providerId="ADAL" clId="{3655436E-7576-4359-9F4C-05E8208BADCF}" dt="2021-02-18T17:44:15.590" v="0" actId="2696"/>
        <pc:sldMkLst>
          <pc:docMk/>
          <pc:sldMk cId="0" sldId="258"/>
        </pc:sldMkLst>
      </pc:sldChg>
      <pc:sldChg chg="addSp delSp modSp mod delAnim modAnim">
        <pc:chgData name="Heather Ryan" userId="f852ee0a-0a6d-478f-ae5c-3a8778551b77" providerId="ADAL" clId="{3655436E-7576-4359-9F4C-05E8208BADCF}" dt="2021-02-18T18:07:17.470" v="178" actId="208"/>
        <pc:sldMkLst>
          <pc:docMk/>
          <pc:sldMk cId="3134916260" sldId="259"/>
        </pc:sldMkLst>
        <pc:spChg chg="add mod">
          <ac:chgData name="Heather Ryan" userId="f852ee0a-0a6d-478f-ae5c-3a8778551b77" providerId="ADAL" clId="{3655436E-7576-4359-9F4C-05E8208BADCF}" dt="2021-02-18T18:07:17.470" v="178" actId="208"/>
          <ac:spMkLst>
            <pc:docMk/>
            <pc:sldMk cId="3134916260" sldId="259"/>
            <ac:spMk id="6" creationId="{AA36C0F0-DC19-4A42-A4D6-2E733A53FF5B}"/>
          </ac:spMkLst>
        </pc:spChg>
        <pc:picChg chg="del">
          <ac:chgData name="Heather Ryan" userId="f852ee0a-0a6d-478f-ae5c-3a8778551b77" providerId="ADAL" clId="{3655436E-7576-4359-9F4C-05E8208BADCF}" dt="2021-02-18T18:04:59.873" v="170" actId="21"/>
          <ac:picMkLst>
            <pc:docMk/>
            <pc:sldMk cId="3134916260" sldId="259"/>
            <ac:picMk id="2" creationId="{C093EA15-39BA-4C6F-8A94-7DEE3D03C179}"/>
          </ac:picMkLst>
        </pc:picChg>
        <pc:picChg chg="add mod">
          <ac:chgData name="Heather Ryan" userId="f852ee0a-0a6d-478f-ae5c-3a8778551b77" providerId="ADAL" clId="{3655436E-7576-4359-9F4C-05E8208BADCF}" dt="2021-02-18T18:06:27.771" v="175" actId="1076"/>
          <ac:picMkLst>
            <pc:docMk/>
            <pc:sldMk cId="3134916260" sldId="259"/>
            <ac:picMk id="4" creationId="{4779549A-F9DE-40C4-8EF0-3BB5BD01A8DB}"/>
          </ac:picMkLst>
        </pc:picChg>
        <pc:picChg chg="add del mod">
          <ac:chgData name="Heather Ryan" userId="f852ee0a-0a6d-478f-ae5c-3a8778551b77" providerId="ADAL" clId="{3655436E-7576-4359-9F4C-05E8208BADCF}" dt="2021-02-18T18:05:18.340" v="172" actId="21"/>
          <ac:picMkLst>
            <pc:docMk/>
            <pc:sldMk cId="3134916260" sldId="259"/>
            <ac:picMk id="5" creationId="{8D4358AC-C4C4-4BA9-8409-12519CF14E2F}"/>
          </ac:picMkLst>
        </pc:picChg>
      </pc:sldChg>
      <pc:sldChg chg="del">
        <pc:chgData name="Heather Ryan" userId="f852ee0a-0a6d-478f-ae5c-3a8778551b77" providerId="ADAL" clId="{3655436E-7576-4359-9F4C-05E8208BADCF}" dt="2021-02-18T17:59:22.240" v="56" actId="2696"/>
        <pc:sldMkLst>
          <pc:docMk/>
          <pc:sldMk cId="3993141368" sldId="262"/>
        </pc:sldMkLst>
      </pc:sldChg>
      <pc:sldChg chg="modSp mod">
        <pc:chgData name="Heather Ryan" userId="f852ee0a-0a6d-478f-ae5c-3a8778551b77" providerId="ADAL" clId="{3655436E-7576-4359-9F4C-05E8208BADCF}" dt="2021-02-18T17:55:30.529" v="40" actId="14100"/>
        <pc:sldMkLst>
          <pc:docMk/>
          <pc:sldMk cId="3358367931" sldId="269"/>
        </pc:sldMkLst>
        <pc:spChg chg="mod">
          <ac:chgData name="Heather Ryan" userId="f852ee0a-0a6d-478f-ae5c-3a8778551b77" providerId="ADAL" clId="{3655436E-7576-4359-9F4C-05E8208BADCF}" dt="2021-02-18T17:55:30.529" v="40" actId="14100"/>
          <ac:spMkLst>
            <pc:docMk/>
            <pc:sldMk cId="3358367931" sldId="269"/>
            <ac:spMk id="2" creationId="{9EC6034C-67A3-4080-B68B-0CD5EB5FC0E7}"/>
          </ac:spMkLst>
        </pc:spChg>
      </pc:sldChg>
      <pc:sldChg chg="del">
        <pc:chgData name="Heather Ryan" userId="f852ee0a-0a6d-478f-ae5c-3a8778551b77" providerId="ADAL" clId="{3655436E-7576-4359-9F4C-05E8208BADCF}" dt="2021-02-18T17:55:38.957" v="41" actId="2696"/>
        <pc:sldMkLst>
          <pc:docMk/>
          <pc:sldMk cId="0" sldId="272"/>
        </pc:sldMkLst>
      </pc:sldChg>
      <pc:sldChg chg="del">
        <pc:chgData name="Heather Ryan" userId="f852ee0a-0a6d-478f-ae5c-3a8778551b77" providerId="ADAL" clId="{3655436E-7576-4359-9F4C-05E8208BADCF}" dt="2021-02-18T17:59:41.119" v="58" actId="2696"/>
        <pc:sldMkLst>
          <pc:docMk/>
          <pc:sldMk cId="931876374" sldId="276"/>
        </pc:sldMkLst>
      </pc:sldChg>
      <pc:sldChg chg="del">
        <pc:chgData name="Heather Ryan" userId="f852ee0a-0a6d-478f-ae5c-3a8778551b77" providerId="ADAL" clId="{3655436E-7576-4359-9F4C-05E8208BADCF}" dt="2021-02-18T17:59:38.423" v="57" actId="2696"/>
        <pc:sldMkLst>
          <pc:docMk/>
          <pc:sldMk cId="506301656" sldId="277"/>
        </pc:sldMkLst>
      </pc:sldChg>
      <pc:sldChg chg="del">
        <pc:chgData name="Heather Ryan" userId="f852ee0a-0a6d-478f-ae5c-3a8778551b77" providerId="ADAL" clId="{3655436E-7576-4359-9F4C-05E8208BADCF}" dt="2021-02-18T17:44:24.335" v="1" actId="2696"/>
        <pc:sldMkLst>
          <pc:docMk/>
          <pc:sldMk cId="2127845613" sldId="313"/>
        </pc:sldMkLst>
      </pc:sldChg>
      <pc:sldChg chg="del">
        <pc:chgData name="Heather Ryan" userId="f852ee0a-0a6d-478f-ae5c-3a8778551b77" providerId="ADAL" clId="{3655436E-7576-4359-9F4C-05E8208BADCF}" dt="2021-02-18T17:56:39.726" v="42" actId="2696"/>
        <pc:sldMkLst>
          <pc:docMk/>
          <pc:sldMk cId="4223448025" sldId="318"/>
        </pc:sldMkLst>
      </pc:sldChg>
      <pc:sldChg chg="modSp mod">
        <pc:chgData name="Heather Ryan" userId="f852ee0a-0a6d-478f-ae5c-3a8778551b77" providerId="ADAL" clId="{3655436E-7576-4359-9F4C-05E8208BADCF}" dt="2021-02-18T17:45:08.491" v="26" actId="20577"/>
        <pc:sldMkLst>
          <pc:docMk/>
          <pc:sldMk cId="955245637" sldId="319"/>
        </pc:sldMkLst>
        <pc:spChg chg="mod">
          <ac:chgData name="Heather Ryan" userId="f852ee0a-0a6d-478f-ae5c-3a8778551b77" providerId="ADAL" clId="{3655436E-7576-4359-9F4C-05E8208BADCF}" dt="2021-02-18T17:44:34.222" v="3" actId="20577"/>
          <ac:spMkLst>
            <pc:docMk/>
            <pc:sldMk cId="955245637" sldId="319"/>
            <ac:spMk id="4" creationId="{ECF41ACF-FB3F-4086-A13D-61EEAF21911A}"/>
          </ac:spMkLst>
        </pc:spChg>
        <pc:spChg chg="mod">
          <ac:chgData name="Heather Ryan" userId="f852ee0a-0a6d-478f-ae5c-3a8778551b77" providerId="ADAL" clId="{3655436E-7576-4359-9F4C-05E8208BADCF}" dt="2021-02-18T17:45:08.491" v="26" actId="20577"/>
          <ac:spMkLst>
            <pc:docMk/>
            <pc:sldMk cId="955245637" sldId="319"/>
            <ac:spMk id="12" creationId="{EA8776E5-75B9-4385-BC86-0CF501171877}"/>
          </ac:spMkLst>
        </pc:spChg>
        <pc:spChg chg="mod">
          <ac:chgData name="Heather Ryan" userId="f852ee0a-0a6d-478f-ae5c-3a8778551b77" providerId="ADAL" clId="{3655436E-7576-4359-9F4C-05E8208BADCF}" dt="2021-02-18T17:45:01.129" v="24" actId="14100"/>
          <ac:spMkLst>
            <pc:docMk/>
            <pc:sldMk cId="955245637" sldId="319"/>
            <ac:spMk id="13" creationId="{45463D34-1AD3-4FDB-9998-F6097BDB0579}"/>
          </ac:spMkLst>
        </pc:spChg>
      </pc:sldChg>
      <pc:sldChg chg="addSp delSp modSp mod delAnim modAnim">
        <pc:chgData name="Heather Ryan" userId="f852ee0a-0a6d-478f-ae5c-3a8778551b77" providerId="ADAL" clId="{3655436E-7576-4359-9F4C-05E8208BADCF}" dt="2021-02-18T20:04:46.198" v="183" actId="1076"/>
        <pc:sldMkLst>
          <pc:docMk/>
          <pc:sldMk cId="104714912" sldId="320"/>
        </pc:sldMkLst>
        <pc:spChg chg="add del mod">
          <ac:chgData name="Heather Ryan" userId="f852ee0a-0a6d-478f-ae5c-3a8778551b77" providerId="ADAL" clId="{3655436E-7576-4359-9F4C-05E8208BADCF}" dt="2021-02-18T18:03:21.050" v="160"/>
          <ac:spMkLst>
            <pc:docMk/>
            <pc:sldMk cId="104714912" sldId="320"/>
            <ac:spMk id="3" creationId="{C6182330-F10F-433A-B09A-4F809C40D0D5}"/>
          </ac:spMkLst>
        </pc:spChg>
        <pc:spChg chg="add del mod">
          <ac:chgData name="Heather Ryan" userId="f852ee0a-0a6d-478f-ae5c-3a8778551b77" providerId="ADAL" clId="{3655436E-7576-4359-9F4C-05E8208BADCF}" dt="2021-02-18T20:00:02.692" v="180" actId="21"/>
          <ac:spMkLst>
            <pc:docMk/>
            <pc:sldMk cId="104714912" sldId="320"/>
            <ac:spMk id="3" creationId="{F1408A10-340C-489F-A094-CCE8A4ACC75E}"/>
          </ac:spMkLst>
        </pc:spChg>
        <pc:spChg chg="mod">
          <ac:chgData name="Heather Ryan" userId="f852ee0a-0a6d-478f-ae5c-3a8778551b77" providerId="ADAL" clId="{3655436E-7576-4359-9F4C-05E8208BADCF}" dt="2021-02-18T18:01:00.831" v="158" actId="20577"/>
          <ac:spMkLst>
            <pc:docMk/>
            <pc:sldMk cId="104714912" sldId="320"/>
            <ac:spMk id="8" creationId="{A9864D39-C8DA-47B0-9873-24F0530F4376}"/>
          </ac:spMkLst>
        </pc:spChg>
        <pc:picChg chg="add del mod">
          <ac:chgData name="Heather Ryan" userId="f852ee0a-0a6d-478f-ae5c-3a8778551b77" providerId="ADAL" clId="{3655436E-7576-4359-9F4C-05E8208BADCF}" dt="2021-02-18T18:12:24.851" v="179" actId="21"/>
          <ac:picMkLst>
            <pc:docMk/>
            <pc:sldMk cId="104714912" sldId="320"/>
            <ac:picMk id="4" creationId="{79AD52E6-F1EA-4BC4-BFF4-7F91E1549685}"/>
          </ac:picMkLst>
        </pc:picChg>
        <pc:picChg chg="add mod">
          <ac:chgData name="Heather Ryan" userId="f852ee0a-0a6d-478f-ae5c-3a8778551b77" providerId="ADAL" clId="{3655436E-7576-4359-9F4C-05E8208BADCF}" dt="2021-02-18T20:04:46.198" v="183" actId="1076"/>
          <ac:picMkLst>
            <pc:docMk/>
            <pc:sldMk cId="104714912" sldId="320"/>
            <ac:picMk id="5" creationId="{66018F5B-E062-48EB-9E81-A80E6879D751}"/>
          </ac:picMkLst>
        </pc:picChg>
        <pc:picChg chg="del">
          <ac:chgData name="Heather Ryan" userId="f852ee0a-0a6d-478f-ae5c-3a8778551b77" providerId="ADAL" clId="{3655436E-7576-4359-9F4C-05E8208BADCF}" dt="2021-02-18T18:01:06.382" v="159" actId="21"/>
          <ac:picMkLst>
            <pc:docMk/>
            <pc:sldMk cId="104714912" sldId="320"/>
            <ac:picMk id="5" creationId="{E597146A-0C14-4F0C-B969-B28144ECADB5}"/>
          </ac:picMkLst>
        </pc:picChg>
      </pc:sldChg>
      <pc:sldChg chg="addSp modSp new mod modClrScheme modAnim chgLayout">
        <pc:chgData name="Heather Ryan" userId="f852ee0a-0a6d-478f-ae5c-3a8778551b77" providerId="ADAL" clId="{3655436E-7576-4359-9F4C-05E8208BADCF}" dt="2021-02-18T18:04:17.035" v="165"/>
        <pc:sldMkLst>
          <pc:docMk/>
          <pc:sldMk cId="3578027008" sldId="321"/>
        </pc:sldMkLst>
        <pc:spChg chg="add mod ord">
          <ac:chgData name="Heather Ryan" userId="f852ee0a-0a6d-478f-ae5c-3a8778551b77" providerId="ADAL" clId="{3655436E-7576-4359-9F4C-05E8208BADCF}" dt="2021-02-18T17:59:00.603" v="54" actId="14100"/>
          <ac:spMkLst>
            <pc:docMk/>
            <pc:sldMk cId="3578027008" sldId="321"/>
            <ac:spMk id="3" creationId="{06AAB1F4-7459-4C1B-9989-939C20BD6729}"/>
          </ac:spMkLst>
        </pc:spChg>
        <pc:picChg chg="add mod">
          <ac:chgData name="Heather Ryan" userId="f852ee0a-0a6d-478f-ae5c-3a8778551b77" providerId="ADAL" clId="{3655436E-7576-4359-9F4C-05E8208BADCF}" dt="2021-02-18T17:59:04.680" v="55" actId="1076"/>
          <ac:picMkLst>
            <pc:docMk/>
            <pc:sldMk cId="3578027008" sldId="321"/>
            <ac:picMk id="2" creationId="{FFB68F2F-BC1A-4EE9-A18B-BEF72A956C08}"/>
          </ac:picMkLst>
        </pc:picChg>
      </pc:sldChg>
      <pc:sldMasterChg chg="del delSldLayout">
        <pc:chgData name="Heather Ryan" userId="f852ee0a-0a6d-478f-ae5c-3a8778551b77" providerId="ADAL" clId="{3655436E-7576-4359-9F4C-05E8208BADCF}" dt="2021-02-18T17:59:41.119" v="58" actId="2696"/>
        <pc:sldMasterMkLst>
          <pc:docMk/>
          <pc:sldMasterMk cId="2297012233" sldId="2147483672"/>
        </pc:sldMasterMkLst>
        <pc:sldLayoutChg chg="del">
          <pc:chgData name="Heather Ryan" userId="f852ee0a-0a6d-478f-ae5c-3a8778551b77" providerId="ADAL" clId="{3655436E-7576-4359-9F4C-05E8208BADCF}" dt="2021-02-18T17:59:41.119" v="58" actId="2696"/>
          <pc:sldLayoutMkLst>
            <pc:docMk/>
            <pc:sldMasterMk cId="2297012233" sldId="2147483672"/>
            <pc:sldLayoutMk cId="517845057" sldId="2147483673"/>
          </pc:sldLayoutMkLst>
        </pc:sldLayoutChg>
        <pc:sldLayoutChg chg="del">
          <pc:chgData name="Heather Ryan" userId="f852ee0a-0a6d-478f-ae5c-3a8778551b77" providerId="ADAL" clId="{3655436E-7576-4359-9F4C-05E8208BADCF}" dt="2021-02-18T17:59:41.119" v="58" actId="2696"/>
          <pc:sldLayoutMkLst>
            <pc:docMk/>
            <pc:sldMasterMk cId="2297012233" sldId="2147483672"/>
            <pc:sldLayoutMk cId="1751907062" sldId="2147483674"/>
          </pc:sldLayoutMkLst>
        </pc:sldLayoutChg>
        <pc:sldLayoutChg chg="del">
          <pc:chgData name="Heather Ryan" userId="f852ee0a-0a6d-478f-ae5c-3a8778551b77" providerId="ADAL" clId="{3655436E-7576-4359-9F4C-05E8208BADCF}" dt="2021-02-18T17:59:41.119" v="58" actId="2696"/>
          <pc:sldLayoutMkLst>
            <pc:docMk/>
            <pc:sldMasterMk cId="2297012233" sldId="2147483672"/>
            <pc:sldLayoutMk cId="1661821785" sldId="2147483675"/>
          </pc:sldLayoutMkLst>
        </pc:sldLayoutChg>
        <pc:sldLayoutChg chg="del">
          <pc:chgData name="Heather Ryan" userId="f852ee0a-0a6d-478f-ae5c-3a8778551b77" providerId="ADAL" clId="{3655436E-7576-4359-9F4C-05E8208BADCF}" dt="2021-02-18T17:59:41.119" v="58" actId="2696"/>
          <pc:sldLayoutMkLst>
            <pc:docMk/>
            <pc:sldMasterMk cId="2297012233" sldId="2147483672"/>
            <pc:sldLayoutMk cId="1562147959" sldId="2147483676"/>
          </pc:sldLayoutMkLst>
        </pc:sldLayoutChg>
        <pc:sldLayoutChg chg="del">
          <pc:chgData name="Heather Ryan" userId="f852ee0a-0a6d-478f-ae5c-3a8778551b77" providerId="ADAL" clId="{3655436E-7576-4359-9F4C-05E8208BADCF}" dt="2021-02-18T17:59:41.119" v="58" actId="2696"/>
          <pc:sldLayoutMkLst>
            <pc:docMk/>
            <pc:sldMasterMk cId="2297012233" sldId="2147483672"/>
            <pc:sldLayoutMk cId="3624767875" sldId="2147483677"/>
          </pc:sldLayoutMkLst>
        </pc:sldLayoutChg>
        <pc:sldLayoutChg chg="del">
          <pc:chgData name="Heather Ryan" userId="f852ee0a-0a6d-478f-ae5c-3a8778551b77" providerId="ADAL" clId="{3655436E-7576-4359-9F4C-05E8208BADCF}" dt="2021-02-18T17:59:41.119" v="58" actId="2696"/>
          <pc:sldLayoutMkLst>
            <pc:docMk/>
            <pc:sldMasterMk cId="2297012233" sldId="2147483672"/>
            <pc:sldLayoutMk cId="3921162073" sldId="2147483678"/>
          </pc:sldLayoutMkLst>
        </pc:sldLayoutChg>
        <pc:sldLayoutChg chg="del">
          <pc:chgData name="Heather Ryan" userId="f852ee0a-0a6d-478f-ae5c-3a8778551b77" providerId="ADAL" clId="{3655436E-7576-4359-9F4C-05E8208BADCF}" dt="2021-02-18T17:59:41.119" v="58" actId="2696"/>
          <pc:sldLayoutMkLst>
            <pc:docMk/>
            <pc:sldMasterMk cId="2297012233" sldId="2147483672"/>
            <pc:sldLayoutMk cId="1871315735" sldId="2147483679"/>
          </pc:sldLayoutMkLst>
        </pc:sldLayoutChg>
        <pc:sldLayoutChg chg="del">
          <pc:chgData name="Heather Ryan" userId="f852ee0a-0a6d-478f-ae5c-3a8778551b77" providerId="ADAL" clId="{3655436E-7576-4359-9F4C-05E8208BADCF}" dt="2021-02-18T17:59:41.119" v="58" actId="2696"/>
          <pc:sldLayoutMkLst>
            <pc:docMk/>
            <pc:sldMasterMk cId="2297012233" sldId="2147483672"/>
            <pc:sldLayoutMk cId="1306997414" sldId="2147483680"/>
          </pc:sldLayoutMkLst>
        </pc:sldLayoutChg>
        <pc:sldLayoutChg chg="del">
          <pc:chgData name="Heather Ryan" userId="f852ee0a-0a6d-478f-ae5c-3a8778551b77" providerId="ADAL" clId="{3655436E-7576-4359-9F4C-05E8208BADCF}" dt="2021-02-18T17:59:41.119" v="58" actId="2696"/>
          <pc:sldLayoutMkLst>
            <pc:docMk/>
            <pc:sldMasterMk cId="2297012233" sldId="2147483672"/>
            <pc:sldLayoutMk cId="3179243183" sldId="2147483681"/>
          </pc:sldLayoutMkLst>
        </pc:sldLayoutChg>
        <pc:sldLayoutChg chg="del">
          <pc:chgData name="Heather Ryan" userId="f852ee0a-0a6d-478f-ae5c-3a8778551b77" providerId="ADAL" clId="{3655436E-7576-4359-9F4C-05E8208BADCF}" dt="2021-02-18T17:59:41.119" v="58" actId="2696"/>
          <pc:sldLayoutMkLst>
            <pc:docMk/>
            <pc:sldMasterMk cId="2297012233" sldId="2147483672"/>
            <pc:sldLayoutMk cId="4168192530" sldId="2147483682"/>
          </pc:sldLayoutMkLst>
        </pc:sldLayoutChg>
        <pc:sldLayoutChg chg="del">
          <pc:chgData name="Heather Ryan" userId="f852ee0a-0a6d-478f-ae5c-3a8778551b77" providerId="ADAL" clId="{3655436E-7576-4359-9F4C-05E8208BADCF}" dt="2021-02-18T17:59:41.119" v="58" actId="2696"/>
          <pc:sldLayoutMkLst>
            <pc:docMk/>
            <pc:sldMasterMk cId="2297012233" sldId="2147483672"/>
            <pc:sldLayoutMk cId="2311517538" sldId="2147483683"/>
          </pc:sldLayoutMkLst>
        </pc:sldLayoutChg>
      </pc:sldMasterChg>
      <pc:sldMasterChg chg="del delSldLayout">
        <pc:chgData name="Heather Ryan" userId="f852ee0a-0a6d-478f-ae5c-3a8778551b77" providerId="ADAL" clId="{3655436E-7576-4359-9F4C-05E8208BADCF}" dt="2021-02-18T17:59:38.423" v="57" actId="2696"/>
        <pc:sldMasterMkLst>
          <pc:docMk/>
          <pc:sldMasterMk cId="2908337545" sldId="2147483684"/>
        </pc:sldMasterMkLst>
        <pc:sldLayoutChg chg="del">
          <pc:chgData name="Heather Ryan" userId="f852ee0a-0a6d-478f-ae5c-3a8778551b77" providerId="ADAL" clId="{3655436E-7576-4359-9F4C-05E8208BADCF}" dt="2021-02-18T17:59:38.423" v="57" actId="2696"/>
          <pc:sldLayoutMkLst>
            <pc:docMk/>
            <pc:sldMasterMk cId="2908337545" sldId="2147483684"/>
            <pc:sldLayoutMk cId="1022735695" sldId="2147483685"/>
          </pc:sldLayoutMkLst>
        </pc:sldLayoutChg>
        <pc:sldLayoutChg chg="del">
          <pc:chgData name="Heather Ryan" userId="f852ee0a-0a6d-478f-ae5c-3a8778551b77" providerId="ADAL" clId="{3655436E-7576-4359-9F4C-05E8208BADCF}" dt="2021-02-18T17:59:38.423" v="57" actId="2696"/>
          <pc:sldLayoutMkLst>
            <pc:docMk/>
            <pc:sldMasterMk cId="2908337545" sldId="2147483684"/>
            <pc:sldLayoutMk cId="3562444129" sldId="2147483686"/>
          </pc:sldLayoutMkLst>
        </pc:sldLayoutChg>
        <pc:sldLayoutChg chg="del">
          <pc:chgData name="Heather Ryan" userId="f852ee0a-0a6d-478f-ae5c-3a8778551b77" providerId="ADAL" clId="{3655436E-7576-4359-9F4C-05E8208BADCF}" dt="2021-02-18T17:59:38.423" v="57" actId="2696"/>
          <pc:sldLayoutMkLst>
            <pc:docMk/>
            <pc:sldMasterMk cId="2908337545" sldId="2147483684"/>
            <pc:sldLayoutMk cId="3589532721" sldId="2147483687"/>
          </pc:sldLayoutMkLst>
        </pc:sldLayoutChg>
        <pc:sldLayoutChg chg="del">
          <pc:chgData name="Heather Ryan" userId="f852ee0a-0a6d-478f-ae5c-3a8778551b77" providerId="ADAL" clId="{3655436E-7576-4359-9F4C-05E8208BADCF}" dt="2021-02-18T17:59:38.423" v="57" actId="2696"/>
          <pc:sldLayoutMkLst>
            <pc:docMk/>
            <pc:sldMasterMk cId="2908337545" sldId="2147483684"/>
            <pc:sldLayoutMk cId="1656739583" sldId="2147483688"/>
          </pc:sldLayoutMkLst>
        </pc:sldLayoutChg>
        <pc:sldLayoutChg chg="del">
          <pc:chgData name="Heather Ryan" userId="f852ee0a-0a6d-478f-ae5c-3a8778551b77" providerId="ADAL" clId="{3655436E-7576-4359-9F4C-05E8208BADCF}" dt="2021-02-18T17:59:38.423" v="57" actId="2696"/>
          <pc:sldLayoutMkLst>
            <pc:docMk/>
            <pc:sldMasterMk cId="2908337545" sldId="2147483684"/>
            <pc:sldLayoutMk cId="295759370" sldId="2147483689"/>
          </pc:sldLayoutMkLst>
        </pc:sldLayoutChg>
        <pc:sldLayoutChg chg="del">
          <pc:chgData name="Heather Ryan" userId="f852ee0a-0a6d-478f-ae5c-3a8778551b77" providerId="ADAL" clId="{3655436E-7576-4359-9F4C-05E8208BADCF}" dt="2021-02-18T17:59:38.423" v="57" actId="2696"/>
          <pc:sldLayoutMkLst>
            <pc:docMk/>
            <pc:sldMasterMk cId="2908337545" sldId="2147483684"/>
            <pc:sldLayoutMk cId="3493781750" sldId="2147483690"/>
          </pc:sldLayoutMkLst>
        </pc:sldLayoutChg>
        <pc:sldLayoutChg chg="del">
          <pc:chgData name="Heather Ryan" userId="f852ee0a-0a6d-478f-ae5c-3a8778551b77" providerId="ADAL" clId="{3655436E-7576-4359-9F4C-05E8208BADCF}" dt="2021-02-18T17:59:38.423" v="57" actId="2696"/>
          <pc:sldLayoutMkLst>
            <pc:docMk/>
            <pc:sldMasterMk cId="2908337545" sldId="2147483684"/>
            <pc:sldLayoutMk cId="3569442642" sldId="2147483691"/>
          </pc:sldLayoutMkLst>
        </pc:sldLayoutChg>
        <pc:sldLayoutChg chg="del">
          <pc:chgData name="Heather Ryan" userId="f852ee0a-0a6d-478f-ae5c-3a8778551b77" providerId="ADAL" clId="{3655436E-7576-4359-9F4C-05E8208BADCF}" dt="2021-02-18T17:59:38.423" v="57" actId="2696"/>
          <pc:sldLayoutMkLst>
            <pc:docMk/>
            <pc:sldMasterMk cId="2908337545" sldId="2147483684"/>
            <pc:sldLayoutMk cId="2912738391" sldId="2147483692"/>
          </pc:sldLayoutMkLst>
        </pc:sldLayoutChg>
        <pc:sldLayoutChg chg="del">
          <pc:chgData name="Heather Ryan" userId="f852ee0a-0a6d-478f-ae5c-3a8778551b77" providerId="ADAL" clId="{3655436E-7576-4359-9F4C-05E8208BADCF}" dt="2021-02-18T17:59:38.423" v="57" actId="2696"/>
          <pc:sldLayoutMkLst>
            <pc:docMk/>
            <pc:sldMasterMk cId="2908337545" sldId="2147483684"/>
            <pc:sldLayoutMk cId="27797139" sldId="2147483693"/>
          </pc:sldLayoutMkLst>
        </pc:sldLayoutChg>
        <pc:sldLayoutChg chg="del">
          <pc:chgData name="Heather Ryan" userId="f852ee0a-0a6d-478f-ae5c-3a8778551b77" providerId="ADAL" clId="{3655436E-7576-4359-9F4C-05E8208BADCF}" dt="2021-02-18T17:59:38.423" v="57" actId="2696"/>
          <pc:sldLayoutMkLst>
            <pc:docMk/>
            <pc:sldMasterMk cId="2908337545" sldId="2147483684"/>
            <pc:sldLayoutMk cId="1423611593" sldId="2147483694"/>
          </pc:sldLayoutMkLst>
        </pc:sldLayoutChg>
        <pc:sldLayoutChg chg="del">
          <pc:chgData name="Heather Ryan" userId="f852ee0a-0a6d-478f-ae5c-3a8778551b77" providerId="ADAL" clId="{3655436E-7576-4359-9F4C-05E8208BADCF}" dt="2021-02-18T17:59:38.423" v="57" actId="2696"/>
          <pc:sldLayoutMkLst>
            <pc:docMk/>
            <pc:sldMasterMk cId="2908337545" sldId="2147483684"/>
            <pc:sldLayoutMk cId="1281309303" sldId="2147483695"/>
          </pc:sldLayoutMkLst>
        </pc:sldLayoutChg>
      </pc:sldMaster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21-02-13T12:49:58.988" idx="1">
    <p:pos x="6522" y="240"/>
    <p:text/>
    <p:extLst>
      <p:ext uri="{C676402C-5697-4E1C-873F-D02D1690AC5C}">
        <p15:threadingInfo xmlns:p15="http://schemas.microsoft.com/office/powerpoint/2012/main" timeZoneBias="3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2CCE4D-6888-4895-BFCB-CC5B298CC97C}" type="datetimeFigureOut">
              <a:rPr lang="en-US" smtClean="0"/>
              <a:t>2/18/2021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93CA7B-EDE3-4C39-89F9-C93B7F058555}" type="slidenum">
              <a:rPr lang="en-US" smtClean="0"/>
              <a:t>‹#›</a:t>
            </a:fld>
            <a:endParaRPr lang="en-US"/>
          </a:p>
        </p:txBody>
      </p:sp>
    </p:spTree>
    <p:extLst>
      <p:ext uri="{BB962C8B-B14F-4D97-AF65-F5344CB8AC3E}">
        <p14:creationId xmlns:p14="http://schemas.microsoft.com/office/powerpoint/2010/main" val="1056487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Introduce Tim - </a:t>
            </a:r>
          </a:p>
          <a:p>
            <a:pPr marL="0" marR="0">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 </a:t>
            </a:r>
          </a:p>
          <a:p>
            <a:pPr marL="0" marR="0">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Tim Herman is the founder and Director of the MSOE Center for </a:t>
            </a:r>
            <a:r>
              <a:rPr lang="en-US" sz="1800" err="1">
                <a:effectLst/>
                <a:latin typeface="Calibri" panose="020F0502020204030204" pitchFamily="34" charset="0"/>
                <a:ea typeface="Calibri" panose="020F0502020204030204" pitchFamily="34" charset="0"/>
                <a:cs typeface="Arial" panose="020B0604020202020204" pitchFamily="34" charset="0"/>
              </a:rPr>
              <a:t>BioMolecular</a:t>
            </a:r>
            <a:r>
              <a:rPr lang="en-US" sz="1800">
                <a:effectLst/>
                <a:latin typeface="Calibri" panose="020F0502020204030204" pitchFamily="34" charset="0"/>
                <a:ea typeface="Calibri" panose="020F0502020204030204" pitchFamily="34" charset="0"/>
                <a:cs typeface="Arial" panose="020B0604020202020204" pitchFamily="34" charset="0"/>
              </a:rPr>
              <a:t> Modeling and the founding partner of 3D Molecular Designs.  In addition to grant writing, model development, and digging into recently published research papers, he enjoys spending time with his 4 grandchildren.  Tim &amp; Diane had the water molecules out this last weekend with the grandkids and were modeling ice!  I’m looking forward to when he starts telling them this Aquaporin story.  </a:t>
            </a:r>
          </a:p>
          <a:p>
            <a:pPr marL="0" marR="0">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 </a:t>
            </a:r>
          </a:p>
          <a:p>
            <a:pPr marL="0" marR="0">
              <a:lnSpc>
                <a:spcPct val="107000"/>
              </a:lnSpc>
              <a:spcBef>
                <a:spcPts val="0"/>
              </a:spcBef>
              <a:spcAft>
                <a:spcPts val="0"/>
              </a:spcAft>
            </a:pPr>
            <a:r>
              <a:rPr lang="en-US" sz="1800">
                <a:effectLst/>
                <a:latin typeface="Calibri" panose="020F0502020204030204" pitchFamily="34" charset="0"/>
                <a:ea typeface="Calibri" panose="020F0502020204030204" pitchFamily="34" charset="0"/>
                <a:cs typeface="Arial" panose="020B0604020202020204" pitchFamily="34" charset="0"/>
              </a:rPr>
              <a:t>And here is Tim - </a:t>
            </a:r>
          </a:p>
          <a:p>
            <a:endParaRPr lang="en-US"/>
          </a:p>
        </p:txBody>
      </p:sp>
      <p:sp>
        <p:nvSpPr>
          <p:cNvPr id="4" name="Slide Number Placeholder 3"/>
          <p:cNvSpPr>
            <a:spLocks noGrp="1"/>
          </p:cNvSpPr>
          <p:nvPr>
            <p:ph type="sldNum" sz="quarter" idx="5"/>
          </p:nvPr>
        </p:nvSpPr>
        <p:spPr/>
        <p:txBody>
          <a:bodyPr/>
          <a:lstStyle/>
          <a:p>
            <a:fld id="{199958F6-399B-45B2-A422-817322D7B5F1}" type="slidenum">
              <a:rPr lang="en-US" smtClean="0"/>
              <a:t>3</a:t>
            </a:fld>
            <a:endParaRPr lang="en-US"/>
          </a:p>
        </p:txBody>
      </p:sp>
    </p:spTree>
    <p:extLst>
      <p:ext uri="{BB962C8B-B14F-4D97-AF65-F5344CB8AC3E}">
        <p14:creationId xmlns:p14="http://schemas.microsoft.com/office/powerpoint/2010/main" val="35920472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957CF-67E5-4601-B1B4-63F40344418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1BE0997-3C0E-4A7C-88E2-8F6FCBE712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562FC81-A498-471E-9F9B-7EB7361BF150}"/>
              </a:ext>
            </a:extLst>
          </p:cNvPr>
          <p:cNvSpPr>
            <a:spLocks noGrp="1"/>
          </p:cNvSpPr>
          <p:nvPr>
            <p:ph type="dt" sz="half" idx="10"/>
          </p:nvPr>
        </p:nvSpPr>
        <p:spPr/>
        <p:txBody>
          <a:bodyPr/>
          <a:lstStyle/>
          <a:p>
            <a:fld id="{BBB901E1-AC47-4E75-9B75-208F02A9B36F}" type="datetimeFigureOut">
              <a:rPr lang="en-US" smtClean="0"/>
              <a:t>2/18/2021</a:t>
            </a:fld>
            <a:endParaRPr lang="en-US"/>
          </a:p>
        </p:txBody>
      </p:sp>
      <p:sp>
        <p:nvSpPr>
          <p:cNvPr id="5" name="Footer Placeholder 4">
            <a:extLst>
              <a:ext uri="{FF2B5EF4-FFF2-40B4-BE49-F238E27FC236}">
                <a16:creationId xmlns:a16="http://schemas.microsoft.com/office/drawing/2014/main" id="{0E53E368-A956-4B1C-B5DA-3B0C9B843A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1D7BF1-41B5-4BBA-A293-E988FB3EF6AA}"/>
              </a:ext>
            </a:extLst>
          </p:cNvPr>
          <p:cNvSpPr>
            <a:spLocks noGrp="1"/>
          </p:cNvSpPr>
          <p:nvPr>
            <p:ph type="sldNum" sz="quarter" idx="12"/>
          </p:nvPr>
        </p:nvSpPr>
        <p:spPr/>
        <p:txBody>
          <a:bodyPr/>
          <a:lstStyle/>
          <a:p>
            <a:fld id="{747937CE-49DD-4576-BA15-BA59C6D15379}" type="slidenum">
              <a:rPr lang="en-US" smtClean="0"/>
              <a:t>‹#›</a:t>
            </a:fld>
            <a:endParaRPr lang="en-US"/>
          </a:p>
        </p:txBody>
      </p:sp>
    </p:spTree>
    <p:extLst>
      <p:ext uri="{BB962C8B-B14F-4D97-AF65-F5344CB8AC3E}">
        <p14:creationId xmlns:p14="http://schemas.microsoft.com/office/powerpoint/2010/main" val="18590280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36EEA-598F-4CAD-A4B0-371139E8558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8DBF364-31AE-4E74-A9D7-9BD20A47972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AAF710-D77C-4369-9590-C4C25B844E37}"/>
              </a:ext>
            </a:extLst>
          </p:cNvPr>
          <p:cNvSpPr>
            <a:spLocks noGrp="1"/>
          </p:cNvSpPr>
          <p:nvPr>
            <p:ph type="dt" sz="half" idx="10"/>
          </p:nvPr>
        </p:nvSpPr>
        <p:spPr/>
        <p:txBody>
          <a:bodyPr/>
          <a:lstStyle/>
          <a:p>
            <a:fld id="{BBB901E1-AC47-4E75-9B75-208F02A9B36F}" type="datetimeFigureOut">
              <a:rPr lang="en-US" smtClean="0"/>
              <a:t>2/18/2021</a:t>
            </a:fld>
            <a:endParaRPr lang="en-US"/>
          </a:p>
        </p:txBody>
      </p:sp>
      <p:sp>
        <p:nvSpPr>
          <p:cNvPr id="5" name="Footer Placeholder 4">
            <a:extLst>
              <a:ext uri="{FF2B5EF4-FFF2-40B4-BE49-F238E27FC236}">
                <a16:creationId xmlns:a16="http://schemas.microsoft.com/office/drawing/2014/main" id="{BB0C7BB0-0C4F-477C-B86D-F9C162C527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3F5CA8-90DB-491D-B530-BAE413A67D03}"/>
              </a:ext>
            </a:extLst>
          </p:cNvPr>
          <p:cNvSpPr>
            <a:spLocks noGrp="1"/>
          </p:cNvSpPr>
          <p:nvPr>
            <p:ph type="sldNum" sz="quarter" idx="12"/>
          </p:nvPr>
        </p:nvSpPr>
        <p:spPr/>
        <p:txBody>
          <a:bodyPr/>
          <a:lstStyle/>
          <a:p>
            <a:fld id="{747937CE-49DD-4576-BA15-BA59C6D15379}" type="slidenum">
              <a:rPr lang="en-US" smtClean="0"/>
              <a:t>‹#›</a:t>
            </a:fld>
            <a:endParaRPr lang="en-US"/>
          </a:p>
        </p:txBody>
      </p:sp>
    </p:spTree>
    <p:extLst>
      <p:ext uri="{BB962C8B-B14F-4D97-AF65-F5344CB8AC3E}">
        <p14:creationId xmlns:p14="http://schemas.microsoft.com/office/powerpoint/2010/main" val="3385212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C1AFC5-36AF-4EEB-9510-D5C6F5773B7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4485F42-3200-4480-B99D-85807930B5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CEAB39-A47E-4DD1-A9FC-E6B90184567A}"/>
              </a:ext>
            </a:extLst>
          </p:cNvPr>
          <p:cNvSpPr>
            <a:spLocks noGrp="1"/>
          </p:cNvSpPr>
          <p:nvPr>
            <p:ph type="dt" sz="half" idx="10"/>
          </p:nvPr>
        </p:nvSpPr>
        <p:spPr/>
        <p:txBody>
          <a:bodyPr/>
          <a:lstStyle/>
          <a:p>
            <a:fld id="{BBB901E1-AC47-4E75-9B75-208F02A9B36F}" type="datetimeFigureOut">
              <a:rPr lang="en-US" smtClean="0"/>
              <a:t>2/18/2021</a:t>
            </a:fld>
            <a:endParaRPr lang="en-US"/>
          </a:p>
        </p:txBody>
      </p:sp>
      <p:sp>
        <p:nvSpPr>
          <p:cNvPr id="5" name="Footer Placeholder 4">
            <a:extLst>
              <a:ext uri="{FF2B5EF4-FFF2-40B4-BE49-F238E27FC236}">
                <a16:creationId xmlns:a16="http://schemas.microsoft.com/office/drawing/2014/main" id="{68C8F30E-F4EC-4698-82E5-2B1BD04323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C90FCD-E5AE-41FC-B7CB-0F3884926CF5}"/>
              </a:ext>
            </a:extLst>
          </p:cNvPr>
          <p:cNvSpPr>
            <a:spLocks noGrp="1"/>
          </p:cNvSpPr>
          <p:nvPr>
            <p:ph type="sldNum" sz="quarter" idx="12"/>
          </p:nvPr>
        </p:nvSpPr>
        <p:spPr/>
        <p:txBody>
          <a:bodyPr/>
          <a:lstStyle/>
          <a:p>
            <a:fld id="{747937CE-49DD-4576-BA15-BA59C6D15379}" type="slidenum">
              <a:rPr lang="en-US" smtClean="0"/>
              <a:t>‹#›</a:t>
            </a:fld>
            <a:endParaRPr lang="en-US"/>
          </a:p>
        </p:txBody>
      </p:sp>
    </p:spTree>
    <p:extLst>
      <p:ext uri="{BB962C8B-B14F-4D97-AF65-F5344CB8AC3E}">
        <p14:creationId xmlns:p14="http://schemas.microsoft.com/office/powerpoint/2010/main" val="28040682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2"/>
        <p:cNvGrpSpPr/>
        <p:nvPr/>
      </p:nvGrpSpPr>
      <p:grpSpPr>
        <a:xfrm>
          <a:off x="0" y="0"/>
          <a:ext cx="0" cy="0"/>
          <a:chOff x="0" y="0"/>
          <a:chExt cx="0" cy="0"/>
        </a:xfrm>
      </p:grpSpPr>
      <p:sp>
        <p:nvSpPr>
          <p:cNvPr id="13" name="Google Shape;13;p2"/>
          <p:cNvSpPr txBox="1">
            <a:spLocks noGrp="1"/>
          </p:cNvSpPr>
          <p:nvPr>
            <p:ph type="ctrTitle"/>
          </p:nvPr>
        </p:nvSpPr>
        <p:spPr>
          <a:xfrm>
            <a:off x="1524000" y="1122363"/>
            <a:ext cx="9144000" cy="23876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1"/>
              </a:buClr>
              <a:buSzPts val="4500"/>
              <a:buFont typeface="Calibri"/>
              <a:buNone/>
              <a:defRPr sz="60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 name="Google Shape;14;p2"/>
          <p:cNvSpPr txBox="1">
            <a:spLocks noGrp="1"/>
          </p:cNvSpPr>
          <p:nvPr>
            <p:ph type="subTitle" idx="1"/>
          </p:nvPr>
        </p:nvSpPr>
        <p:spPr>
          <a:xfrm>
            <a:off x="1524000" y="3602038"/>
            <a:ext cx="9144000" cy="1655761"/>
          </a:xfrm>
          <a:prstGeom prst="rect">
            <a:avLst/>
          </a:prstGeom>
          <a:noFill/>
          <a:ln>
            <a:noFill/>
          </a:ln>
        </p:spPr>
        <p:txBody>
          <a:bodyPr spcFirstLastPara="1" wrap="square" lIns="68575" tIns="34275" rIns="68575" bIns="34275" anchor="t" anchorCtr="0">
            <a:noAutofit/>
          </a:bodyPr>
          <a:lstStyle>
            <a:lvl1pPr lvl="0" algn="ctr">
              <a:lnSpc>
                <a:spcPct val="90000"/>
              </a:lnSpc>
              <a:spcBef>
                <a:spcPts val="1067"/>
              </a:spcBef>
              <a:spcAft>
                <a:spcPts val="0"/>
              </a:spcAft>
              <a:buClr>
                <a:schemeClr val="dk1"/>
              </a:buClr>
              <a:buSzPts val="1800"/>
              <a:buNone/>
              <a:defRPr sz="2400"/>
            </a:lvl1pPr>
            <a:lvl2pPr lvl="1" algn="ctr">
              <a:lnSpc>
                <a:spcPct val="90000"/>
              </a:lnSpc>
              <a:spcBef>
                <a:spcPts val="533"/>
              </a:spcBef>
              <a:spcAft>
                <a:spcPts val="0"/>
              </a:spcAft>
              <a:buClr>
                <a:schemeClr val="dk1"/>
              </a:buClr>
              <a:buSzPts val="1500"/>
              <a:buNone/>
              <a:defRPr sz="2000"/>
            </a:lvl2pPr>
            <a:lvl3pPr lvl="2" algn="ctr">
              <a:lnSpc>
                <a:spcPct val="90000"/>
              </a:lnSpc>
              <a:spcBef>
                <a:spcPts val="533"/>
              </a:spcBef>
              <a:spcAft>
                <a:spcPts val="0"/>
              </a:spcAft>
              <a:buClr>
                <a:schemeClr val="dk1"/>
              </a:buClr>
              <a:buSzPts val="1400"/>
              <a:buNone/>
              <a:defRPr sz="1867"/>
            </a:lvl3pPr>
            <a:lvl4pPr lvl="3" algn="ctr">
              <a:lnSpc>
                <a:spcPct val="90000"/>
              </a:lnSpc>
              <a:spcBef>
                <a:spcPts val="533"/>
              </a:spcBef>
              <a:spcAft>
                <a:spcPts val="0"/>
              </a:spcAft>
              <a:buClr>
                <a:schemeClr val="dk1"/>
              </a:buClr>
              <a:buSzPts val="1200"/>
              <a:buNone/>
              <a:defRPr sz="1600"/>
            </a:lvl4pPr>
            <a:lvl5pPr lvl="4" algn="ctr">
              <a:lnSpc>
                <a:spcPct val="90000"/>
              </a:lnSpc>
              <a:spcBef>
                <a:spcPts val="533"/>
              </a:spcBef>
              <a:spcAft>
                <a:spcPts val="0"/>
              </a:spcAft>
              <a:buClr>
                <a:schemeClr val="dk1"/>
              </a:buClr>
              <a:buSzPts val="1200"/>
              <a:buNone/>
              <a:defRPr sz="1600"/>
            </a:lvl5pPr>
            <a:lvl6pPr lvl="5" algn="ctr">
              <a:lnSpc>
                <a:spcPct val="90000"/>
              </a:lnSpc>
              <a:spcBef>
                <a:spcPts val="533"/>
              </a:spcBef>
              <a:spcAft>
                <a:spcPts val="0"/>
              </a:spcAft>
              <a:buClr>
                <a:schemeClr val="dk1"/>
              </a:buClr>
              <a:buSzPts val="1200"/>
              <a:buNone/>
              <a:defRPr sz="1600"/>
            </a:lvl6pPr>
            <a:lvl7pPr lvl="6" algn="ctr">
              <a:lnSpc>
                <a:spcPct val="90000"/>
              </a:lnSpc>
              <a:spcBef>
                <a:spcPts val="533"/>
              </a:spcBef>
              <a:spcAft>
                <a:spcPts val="0"/>
              </a:spcAft>
              <a:buClr>
                <a:schemeClr val="dk1"/>
              </a:buClr>
              <a:buSzPts val="1200"/>
              <a:buNone/>
              <a:defRPr sz="1600"/>
            </a:lvl7pPr>
            <a:lvl8pPr lvl="7" algn="ctr">
              <a:lnSpc>
                <a:spcPct val="90000"/>
              </a:lnSpc>
              <a:spcBef>
                <a:spcPts val="533"/>
              </a:spcBef>
              <a:spcAft>
                <a:spcPts val="0"/>
              </a:spcAft>
              <a:buClr>
                <a:schemeClr val="dk1"/>
              </a:buClr>
              <a:buSzPts val="1200"/>
              <a:buNone/>
              <a:defRPr sz="1600"/>
            </a:lvl8pPr>
            <a:lvl9pPr lvl="8" algn="ctr">
              <a:lnSpc>
                <a:spcPct val="90000"/>
              </a:lnSpc>
              <a:spcBef>
                <a:spcPts val="533"/>
              </a:spcBef>
              <a:spcAft>
                <a:spcPts val="0"/>
              </a:spcAft>
              <a:buClr>
                <a:schemeClr val="dk1"/>
              </a:buClr>
              <a:buSzPts val="1200"/>
              <a:buNone/>
              <a:defRPr sz="1600"/>
            </a:lvl9pPr>
          </a:lstStyle>
          <a:p>
            <a:endParaRPr/>
          </a:p>
        </p:txBody>
      </p:sp>
      <p:sp>
        <p:nvSpPr>
          <p:cNvPr id="15" name="Google Shape;15;p2"/>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6" name="Google Shape;16;p2"/>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7" name="Google Shape;17;p2"/>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0200315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8"/>
        <p:cNvGrpSpPr/>
        <p:nvPr/>
      </p:nvGrpSpPr>
      <p:grpSpPr>
        <a:xfrm>
          <a:off x="0" y="0"/>
          <a:ext cx="0" cy="0"/>
          <a:chOff x="0" y="0"/>
          <a:chExt cx="0" cy="0"/>
        </a:xfrm>
      </p:grpSpPr>
      <p:sp>
        <p:nvSpPr>
          <p:cNvPr id="19" name="Google Shape;19;p3"/>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0" name="Google Shape;20;p3"/>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1" name="Google Shape;21;p3"/>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8548165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838200" y="365125"/>
            <a:ext cx="10515600" cy="1325563"/>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 name="Google Shape;24;p4"/>
          <p:cNvSpPr txBox="1">
            <a:spLocks noGrp="1"/>
          </p:cNvSpPr>
          <p:nvPr>
            <p:ph type="body" idx="1"/>
          </p:nvPr>
        </p:nvSpPr>
        <p:spPr>
          <a:xfrm>
            <a:off x="838200" y="1825625"/>
            <a:ext cx="10515600" cy="4351339"/>
          </a:xfrm>
          <a:prstGeom prst="rect">
            <a:avLst/>
          </a:prstGeom>
          <a:noFill/>
          <a:ln>
            <a:noFill/>
          </a:ln>
        </p:spPr>
        <p:txBody>
          <a:bodyPr spcFirstLastPara="1" wrap="square" lIns="68575" tIns="34275" rIns="68575" bIns="34275" anchor="t" anchorCtr="0">
            <a:no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25" name="Google Shape;25;p4"/>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6" name="Google Shape;26;p4"/>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7" name="Google Shape;27;p4"/>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7498567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831851" y="1709740"/>
            <a:ext cx="10515600" cy="2852737"/>
          </a:xfrm>
          <a:prstGeom prst="rect">
            <a:avLst/>
          </a:prstGeom>
          <a:noFill/>
          <a:ln>
            <a:noFill/>
          </a:ln>
        </p:spPr>
        <p:txBody>
          <a:bodyPr spcFirstLastPara="1" wrap="square" lIns="68575" tIns="34275" rIns="68575" bIns="34275" anchor="b" anchorCtr="0">
            <a:noAutofit/>
          </a:bodyPr>
          <a:lstStyle>
            <a:lvl1pPr lvl="0" algn="l">
              <a:lnSpc>
                <a:spcPct val="90000"/>
              </a:lnSpc>
              <a:spcBef>
                <a:spcPts val="0"/>
              </a:spcBef>
              <a:spcAft>
                <a:spcPts val="0"/>
              </a:spcAft>
              <a:buClr>
                <a:schemeClr val="dk1"/>
              </a:buClr>
              <a:buSzPts val="4500"/>
              <a:buFont typeface="Calibri"/>
              <a:buNone/>
              <a:defRPr sz="60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0" name="Google Shape;30;p5"/>
          <p:cNvSpPr txBox="1">
            <a:spLocks noGrp="1"/>
          </p:cNvSpPr>
          <p:nvPr>
            <p:ph type="body" idx="1"/>
          </p:nvPr>
        </p:nvSpPr>
        <p:spPr>
          <a:xfrm>
            <a:off x="831851" y="4589463"/>
            <a:ext cx="10515600" cy="1500187"/>
          </a:xfrm>
          <a:prstGeom prst="rect">
            <a:avLst/>
          </a:prstGeom>
          <a:noFill/>
          <a:ln>
            <a:noFill/>
          </a:ln>
        </p:spPr>
        <p:txBody>
          <a:bodyPr spcFirstLastPara="1" wrap="square" lIns="68575" tIns="34275" rIns="68575" bIns="34275" anchor="t" anchorCtr="0">
            <a:noAutofit/>
          </a:bodyPr>
          <a:lstStyle>
            <a:lvl1pPr marL="609585" lvl="0" indent="-304792" algn="l">
              <a:lnSpc>
                <a:spcPct val="90000"/>
              </a:lnSpc>
              <a:spcBef>
                <a:spcPts val="1067"/>
              </a:spcBef>
              <a:spcAft>
                <a:spcPts val="0"/>
              </a:spcAft>
              <a:buClr>
                <a:srgbClr val="888888"/>
              </a:buClr>
              <a:buSzPts val="1800"/>
              <a:buNone/>
              <a:defRPr sz="2400">
                <a:solidFill>
                  <a:srgbClr val="888888"/>
                </a:solidFill>
              </a:defRPr>
            </a:lvl1pPr>
            <a:lvl2pPr marL="1219170" lvl="1" indent="-304792" algn="l">
              <a:lnSpc>
                <a:spcPct val="90000"/>
              </a:lnSpc>
              <a:spcBef>
                <a:spcPts val="533"/>
              </a:spcBef>
              <a:spcAft>
                <a:spcPts val="0"/>
              </a:spcAft>
              <a:buClr>
                <a:srgbClr val="888888"/>
              </a:buClr>
              <a:buSzPts val="1500"/>
              <a:buNone/>
              <a:defRPr sz="2000">
                <a:solidFill>
                  <a:srgbClr val="888888"/>
                </a:solidFill>
              </a:defRPr>
            </a:lvl2pPr>
            <a:lvl3pPr marL="1828754" lvl="2" indent="-304792" algn="l">
              <a:lnSpc>
                <a:spcPct val="90000"/>
              </a:lnSpc>
              <a:spcBef>
                <a:spcPts val="533"/>
              </a:spcBef>
              <a:spcAft>
                <a:spcPts val="0"/>
              </a:spcAft>
              <a:buClr>
                <a:srgbClr val="888888"/>
              </a:buClr>
              <a:buSzPts val="1400"/>
              <a:buNone/>
              <a:defRPr sz="1867">
                <a:solidFill>
                  <a:srgbClr val="888888"/>
                </a:solidFill>
              </a:defRPr>
            </a:lvl3pPr>
            <a:lvl4pPr marL="2438339" lvl="3" indent="-304792" algn="l">
              <a:lnSpc>
                <a:spcPct val="90000"/>
              </a:lnSpc>
              <a:spcBef>
                <a:spcPts val="533"/>
              </a:spcBef>
              <a:spcAft>
                <a:spcPts val="0"/>
              </a:spcAft>
              <a:buClr>
                <a:srgbClr val="888888"/>
              </a:buClr>
              <a:buSzPts val="1200"/>
              <a:buNone/>
              <a:defRPr sz="1600">
                <a:solidFill>
                  <a:srgbClr val="888888"/>
                </a:solidFill>
              </a:defRPr>
            </a:lvl4pPr>
            <a:lvl5pPr marL="3047924" lvl="4" indent="-304792" algn="l">
              <a:lnSpc>
                <a:spcPct val="90000"/>
              </a:lnSpc>
              <a:spcBef>
                <a:spcPts val="533"/>
              </a:spcBef>
              <a:spcAft>
                <a:spcPts val="0"/>
              </a:spcAft>
              <a:buClr>
                <a:srgbClr val="888888"/>
              </a:buClr>
              <a:buSzPts val="1200"/>
              <a:buNone/>
              <a:defRPr sz="1600">
                <a:solidFill>
                  <a:srgbClr val="888888"/>
                </a:solidFill>
              </a:defRPr>
            </a:lvl5pPr>
            <a:lvl6pPr marL="3657509" lvl="5" indent="-304792" algn="l">
              <a:lnSpc>
                <a:spcPct val="90000"/>
              </a:lnSpc>
              <a:spcBef>
                <a:spcPts val="533"/>
              </a:spcBef>
              <a:spcAft>
                <a:spcPts val="0"/>
              </a:spcAft>
              <a:buClr>
                <a:srgbClr val="888888"/>
              </a:buClr>
              <a:buSzPts val="1200"/>
              <a:buNone/>
              <a:defRPr sz="1600">
                <a:solidFill>
                  <a:srgbClr val="888888"/>
                </a:solidFill>
              </a:defRPr>
            </a:lvl6pPr>
            <a:lvl7pPr marL="4267093" lvl="6" indent="-304792" algn="l">
              <a:lnSpc>
                <a:spcPct val="90000"/>
              </a:lnSpc>
              <a:spcBef>
                <a:spcPts val="533"/>
              </a:spcBef>
              <a:spcAft>
                <a:spcPts val="0"/>
              </a:spcAft>
              <a:buClr>
                <a:srgbClr val="888888"/>
              </a:buClr>
              <a:buSzPts val="1200"/>
              <a:buNone/>
              <a:defRPr sz="1600">
                <a:solidFill>
                  <a:srgbClr val="888888"/>
                </a:solidFill>
              </a:defRPr>
            </a:lvl7pPr>
            <a:lvl8pPr marL="4876678" lvl="7" indent="-304792" algn="l">
              <a:lnSpc>
                <a:spcPct val="90000"/>
              </a:lnSpc>
              <a:spcBef>
                <a:spcPts val="533"/>
              </a:spcBef>
              <a:spcAft>
                <a:spcPts val="0"/>
              </a:spcAft>
              <a:buClr>
                <a:srgbClr val="888888"/>
              </a:buClr>
              <a:buSzPts val="1200"/>
              <a:buNone/>
              <a:defRPr sz="1600">
                <a:solidFill>
                  <a:srgbClr val="888888"/>
                </a:solidFill>
              </a:defRPr>
            </a:lvl8pPr>
            <a:lvl9pPr marL="5486263" lvl="8" indent="-304792" algn="l">
              <a:lnSpc>
                <a:spcPct val="90000"/>
              </a:lnSpc>
              <a:spcBef>
                <a:spcPts val="533"/>
              </a:spcBef>
              <a:spcAft>
                <a:spcPts val="0"/>
              </a:spcAft>
              <a:buClr>
                <a:srgbClr val="888888"/>
              </a:buClr>
              <a:buSzPts val="1200"/>
              <a:buNone/>
              <a:defRPr sz="1600">
                <a:solidFill>
                  <a:srgbClr val="888888"/>
                </a:solidFill>
              </a:defRPr>
            </a:lvl9pPr>
          </a:lstStyle>
          <a:p>
            <a:endParaRPr/>
          </a:p>
        </p:txBody>
      </p:sp>
      <p:sp>
        <p:nvSpPr>
          <p:cNvPr id="31" name="Google Shape;31;p5"/>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2" name="Google Shape;32;p5"/>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3" name="Google Shape;33;p5"/>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0078035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4"/>
        <p:cNvGrpSpPr/>
        <p:nvPr/>
      </p:nvGrpSpPr>
      <p:grpSpPr>
        <a:xfrm>
          <a:off x="0" y="0"/>
          <a:ext cx="0" cy="0"/>
          <a:chOff x="0" y="0"/>
          <a:chExt cx="0" cy="0"/>
        </a:xfrm>
      </p:grpSpPr>
      <p:sp>
        <p:nvSpPr>
          <p:cNvPr id="35" name="Google Shape;35;p6"/>
          <p:cNvSpPr txBox="1">
            <a:spLocks noGrp="1"/>
          </p:cNvSpPr>
          <p:nvPr>
            <p:ph type="title"/>
          </p:nvPr>
        </p:nvSpPr>
        <p:spPr>
          <a:xfrm>
            <a:off x="838200" y="365125"/>
            <a:ext cx="10515600" cy="1325563"/>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6" name="Google Shape;36;p6"/>
          <p:cNvSpPr txBox="1">
            <a:spLocks noGrp="1"/>
          </p:cNvSpPr>
          <p:nvPr>
            <p:ph type="body" idx="1"/>
          </p:nvPr>
        </p:nvSpPr>
        <p:spPr>
          <a:xfrm>
            <a:off x="838200" y="1825625"/>
            <a:ext cx="5181600" cy="4351339"/>
          </a:xfrm>
          <a:prstGeom prst="rect">
            <a:avLst/>
          </a:prstGeom>
          <a:noFill/>
          <a:ln>
            <a:noFill/>
          </a:ln>
        </p:spPr>
        <p:txBody>
          <a:bodyPr spcFirstLastPara="1" wrap="square" lIns="68575" tIns="34275" rIns="68575" bIns="34275" anchor="t" anchorCtr="0">
            <a:no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37" name="Google Shape;37;p6"/>
          <p:cNvSpPr txBox="1">
            <a:spLocks noGrp="1"/>
          </p:cNvSpPr>
          <p:nvPr>
            <p:ph type="body" idx="2"/>
          </p:nvPr>
        </p:nvSpPr>
        <p:spPr>
          <a:xfrm>
            <a:off x="6172200" y="1825625"/>
            <a:ext cx="5181600" cy="4351339"/>
          </a:xfrm>
          <a:prstGeom prst="rect">
            <a:avLst/>
          </a:prstGeom>
          <a:noFill/>
          <a:ln>
            <a:noFill/>
          </a:ln>
        </p:spPr>
        <p:txBody>
          <a:bodyPr spcFirstLastPara="1" wrap="square" lIns="68575" tIns="34275" rIns="68575" bIns="34275" anchor="t" anchorCtr="0">
            <a:no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38" name="Google Shape;38;p6"/>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9" name="Google Shape;39;p6"/>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0" name="Google Shape;40;p6"/>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6119362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1"/>
        <p:cNvGrpSpPr/>
        <p:nvPr/>
      </p:nvGrpSpPr>
      <p:grpSpPr>
        <a:xfrm>
          <a:off x="0" y="0"/>
          <a:ext cx="0" cy="0"/>
          <a:chOff x="0" y="0"/>
          <a:chExt cx="0" cy="0"/>
        </a:xfrm>
      </p:grpSpPr>
      <p:sp>
        <p:nvSpPr>
          <p:cNvPr id="42" name="Google Shape;42;p7"/>
          <p:cNvSpPr txBox="1">
            <a:spLocks noGrp="1"/>
          </p:cNvSpPr>
          <p:nvPr>
            <p:ph type="title"/>
          </p:nvPr>
        </p:nvSpPr>
        <p:spPr>
          <a:xfrm>
            <a:off x="839788" y="365125"/>
            <a:ext cx="10515600" cy="1325563"/>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3" name="Google Shape;43;p7"/>
          <p:cNvSpPr txBox="1">
            <a:spLocks noGrp="1"/>
          </p:cNvSpPr>
          <p:nvPr>
            <p:ph type="body" idx="1"/>
          </p:nvPr>
        </p:nvSpPr>
        <p:spPr>
          <a:xfrm>
            <a:off x="839788" y="1681163"/>
            <a:ext cx="5157787" cy="823912"/>
          </a:xfrm>
          <a:prstGeom prst="rect">
            <a:avLst/>
          </a:prstGeom>
          <a:noFill/>
          <a:ln>
            <a:noFill/>
          </a:ln>
        </p:spPr>
        <p:txBody>
          <a:bodyPr spcFirstLastPara="1" wrap="square" lIns="68575" tIns="34275" rIns="68575" bIns="34275" anchor="b" anchorCtr="0">
            <a:noAutofit/>
          </a:bodyPr>
          <a:lstStyle>
            <a:lvl1pPr marL="609585" lvl="0" indent="-304792" algn="l">
              <a:lnSpc>
                <a:spcPct val="90000"/>
              </a:lnSpc>
              <a:spcBef>
                <a:spcPts val="1067"/>
              </a:spcBef>
              <a:spcAft>
                <a:spcPts val="0"/>
              </a:spcAft>
              <a:buClr>
                <a:schemeClr val="dk1"/>
              </a:buClr>
              <a:buSzPts val="1800"/>
              <a:buNone/>
              <a:defRPr sz="2400" b="1"/>
            </a:lvl1pPr>
            <a:lvl2pPr marL="1219170" lvl="1" indent="-304792" algn="l">
              <a:lnSpc>
                <a:spcPct val="90000"/>
              </a:lnSpc>
              <a:spcBef>
                <a:spcPts val="533"/>
              </a:spcBef>
              <a:spcAft>
                <a:spcPts val="0"/>
              </a:spcAft>
              <a:buClr>
                <a:schemeClr val="dk1"/>
              </a:buClr>
              <a:buSzPts val="1500"/>
              <a:buNone/>
              <a:defRPr sz="2000" b="1"/>
            </a:lvl2pPr>
            <a:lvl3pPr marL="1828754" lvl="2" indent="-304792" algn="l">
              <a:lnSpc>
                <a:spcPct val="90000"/>
              </a:lnSpc>
              <a:spcBef>
                <a:spcPts val="533"/>
              </a:spcBef>
              <a:spcAft>
                <a:spcPts val="0"/>
              </a:spcAft>
              <a:buClr>
                <a:schemeClr val="dk1"/>
              </a:buClr>
              <a:buSzPts val="1400"/>
              <a:buNone/>
              <a:defRPr sz="1867" b="1"/>
            </a:lvl3pPr>
            <a:lvl4pPr marL="2438339" lvl="3" indent="-304792" algn="l">
              <a:lnSpc>
                <a:spcPct val="90000"/>
              </a:lnSpc>
              <a:spcBef>
                <a:spcPts val="533"/>
              </a:spcBef>
              <a:spcAft>
                <a:spcPts val="0"/>
              </a:spcAft>
              <a:buClr>
                <a:schemeClr val="dk1"/>
              </a:buClr>
              <a:buSzPts val="1200"/>
              <a:buNone/>
              <a:defRPr sz="1600" b="1"/>
            </a:lvl4pPr>
            <a:lvl5pPr marL="3047924" lvl="4" indent="-304792" algn="l">
              <a:lnSpc>
                <a:spcPct val="90000"/>
              </a:lnSpc>
              <a:spcBef>
                <a:spcPts val="533"/>
              </a:spcBef>
              <a:spcAft>
                <a:spcPts val="0"/>
              </a:spcAft>
              <a:buClr>
                <a:schemeClr val="dk1"/>
              </a:buClr>
              <a:buSzPts val="1200"/>
              <a:buNone/>
              <a:defRPr sz="1600" b="1"/>
            </a:lvl5pPr>
            <a:lvl6pPr marL="3657509" lvl="5" indent="-304792" algn="l">
              <a:lnSpc>
                <a:spcPct val="90000"/>
              </a:lnSpc>
              <a:spcBef>
                <a:spcPts val="533"/>
              </a:spcBef>
              <a:spcAft>
                <a:spcPts val="0"/>
              </a:spcAft>
              <a:buClr>
                <a:schemeClr val="dk1"/>
              </a:buClr>
              <a:buSzPts val="1200"/>
              <a:buNone/>
              <a:defRPr sz="1600" b="1"/>
            </a:lvl6pPr>
            <a:lvl7pPr marL="4267093" lvl="6" indent="-304792" algn="l">
              <a:lnSpc>
                <a:spcPct val="90000"/>
              </a:lnSpc>
              <a:spcBef>
                <a:spcPts val="533"/>
              </a:spcBef>
              <a:spcAft>
                <a:spcPts val="0"/>
              </a:spcAft>
              <a:buClr>
                <a:schemeClr val="dk1"/>
              </a:buClr>
              <a:buSzPts val="1200"/>
              <a:buNone/>
              <a:defRPr sz="1600" b="1"/>
            </a:lvl7pPr>
            <a:lvl8pPr marL="4876678" lvl="7" indent="-304792" algn="l">
              <a:lnSpc>
                <a:spcPct val="90000"/>
              </a:lnSpc>
              <a:spcBef>
                <a:spcPts val="533"/>
              </a:spcBef>
              <a:spcAft>
                <a:spcPts val="0"/>
              </a:spcAft>
              <a:buClr>
                <a:schemeClr val="dk1"/>
              </a:buClr>
              <a:buSzPts val="1200"/>
              <a:buNone/>
              <a:defRPr sz="1600" b="1"/>
            </a:lvl8pPr>
            <a:lvl9pPr marL="5486263" lvl="8" indent="-304792" algn="l">
              <a:lnSpc>
                <a:spcPct val="90000"/>
              </a:lnSpc>
              <a:spcBef>
                <a:spcPts val="533"/>
              </a:spcBef>
              <a:spcAft>
                <a:spcPts val="0"/>
              </a:spcAft>
              <a:buClr>
                <a:schemeClr val="dk1"/>
              </a:buClr>
              <a:buSzPts val="1200"/>
              <a:buNone/>
              <a:defRPr sz="1600" b="1"/>
            </a:lvl9pPr>
          </a:lstStyle>
          <a:p>
            <a:endParaRPr/>
          </a:p>
        </p:txBody>
      </p:sp>
      <p:sp>
        <p:nvSpPr>
          <p:cNvPr id="44" name="Google Shape;44;p7"/>
          <p:cNvSpPr txBox="1">
            <a:spLocks noGrp="1"/>
          </p:cNvSpPr>
          <p:nvPr>
            <p:ph type="body" idx="2"/>
          </p:nvPr>
        </p:nvSpPr>
        <p:spPr>
          <a:xfrm>
            <a:off x="839788" y="2505075"/>
            <a:ext cx="5157787" cy="3684588"/>
          </a:xfrm>
          <a:prstGeom prst="rect">
            <a:avLst/>
          </a:prstGeom>
          <a:noFill/>
          <a:ln>
            <a:noFill/>
          </a:ln>
        </p:spPr>
        <p:txBody>
          <a:bodyPr spcFirstLastPara="1" wrap="square" lIns="68575" tIns="34275" rIns="68575" bIns="34275" anchor="t" anchorCtr="0">
            <a:no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45" name="Google Shape;45;p7"/>
          <p:cNvSpPr txBox="1">
            <a:spLocks noGrp="1"/>
          </p:cNvSpPr>
          <p:nvPr>
            <p:ph type="body" idx="3"/>
          </p:nvPr>
        </p:nvSpPr>
        <p:spPr>
          <a:xfrm>
            <a:off x="6172201" y="1681163"/>
            <a:ext cx="5183188" cy="823912"/>
          </a:xfrm>
          <a:prstGeom prst="rect">
            <a:avLst/>
          </a:prstGeom>
          <a:noFill/>
          <a:ln>
            <a:noFill/>
          </a:ln>
        </p:spPr>
        <p:txBody>
          <a:bodyPr spcFirstLastPara="1" wrap="square" lIns="68575" tIns="34275" rIns="68575" bIns="34275" anchor="b" anchorCtr="0">
            <a:noAutofit/>
          </a:bodyPr>
          <a:lstStyle>
            <a:lvl1pPr marL="609585" lvl="0" indent="-304792" algn="l">
              <a:lnSpc>
                <a:spcPct val="90000"/>
              </a:lnSpc>
              <a:spcBef>
                <a:spcPts val="1067"/>
              </a:spcBef>
              <a:spcAft>
                <a:spcPts val="0"/>
              </a:spcAft>
              <a:buClr>
                <a:schemeClr val="dk1"/>
              </a:buClr>
              <a:buSzPts val="1800"/>
              <a:buNone/>
              <a:defRPr sz="2400" b="1"/>
            </a:lvl1pPr>
            <a:lvl2pPr marL="1219170" lvl="1" indent="-304792" algn="l">
              <a:lnSpc>
                <a:spcPct val="90000"/>
              </a:lnSpc>
              <a:spcBef>
                <a:spcPts val="533"/>
              </a:spcBef>
              <a:spcAft>
                <a:spcPts val="0"/>
              </a:spcAft>
              <a:buClr>
                <a:schemeClr val="dk1"/>
              </a:buClr>
              <a:buSzPts val="1500"/>
              <a:buNone/>
              <a:defRPr sz="2000" b="1"/>
            </a:lvl2pPr>
            <a:lvl3pPr marL="1828754" lvl="2" indent="-304792" algn="l">
              <a:lnSpc>
                <a:spcPct val="90000"/>
              </a:lnSpc>
              <a:spcBef>
                <a:spcPts val="533"/>
              </a:spcBef>
              <a:spcAft>
                <a:spcPts val="0"/>
              </a:spcAft>
              <a:buClr>
                <a:schemeClr val="dk1"/>
              </a:buClr>
              <a:buSzPts val="1400"/>
              <a:buNone/>
              <a:defRPr sz="1867" b="1"/>
            </a:lvl3pPr>
            <a:lvl4pPr marL="2438339" lvl="3" indent="-304792" algn="l">
              <a:lnSpc>
                <a:spcPct val="90000"/>
              </a:lnSpc>
              <a:spcBef>
                <a:spcPts val="533"/>
              </a:spcBef>
              <a:spcAft>
                <a:spcPts val="0"/>
              </a:spcAft>
              <a:buClr>
                <a:schemeClr val="dk1"/>
              </a:buClr>
              <a:buSzPts val="1200"/>
              <a:buNone/>
              <a:defRPr sz="1600" b="1"/>
            </a:lvl4pPr>
            <a:lvl5pPr marL="3047924" lvl="4" indent="-304792" algn="l">
              <a:lnSpc>
                <a:spcPct val="90000"/>
              </a:lnSpc>
              <a:spcBef>
                <a:spcPts val="533"/>
              </a:spcBef>
              <a:spcAft>
                <a:spcPts val="0"/>
              </a:spcAft>
              <a:buClr>
                <a:schemeClr val="dk1"/>
              </a:buClr>
              <a:buSzPts val="1200"/>
              <a:buNone/>
              <a:defRPr sz="1600" b="1"/>
            </a:lvl5pPr>
            <a:lvl6pPr marL="3657509" lvl="5" indent="-304792" algn="l">
              <a:lnSpc>
                <a:spcPct val="90000"/>
              </a:lnSpc>
              <a:spcBef>
                <a:spcPts val="533"/>
              </a:spcBef>
              <a:spcAft>
                <a:spcPts val="0"/>
              </a:spcAft>
              <a:buClr>
                <a:schemeClr val="dk1"/>
              </a:buClr>
              <a:buSzPts val="1200"/>
              <a:buNone/>
              <a:defRPr sz="1600" b="1"/>
            </a:lvl6pPr>
            <a:lvl7pPr marL="4267093" lvl="6" indent="-304792" algn="l">
              <a:lnSpc>
                <a:spcPct val="90000"/>
              </a:lnSpc>
              <a:spcBef>
                <a:spcPts val="533"/>
              </a:spcBef>
              <a:spcAft>
                <a:spcPts val="0"/>
              </a:spcAft>
              <a:buClr>
                <a:schemeClr val="dk1"/>
              </a:buClr>
              <a:buSzPts val="1200"/>
              <a:buNone/>
              <a:defRPr sz="1600" b="1"/>
            </a:lvl7pPr>
            <a:lvl8pPr marL="4876678" lvl="7" indent="-304792" algn="l">
              <a:lnSpc>
                <a:spcPct val="90000"/>
              </a:lnSpc>
              <a:spcBef>
                <a:spcPts val="533"/>
              </a:spcBef>
              <a:spcAft>
                <a:spcPts val="0"/>
              </a:spcAft>
              <a:buClr>
                <a:schemeClr val="dk1"/>
              </a:buClr>
              <a:buSzPts val="1200"/>
              <a:buNone/>
              <a:defRPr sz="1600" b="1"/>
            </a:lvl8pPr>
            <a:lvl9pPr marL="5486263" lvl="8" indent="-304792" algn="l">
              <a:lnSpc>
                <a:spcPct val="90000"/>
              </a:lnSpc>
              <a:spcBef>
                <a:spcPts val="533"/>
              </a:spcBef>
              <a:spcAft>
                <a:spcPts val="0"/>
              </a:spcAft>
              <a:buClr>
                <a:schemeClr val="dk1"/>
              </a:buClr>
              <a:buSzPts val="1200"/>
              <a:buNone/>
              <a:defRPr sz="1600" b="1"/>
            </a:lvl9pPr>
          </a:lstStyle>
          <a:p>
            <a:endParaRPr/>
          </a:p>
        </p:txBody>
      </p:sp>
      <p:sp>
        <p:nvSpPr>
          <p:cNvPr id="46" name="Google Shape;46;p7"/>
          <p:cNvSpPr txBox="1">
            <a:spLocks noGrp="1"/>
          </p:cNvSpPr>
          <p:nvPr>
            <p:ph type="body" idx="4"/>
          </p:nvPr>
        </p:nvSpPr>
        <p:spPr>
          <a:xfrm>
            <a:off x="6172201" y="2505075"/>
            <a:ext cx="5183188" cy="3684588"/>
          </a:xfrm>
          <a:prstGeom prst="rect">
            <a:avLst/>
          </a:prstGeom>
          <a:noFill/>
          <a:ln>
            <a:noFill/>
          </a:ln>
        </p:spPr>
        <p:txBody>
          <a:bodyPr spcFirstLastPara="1" wrap="square" lIns="68575" tIns="34275" rIns="68575" bIns="34275" anchor="t" anchorCtr="0">
            <a:no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47" name="Google Shape;47;p7"/>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8" name="Google Shape;48;p7"/>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9" name="Google Shape;49;p7"/>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329805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838200" y="365125"/>
            <a:ext cx="10515600" cy="1325563"/>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2" name="Google Shape;52;p8"/>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3" name="Google Shape;53;p8"/>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4" name="Google Shape;54;p8"/>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1760376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5"/>
        <p:cNvGrpSpPr/>
        <p:nvPr/>
      </p:nvGrpSpPr>
      <p:grpSpPr>
        <a:xfrm>
          <a:off x="0" y="0"/>
          <a:ext cx="0" cy="0"/>
          <a:chOff x="0" y="0"/>
          <a:chExt cx="0" cy="0"/>
        </a:xfrm>
      </p:grpSpPr>
      <p:sp>
        <p:nvSpPr>
          <p:cNvPr id="56" name="Google Shape;56;p9"/>
          <p:cNvSpPr txBox="1">
            <a:spLocks noGrp="1"/>
          </p:cNvSpPr>
          <p:nvPr>
            <p:ph type="title"/>
          </p:nvPr>
        </p:nvSpPr>
        <p:spPr>
          <a:xfrm>
            <a:off x="839788" y="457200"/>
            <a:ext cx="3932237" cy="1600200"/>
          </a:xfrm>
          <a:prstGeom prst="rect">
            <a:avLst/>
          </a:prstGeom>
          <a:noFill/>
          <a:ln>
            <a:noFill/>
          </a:ln>
        </p:spPr>
        <p:txBody>
          <a:bodyPr spcFirstLastPara="1" wrap="square" lIns="68575" tIns="34275" rIns="68575" bIns="34275" anchor="b" anchorCtr="0">
            <a:noAutofit/>
          </a:bodyPr>
          <a:lstStyle>
            <a:lvl1pPr lvl="0" algn="l">
              <a:lnSpc>
                <a:spcPct val="90000"/>
              </a:lnSpc>
              <a:spcBef>
                <a:spcPts val="0"/>
              </a:spcBef>
              <a:spcAft>
                <a:spcPts val="0"/>
              </a:spcAft>
              <a:buClr>
                <a:schemeClr val="dk1"/>
              </a:buClr>
              <a:buSzPts val="2400"/>
              <a:buFont typeface="Calibri"/>
              <a:buNone/>
              <a:defRPr sz="32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7" name="Google Shape;57;p9"/>
          <p:cNvSpPr txBox="1">
            <a:spLocks noGrp="1"/>
          </p:cNvSpPr>
          <p:nvPr>
            <p:ph type="body" idx="1"/>
          </p:nvPr>
        </p:nvSpPr>
        <p:spPr>
          <a:xfrm>
            <a:off x="5183188" y="987426"/>
            <a:ext cx="6172200" cy="4873625"/>
          </a:xfrm>
          <a:prstGeom prst="rect">
            <a:avLst/>
          </a:prstGeom>
          <a:noFill/>
          <a:ln>
            <a:noFill/>
          </a:ln>
        </p:spPr>
        <p:txBody>
          <a:bodyPr spcFirstLastPara="1" wrap="square" lIns="68575" tIns="34275" rIns="68575" bIns="34275" anchor="t" anchorCtr="0">
            <a:noAutofit/>
          </a:bodyPr>
          <a:lstStyle>
            <a:lvl1pPr marL="609585" lvl="0" indent="-507987" algn="l">
              <a:lnSpc>
                <a:spcPct val="90000"/>
              </a:lnSpc>
              <a:spcBef>
                <a:spcPts val="1067"/>
              </a:spcBef>
              <a:spcAft>
                <a:spcPts val="0"/>
              </a:spcAft>
              <a:buClr>
                <a:schemeClr val="dk1"/>
              </a:buClr>
              <a:buSzPts val="2400"/>
              <a:buChar char="•"/>
              <a:defRPr sz="3200"/>
            </a:lvl1pPr>
            <a:lvl2pPr marL="1219170" lvl="1" indent="-482588" algn="l">
              <a:lnSpc>
                <a:spcPct val="90000"/>
              </a:lnSpc>
              <a:spcBef>
                <a:spcPts val="533"/>
              </a:spcBef>
              <a:spcAft>
                <a:spcPts val="0"/>
              </a:spcAft>
              <a:buClr>
                <a:schemeClr val="dk1"/>
              </a:buClr>
              <a:buSzPts val="2100"/>
              <a:buChar char="•"/>
              <a:defRPr sz="2800"/>
            </a:lvl2pPr>
            <a:lvl3pPr marL="1828754" lvl="2" indent="-457189" algn="l">
              <a:lnSpc>
                <a:spcPct val="90000"/>
              </a:lnSpc>
              <a:spcBef>
                <a:spcPts val="533"/>
              </a:spcBef>
              <a:spcAft>
                <a:spcPts val="0"/>
              </a:spcAft>
              <a:buClr>
                <a:schemeClr val="dk1"/>
              </a:buClr>
              <a:buSzPts val="1800"/>
              <a:buChar char="•"/>
              <a:defRPr sz="2400"/>
            </a:lvl3pPr>
            <a:lvl4pPr marL="2438339" lvl="3" indent="-431789" algn="l">
              <a:lnSpc>
                <a:spcPct val="90000"/>
              </a:lnSpc>
              <a:spcBef>
                <a:spcPts val="533"/>
              </a:spcBef>
              <a:spcAft>
                <a:spcPts val="0"/>
              </a:spcAft>
              <a:buClr>
                <a:schemeClr val="dk1"/>
              </a:buClr>
              <a:buSzPts val="1500"/>
              <a:buChar char="•"/>
              <a:defRPr sz="2000"/>
            </a:lvl4pPr>
            <a:lvl5pPr marL="3047924" lvl="4" indent="-431789" algn="l">
              <a:lnSpc>
                <a:spcPct val="90000"/>
              </a:lnSpc>
              <a:spcBef>
                <a:spcPts val="533"/>
              </a:spcBef>
              <a:spcAft>
                <a:spcPts val="0"/>
              </a:spcAft>
              <a:buClr>
                <a:schemeClr val="dk1"/>
              </a:buClr>
              <a:buSzPts val="1500"/>
              <a:buChar char="•"/>
              <a:defRPr sz="2000"/>
            </a:lvl5pPr>
            <a:lvl6pPr marL="3657509" lvl="5" indent="-431789" algn="l">
              <a:lnSpc>
                <a:spcPct val="90000"/>
              </a:lnSpc>
              <a:spcBef>
                <a:spcPts val="533"/>
              </a:spcBef>
              <a:spcAft>
                <a:spcPts val="0"/>
              </a:spcAft>
              <a:buClr>
                <a:schemeClr val="dk1"/>
              </a:buClr>
              <a:buSzPts val="1500"/>
              <a:buChar char="•"/>
              <a:defRPr sz="2000"/>
            </a:lvl6pPr>
            <a:lvl7pPr marL="4267093" lvl="6" indent="-431789" algn="l">
              <a:lnSpc>
                <a:spcPct val="90000"/>
              </a:lnSpc>
              <a:spcBef>
                <a:spcPts val="533"/>
              </a:spcBef>
              <a:spcAft>
                <a:spcPts val="0"/>
              </a:spcAft>
              <a:buClr>
                <a:schemeClr val="dk1"/>
              </a:buClr>
              <a:buSzPts val="1500"/>
              <a:buChar char="•"/>
              <a:defRPr sz="2000"/>
            </a:lvl7pPr>
            <a:lvl8pPr marL="4876678" lvl="7" indent="-431789" algn="l">
              <a:lnSpc>
                <a:spcPct val="90000"/>
              </a:lnSpc>
              <a:spcBef>
                <a:spcPts val="533"/>
              </a:spcBef>
              <a:spcAft>
                <a:spcPts val="0"/>
              </a:spcAft>
              <a:buClr>
                <a:schemeClr val="dk1"/>
              </a:buClr>
              <a:buSzPts val="1500"/>
              <a:buChar char="•"/>
              <a:defRPr sz="2000"/>
            </a:lvl8pPr>
            <a:lvl9pPr marL="5486263" lvl="8" indent="-431789" algn="l">
              <a:lnSpc>
                <a:spcPct val="90000"/>
              </a:lnSpc>
              <a:spcBef>
                <a:spcPts val="533"/>
              </a:spcBef>
              <a:spcAft>
                <a:spcPts val="0"/>
              </a:spcAft>
              <a:buClr>
                <a:schemeClr val="dk1"/>
              </a:buClr>
              <a:buSzPts val="1500"/>
              <a:buChar char="•"/>
              <a:defRPr sz="2000"/>
            </a:lvl9pPr>
          </a:lstStyle>
          <a:p>
            <a:endParaRPr/>
          </a:p>
        </p:txBody>
      </p:sp>
      <p:sp>
        <p:nvSpPr>
          <p:cNvPr id="58" name="Google Shape;58;p9"/>
          <p:cNvSpPr txBox="1">
            <a:spLocks noGrp="1"/>
          </p:cNvSpPr>
          <p:nvPr>
            <p:ph type="body" idx="2"/>
          </p:nvPr>
        </p:nvSpPr>
        <p:spPr>
          <a:xfrm>
            <a:off x="839788" y="2057401"/>
            <a:ext cx="3932237" cy="3811588"/>
          </a:xfrm>
          <a:prstGeom prst="rect">
            <a:avLst/>
          </a:prstGeom>
          <a:noFill/>
          <a:ln>
            <a:noFill/>
          </a:ln>
        </p:spPr>
        <p:txBody>
          <a:bodyPr spcFirstLastPara="1" wrap="square" lIns="68575" tIns="34275" rIns="68575" bIns="34275" anchor="t" anchorCtr="0">
            <a:noAutofit/>
          </a:bodyPr>
          <a:lstStyle>
            <a:lvl1pPr marL="609585" lvl="0" indent="-304792" algn="l">
              <a:lnSpc>
                <a:spcPct val="90000"/>
              </a:lnSpc>
              <a:spcBef>
                <a:spcPts val="1067"/>
              </a:spcBef>
              <a:spcAft>
                <a:spcPts val="0"/>
              </a:spcAft>
              <a:buClr>
                <a:schemeClr val="dk1"/>
              </a:buClr>
              <a:buSzPts val="1200"/>
              <a:buNone/>
              <a:defRPr sz="1600"/>
            </a:lvl1pPr>
            <a:lvl2pPr marL="1219170" lvl="1" indent="-304792" algn="l">
              <a:lnSpc>
                <a:spcPct val="90000"/>
              </a:lnSpc>
              <a:spcBef>
                <a:spcPts val="533"/>
              </a:spcBef>
              <a:spcAft>
                <a:spcPts val="0"/>
              </a:spcAft>
              <a:buClr>
                <a:schemeClr val="dk1"/>
              </a:buClr>
              <a:buSzPts val="1100"/>
              <a:buNone/>
              <a:defRPr sz="1467"/>
            </a:lvl2pPr>
            <a:lvl3pPr marL="1828754" lvl="2" indent="-304792" algn="l">
              <a:lnSpc>
                <a:spcPct val="90000"/>
              </a:lnSpc>
              <a:spcBef>
                <a:spcPts val="533"/>
              </a:spcBef>
              <a:spcAft>
                <a:spcPts val="0"/>
              </a:spcAft>
              <a:buClr>
                <a:schemeClr val="dk1"/>
              </a:buClr>
              <a:buSzPts val="900"/>
              <a:buNone/>
              <a:defRPr sz="1200"/>
            </a:lvl3pPr>
            <a:lvl4pPr marL="2438339" lvl="3" indent="-304792" algn="l">
              <a:lnSpc>
                <a:spcPct val="90000"/>
              </a:lnSpc>
              <a:spcBef>
                <a:spcPts val="533"/>
              </a:spcBef>
              <a:spcAft>
                <a:spcPts val="0"/>
              </a:spcAft>
              <a:buClr>
                <a:schemeClr val="dk1"/>
              </a:buClr>
              <a:buSzPts val="800"/>
              <a:buNone/>
              <a:defRPr sz="1067"/>
            </a:lvl4pPr>
            <a:lvl5pPr marL="3047924" lvl="4" indent="-304792" algn="l">
              <a:lnSpc>
                <a:spcPct val="90000"/>
              </a:lnSpc>
              <a:spcBef>
                <a:spcPts val="533"/>
              </a:spcBef>
              <a:spcAft>
                <a:spcPts val="0"/>
              </a:spcAft>
              <a:buClr>
                <a:schemeClr val="dk1"/>
              </a:buClr>
              <a:buSzPts val="800"/>
              <a:buNone/>
              <a:defRPr sz="1067"/>
            </a:lvl5pPr>
            <a:lvl6pPr marL="3657509" lvl="5" indent="-304792" algn="l">
              <a:lnSpc>
                <a:spcPct val="90000"/>
              </a:lnSpc>
              <a:spcBef>
                <a:spcPts val="533"/>
              </a:spcBef>
              <a:spcAft>
                <a:spcPts val="0"/>
              </a:spcAft>
              <a:buClr>
                <a:schemeClr val="dk1"/>
              </a:buClr>
              <a:buSzPts val="800"/>
              <a:buNone/>
              <a:defRPr sz="1067"/>
            </a:lvl6pPr>
            <a:lvl7pPr marL="4267093" lvl="6" indent="-304792" algn="l">
              <a:lnSpc>
                <a:spcPct val="90000"/>
              </a:lnSpc>
              <a:spcBef>
                <a:spcPts val="533"/>
              </a:spcBef>
              <a:spcAft>
                <a:spcPts val="0"/>
              </a:spcAft>
              <a:buClr>
                <a:schemeClr val="dk1"/>
              </a:buClr>
              <a:buSzPts val="800"/>
              <a:buNone/>
              <a:defRPr sz="1067"/>
            </a:lvl7pPr>
            <a:lvl8pPr marL="4876678" lvl="7" indent="-304792" algn="l">
              <a:lnSpc>
                <a:spcPct val="90000"/>
              </a:lnSpc>
              <a:spcBef>
                <a:spcPts val="533"/>
              </a:spcBef>
              <a:spcAft>
                <a:spcPts val="0"/>
              </a:spcAft>
              <a:buClr>
                <a:schemeClr val="dk1"/>
              </a:buClr>
              <a:buSzPts val="800"/>
              <a:buNone/>
              <a:defRPr sz="1067"/>
            </a:lvl8pPr>
            <a:lvl9pPr marL="5486263" lvl="8" indent="-304792" algn="l">
              <a:lnSpc>
                <a:spcPct val="90000"/>
              </a:lnSpc>
              <a:spcBef>
                <a:spcPts val="533"/>
              </a:spcBef>
              <a:spcAft>
                <a:spcPts val="0"/>
              </a:spcAft>
              <a:buClr>
                <a:schemeClr val="dk1"/>
              </a:buClr>
              <a:buSzPts val="800"/>
              <a:buNone/>
              <a:defRPr sz="1067"/>
            </a:lvl9pPr>
          </a:lstStyle>
          <a:p>
            <a:endParaRPr/>
          </a:p>
        </p:txBody>
      </p:sp>
      <p:sp>
        <p:nvSpPr>
          <p:cNvPr id="59" name="Google Shape;59;p9"/>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0" name="Google Shape;60;p9"/>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1" name="Google Shape;61;p9"/>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141488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F9845-1DE7-48B1-A586-845CCB2D1F7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5B28EFB-C188-4F4B-80A5-1105194BB12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1DE69D-D9C5-4344-8289-F2BC61BA3B41}"/>
              </a:ext>
            </a:extLst>
          </p:cNvPr>
          <p:cNvSpPr>
            <a:spLocks noGrp="1"/>
          </p:cNvSpPr>
          <p:nvPr>
            <p:ph type="dt" sz="half" idx="10"/>
          </p:nvPr>
        </p:nvSpPr>
        <p:spPr/>
        <p:txBody>
          <a:bodyPr/>
          <a:lstStyle/>
          <a:p>
            <a:fld id="{BBB901E1-AC47-4E75-9B75-208F02A9B36F}" type="datetimeFigureOut">
              <a:rPr lang="en-US" smtClean="0"/>
              <a:t>2/18/2021</a:t>
            </a:fld>
            <a:endParaRPr lang="en-US"/>
          </a:p>
        </p:txBody>
      </p:sp>
      <p:sp>
        <p:nvSpPr>
          <p:cNvPr id="5" name="Footer Placeholder 4">
            <a:extLst>
              <a:ext uri="{FF2B5EF4-FFF2-40B4-BE49-F238E27FC236}">
                <a16:creationId xmlns:a16="http://schemas.microsoft.com/office/drawing/2014/main" id="{459FC58A-7B82-4A50-AF9B-16BF538959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70A737-B472-4FB4-AED3-480BEABC4FCF}"/>
              </a:ext>
            </a:extLst>
          </p:cNvPr>
          <p:cNvSpPr>
            <a:spLocks noGrp="1"/>
          </p:cNvSpPr>
          <p:nvPr>
            <p:ph type="sldNum" sz="quarter" idx="12"/>
          </p:nvPr>
        </p:nvSpPr>
        <p:spPr/>
        <p:txBody>
          <a:bodyPr/>
          <a:lstStyle/>
          <a:p>
            <a:fld id="{747937CE-49DD-4576-BA15-BA59C6D15379}" type="slidenum">
              <a:rPr lang="en-US" smtClean="0"/>
              <a:t>‹#›</a:t>
            </a:fld>
            <a:endParaRPr lang="en-US"/>
          </a:p>
        </p:txBody>
      </p:sp>
    </p:spTree>
    <p:extLst>
      <p:ext uri="{BB962C8B-B14F-4D97-AF65-F5344CB8AC3E}">
        <p14:creationId xmlns:p14="http://schemas.microsoft.com/office/powerpoint/2010/main" val="6226842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9"/>
        <p:cNvGrpSpPr/>
        <p:nvPr/>
      </p:nvGrpSpPr>
      <p:grpSpPr>
        <a:xfrm>
          <a:off x="0" y="0"/>
          <a:ext cx="0" cy="0"/>
          <a:chOff x="0" y="0"/>
          <a:chExt cx="0" cy="0"/>
        </a:xfrm>
      </p:grpSpPr>
      <p:sp>
        <p:nvSpPr>
          <p:cNvPr id="70" name="Google Shape;70;p11"/>
          <p:cNvSpPr txBox="1">
            <a:spLocks noGrp="1"/>
          </p:cNvSpPr>
          <p:nvPr>
            <p:ph type="title"/>
          </p:nvPr>
        </p:nvSpPr>
        <p:spPr>
          <a:xfrm>
            <a:off x="838200" y="365125"/>
            <a:ext cx="10515600" cy="1325563"/>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1" name="Google Shape;71;p11"/>
          <p:cNvSpPr txBox="1">
            <a:spLocks noGrp="1"/>
          </p:cNvSpPr>
          <p:nvPr>
            <p:ph type="body" idx="1"/>
          </p:nvPr>
        </p:nvSpPr>
        <p:spPr>
          <a:xfrm rot="5400000">
            <a:off x="3920331" y="-1256505"/>
            <a:ext cx="4351339" cy="10515600"/>
          </a:xfrm>
          <a:prstGeom prst="rect">
            <a:avLst/>
          </a:prstGeom>
          <a:noFill/>
          <a:ln>
            <a:noFill/>
          </a:ln>
        </p:spPr>
        <p:txBody>
          <a:bodyPr spcFirstLastPara="1" wrap="square" lIns="68575" tIns="34275" rIns="68575" bIns="34275" anchor="t" anchorCtr="0">
            <a:no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72" name="Google Shape;72;p11"/>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3" name="Google Shape;73;p11"/>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4" name="Google Shape;74;p11"/>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5790859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5"/>
        <p:cNvGrpSpPr/>
        <p:nvPr/>
      </p:nvGrpSpPr>
      <p:grpSpPr>
        <a:xfrm>
          <a:off x="0" y="0"/>
          <a:ext cx="0" cy="0"/>
          <a:chOff x="0" y="0"/>
          <a:chExt cx="0" cy="0"/>
        </a:xfrm>
      </p:grpSpPr>
      <p:sp>
        <p:nvSpPr>
          <p:cNvPr id="76" name="Google Shape;76;p12"/>
          <p:cNvSpPr txBox="1">
            <a:spLocks noGrp="1"/>
          </p:cNvSpPr>
          <p:nvPr>
            <p:ph type="title"/>
          </p:nvPr>
        </p:nvSpPr>
        <p:spPr>
          <a:xfrm rot="5400000">
            <a:off x="7133431" y="1956595"/>
            <a:ext cx="5811839" cy="26289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7" name="Google Shape;77;p12"/>
          <p:cNvSpPr txBox="1">
            <a:spLocks noGrp="1"/>
          </p:cNvSpPr>
          <p:nvPr>
            <p:ph type="body" idx="1"/>
          </p:nvPr>
        </p:nvSpPr>
        <p:spPr>
          <a:xfrm rot="5400000">
            <a:off x="1799431" y="-596105"/>
            <a:ext cx="5811839" cy="7734300"/>
          </a:xfrm>
          <a:prstGeom prst="rect">
            <a:avLst/>
          </a:prstGeom>
          <a:noFill/>
          <a:ln>
            <a:noFill/>
          </a:ln>
        </p:spPr>
        <p:txBody>
          <a:bodyPr spcFirstLastPara="1" wrap="square" lIns="68575" tIns="34275" rIns="68575" bIns="34275" anchor="t" anchorCtr="0">
            <a:no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78" name="Google Shape;78;p12"/>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9" name="Google Shape;79;p12"/>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80" name="Google Shape;80;p12"/>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2212163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2D95D-6CF6-4917-A72C-0A3001C6013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FD82F1A-5C0E-4F5B-81B2-B3649288E6B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E46BAFF-4F35-4D3A-B2B6-9E2524C8D1CB}"/>
              </a:ext>
            </a:extLst>
          </p:cNvPr>
          <p:cNvSpPr>
            <a:spLocks noGrp="1"/>
          </p:cNvSpPr>
          <p:nvPr>
            <p:ph type="dt" sz="half" idx="10"/>
          </p:nvPr>
        </p:nvSpPr>
        <p:spPr/>
        <p:txBody>
          <a:bodyPr/>
          <a:lstStyle/>
          <a:p>
            <a:fld id="{BBB901E1-AC47-4E75-9B75-208F02A9B36F}" type="datetimeFigureOut">
              <a:rPr lang="en-US" smtClean="0"/>
              <a:t>2/18/2021</a:t>
            </a:fld>
            <a:endParaRPr lang="en-US"/>
          </a:p>
        </p:txBody>
      </p:sp>
      <p:sp>
        <p:nvSpPr>
          <p:cNvPr id="5" name="Footer Placeholder 4">
            <a:extLst>
              <a:ext uri="{FF2B5EF4-FFF2-40B4-BE49-F238E27FC236}">
                <a16:creationId xmlns:a16="http://schemas.microsoft.com/office/drawing/2014/main" id="{E8456BDA-B7D0-48DE-AE44-2037D4BEFF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7E7F79-4250-4F4C-9CB0-02690216256E}"/>
              </a:ext>
            </a:extLst>
          </p:cNvPr>
          <p:cNvSpPr>
            <a:spLocks noGrp="1"/>
          </p:cNvSpPr>
          <p:nvPr>
            <p:ph type="sldNum" sz="quarter" idx="12"/>
          </p:nvPr>
        </p:nvSpPr>
        <p:spPr/>
        <p:txBody>
          <a:bodyPr/>
          <a:lstStyle/>
          <a:p>
            <a:fld id="{747937CE-49DD-4576-BA15-BA59C6D15379}" type="slidenum">
              <a:rPr lang="en-US" smtClean="0"/>
              <a:t>‹#›</a:t>
            </a:fld>
            <a:endParaRPr lang="en-US"/>
          </a:p>
        </p:txBody>
      </p:sp>
    </p:spTree>
    <p:extLst>
      <p:ext uri="{BB962C8B-B14F-4D97-AF65-F5344CB8AC3E}">
        <p14:creationId xmlns:p14="http://schemas.microsoft.com/office/powerpoint/2010/main" val="3130589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A3251-9983-4A5B-8DF2-90B95A68A3C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07F5FA-EDF1-411D-AD69-B4A5D8894D7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C1A6B9E-FAA6-474A-BD9A-52D21D21785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16FB906-B387-45E6-BC6D-37195D32474F}"/>
              </a:ext>
            </a:extLst>
          </p:cNvPr>
          <p:cNvSpPr>
            <a:spLocks noGrp="1"/>
          </p:cNvSpPr>
          <p:nvPr>
            <p:ph type="dt" sz="half" idx="10"/>
          </p:nvPr>
        </p:nvSpPr>
        <p:spPr/>
        <p:txBody>
          <a:bodyPr/>
          <a:lstStyle/>
          <a:p>
            <a:fld id="{BBB901E1-AC47-4E75-9B75-208F02A9B36F}" type="datetimeFigureOut">
              <a:rPr lang="en-US" smtClean="0"/>
              <a:t>2/18/2021</a:t>
            </a:fld>
            <a:endParaRPr lang="en-US"/>
          </a:p>
        </p:txBody>
      </p:sp>
      <p:sp>
        <p:nvSpPr>
          <p:cNvPr id="6" name="Footer Placeholder 5">
            <a:extLst>
              <a:ext uri="{FF2B5EF4-FFF2-40B4-BE49-F238E27FC236}">
                <a16:creationId xmlns:a16="http://schemas.microsoft.com/office/drawing/2014/main" id="{9A91D5CC-2B54-4F4B-B0AC-CFE61A475F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24543B-A8E7-4F9D-A4A1-8C249E6370BE}"/>
              </a:ext>
            </a:extLst>
          </p:cNvPr>
          <p:cNvSpPr>
            <a:spLocks noGrp="1"/>
          </p:cNvSpPr>
          <p:nvPr>
            <p:ph type="sldNum" sz="quarter" idx="12"/>
          </p:nvPr>
        </p:nvSpPr>
        <p:spPr/>
        <p:txBody>
          <a:bodyPr/>
          <a:lstStyle/>
          <a:p>
            <a:fld id="{747937CE-49DD-4576-BA15-BA59C6D15379}" type="slidenum">
              <a:rPr lang="en-US" smtClean="0"/>
              <a:t>‹#›</a:t>
            </a:fld>
            <a:endParaRPr lang="en-US"/>
          </a:p>
        </p:txBody>
      </p:sp>
    </p:spTree>
    <p:extLst>
      <p:ext uri="{BB962C8B-B14F-4D97-AF65-F5344CB8AC3E}">
        <p14:creationId xmlns:p14="http://schemas.microsoft.com/office/powerpoint/2010/main" val="640109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C5A49-E702-4C21-8003-50441EE0E33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C27CFF6-7B01-45AF-8D77-57C54E11F6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7044D21-C670-48BB-875D-EE6528BEAAE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BE7A651-B69A-4C5E-BAE9-923FFDFCA6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B228DBF-1A17-444E-A4B5-DAC83E65D73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A2C9F2F-C95F-4EBE-B894-7B46756623C2}"/>
              </a:ext>
            </a:extLst>
          </p:cNvPr>
          <p:cNvSpPr>
            <a:spLocks noGrp="1"/>
          </p:cNvSpPr>
          <p:nvPr>
            <p:ph type="dt" sz="half" idx="10"/>
          </p:nvPr>
        </p:nvSpPr>
        <p:spPr/>
        <p:txBody>
          <a:bodyPr/>
          <a:lstStyle/>
          <a:p>
            <a:fld id="{BBB901E1-AC47-4E75-9B75-208F02A9B36F}" type="datetimeFigureOut">
              <a:rPr lang="en-US" smtClean="0"/>
              <a:t>2/18/2021</a:t>
            </a:fld>
            <a:endParaRPr lang="en-US"/>
          </a:p>
        </p:txBody>
      </p:sp>
      <p:sp>
        <p:nvSpPr>
          <p:cNvPr id="8" name="Footer Placeholder 7">
            <a:extLst>
              <a:ext uri="{FF2B5EF4-FFF2-40B4-BE49-F238E27FC236}">
                <a16:creationId xmlns:a16="http://schemas.microsoft.com/office/drawing/2014/main" id="{BE9F3336-7048-4BCF-B3CE-ECBAA3D1B82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56E8A16-5D83-4411-9BB9-A84686E1BA38}"/>
              </a:ext>
            </a:extLst>
          </p:cNvPr>
          <p:cNvSpPr>
            <a:spLocks noGrp="1"/>
          </p:cNvSpPr>
          <p:nvPr>
            <p:ph type="sldNum" sz="quarter" idx="12"/>
          </p:nvPr>
        </p:nvSpPr>
        <p:spPr/>
        <p:txBody>
          <a:bodyPr/>
          <a:lstStyle/>
          <a:p>
            <a:fld id="{747937CE-49DD-4576-BA15-BA59C6D15379}" type="slidenum">
              <a:rPr lang="en-US" smtClean="0"/>
              <a:t>‹#›</a:t>
            </a:fld>
            <a:endParaRPr lang="en-US"/>
          </a:p>
        </p:txBody>
      </p:sp>
    </p:spTree>
    <p:extLst>
      <p:ext uri="{BB962C8B-B14F-4D97-AF65-F5344CB8AC3E}">
        <p14:creationId xmlns:p14="http://schemas.microsoft.com/office/powerpoint/2010/main" val="2020889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D9C11-BD79-4007-9405-7BEE48B5514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50ECE59-45F1-4C04-96C9-202868EA7B06}"/>
              </a:ext>
            </a:extLst>
          </p:cNvPr>
          <p:cNvSpPr>
            <a:spLocks noGrp="1"/>
          </p:cNvSpPr>
          <p:nvPr>
            <p:ph type="dt" sz="half" idx="10"/>
          </p:nvPr>
        </p:nvSpPr>
        <p:spPr/>
        <p:txBody>
          <a:bodyPr/>
          <a:lstStyle/>
          <a:p>
            <a:fld id="{BBB901E1-AC47-4E75-9B75-208F02A9B36F}" type="datetimeFigureOut">
              <a:rPr lang="en-US" smtClean="0"/>
              <a:t>2/18/2021</a:t>
            </a:fld>
            <a:endParaRPr lang="en-US"/>
          </a:p>
        </p:txBody>
      </p:sp>
      <p:sp>
        <p:nvSpPr>
          <p:cNvPr id="4" name="Footer Placeholder 3">
            <a:extLst>
              <a:ext uri="{FF2B5EF4-FFF2-40B4-BE49-F238E27FC236}">
                <a16:creationId xmlns:a16="http://schemas.microsoft.com/office/drawing/2014/main" id="{E0EB8DB7-A714-46C8-A868-62DA47EB7E4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D9050DC-DB3C-46B6-BF07-662CD0AC533D}"/>
              </a:ext>
            </a:extLst>
          </p:cNvPr>
          <p:cNvSpPr>
            <a:spLocks noGrp="1"/>
          </p:cNvSpPr>
          <p:nvPr>
            <p:ph type="sldNum" sz="quarter" idx="12"/>
          </p:nvPr>
        </p:nvSpPr>
        <p:spPr/>
        <p:txBody>
          <a:bodyPr/>
          <a:lstStyle/>
          <a:p>
            <a:fld id="{747937CE-49DD-4576-BA15-BA59C6D15379}" type="slidenum">
              <a:rPr lang="en-US" smtClean="0"/>
              <a:t>‹#›</a:t>
            </a:fld>
            <a:endParaRPr lang="en-US"/>
          </a:p>
        </p:txBody>
      </p:sp>
    </p:spTree>
    <p:extLst>
      <p:ext uri="{BB962C8B-B14F-4D97-AF65-F5344CB8AC3E}">
        <p14:creationId xmlns:p14="http://schemas.microsoft.com/office/powerpoint/2010/main" val="29012054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22E7CA-AFC5-4E25-AD8B-376EDBAAEA4C}"/>
              </a:ext>
            </a:extLst>
          </p:cNvPr>
          <p:cNvSpPr>
            <a:spLocks noGrp="1"/>
          </p:cNvSpPr>
          <p:nvPr>
            <p:ph type="dt" sz="half" idx="10"/>
          </p:nvPr>
        </p:nvSpPr>
        <p:spPr/>
        <p:txBody>
          <a:bodyPr/>
          <a:lstStyle/>
          <a:p>
            <a:fld id="{BBB901E1-AC47-4E75-9B75-208F02A9B36F}" type="datetimeFigureOut">
              <a:rPr lang="en-US" smtClean="0"/>
              <a:t>2/18/2021</a:t>
            </a:fld>
            <a:endParaRPr lang="en-US"/>
          </a:p>
        </p:txBody>
      </p:sp>
      <p:sp>
        <p:nvSpPr>
          <p:cNvPr id="3" name="Footer Placeholder 2">
            <a:extLst>
              <a:ext uri="{FF2B5EF4-FFF2-40B4-BE49-F238E27FC236}">
                <a16:creationId xmlns:a16="http://schemas.microsoft.com/office/drawing/2014/main" id="{7046FE91-0B72-4428-A513-2AF2EA5CED9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D56D908-147C-48C8-95D5-49AB4D9C4270}"/>
              </a:ext>
            </a:extLst>
          </p:cNvPr>
          <p:cNvSpPr>
            <a:spLocks noGrp="1"/>
          </p:cNvSpPr>
          <p:nvPr>
            <p:ph type="sldNum" sz="quarter" idx="12"/>
          </p:nvPr>
        </p:nvSpPr>
        <p:spPr/>
        <p:txBody>
          <a:bodyPr/>
          <a:lstStyle/>
          <a:p>
            <a:fld id="{747937CE-49DD-4576-BA15-BA59C6D15379}" type="slidenum">
              <a:rPr lang="en-US" smtClean="0"/>
              <a:t>‹#›</a:t>
            </a:fld>
            <a:endParaRPr lang="en-US"/>
          </a:p>
        </p:txBody>
      </p:sp>
    </p:spTree>
    <p:extLst>
      <p:ext uri="{BB962C8B-B14F-4D97-AF65-F5344CB8AC3E}">
        <p14:creationId xmlns:p14="http://schemas.microsoft.com/office/powerpoint/2010/main" val="24001860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4D830-1D6B-4D02-B388-24C5B2F51E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CAEA885-D412-42A4-BB31-92EC9B6E8C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8A6694-EE27-4220-A199-EB2C43BDAA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D8461A-BF42-459C-9D7A-1BC2F1B43A25}"/>
              </a:ext>
            </a:extLst>
          </p:cNvPr>
          <p:cNvSpPr>
            <a:spLocks noGrp="1"/>
          </p:cNvSpPr>
          <p:nvPr>
            <p:ph type="dt" sz="half" idx="10"/>
          </p:nvPr>
        </p:nvSpPr>
        <p:spPr/>
        <p:txBody>
          <a:bodyPr/>
          <a:lstStyle/>
          <a:p>
            <a:fld id="{BBB901E1-AC47-4E75-9B75-208F02A9B36F}" type="datetimeFigureOut">
              <a:rPr lang="en-US" smtClean="0"/>
              <a:t>2/18/2021</a:t>
            </a:fld>
            <a:endParaRPr lang="en-US"/>
          </a:p>
        </p:txBody>
      </p:sp>
      <p:sp>
        <p:nvSpPr>
          <p:cNvPr id="6" name="Footer Placeholder 5">
            <a:extLst>
              <a:ext uri="{FF2B5EF4-FFF2-40B4-BE49-F238E27FC236}">
                <a16:creationId xmlns:a16="http://schemas.microsoft.com/office/drawing/2014/main" id="{15C36F68-B069-414D-AE18-B0A04F94ED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55DBF5-8CCB-42FC-8FFC-3BA263999738}"/>
              </a:ext>
            </a:extLst>
          </p:cNvPr>
          <p:cNvSpPr>
            <a:spLocks noGrp="1"/>
          </p:cNvSpPr>
          <p:nvPr>
            <p:ph type="sldNum" sz="quarter" idx="12"/>
          </p:nvPr>
        </p:nvSpPr>
        <p:spPr/>
        <p:txBody>
          <a:bodyPr/>
          <a:lstStyle/>
          <a:p>
            <a:fld id="{747937CE-49DD-4576-BA15-BA59C6D15379}" type="slidenum">
              <a:rPr lang="en-US" smtClean="0"/>
              <a:t>‹#›</a:t>
            </a:fld>
            <a:endParaRPr lang="en-US"/>
          </a:p>
        </p:txBody>
      </p:sp>
    </p:spTree>
    <p:extLst>
      <p:ext uri="{BB962C8B-B14F-4D97-AF65-F5344CB8AC3E}">
        <p14:creationId xmlns:p14="http://schemas.microsoft.com/office/powerpoint/2010/main" val="3122966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03A12-5AB4-45CD-A884-ACF9E20386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778E23-FABA-4CF6-8E3C-DFB91D9828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D143299-A7F0-4E24-9B0C-38E408E2E5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F1E8CD-074F-4195-86D8-C6A4BCB92F03}"/>
              </a:ext>
            </a:extLst>
          </p:cNvPr>
          <p:cNvSpPr>
            <a:spLocks noGrp="1"/>
          </p:cNvSpPr>
          <p:nvPr>
            <p:ph type="dt" sz="half" idx="10"/>
          </p:nvPr>
        </p:nvSpPr>
        <p:spPr/>
        <p:txBody>
          <a:bodyPr/>
          <a:lstStyle/>
          <a:p>
            <a:fld id="{BBB901E1-AC47-4E75-9B75-208F02A9B36F}" type="datetimeFigureOut">
              <a:rPr lang="en-US" smtClean="0"/>
              <a:t>2/18/2021</a:t>
            </a:fld>
            <a:endParaRPr lang="en-US"/>
          </a:p>
        </p:txBody>
      </p:sp>
      <p:sp>
        <p:nvSpPr>
          <p:cNvPr id="6" name="Footer Placeholder 5">
            <a:extLst>
              <a:ext uri="{FF2B5EF4-FFF2-40B4-BE49-F238E27FC236}">
                <a16:creationId xmlns:a16="http://schemas.microsoft.com/office/drawing/2014/main" id="{875A1B33-78B9-4232-BD7F-65C7DEFB76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8C6F32-CEF6-4CD6-B51A-FB25AAFB3329}"/>
              </a:ext>
            </a:extLst>
          </p:cNvPr>
          <p:cNvSpPr>
            <a:spLocks noGrp="1"/>
          </p:cNvSpPr>
          <p:nvPr>
            <p:ph type="sldNum" sz="quarter" idx="12"/>
          </p:nvPr>
        </p:nvSpPr>
        <p:spPr/>
        <p:txBody>
          <a:bodyPr/>
          <a:lstStyle/>
          <a:p>
            <a:fld id="{747937CE-49DD-4576-BA15-BA59C6D15379}" type="slidenum">
              <a:rPr lang="en-US" smtClean="0"/>
              <a:t>‹#›</a:t>
            </a:fld>
            <a:endParaRPr lang="en-US"/>
          </a:p>
        </p:txBody>
      </p:sp>
    </p:spTree>
    <p:extLst>
      <p:ext uri="{BB962C8B-B14F-4D97-AF65-F5344CB8AC3E}">
        <p14:creationId xmlns:p14="http://schemas.microsoft.com/office/powerpoint/2010/main" val="4180598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1.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5B1670-12F0-48EC-BFFE-F7E94E6C2F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2CDA050-AD58-472B-8D6D-6106F1D5B25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92826B-30A8-4CE1-A3B3-74AA8D9F2C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B901E1-AC47-4E75-9B75-208F02A9B36F}" type="datetimeFigureOut">
              <a:rPr lang="en-US" smtClean="0"/>
              <a:t>2/18/2021</a:t>
            </a:fld>
            <a:endParaRPr lang="en-US"/>
          </a:p>
        </p:txBody>
      </p:sp>
      <p:sp>
        <p:nvSpPr>
          <p:cNvPr id="5" name="Footer Placeholder 4">
            <a:extLst>
              <a:ext uri="{FF2B5EF4-FFF2-40B4-BE49-F238E27FC236}">
                <a16:creationId xmlns:a16="http://schemas.microsoft.com/office/drawing/2014/main" id="{789E054A-01C5-4770-AC55-268A9E9E1E2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7DCB916-D628-46AC-8A93-8F5F785960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7937CE-49DD-4576-BA15-BA59C6D15379}" type="slidenum">
              <a:rPr lang="en-US" smtClean="0"/>
              <a:t>‹#›</a:t>
            </a:fld>
            <a:endParaRPr lang="en-US"/>
          </a:p>
        </p:txBody>
      </p:sp>
    </p:spTree>
    <p:extLst>
      <p:ext uri="{BB962C8B-B14F-4D97-AF65-F5344CB8AC3E}">
        <p14:creationId xmlns:p14="http://schemas.microsoft.com/office/powerpoint/2010/main" val="18414971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68575" tIns="34275" rIns="68575" bIns="34275" anchor="ctr" anchorCtr="0">
            <a:no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7" name="Google Shape;7;p1"/>
          <p:cNvSpPr txBox="1">
            <a:spLocks noGrp="1"/>
          </p:cNvSpPr>
          <p:nvPr>
            <p:ph type="body" idx="1"/>
          </p:nvPr>
        </p:nvSpPr>
        <p:spPr>
          <a:xfrm>
            <a:off x="838200" y="1825625"/>
            <a:ext cx="10515600" cy="4351339"/>
          </a:xfrm>
          <a:prstGeom prst="rect">
            <a:avLst/>
          </a:prstGeom>
          <a:noFill/>
          <a:ln>
            <a:noFill/>
          </a:ln>
        </p:spPr>
        <p:txBody>
          <a:bodyPr spcFirstLastPara="1" wrap="square" lIns="68575" tIns="34275" rIns="68575" bIns="34275" anchor="t" anchorCtr="0">
            <a:no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fld id="{00000000-1234-1234-1234-123412341234}" type="slidenum">
              <a:rPr lang="en" smtClean="0"/>
              <a:pPr/>
              <a:t>‹#›</a:t>
            </a:fld>
            <a:endParaRPr lang="en"/>
          </a:p>
        </p:txBody>
      </p:sp>
      <p:pic>
        <p:nvPicPr>
          <p:cNvPr id="11" name="Google Shape;11;p1"/>
          <p:cNvPicPr preferRelativeResize="0"/>
          <p:nvPr/>
        </p:nvPicPr>
        <p:blipFill rotWithShape="1">
          <a:blip r:embed="rId12">
            <a:alphaModFix/>
          </a:blip>
          <a:srcRect/>
          <a:stretch/>
        </p:blipFill>
        <p:spPr>
          <a:xfrm>
            <a:off x="217890" y="246704"/>
            <a:ext cx="2913028" cy="1578921"/>
          </a:xfrm>
          <a:prstGeom prst="rect">
            <a:avLst/>
          </a:prstGeom>
          <a:noFill/>
          <a:ln>
            <a:noFill/>
          </a:ln>
        </p:spPr>
      </p:pic>
    </p:spTree>
    <p:extLst>
      <p:ext uri="{BB962C8B-B14F-4D97-AF65-F5344CB8AC3E}">
        <p14:creationId xmlns:p14="http://schemas.microsoft.com/office/powerpoint/2010/main" val="3339476068"/>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0" r:id="rId9"/>
    <p:sldLayoutId id="2147483671"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deepmind.com/blog/article/AlphaFold-Using-AI-for-scientific-discovery" TargetMode="Externa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18.xml"/><Relationship Id="rId1" Type="http://schemas.openxmlformats.org/officeDocument/2006/relationships/video" Target="https://www.youtube.com/embed/gg7WjuFs8F4?feature=oembed"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jpe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 Id="rId9" Type="http://schemas.openxmlformats.org/officeDocument/2006/relationships/comments" Target="../comments/comment1.xml"/></Relationships>
</file>

<file path=ppt/slides/_rels/slide6.xml.rels><?xml version="1.0" encoding="UTF-8" standalone="yes"?>
<Relationships xmlns="http://schemas.openxmlformats.org/package/2006/relationships"><Relationship Id="rId3" Type="http://schemas.openxmlformats.org/officeDocument/2006/relationships/hyperlink" Target="https://www.3dmoleculardesigns.com/Teacher-Resources/Amino-Acid-Starter-Kit.htm" TargetMode="External"/><Relationship Id="rId2" Type="http://schemas.openxmlformats.org/officeDocument/2006/relationships/slideLayout" Target="../slideLayouts/slideLayout14.xml"/><Relationship Id="rId1" Type="http://schemas.openxmlformats.org/officeDocument/2006/relationships/video" Target="https://www.youtube.com/embed/XWscsPJLgoA?feature=oembed" TargetMode="Externa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4.xml"/><Relationship Id="rId1" Type="http://schemas.openxmlformats.org/officeDocument/2006/relationships/video" Target="https://www.youtube.com/embed/roRE53xOZ8s?feature=oembed"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cbm.msoe.edu/modelingResources/molecularExplorations/basicPrinciplesChemistry.html" TargetMode="Externa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6" name="Rectangle 81">
            <a:extLst>
              <a:ext uri="{FF2B5EF4-FFF2-40B4-BE49-F238E27FC236}">
                <a16:creationId xmlns:a16="http://schemas.microsoft.com/office/drawing/2014/main" id="{AB45A142-4255-493C-8284-5D566C121B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7"/>
            <a:ext cx="4332307" cy="6179552"/>
          </a:xfrm>
          <a:prstGeom prst="rect">
            <a:avLst/>
          </a:prstGeom>
          <a:solidFill>
            <a:srgbClr val="404040">
              <a:alpha val="89804"/>
            </a:srgbClr>
          </a:solidFill>
          <a:ln w="127000" cap="sq" cmpd="thinThick">
            <a:solidFill>
              <a:srgbClr val="595959">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EA9FA1-5F59-43F9-874D-EFB47400A500}"/>
              </a:ext>
            </a:extLst>
          </p:cNvPr>
          <p:cNvSpPr>
            <a:spLocks noGrp="1"/>
          </p:cNvSpPr>
          <p:nvPr>
            <p:ph type="ctrTitle"/>
          </p:nvPr>
        </p:nvSpPr>
        <p:spPr>
          <a:xfrm>
            <a:off x="674237" y="914400"/>
            <a:ext cx="3657600" cy="2887579"/>
          </a:xfrm>
        </p:spPr>
        <p:txBody>
          <a:bodyPr>
            <a:normAutofit/>
          </a:bodyPr>
          <a:lstStyle/>
          <a:p>
            <a:r>
              <a:rPr lang="en-US" sz="4800">
                <a:solidFill>
                  <a:srgbClr val="FFFFFF"/>
                </a:solidFill>
              </a:rPr>
              <a:t>Proteins &amp; the Protein Folding Problem</a:t>
            </a:r>
          </a:p>
        </p:txBody>
      </p:sp>
      <p:sp>
        <p:nvSpPr>
          <p:cNvPr id="3" name="Subtitle 2">
            <a:extLst>
              <a:ext uri="{FF2B5EF4-FFF2-40B4-BE49-F238E27FC236}">
                <a16:creationId xmlns:a16="http://schemas.microsoft.com/office/drawing/2014/main" id="{E665370D-9F01-487A-96CF-EB10B7525AB3}"/>
              </a:ext>
            </a:extLst>
          </p:cNvPr>
          <p:cNvSpPr>
            <a:spLocks noGrp="1"/>
          </p:cNvSpPr>
          <p:nvPr>
            <p:ph type="subTitle" idx="1"/>
          </p:nvPr>
        </p:nvSpPr>
        <p:spPr>
          <a:xfrm>
            <a:off x="674237" y="4170501"/>
            <a:ext cx="3657600" cy="1525597"/>
          </a:xfrm>
        </p:spPr>
        <p:txBody>
          <a:bodyPr>
            <a:normAutofit/>
          </a:bodyPr>
          <a:lstStyle/>
          <a:p>
            <a:r>
              <a:rPr lang="en-US" sz="2000">
                <a:solidFill>
                  <a:srgbClr val="FFFFFF"/>
                </a:solidFill>
              </a:rPr>
              <a:t>Proteins – Now that Everything has Changed</a:t>
            </a:r>
          </a:p>
        </p:txBody>
      </p:sp>
      <p:cxnSp>
        <p:nvCxnSpPr>
          <p:cNvPr id="87" name="Straight Connector 83">
            <a:extLst>
              <a:ext uri="{FF2B5EF4-FFF2-40B4-BE49-F238E27FC236}">
                <a16:creationId xmlns:a16="http://schemas.microsoft.com/office/drawing/2014/main" id="{38FB9660-F42F-4313-BBC4-47C007FE48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1126" y="3910267"/>
            <a:ext cx="258679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11" name="Picture 10" descr="Diagram&#10;&#10;Description automatically generated">
            <a:extLst>
              <a:ext uri="{FF2B5EF4-FFF2-40B4-BE49-F238E27FC236}">
                <a16:creationId xmlns:a16="http://schemas.microsoft.com/office/drawing/2014/main" id="{252F23AA-BB00-44B3-8959-E33EC0976582}"/>
              </a:ext>
            </a:extLst>
          </p:cNvPr>
          <p:cNvPicPr>
            <a:picLocks noChangeAspect="1"/>
          </p:cNvPicPr>
          <p:nvPr/>
        </p:nvPicPr>
        <p:blipFill rotWithShape="1">
          <a:blip r:embed="rId2">
            <a:extLst>
              <a:ext uri="{28A0092B-C50C-407E-A947-70E740481C1C}">
                <a14:useLocalDpi xmlns:a14="http://schemas.microsoft.com/office/drawing/2010/main" val="0"/>
              </a:ext>
            </a:extLst>
          </a:blip>
          <a:srcRect l="13445" r="3184"/>
          <a:stretch/>
        </p:blipFill>
        <p:spPr>
          <a:xfrm>
            <a:off x="5153822" y="671900"/>
            <a:ext cx="6553545" cy="5522142"/>
          </a:xfrm>
          <a:prstGeom prst="rect">
            <a:avLst/>
          </a:prstGeom>
        </p:spPr>
      </p:pic>
      <p:pic>
        <p:nvPicPr>
          <p:cNvPr id="15" name="Picture 14" descr="Diagram&#10;&#10;Description automatically generated">
            <a:extLst>
              <a:ext uri="{FF2B5EF4-FFF2-40B4-BE49-F238E27FC236}">
                <a16:creationId xmlns:a16="http://schemas.microsoft.com/office/drawing/2014/main" id="{B4C84BC8-DBDC-4013-98F8-7F5671E25A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312" y="5158081"/>
            <a:ext cx="1811449" cy="981843"/>
          </a:xfrm>
          <a:prstGeom prst="rect">
            <a:avLst/>
          </a:prstGeom>
        </p:spPr>
      </p:pic>
    </p:spTree>
    <p:extLst>
      <p:ext uri="{BB962C8B-B14F-4D97-AF65-F5344CB8AC3E}">
        <p14:creationId xmlns:p14="http://schemas.microsoft.com/office/powerpoint/2010/main" val="3050799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37EFB63-5A2D-4CAF-B49C-CC20DCF97CD4}"/>
              </a:ext>
            </a:extLst>
          </p:cNvPr>
          <p:cNvSpPr txBox="1"/>
          <p:nvPr/>
        </p:nvSpPr>
        <p:spPr>
          <a:xfrm>
            <a:off x="3286082" y="427018"/>
            <a:ext cx="8595952" cy="1200329"/>
          </a:xfrm>
          <a:prstGeom prst="rect">
            <a:avLst/>
          </a:prstGeom>
          <a:noFill/>
        </p:spPr>
        <p:txBody>
          <a:bodyPr wrap="square" rtlCol="0">
            <a:spAutoFit/>
          </a:bodyPr>
          <a:lstStyle/>
          <a:p>
            <a:pPr marL="0" marR="0">
              <a:spcBef>
                <a:spcPts val="0"/>
              </a:spcBef>
              <a:spcAft>
                <a:spcPts val="0"/>
              </a:spcAft>
            </a:pPr>
            <a:r>
              <a:rPr lang="en-US" sz="3600" b="1" err="1">
                <a:solidFill>
                  <a:srgbClr val="FF0000"/>
                </a:solidFill>
                <a:effectLst/>
                <a:latin typeface="Calibri" panose="020F0502020204030204" pitchFamily="34" charset="0"/>
                <a:ea typeface="Calibri" panose="020F0502020204030204" pitchFamily="34" charset="0"/>
                <a:cs typeface="Arial" panose="020B0604020202020204" pitchFamily="34" charset="0"/>
              </a:rPr>
              <a:t>AlphaFold</a:t>
            </a:r>
            <a:r>
              <a:rPr lang="en-US" sz="3600" b="1">
                <a:solidFill>
                  <a:srgbClr val="FF0000"/>
                </a:solidFill>
                <a:effectLst/>
                <a:latin typeface="Calibri" panose="020F0502020204030204" pitchFamily="34" charset="0"/>
                <a:ea typeface="Calibri" panose="020F0502020204030204" pitchFamily="34" charset="0"/>
                <a:cs typeface="Arial" panose="020B0604020202020204" pitchFamily="34" charset="0"/>
              </a:rPr>
              <a:t>:</a:t>
            </a:r>
            <a:r>
              <a:rPr lang="en-US" sz="3600" b="1">
                <a:effectLst/>
                <a:latin typeface="Calibri" panose="020F0502020204030204" pitchFamily="34" charset="0"/>
                <a:ea typeface="Calibri" panose="020F0502020204030204" pitchFamily="34" charset="0"/>
                <a:cs typeface="Arial" panose="020B0604020202020204" pitchFamily="34" charset="0"/>
              </a:rPr>
              <a:t>  The Solution to the Protein 			    Folding Problem?</a:t>
            </a:r>
            <a:endParaRPr lang="en-US" sz="3600">
              <a:effectLst/>
              <a:latin typeface="Calibri" panose="020F0502020204030204" pitchFamily="34" charset="0"/>
              <a:ea typeface="Calibri" panose="020F0502020204030204" pitchFamily="34" charset="0"/>
              <a:cs typeface="Arial" panose="020B0604020202020204" pitchFamily="34" charset="0"/>
            </a:endParaRPr>
          </a:p>
        </p:txBody>
      </p:sp>
      <p:pic>
        <p:nvPicPr>
          <p:cNvPr id="6" name="Picture 5">
            <a:hlinkClick r:id="rId2"/>
            <a:extLst>
              <a:ext uri="{FF2B5EF4-FFF2-40B4-BE49-F238E27FC236}">
                <a16:creationId xmlns:a16="http://schemas.microsoft.com/office/drawing/2014/main" id="{A8B7A1C5-9DCE-4A2E-A4F2-6DF463589DAB}"/>
              </a:ext>
            </a:extLst>
          </p:cNvPr>
          <p:cNvPicPr>
            <a:picLocks noChangeAspect="1"/>
          </p:cNvPicPr>
          <p:nvPr/>
        </p:nvPicPr>
        <p:blipFill rotWithShape="1">
          <a:blip r:embed="rId3"/>
          <a:srcRect l="13178" t="23277" b="29717"/>
          <a:stretch/>
        </p:blipFill>
        <p:spPr>
          <a:xfrm>
            <a:off x="1073901" y="2140875"/>
            <a:ext cx="10585343" cy="3223649"/>
          </a:xfrm>
          <a:prstGeom prst="rect">
            <a:avLst/>
          </a:prstGeom>
        </p:spPr>
      </p:pic>
    </p:spTree>
    <p:extLst>
      <p:ext uri="{BB962C8B-B14F-4D97-AF65-F5344CB8AC3E}">
        <p14:creationId xmlns:p14="http://schemas.microsoft.com/office/powerpoint/2010/main" val="9119672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C239989-127D-4296-A495-E8538B751525}"/>
              </a:ext>
            </a:extLst>
          </p:cNvPr>
          <p:cNvSpPr txBox="1"/>
          <p:nvPr/>
        </p:nvSpPr>
        <p:spPr>
          <a:xfrm>
            <a:off x="492758" y="1775506"/>
            <a:ext cx="11206483" cy="4524315"/>
          </a:xfrm>
          <a:prstGeom prst="rect">
            <a:avLst/>
          </a:prstGeom>
          <a:noFill/>
        </p:spPr>
        <p:txBody>
          <a:bodyPr wrap="square" rtlCol="0">
            <a:spAutoFit/>
          </a:bodyPr>
          <a:lstStyle/>
          <a:p>
            <a:r>
              <a:rPr lang="en-US" sz="3600" b="1" i="1">
                <a:solidFill>
                  <a:schemeClr val="accent1"/>
                </a:solidFill>
              </a:rPr>
              <a:t>“I think that we shall be able to get a more thorough understanding of the nature of disease in general by investigating the molecules that make up the human body, including the abnormal molecules, and the understanding will permit…the problem of disease to be attacked in a more straightforward manner such that new methods of therapy will be developed.”</a:t>
            </a:r>
            <a:endParaRPr lang="en-US" sz="3600"/>
          </a:p>
        </p:txBody>
      </p:sp>
      <p:sp>
        <p:nvSpPr>
          <p:cNvPr id="4" name="TextBox 3">
            <a:extLst>
              <a:ext uri="{FF2B5EF4-FFF2-40B4-BE49-F238E27FC236}">
                <a16:creationId xmlns:a16="http://schemas.microsoft.com/office/drawing/2014/main" id="{4AFC82A0-DF97-4827-85DD-90F4FF8BEF3D}"/>
              </a:ext>
            </a:extLst>
          </p:cNvPr>
          <p:cNvSpPr txBox="1"/>
          <p:nvPr/>
        </p:nvSpPr>
        <p:spPr>
          <a:xfrm>
            <a:off x="6550617" y="5715046"/>
            <a:ext cx="5641383" cy="584775"/>
          </a:xfrm>
          <a:prstGeom prst="rect">
            <a:avLst/>
          </a:prstGeom>
          <a:noFill/>
        </p:spPr>
        <p:txBody>
          <a:bodyPr wrap="square" rtlCol="0">
            <a:spAutoFit/>
          </a:bodyPr>
          <a:lstStyle/>
          <a:p>
            <a:pPr algn="ctr"/>
            <a:r>
              <a:rPr lang="en-US" sz="3200"/>
              <a:t>Linus Pauling, 1960</a:t>
            </a:r>
          </a:p>
        </p:txBody>
      </p:sp>
    </p:spTree>
    <p:extLst>
      <p:ext uri="{BB962C8B-B14F-4D97-AF65-F5344CB8AC3E}">
        <p14:creationId xmlns:p14="http://schemas.microsoft.com/office/powerpoint/2010/main" val="3018498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3CAD606-CFC9-4E25-B817-0EA0483F7AAE}"/>
              </a:ext>
            </a:extLst>
          </p:cNvPr>
          <p:cNvSpPr txBox="1"/>
          <p:nvPr/>
        </p:nvSpPr>
        <p:spPr>
          <a:xfrm>
            <a:off x="564204" y="1920171"/>
            <a:ext cx="11264630" cy="3416320"/>
          </a:xfrm>
          <a:prstGeom prst="rect">
            <a:avLst/>
          </a:prstGeom>
          <a:noFill/>
        </p:spPr>
        <p:txBody>
          <a:bodyPr wrap="square" rtlCol="0">
            <a:spAutoFit/>
          </a:bodyPr>
          <a:lstStyle/>
          <a:p>
            <a:r>
              <a:rPr lang="en-US" sz="3600" b="1" i="1">
                <a:solidFill>
                  <a:schemeClr val="accent1"/>
                </a:solidFill>
              </a:rPr>
              <a:t>“We have been stuck on this one problem – how do proteins fold up – for nearly 50 years.  To see DeepMind produce a solution for this, having worked personally on this problem for so long and after so many stops and starts, wondering if we would ever get there, is a very special moment.”</a:t>
            </a:r>
          </a:p>
        </p:txBody>
      </p:sp>
      <p:sp>
        <p:nvSpPr>
          <p:cNvPr id="5" name="TextBox 4">
            <a:extLst>
              <a:ext uri="{FF2B5EF4-FFF2-40B4-BE49-F238E27FC236}">
                <a16:creationId xmlns:a16="http://schemas.microsoft.com/office/drawing/2014/main" id="{8D187986-BC74-4C30-9E27-DCC9D0D995EC}"/>
              </a:ext>
            </a:extLst>
          </p:cNvPr>
          <p:cNvSpPr txBox="1"/>
          <p:nvPr/>
        </p:nvSpPr>
        <p:spPr>
          <a:xfrm>
            <a:off x="564203" y="5336491"/>
            <a:ext cx="11264629" cy="954107"/>
          </a:xfrm>
          <a:prstGeom prst="rect">
            <a:avLst/>
          </a:prstGeom>
          <a:noFill/>
        </p:spPr>
        <p:txBody>
          <a:bodyPr wrap="square" rtlCol="0">
            <a:spAutoFit/>
          </a:bodyPr>
          <a:lstStyle/>
          <a:p>
            <a:pPr algn="r"/>
            <a:r>
              <a:rPr lang="en-US" sz="2800"/>
              <a:t>John Moult,  2020</a:t>
            </a:r>
          </a:p>
          <a:p>
            <a:pPr algn="r"/>
            <a:r>
              <a:rPr lang="en-US" sz="2800"/>
              <a:t>Co-founder and Chair of CASP, University of Maryland</a:t>
            </a:r>
          </a:p>
        </p:txBody>
      </p:sp>
    </p:spTree>
    <p:extLst>
      <p:ext uri="{BB962C8B-B14F-4D97-AF65-F5344CB8AC3E}">
        <p14:creationId xmlns:p14="http://schemas.microsoft.com/office/powerpoint/2010/main" val="518464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AlphaFold: The making of a scientific breakthrough">
            <a:hlinkClick r:id="" action="ppaction://media"/>
            <a:extLst>
              <a:ext uri="{FF2B5EF4-FFF2-40B4-BE49-F238E27FC236}">
                <a16:creationId xmlns:a16="http://schemas.microsoft.com/office/drawing/2014/main" id="{FFB68F2F-BC1A-4EE9-A18B-BEF72A956C08}"/>
              </a:ext>
            </a:extLst>
          </p:cNvPr>
          <p:cNvPicPr>
            <a:picLocks noRot="1" noChangeAspect="1"/>
          </p:cNvPicPr>
          <p:nvPr>
            <a:videoFile r:link="rId1"/>
          </p:nvPr>
        </p:nvPicPr>
        <p:blipFill>
          <a:blip r:embed="rId3"/>
          <a:stretch>
            <a:fillRect/>
          </a:stretch>
        </p:blipFill>
        <p:spPr>
          <a:xfrm>
            <a:off x="3420615" y="2649305"/>
            <a:ext cx="5350769" cy="3023184"/>
          </a:xfrm>
          <a:prstGeom prst="rect">
            <a:avLst/>
          </a:prstGeom>
        </p:spPr>
      </p:pic>
      <p:sp>
        <p:nvSpPr>
          <p:cNvPr id="3" name="Title 2">
            <a:extLst>
              <a:ext uri="{FF2B5EF4-FFF2-40B4-BE49-F238E27FC236}">
                <a16:creationId xmlns:a16="http://schemas.microsoft.com/office/drawing/2014/main" id="{06AAB1F4-7459-4C1B-9989-939C20BD6729}"/>
              </a:ext>
            </a:extLst>
          </p:cNvPr>
          <p:cNvSpPr>
            <a:spLocks noGrp="1"/>
          </p:cNvSpPr>
          <p:nvPr>
            <p:ph type="title"/>
          </p:nvPr>
        </p:nvSpPr>
        <p:spPr>
          <a:xfrm>
            <a:off x="3275860" y="356248"/>
            <a:ext cx="7075504" cy="1325563"/>
          </a:xfrm>
        </p:spPr>
        <p:txBody>
          <a:bodyPr/>
          <a:lstStyle/>
          <a:p>
            <a:pPr algn="r"/>
            <a:r>
              <a:rPr lang="en-US" b="0" i="0" dirty="0" err="1">
                <a:effectLst/>
                <a:latin typeface="Roboto"/>
              </a:rPr>
              <a:t>AlphaFold</a:t>
            </a:r>
            <a:r>
              <a:rPr lang="en-US" b="0" i="0" dirty="0">
                <a:effectLst/>
                <a:latin typeface="Roboto"/>
              </a:rPr>
              <a:t>: The making of a scientific breakthrough</a:t>
            </a:r>
            <a:endParaRPr lang="en-US" dirty="0"/>
          </a:p>
        </p:txBody>
      </p:sp>
    </p:spTree>
    <p:extLst>
      <p:ext uri="{BB962C8B-B14F-4D97-AF65-F5344CB8AC3E}">
        <p14:creationId xmlns:p14="http://schemas.microsoft.com/office/powerpoint/2010/main" val="3578027008"/>
      </p:ext>
    </p:extLst>
  </p:cSld>
  <p:clrMapOvr>
    <a:masterClrMapping/>
  </p:clrMapOvr>
  <p:timing>
    <p:tnLst>
      <p:par>
        <p:cTn id="1" dur="indefinite" restart="never" nodeType="tmRoot">
          <p:childTnLst>
            <p:video>
              <p:cMediaNode vol="80000">
                <p:cTn id="2" fill="hold" display="0">
                  <p:stCondLst>
                    <p:cond delay="indefinite"/>
                  </p:stCondLst>
                </p:cTn>
                <p:tgtEl>
                  <p:spTgt spid="2"/>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green, snake&#10;&#10;Description automatically generated">
            <a:extLst>
              <a:ext uri="{FF2B5EF4-FFF2-40B4-BE49-F238E27FC236}">
                <a16:creationId xmlns:a16="http://schemas.microsoft.com/office/drawing/2014/main" id="{4E8A9ED9-0807-41F1-8B9F-DEA44C0F5C02}"/>
              </a:ext>
            </a:extLst>
          </p:cNvPr>
          <p:cNvPicPr/>
          <p:nvPr/>
        </p:nvPicPr>
        <p:blipFill rotWithShape="1">
          <a:blip r:embed="rId2" cstate="print">
            <a:extLst>
              <a:ext uri="{28A0092B-C50C-407E-A947-70E740481C1C}">
                <a14:useLocalDpi xmlns:a14="http://schemas.microsoft.com/office/drawing/2010/main" val="0"/>
              </a:ext>
            </a:extLst>
          </a:blip>
          <a:srcRect t="5684" r="9294"/>
          <a:stretch/>
        </p:blipFill>
        <p:spPr bwMode="auto">
          <a:xfrm rot="5400000">
            <a:off x="6511956" y="1119753"/>
            <a:ext cx="5461828" cy="4618494"/>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40CF7B7D-E4EF-423C-9CD1-6B641C9881C4}"/>
              </a:ext>
            </a:extLst>
          </p:cNvPr>
          <p:cNvSpPr txBox="1"/>
          <p:nvPr/>
        </p:nvSpPr>
        <p:spPr>
          <a:xfrm>
            <a:off x="1622377" y="3429000"/>
            <a:ext cx="4618494" cy="2554545"/>
          </a:xfrm>
          <a:prstGeom prst="rect">
            <a:avLst/>
          </a:prstGeom>
          <a:noFill/>
        </p:spPr>
        <p:txBody>
          <a:bodyPr wrap="square" rtlCol="0">
            <a:spAutoFit/>
          </a:bodyPr>
          <a:lstStyle/>
          <a:p>
            <a:r>
              <a:rPr lang="en-US" sz="3200"/>
              <a:t>Two physical models of the same protein….one structure solved by x-ray diffraction, and the other predicted by </a:t>
            </a:r>
            <a:r>
              <a:rPr lang="en-US" sz="3200" err="1"/>
              <a:t>Alphafold</a:t>
            </a:r>
            <a:r>
              <a:rPr lang="en-US" sz="3200"/>
              <a:t>.</a:t>
            </a:r>
          </a:p>
        </p:txBody>
      </p:sp>
    </p:spTree>
    <p:extLst>
      <p:ext uri="{BB962C8B-B14F-4D97-AF65-F5344CB8AC3E}">
        <p14:creationId xmlns:p14="http://schemas.microsoft.com/office/powerpoint/2010/main" val="36457263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82035BE-9E7E-4916-9746-D8944D4ED8B0}"/>
              </a:ext>
            </a:extLst>
          </p:cNvPr>
          <p:cNvSpPr txBox="1"/>
          <p:nvPr/>
        </p:nvSpPr>
        <p:spPr>
          <a:xfrm>
            <a:off x="4347935" y="544638"/>
            <a:ext cx="6094070" cy="646331"/>
          </a:xfrm>
          <a:prstGeom prst="rect">
            <a:avLst/>
          </a:prstGeom>
          <a:noFill/>
        </p:spPr>
        <p:txBody>
          <a:bodyPr wrap="square">
            <a:spAutoFit/>
          </a:bodyPr>
          <a:lstStyle/>
          <a:p>
            <a:pPr algn="ctr"/>
            <a:r>
              <a:rPr lang="en-US" b="0" i="1">
                <a:solidFill>
                  <a:srgbClr val="E20803"/>
                </a:solidFill>
                <a:effectLst/>
                <a:latin typeface="Arial" panose="020B0604020202020204" pitchFamily="34" charset="0"/>
              </a:rPr>
              <a:t>The Model Lending Library</a:t>
            </a:r>
          </a:p>
          <a:p>
            <a:pPr algn="ctr"/>
            <a:r>
              <a:rPr lang="en-US" b="1" i="0">
                <a:solidFill>
                  <a:srgbClr val="990000"/>
                </a:solidFill>
                <a:effectLst/>
                <a:latin typeface="Arial" panose="020B0604020202020204" pitchFamily="34" charset="0"/>
              </a:rPr>
              <a:t>At the MSOE Schroeder Library</a:t>
            </a:r>
          </a:p>
        </p:txBody>
      </p:sp>
      <p:sp>
        <p:nvSpPr>
          <p:cNvPr id="8" name="TextBox 7">
            <a:extLst>
              <a:ext uri="{FF2B5EF4-FFF2-40B4-BE49-F238E27FC236}">
                <a16:creationId xmlns:a16="http://schemas.microsoft.com/office/drawing/2014/main" id="{5B793D4E-4368-487B-A284-F7E678DB6447}"/>
              </a:ext>
            </a:extLst>
          </p:cNvPr>
          <p:cNvSpPr txBox="1"/>
          <p:nvPr/>
        </p:nvSpPr>
        <p:spPr>
          <a:xfrm>
            <a:off x="480766" y="2526384"/>
            <a:ext cx="2809189" cy="2031325"/>
          </a:xfrm>
          <a:prstGeom prst="rect">
            <a:avLst/>
          </a:prstGeom>
          <a:noFill/>
        </p:spPr>
        <p:txBody>
          <a:bodyPr wrap="square" rtlCol="0">
            <a:spAutoFit/>
          </a:bodyPr>
          <a:lstStyle/>
          <a:p>
            <a:pPr algn="ctr"/>
            <a:r>
              <a:rPr lang="en-US" sz="1400" b="0" i="1">
                <a:solidFill>
                  <a:srgbClr val="65507C"/>
                </a:solidFill>
                <a:effectLst/>
                <a:latin typeface="Arial" panose="020B0604020202020204" pitchFamily="34" charset="0"/>
              </a:rPr>
              <a:t>A collaborative project of the MSOE Center for </a:t>
            </a:r>
            <a:r>
              <a:rPr lang="en-US" sz="1400" b="0" i="1" err="1">
                <a:solidFill>
                  <a:srgbClr val="65507C"/>
                </a:solidFill>
                <a:effectLst/>
                <a:latin typeface="Arial" panose="020B0604020202020204" pitchFamily="34" charset="0"/>
              </a:rPr>
              <a:t>BioMolecular</a:t>
            </a:r>
            <a:r>
              <a:rPr lang="en-US" sz="1400" b="0" i="1">
                <a:solidFill>
                  <a:srgbClr val="65507C"/>
                </a:solidFill>
                <a:effectLst/>
                <a:latin typeface="Arial" panose="020B0604020202020204" pitchFamily="34" charset="0"/>
              </a:rPr>
              <a:t> Modeling (CBM), the MSOE Walter Schroeder Library and 3D Molecular Designs (3DMD) that makes many of the physical models produced by the CBM and 3DMD freely available for short-term loan.</a:t>
            </a:r>
            <a:endParaRPr lang="en-US" sz="1400"/>
          </a:p>
        </p:txBody>
      </p:sp>
      <p:pic>
        <p:nvPicPr>
          <p:cNvPr id="4" name="Picture 3">
            <a:extLst>
              <a:ext uri="{FF2B5EF4-FFF2-40B4-BE49-F238E27FC236}">
                <a16:creationId xmlns:a16="http://schemas.microsoft.com/office/drawing/2014/main" id="{4779549A-F9DE-40C4-8EF0-3BB5BD01A8DB}"/>
              </a:ext>
            </a:extLst>
          </p:cNvPr>
          <p:cNvPicPr>
            <a:picLocks noChangeAspect="1"/>
          </p:cNvPicPr>
          <p:nvPr/>
        </p:nvPicPr>
        <p:blipFill>
          <a:blip r:embed="rId2"/>
          <a:stretch>
            <a:fillRect/>
          </a:stretch>
        </p:blipFill>
        <p:spPr>
          <a:xfrm>
            <a:off x="3605043" y="1368500"/>
            <a:ext cx="7579854" cy="4801294"/>
          </a:xfrm>
          <a:prstGeom prst="rect">
            <a:avLst/>
          </a:prstGeom>
        </p:spPr>
      </p:pic>
      <p:sp>
        <p:nvSpPr>
          <p:cNvPr id="6" name="Oval 5">
            <a:extLst>
              <a:ext uri="{FF2B5EF4-FFF2-40B4-BE49-F238E27FC236}">
                <a16:creationId xmlns:a16="http://schemas.microsoft.com/office/drawing/2014/main" id="{AA36C0F0-DC19-4A42-A4D6-2E733A53FF5B}"/>
              </a:ext>
            </a:extLst>
          </p:cNvPr>
          <p:cNvSpPr/>
          <p:nvPr/>
        </p:nvSpPr>
        <p:spPr>
          <a:xfrm>
            <a:off x="9192126" y="1568918"/>
            <a:ext cx="741146" cy="529389"/>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34916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47944-4C87-4056-9CAD-D3748E707DBE}"/>
              </a:ext>
            </a:extLst>
          </p:cNvPr>
          <p:cNvSpPr>
            <a:spLocks noGrp="1"/>
          </p:cNvSpPr>
          <p:nvPr>
            <p:ph type="ctrTitle"/>
          </p:nvPr>
        </p:nvSpPr>
        <p:spPr>
          <a:xfrm>
            <a:off x="6421700" y="713232"/>
            <a:ext cx="5154168" cy="1197864"/>
          </a:xfrm>
        </p:spPr>
        <p:txBody>
          <a:bodyPr spcFirstLastPara="1" vert="horz" wrap="square" lIns="91440" tIns="45720" rIns="91440" bIns="45720" rtlCol="0" anchor="ctr" anchorCtr="0">
            <a:normAutofit fontScale="90000"/>
          </a:bodyPr>
          <a:lstStyle/>
          <a:p>
            <a:pPr algn="l"/>
            <a:r>
              <a:rPr lang="en-US" sz="4400">
                <a:solidFill>
                  <a:schemeClr val="tx2">
                    <a:lumMod val="50000"/>
                  </a:schemeClr>
                </a:solidFill>
              </a:rPr>
              <a:t>Timothy Herman, PhD</a:t>
            </a:r>
          </a:p>
        </p:txBody>
      </p:sp>
      <p:pic>
        <p:nvPicPr>
          <p:cNvPr id="5" name="Picture 2" descr="A person with a beard&#10;&#10;Description automatically generated with low confidence">
            <a:extLst>
              <a:ext uri="{FF2B5EF4-FFF2-40B4-BE49-F238E27FC236}">
                <a16:creationId xmlns:a16="http://schemas.microsoft.com/office/drawing/2014/main" id="{48AB57F5-DF5A-46F2-9B8B-AB68473A208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 b="16695"/>
          <a:stretch/>
        </p:blipFill>
        <p:spPr bwMode="auto">
          <a:xfrm>
            <a:off x="21" y="10"/>
            <a:ext cx="5495089" cy="6857991"/>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a:extLst>
              <a:ext uri="{FF2B5EF4-FFF2-40B4-BE49-F238E27FC236}">
                <a16:creationId xmlns:a16="http://schemas.microsoft.com/office/drawing/2014/main" id="{5BDBFAF5-219E-4203-B77B-12574E474E75}"/>
              </a:ext>
            </a:extLst>
          </p:cNvPr>
          <p:cNvSpPr>
            <a:spLocks noGrp="1"/>
          </p:cNvSpPr>
          <p:nvPr>
            <p:ph type="subTitle" idx="1"/>
          </p:nvPr>
        </p:nvSpPr>
        <p:spPr>
          <a:xfrm>
            <a:off x="7261412" y="2048256"/>
            <a:ext cx="4314456" cy="4123944"/>
          </a:xfrm>
        </p:spPr>
        <p:txBody>
          <a:bodyPr spcFirstLastPara="1" vert="horz" wrap="square" lIns="91440" tIns="45720" rIns="91440" bIns="45720" rtlCol="0" anchor="t" anchorCtr="0">
            <a:normAutofit/>
          </a:bodyPr>
          <a:lstStyle/>
          <a:p>
            <a:pPr marL="342891" indent="-228594" algn="l">
              <a:buFont typeface="Arial" panose="020B0604020202020204" pitchFamily="34" charset="0"/>
              <a:buChar char="•"/>
            </a:pPr>
            <a:r>
              <a:rPr lang="en-US" sz="2200">
                <a:solidFill>
                  <a:schemeClr val="tx2">
                    <a:lumMod val="50000"/>
                  </a:schemeClr>
                </a:solidFill>
              </a:rPr>
              <a:t>Director of the Center for BioMolecular Modeling at MSOE</a:t>
            </a:r>
          </a:p>
          <a:p>
            <a:pPr marL="342891" indent="-228594" algn="l">
              <a:buFont typeface="Arial" panose="020B0604020202020204" pitchFamily="34" charset="0"/>
              <a:buChar char="•"/>
            </a:pPr>
            <a:r>
              <a:rPr lang="en-US" sz="2200">
                <a:solidFill>
                  <a:schemeClr val="tx2">
                    <a:lumMod val="50000"/>
                  </a:schemeClr>
                </a:solidFill>
              </a:rPr>
              <a:t>Founding Partner of 3D Molecular Designs</a:t>
            </a:r>
          </a:p>
          <a:p>
            <a:pPr marL="342891" indent="-228594" algn="l">
              <a:buFont typeface="Arial" panose="020B0604020202020204" pitchFamily="34" charset="0"/>
              <a:buChar char="•"/>
            </a:pPr>
            <a:r>
              <a:rPr lang="en-US" sz="2200">
                <a:solidFill>
                  <a:schemeClr val="tx2">
                    <a:lumMod val="50000"/>
                  </a:schemeClr>
                </a:solidFill>
              </a:rPr>
              <a:t>B.S. in Chemistry from the University of Nebraska</a:t>
            </a:r>
          </a:p>
          <a:p>
            <a:pPr marL="342891" indent="-228594" algn="l">
              <a:buFont typeface="Arial" panose="020B0604020202020204" pitchFamily="34" charset="0"/>
              <a:buChar char="•"/>
            </a:pPr>
            <a:r>
              <a:rPr lang="en-US" sz="2200">
                <a:solidFill>
                  <a:schemeClr val="tx2">
                    <a:lumMod val="50000"/>
                  </a:schemeClr>
                </a:solidFill>
              </a:rPr>
              <a:t>Ph.D. in Biochemistry from Oregon State University. </a:t>
            </a:r>
          </a:p>
          <a:p>
            <a:pPr marL="342891" indent="-228594" algn="l">
              <a:buFont typeface="Arial" panose="020B0604020202020204" pitchFamily="34" charset="0"/>
              <a:buChar char="•"/>
            </a:pPr>
            <a:r>
              <a:rPr lang="en-US" sz="2200">
                <a:solidFill>
                  <a:schemeClr val="tx2">
                    <a:lumMod val="50000"/>
                  </a:schemeClr>
                </a:solidFill>
              </a:rPr>
              <a:t>Post-doctoral studies in Molecular Biology at Harvard Medical School. </a:t>
            </a:r>
          </a:p>
          <a:p>
            <a:pPr indent="-228594" algn="l">
              <a:buFont typeface="Arial" panose="020B0604020202020204" pitchFamily="34" charset="0"/>
              <a:buChar char="•"/>
            </a:pPr>
            <a:endParaRPr lang="en-US" sz="2200"/>
          </a:p>
          <a:p>
            <a:pPr indent="-228594" algn="l">
              <a:buFont typeface="Arial" panose="020B0604020202020204" pitchFamily="34" charset="0"/>
              <a:buChar char="•"/>
            </a:pPr>
            <a:endParaRPr lang="en-US" sz="2200"/>
          </a:p>
        </p:txBody>
      </p:sp>
    </p:spTree>
    <p:extLst>
      <p:ext uri="{BB962C8B-B14F-4D97-AF65-F5344CB8AC3E}">
        <p14:creationId xmlns:p14="http://schemas.microsoft.com/office/powerpoint/2010/main" val="3738714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E1726A5C-EC3F-4DE3-A0E8-FF98EF38B614}"/>
              </a:ext>
            </a:extLst>
          </p:cNvPr>
          <p:cNvGrpSpPr/>
          <p:nvPr/>
        </p:nvGrpSpPr>
        <p:grpSpPr>
          <a:xfrm>
            <a:off x="643467" y="827994"/>
            <a:ext cx="10905066" cy="5202011"/>
            <a:chOff x="472440" y="990600"/>
            <a:chExt cx="11277600" cy="5379720"/>
          </a:xfrm>
        </p:grpSpPr>
        <p:pic>
          <p:nvPicPr>
            <p:cNvPr id="3" name="Picture 2">
              <a:extLst>
                <a:ext uri="{FF2B5EF4-FFF2-40B4-BE49-F238E27FC236}">
                  <a16:creationId xmlns:a16="http://schemas.microsoft.com/office/drawing/2014/main" id="{10E78DED-0CE9-4143-BEB4-DCC47AFB1934}"/>
                </a:ext>
              </a:extLst>
            </p:cNvPr>
            <p:cNvPicPr>
              <a:picLocks noChangeAspect="1"/>
            </p:cNvPicPr>
            <p:nvPr/>
          </p:nvPicPr>
          <p:blipFill rotWithShape="1">
            <a:blip r:embed="rId2"/>
            <a:srcRect l="3875" t="14445" r="3625" b="7111"/>
            <a:stretch/>
          </p:blipFill>
          <p:spPr>
            <a:xfrm>
              <a:off x="472440" y="990600"/>
              <a:ext cx="11277600" cy="5379720"/>
            </a:xfrm>
            <a:prstGeom prst="rect">
              <a:avLst/>
            </a:prstGeom>
          </p:spPr>
        </p:pic>
        <p:sp>
          <p:nvSpPr>
            <p:cNvPr id="4" name="Oval 3">
              <a:extLst>
                <a:ext uri="{FF2B5EF4-FFF2-40B4-BE49-F238E27FC236}">
                  <a16:creationId xmlns:a16="http://schemas.microsoft.com/office/drawing/2014/main" id="{5FE1F514-EE5D-4856-A56F-E8CDF47852FC}"/>
                </a:ext>
              </a:extLst>
            </p:cNvPr>
            <p:cNvSpPr/>
            <p:nvPr/>
          </p:nvSpPr>
          <p:spPr>
            <a:xfrm>
              <a:off x="2621280" y="1447800"/>
              <a:ext cx="1478280" cy="518160"/>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7679405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8CB83D-DA82-4BE6-98B6-3022ECEA6244}"/>
              </a:ext>
            </a:extLst>
          </p:cNvPr>
          <p:cNvPicPr>
            <a:picLocks noChangeAspect="1"/>
          </p:cNvPicPr>
          <p:nvPr/>
        </p:nvPicPr>
        <p:blipFill rotWithShape="1">
          <a:blip r:embed="rId2"/>
          <a:srcRect l="36830" t="50000" r="50000" b="30476"/>
          <a:stretch/>
        </p:blipFill>
        <p:spPr>
          <a:xfrm>
            <a:off x="668449" y="1037573"/>
            <a:ext cx="1714076" cy="1429365"/>
          </a:xfrm>
          <a:prstGeom prst="rect">
            <a:avLst/>
          </a:prstGeom>
        </p:spPr>
      </p:pic>
      <p:pic>
        <p:nvPicPr>
          <p:cNvPr id="3078" name="Picture 6">
            <a:extLst>
              <a:ext uri="{FF2B5EF4-FFF2-40B4-BE49-F238E27FC236}">
                <a16:creationId xmlns:a16="http://schemas.microsoft.com/office/drawing/2014/main" id="{9A800129-28FC-4632-BA2B-F6413151414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6071" t="14185" r="3817" b="35143"/>
          <a:stretch/>
        </p:blipFill>
        <p:spPr bwMode="auto">
          <a:xfrm>
            <a:off x="6061015" y="602687"/>
            <a:ext cx="2523869" cy="2122305"/>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DC7CBC4F-D054-4B8F-A3F0-3937955224B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3462" b="2763"/>
          <a:stretch/>
        </p:blipFill>
        <p:spPr bwMode="auto">
          <a:xfrm>
            <a:off x="3344655" y="911993"/>
            <a:ext cx="2143952" cy="181299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CF41ACF-FB3F-4086-A13D-61EEAF21911A}"/>
              </a:ext>
            </a:extLst>
          </p:cNvPr>
          <p:cNvSpPr txBox="1"/>
          <p:nvPr/>
        </p:nvSpPr>
        <p:spPr>
          <a:xfrm>
            <a:off x="922134" y="2624518"/>
            <a:ext cx="1360985" cy="400110"/>
          </a:xfrm>
          <a:prstGeom prst="rect">
            <a:avLst/>
          </a:prstGeom>
          <a:noFill/>
        </p:spPr>
        <p:txBody>
          <a:bodyPr wrap="square" rtlCol="0">
            <a:spAutoFit/>
          </a:bodyPr>
          <a:lstStyle/>
          <a:p>
            <a:r>
              <a:rPr lang="en-US" sz="2000" dirty="0"/>
              <a:t>Water Kit</a:t>
            </a:r>
          </a:p>
        </p:txBody>
      </p:sp>
      <p:sp>
        <p:nvSpPr>
          <p:cNvPr id="13" name="TextBox 12">
            <a:extLst>
              <a:ext uri="{FF2B5EF4-FFF2-40B4-BE49-F238E27FC236}">
                <a16:creationId xmlns:a16="http://schemas.microsoft.com/office/drawing/2014/main" id="{45463D34-1AD3-4FDB-9998-F6097BDB0579}"/>
              </a:ext>
            </a:extLst>
          </p:cNvPr>
          <p:cNvSpPr txBox="1"/>
          <p:nvPr/>
        </p:nvSpPr>
        <p:spPr>
          <a:xfrm>
            <a:off x="3292566" y="2605464"/>
            <a:ext cx="2401381" cy="707886"/>
          </a:xfrm>
          <a:prstGeom prst="rect">
            <a:avLst/>
          </a:prstGeom>
          <a:noFill/>
        </p:spPr>
        <p:txBody>
          <a:bodyPr wrap="square" rtlCol="0">
            <a:spAutoFit/>
          </a:bodyPr>
          <a:lstStyle/>
          <a:p>
            <a:pPr algn="ctr"/>
            <a:r>
              <a:rPr lang="en-US" sz="2000" dirty="0" err="1"/>
              <a:t>MolyMod</a:t>
            </a:r>
            <a:r>
              <a:rPr lang="en-US" sz="2000" dirty="0"/>
              <a:t> Amino Acid Building Blocks</a:t>
            </a:r>
          </a:p>
        </p:txBody>
      </p:sp>
      <p:sp>
        <p:nvSpPr>
          <p:cNvPr id="14" name="TextBox 13">
            <a:extLst>
              <a:ext uri="{FF2B5EF4-FFF2-40B4-BE49-F238E27FC236}">
                <a16:creationId xmlns:a16="http://schemas.microsoft.com/office/drawing/2014/main" id="{2157AA6B-2236-4B27-A074-EB8ED27215BA}"/>
              </a:ext>
            </a:extLst>
          </p:cNvPr>
          <p:cNvSpPr txBox="1"/>
          <p:nvPr/>
        </p:nvSpPr>
        <p:spPr>
          <a:xfrm>
            <a:off x="6498054" y="2721114"/>
            <a:ext cx="1649789" cy="707886"/>
          </a:xfrm>
          <a:prstGeom prst="rect">
            <a:avLst/>
          </a:prstGeom>
          <a:noFill/>
        </p:spPr>
        <p:txBody>
          <a:bodyPr wrap="square" rtlCol="0">
            <a:spAutoFit/>
          </a:bodyPr>
          <a:lstStyle/>
          <a:p>
            <a:pPr algn="ctr"/>
            <a:r>
              <a:rPr lang="en-US" sz="2000"/>
              <a:t>Amino Acid </a:t>
            </a:r>
            <a:br>
              <a:rPr lang="en-US" sz="2000"/>
            </a:br>
            <a:r>
              <a:rPr lang="en-US" sz="2000"/>
              <a:t>Starter Kit</a:t>
            </a:r>
          </a:p>
        </p:txBody>
      </p:sp>
      <p:pic>
        <p:nvPicPr>
          <p:cNvPr id="3086" name="Picture 14">
            <a:extLst>
              <a:ext uri="{FF2B5EF4-FFF2-40B4-BE49-F238E27FC236}">
                <a16:creationId xmlns:a16="http://schemas.microsoft.com/office/drawing/2014/main" id="{22A09025-8081-41C0-A09B-C3D1D50F965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0241" b="6249"/>
          <a:stretch/>
        </p:blipFill>
        <p:spPr bwMode="auto">
          <a:xfrm>
            <a:off x="969083" y="4042636"/>
            <a:ext cx="2236835" cy="1606219"/>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5EC5C6A0-94CE-4EAF-A2E9-9CC3BF248E16}"/>
              </a:ext>
            </a:extLst>
          </p:cNvPr>
          <p:cNvSpPr txBox="1"/>
          <p:nvPr/>
        </p:nvSpPr>
        <p:spPr>
          <a:xfrm>
            <a:off x="668449" y="6121943"/>
            <a:ext cx="2727920" cy="400110"/>
          </a:xfrm>
          <a:prstGeom prst="rect">
            <a:avLst/>
          </a:prstGeom>
          <a:noFill/>
        </p:spPr>
        <p:txBody>
          <a:bodyPr wrap="square" rtlCol="0">
            <a:spAutoFit/>
          </a:bodyPr>
          <a:lstStyle/>
          <a:p>
            <a:r>
              <a:rPr lang="en-US" sz="2000"/>
              <a:t>Substrate Specificity Kit</a:t>
            </a:r>
          </a:p>
        </p:txBody>
      </p:sp>
      <p:sp>
        <p:nvSpPr>
          <p:cNvPr id="17" name="TextBox 16">
            <a:extLst>
              <a:ext uri="{FF2B5EF4-FFF2-40B4-BE49-F238E27FC236}">
                <a16:creationId xmlns:a16="http://schemas.microsoft.com/office/drawing/2014/main" id="{0B32438E-C8C6-4E13-ABF6-17F69FF60F8E}"/>
              </a:ext>
            </a:extLst>
          </p:cNvPr>
          <p:cNvSpPr txBox="1"/>
          <p:nvPr/>
        </p:nvSpPr>
        <p:spPr>
          <a:xfrm>
            <a:off x="8483931" y="5881905"/>
            <a:ext cx="2702373" cy="400110"/>
          </a:xfrm>
          <a:prstGeom prst="rect">
            <a:avLst/>
          </a:prstGeom>
          <a:noFill/>
        </p:spPr>
        <p:txBody>
          <a:bodyPr wrap="square" rtlCol="0">
            <a:spAutoFit/>
          </a:bodyPr>
          <a:lstStyle/>
          <a:p>
            <a:r>
              <a:rPr lang="en-US" sz="2000"/>
              <a:t>Molecular Landscapes</a:t>
            </a:r>
          </a:p>
        </p:txBody>
      </p:sp>
      <p:pic>
        <p:nvPicPr>
          <p:cNvPr id="6" name="Picture 5">
            <a:extLst>
              <a:ext uri="{FF2B5EF4-FFF2-40B4-BE49-F238E27FC236}">
                <a16:creationId xmlns:a16="http://schemas.microsoft.com/office/drawing/2014/main" id="{01AEA3E1-C3CF-414C-BF54-531B8F433398}"/>
              </a:ext>
            </a:extLst>
          </p:cNvPr>
          <p:cNvPicPr>
            <a:picLocks noChangeAspect="1"/>
          </p:cNvPicPr>
          <p:nvPr/>
        </p:nvPicPr>
        <p:blipFill rotWithShape="1">
          <a:blip r:embed="rId6"/>
          <a:srcRect l="26571" t="29379" r="38653" b="21679"/>
          <a:stretch/>
        </p:blipFill>
        <p:spPr>
          <a:xfrm>
            <a:off x="8456051" y="3781382"/>
            <a:ext cx="2489392" cy="1970730"/>
          </a:xfrm>
          <a:prstGeom prst="rect">
            <a:avLst/>
          </a:prstGeom>
        </p:spPr>
      </p:pic>
      <p:grpSp>
        <p:nvGrpSpPr>
          <p:cNvPr id="7" name="Group 6">
            <a:extLst>
              <a:ext uri="{FF2B5EF4-FFF2-40B4-BE49-F238E27FC236}">
                <a16:creationId xmlns:a16="http://schemas.microsoft.com/office/drawing/2014/main" id="{6E37F0FB-526F-4894-86F4-3933405273A6}"/>
              </a:ext>
            </a:extLst>
          </p:cNvPr>
          <p:cNvGrpSpPr/>
          <p:nvPr/>
        </p:nvGrpSpPr>
        <p:grpSpPr>
          <a:xfrm>
            <a:off x="4490113" y="3857110"/>
            <a:ext cx="3211774" cy="2732681"/>
            <a:chOff x="1040673" y="3857110"/>
            <a:chExt cx="3211774" cy="2732681"/>
          </a:xfrm>
        </p:grpSpPr>
        <p:sp>
          <p:nvSpPr>
            <p:cNvPr id="15" name="TextBox 14">
              <a:extLst>
                <a:ext uri="{FF2B5EF4-FFF2-40B4-BE49-F238E27FC236}">
                  <a16:creationId xmlns:a16="http://schemas.microsoft.com/office/drawing/2014/main" id="{64C4FD7D-B2F1-4E11-B903-30CC20EED24A}"/>
                </a:ext>
              </a:extLst>
            </p:cNvPr>
            <p:cNvSpPr txBox="1"/>
            <p:nvPr/>
          </p:nvSpPr>
          <p:spPr>
            <a:xfrm>
              <a:off x="1378910" y="5881905"/>
              <a:ext cx="2535300" cy="707886"/>
            </a:xfrm>
            <a:prstGeom prst="rect">
              <a:avLst/>
            </a:prstGeom>
            <a:noFill/>
          </p:spPr>
          <p:txBody>
            <a:bodyPr wrap="square" rtlCol="0">
              <a:spAutoFit/>
            </a:bodyPr>
            <a:lstStyle/>
            <a:p>
              <a:pPr algn="ctr"/>
              <a:r>
                <a:rPr lang="en-US" sz="2000"/>
                <a:t>Molecular Exploration</a:t>
              </a:r>
              <a:br>
                <a:rPr lang="en-US" sz="2000"/>
              </a:br>
              <a:r>
                <a:rPr lang="en-US" sz="2000"/>
                <a:t>(an online resource)</a:t>
              </a:r>
            </a:p>
          </p:txBody>
        </p:sp>
        <p:pic>
          <p:nvPicPr>
            <p:cNvPr id="5" name="Picture 4">
              <a:extLst>
                <a:ext uri="{FF2B5EF4-FFF2-40B4-BE49-F238E27FC236}">
                  <a16:creationId xmlns:a16="http://schemas.microsoft.com/office/drawing/2014/main" id="{C34CB2B7-0793-4496-8A0F-2CF132D443C0}"/>
                </a:ext>
              </a:extLst>
            </p:cNvPr>
            <p:cNvPicPr>
              <a:picLocks noChangeAspect="1"/>
            </p:cNvPicPr>
            <p:nvPr/>
          </p:nvPicPr>
          <p:blipFill rotWithShape="1">
            <a:blip r:embed="rId7"/>
            <a:srcRect l="16346" t="25003" r="55209" b="43657"/>
            <a:stretch/>
          </p:blipFill>
          <p:spPr>
            <a:xfrm>
              <a:off x="1040673" y="3857110"/>
              <a:ext cx="3211774" cy="1990552"/>
            </a:xfrm>
            <a:prstGeom prst="rect">
              <a:avLst/>
            </a:prstGeom>
          </p:spPr>
        </p:pic>
      </p:grpSp>
      <p:pic>
        <p:nvPicPr>
          <p:cNvPr id="11" name="Picture 10">
            <a:extLst>
              <a:ext uri="{FF2B5EF4-FFF2-40B4-BE49-F238E27FC236}">
                <a16:creationId xmlns:a16="http://schemas.microsoft.com/office/drawing/2014/main" id="{3F9811B2-3340-4F5D-A559-EB1CDF6B99C2}"/>
              </a:ext>
            </a:extLst>
          </p:cNvPr>
          <p:cNvPicPr>
            <a:picLocks noChangeAspect="1"/>
          </p:cNvPicPr>
          <p:nvPr/>
        </p:nvPicPr>
        <p:blipFill rotWithShape="1">
          <a:blip r:embed="rId8"/>
          <a:srcRect l="33902" t="49301" r="35226" b="9457"/>
          <a:stretch/>
        </p:blipFill>
        <p:spPr>
          <a:xfrm>
            <a:off x="9157293" y="801495"/>
            <a:ext cx="2361732" cy="1774661"/>
          </a:xfrm>
          <a:prstGeom prst="rect">
            <a:avLst/>
          </a:prstGeom>
        </p:spPr>
      </p:pic>
      <p:sp>
        <p:nvSpPr>
          <p:cNvPr id="12" name="TextBox 11">
            <a:extLst>
              <a:ext uri="{FF2B5EF4-FFF2-40B4-BE49-F238E27FC236}">
                <a16:creationId xmlns:a16="http://schemas.microsoft.com/office/drawing/2014/main" id="{EA8776E5-75B9-4385-BC86-0CF501171877}"/>
              </a:ext>
            </a:extLst>
          </p:cNvPr>
          <p:cNvSpPr txBox="1"/>
          <p:nvPr/>
        </p:nvSpPr>
        <p:spPr>
          <a:xfrm>
            <a:off x="887235" y="5806551"/>
            <a:ext cx="2421137" cy="400110"/>
          </a:xfrm>
          <a:prstGeom prst="rect">
            <a:avLst/>
          </a:prstGeom>
          <a:noFill/>
        </p:spPr>
        <p:txBody>
          <a:bodyPr wrap="square" rtlCol="0">
            <a:spAutoFit/>
          </a:bodyPr>
          <a:lstStyle/>
          <a:p>
            <a:r>
              <a:rPr lang="en-US" sz="2000" dirty="0"/>
              <a:t>Enzymes in Action &amp;</a:t>
            </a:r>
          </a:p>
        </p:txBody>
      </p:sp>
      <p:sp>
        <p:nvSpPr>
          <p:cNvPr id="28" name="TextBox 27">
            <a:extLst>
              <a:ext uri="{FF2B5EF4-FFF2-40B4-BE49-F238E27FC236}">
                <a16:creationId xmlns:a16="http://schemas.microsoft.com/office/drawing/2014/main" id="{60743488-8E12-4D5B-92D3-606D6E3A3430}"/>
              </a:ext>
            </a:extLst>
          </p:cNvPr>
          <p:cNvSpPr txBox="1"/>
          <p:nvPr/>
        </p:nvSpPr>
        <p:spPr>
          <a:xfrm>
            <a:off x="9295654" y="2670685"/>
            <a:ext cx="2075731" cy="707886"/>
          </a:xfrm>
          <a:prstGeom prst="rect">
            <a:avLst/>
          </a:prstGeom>
          <a:noFill/>
        </p:spPr>
        <p:txBody>
          <a:bodyPr wrap="square" rtlCol="0">
            <a:spAutoFit/>
          </a:bodyPr>
          <a:lstStyle/>
          <a:p>
            <a:pPr algn="ctr"/>
            <a:r>
              <a:rPr lang="en-US" sz="2000"/>
              <a:t>Student Modeling Pack</a:t>
            </a:r>
          </a:p>
        </p:txBody>
      </p:sp>
    </p:spTree>
    <p:extLst>
      <p:ext uri="{BB962C8B-B14F-4D97-AF65-F5344CB8AC3E}">
        <p14:creationId xmlns:p14="http://schemas.microsoft.com/office/powerpoint/2010/main" val="9552456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736083B-AA3A-4DD3-85B7-EFC68B03A1B5}"/>
              </a:ext>
            </a:extLst>
          </p:cNvPr>
          <p:cNvSpPr txBox="1"/>
          <p:nvPr/>
        </p:nvSpPr>
        <p:spPr>
          <a:xfrm>
            <a:off x="3307403" y="597455"/>
            <a:ext cx="8062333" cy="1354217"/>
          </a:xfrm>
          <a:prstGeom prst="rect">
            <a:avLst/>
          </a:prstGeom>
          <a:noFill/>
        </p:spPr>
        <p:txBody>
          <a:bodyPr wrap="square" rtlCol="0">
            <a:spAutoFit/>
          </a:bodyPr>
          <a:lstStyle/>
          <a:p>
            <a:r>
              <a:rPr lang="en-US" sz="3200" b="1" dirty="0"/>
              <a:t>Protein Folding and the Amino Acid Starter Kit</a:t>
            </a:r>
            <a:endParaRPr lang="en-US" sz="2000" dirty="0">
              <a:solidFill>
                <a:srgbClr val="0563C1"/>
              </a:solidFill>
              <a:hlinkClick r:id="rId3">
                <a:extLst>
                  <a:ext uri="{A12FA001-AC4F-418D-AE19-62706E023703}">
                    <ahyp:hlinkClr xmlns:ahyp="http://schemas.microsoft.com/office/drawing/2018/hyperlinkcolor" val="tx"/>
                  </a:ext>
                </a:extLst>
              </a:hlinkClick>
            </a:endParaRPr>
          </a:p>
          <a:p>
            <a:endParaRPr lang="en-US" dirty="0"/>
          </a:p>
        </p:txBody>
      </p:sp>
      <p:pic>
        <p:nvPicPr>
          <p:cNvPr id="2" name="Online Media 1" title="Amino Acid Starter Kit">
            <a:hlinkClick r:id="" action="ppaction://media"/>
            <a:extLst>
              <a:ext uri="{FF2B5EF4-FFF2-40B4-BE49-F238E27FC236}">
                <a16:creationId xmlns:a16="http://schemas.microsoft.com/office/drawing/2014/main" id="{CAF3FF04-2410-450B-94C4-B09B0CC871B8}"/>
              </a:ext>
            </a:extLst>
          </p:cNvPr>
          <p:cNvPicPr>
            <a:picLocks noRot="1" noChangeAspect="1"/>
          </p:cNvPicPr>
          <p:nvPr>
            <a:videoFile r:link="rId1"/>
          </p:nvPr>
        </p:nvPicPr>
        <p:blipFill>
          <a:blip r:embed="rId4"/>
          <a:stretch>
            <a:fillRect/>
          </a:stretch>
        </p:blipFill>
        <p:spPr>
          <a:xfrm>
            <a:off x="3307403" y="2196545"/>
            <a:ext cx="5217604" cy="2947946"/>
          </a:xfrm>
          <a:prstGeom prst="rect">
            <a:avLst/>
          </a:prstGeom>
        </p:spPr>
      </p:pic>
    </p:spTree>
    <p:extLst>
      <p:ext uri="{BB962C8B-B14F-4D97-AF65-F5344CB8AC3E}">
        <p14:creationId xmlns:p14="http://schemas.microsoft.com/office/powerpoint/2010/main" val="2243505935"/>
      </p:ext>
    </p:extLst>
  </p:cSld>
  <p:clrMapOvr>
    <a:masterClrMapping/>
  </p:clrMapOvr>
  <p:timing>
    <p:tnLst>
      <p:par>
        <p:cTn id="1" dur="indefinite" restart="never" nodeType="tmRoot">
          <p:childTnLst>
            <p:video>
              <p:cMediaNode vol="80000">
                <p:cTn id="2" fill="hold" display="0">
                  <p:stCondLst>
                    <p:cond delay="indefinite"/>
                  </p:stCondLst>
                </p:cTn>
                <p:tgtEl>
                  <p:spTgt spid="2"/>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A9864D39-C8DA-47B0-9873-24F0530F4376}"/>
              </a:ext>
            </a:extLst>
          </p:cNvPr>
          <p:cNvSpPr txBox="1"/>
          <p:nvPr/>
        </p:nvSpPr>
        <p:spPr>
          <a:xfrm>
            <a:off x="1212980" y="410547"/>
            <a:ext cx="9535885" cy="707886"/>
          </a:xfrm>
          <a:prstGeom prst="rect">
            <a:avLst/>
          </a:prstGeom>
          <a:noFill/>
        </p:spPr>
        <p:txBody>
          <a:bodyPr wrap="square" rtlCol="0">
            <a:spAutoFit/>
          </a:bodyPr>
          <a:lstStyle/>
          <a:p>
            <a:pPr algn="ctr"/>
            <a:r>
              <a:rPr lang="en-US" sz="4000" dirty="0">
                <a:solidFill>
                  <a:schemeClr val="accent1"/>
                </a:solidFill>
              </a:rPr>
              <a:t>Protein Student Modeling Pack</a:t>
            </a:r>
          </a:p>
        </p:txBody>
      </p:sp>
      <p:pic>
        <p:nvPicPr>
          <p:cNvPr id="5" name="Online Media 4" title="Protein Folding Section">
            <a:hlinkClick r:id="" action="ppaction://media"/>
            <a:extLst>
              <a:ext uri="{FF2B5EF4-FFF2-40B4-BE49-F238E27FC236}">
                <a16:creationId xmlns:a16="http://schemas.microsoft.com/office/drawing/2014/main" id="{66018F5B-E062-48EB-9E81-A80E6879D751}"/>
              </a:ext>
            </a:extLst>
          </p:cNvPr>
          <p:cNvPicPr>
            <a:picLocks noRot="1" noChangeAspect="1"/>
          </p:cNvPicPr>
          <p:nvPr>
            <a:videoFile r:link="rId1"/>
          </p:nvPr>
        </p:nvPicPr>
        <p:blipFill>
          <a:blip r:embed="rId3"/>
          <a:stretch>
            <a:fillRect/>
          </a:stretch>
        </p:blipFill>
        <p:spPr>
          <a:xfrm>
            <a:off x="3210767" y="1798843"/>
            <a:ext cx="5770465" cy="3260313"/>
          </a:xfrm>
          <a:prstGeom prst="rect">
            <a:avLst/>
          </a:prstGeom>
        </p:spPr>
      </p:pic>
    </p:spTree>
    <p:extLst>
      <p:ext uri="{BB962C8B-B14F-4D97-AF65-F5344CB8AC3E}">
        <p14:creationId xmlns:p14="http://schemas.microsoft.com/office/powerpoint/2010/main" val="104714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0941ED2-8324-451D-B0D6-596959471458}"/>
              </a:ext>
            </a:extLst>
          </p:cNvPr>
          <p:cNvSpPr txBox="1"/>
          <p:nvPr/>
        </p:nvSpPr>
        <p:spPr>
          <a:xfrm>
            <a:off x="3257558" y="716384"/>
            <a:ext cx="8185689" cy="646331"/>
          </a:xfrm>
          <a:prstGeom prst="rect">
            <a:avLst/>
          </a:prstGeom>
          <a:noFill/>
        </p:spPr>
        <p:txBody>
          <a:bodyPr wrap="square" rtlCol="0">
            <a:spAutoFit/>
          </a:bodyPr>
          <a:lstStyle/>
          <a:p>
            <a:r>
              <a:rPr lang="en-US" sz="3600" b="1"/>
              <a:t>Molecular Explorations</a:t>
            </a:r>
            <a:endParaRPr lang="en-US" sz="3600" i="1"/>
          </a:p>
        </p:txBody>
      </p:sp>
      <p:pic>
        <p:nvPicPr>
          <p:cNvPr id="4" name="Picture 3">
            <a:hlinkClick r:id="rId2"/>
            <a:extLst>
              <a:ext uri="{FF2B5EF4-FFF2-40B4-BE49-F238E27FC236}">
                <a16:creationId xmlns:a16="http://schemas.microsoft.com/office/drawing/2014/main" id="{EF3AF5FA-C3C4-4D57-AE6B-98CDBA824997}"/>
              </a:ext>
            </a:extLst>
          </p:cNvPr>
          <p:cNvPicPr>
            <a:picLocks noChangeAspect="1"/>
          </p:cNvPicPr>
          <p:nvPr/>
        </p:nvPicPr>
        <p:blipFill rotWithShape="1">
          <a:blip r:embed="rId3"/>
          <a:srcRect l="15889" t="14011" r="5551" b="7119"/>
          <a:stretch/>
        </p:blipFill>
        <p:spPr>
          <a:xfrm>
            <a:off x="1892166" y="1878876"/>
            <a:ext cx="8185689" cy="4622663"/>
          </a:xfrm>
          <a:prstGeom prst="rect">
            <a:avLst/>
          </a:prstGeom>
        </p:spPr>
      </p:pic>
    </p:spTree>
    <p:extLst>
      <p:ext uri="{BB962C8B-B14F-4D97-AF65-F5344CB8AC3E}">
        <p14:creationId xmlns:p14="http://schemas.microsoft.com/office/powerpoint/2010/main" val="2633818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736083B-AA3A-4DD3-85B7-EFC68B03A1B5}"/>
              </a:ext>
            </a:extLst>
          </p:cNvPr>
          <p:cNvSpPr txBox="1"/>
          <p:nvPr/>
        </p:nvSpPr>
        <p:spPr>
          <a:xfrm>
            <a:off x="1596957" y="1907004"/>
            <a:ext cx="10152184" cy="4801314"/>
          </a:xfrm>
          <a:prstGeom prst="rect">
            <a:avLst/>
          </a:prstGeom>
          <a:noFill/>
        </p:spPr>
        <p:txBody>
          <a:bodyPr wrap="square" rtlCol="0">
            <a:spAutoFit/>
          </a:bodyPr>
          <a:lstStyle/>
          <a:p>
            <a:r>
              <a:rPr lang="en-US" sz="3200" b="1"/>
              <a:t>Acetylcholinesterase</a:t>
            </a:r>
            <a:r>
              <a:rPr lang="en-US" sz="3200" b="1" i="1"/>
              <a:t> - </a:t>
            </a:r>
            <a:r>
              <a:rPr lang="en-US" sz="3200" i="1"/>
              <a:t>an enzyme active site</a:t>
            </a:r>
          </a:p>
          <a:p>
            <a:endParaRPr lang="en-US" sz="3200" i="1"/>
          </a:p>
          <a:p>
            <a:r>
              <a:rPr lang="en-US" sz="3200" b="1"/>
              <a:t>Aquaporin - </a:t>
            </a:r>
            <a:r>
              <a:rPr lang="en-US" sz="3200" i="1"/>
              <a:t>the water channel</a:t>
            </a:r>
          </a:p>
          <a:p>
            <a:endParaRPr lang="en-US" sz="3200" i="1"/>
          </a:p>
          <a:p>
            <a:r>
              <a:rPr lang="en-US" sz="3200" b="1" i="1"/>
              <a:t>Beta-Globin - </a:t>
            </a:r>
            <a:r>
              <a:rPr lang="en-US" sz="3200" i="1"/>
              <a:t>an oxygen transporter</a:t>
            </a:r>
          </a:p>
          <a:p>
            <a:endParaRPr lang="en-US" sz="3200" i="1"/>
          </a:p>
          <a:p>
            <a:r>
              <a:rPr lang="en-US" sz="3200" b="1"/>
              <a:t>Antibodies</a:t>
            </a:r>
            <a:r>
              <a:rPr lang="en-US" sz="3200" b="1" i="1"/>
              <a:t> - </a:t>
            </a:r>
            <a:r>
              <a:rPr lang="en-US" sz="3200" i="1"/>
              <a:t>soldiers of our immune system</a:t>
            </a:r>
          </a:p>
          <a:p>
            <a:pPr algn="ctr"/>
            <a:endParaRPr lang="en-US" sz="2000">
              <a:solidFill>
                <a:srgbClr val="0563C1"/>
              </a:solidFill>
            </a:endParaRPr>
          </a:p>
          <a:p>
            <a:pPr algn="ctr"/>
            <a:endParaRPr lang="en-US" sz="2000">
              <a:solidFill>
                <a:srgbClr val="0563C1"/>
              </a:solidFill>
            </a:endParaRPr>
          </a:p>
          <a:p>
            <a:pPr algn="ctr"/>
            <a:r>
              <a:rPr lang="en-US" sz="2400">
                <a:solidFill>
                  <a:srgbClr val="0563C1"/>
                </a:solidFill>
              </a:rPr>
              <a:t>Until then, check out the Resource Pages related to each webinar</a:t>
            </a:r>
            <a:endParaRPr lang="en-US" sz="2000">
              <a:solidFill>
                <a:srgbClr val="0563C1"/>
              </a:solidFill>
            </a:endParaRPr>
          </a:p>
          <a:p>
            <a:endParaRPr lang="en-US"/>
          </a:p>
        </p:txBody>
      </p:sp>
      <p:sp>
        <p:nvSpPr>
          <p:cNvPr id="2" name="Title 1">
            <a:extLst>
              <a:ext uri="{FF2B5EF4-FFF2-40B4-BE49-F238E27FC236}">
                <a16:creationId xmlns:a16="http://schemas.microsoft.com/office/drawing/2014/main" id="{9EC6034C-67A3-4080-B68B-0CD5EB5FC0E7}"/>
              </a:ext>
            </a:extLst>
          </p:cNvPr>
          <p:cNvSpPr>
            <a:spLocks noGrp="1"/>
          </p:cNvSpPr>
          <p:nvPr>
            <p:ph type="title"/>
          </p:nvPr>
        </p:nvSpPr>
        <p:spPr>
          <a:xfrm>
            <a:off x="3142034" y="727969"/>
            <a:ext cx="8958230" cy="962719"/>
          </a:xfrm>
        </p:spPr>
        <p:txBody>
          <a:bodyPr/>
          <a:lstStyle/>
          <a:p>
            <a:r>
              <a:rPr lang="en-US" sz="3600" b="1" dirty="0">
                <a:solidFill>
                  <a:srgbClr val="FF0000"/>
                </a:solidFill>
              </a:rPr>
              <a:t>Protein-focused Videos Releasing in May 2021</a:t>
            </a:r>
            <a:br>
              <a:rPr lang="en-US" sz="3600" b="1" dirty="0">
                <a:solidFill>
                  <a:srgbClr val="FF0000"/>
                </a:solidFill>
              </a:rPr>
            </a:br>
            <a:endParaRPr lang="en-US" dirty="0"/>
          </a:p>
        </p:txBody>
      </p:sp>
    </p:spTree>
    <p:extLst>
      <p:ext uri="{BB962C8B-B14F-4D97-AF65-F5344CB8AC3E}">
        <p14:creationId xmlns:p14="http://schemas.microsoft.com/office/powerpoint/2010/main" val="33583679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13" ma:contentTypeDescription="Create a new document." ma:contentTypeScope="" ma:versionID="9f6928aba159e848acb52affd70fa29c">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9be2483742389b7cb51951385911b941"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0AF0C6A4-4821-478D-9DC2-D11313887E45}">
  <ds:schemaRefs>
    <ds:schemaRef ds:uri="http://schemas.microsoft.com/sharepoint/v3/contenttype/forms"/>
  </ds:schemaRefs>
</ds:datastoreItem>
</file>

<file path=customXml/itemProps2.xml><?xml version="1.0" encoding="utf-8"?>
<ds:datastoreItem xmlns:ds="http://schemas.openxmlformats.org/officeDocument/2006/customXml" ds:itemID="{C1FD524A-11AD-44B0-8910-D4A1096365F8}">
  <ds:schemaRefs>
    <ds:schemaRef ds:uri="256d1f37-a5bf-40ea-9e3b-df9e783b5a8c"/>
    <ds:schemaRef ds:uri="fccfdd5f-3cf6-48f3-9c58-398738ebd05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FC43AC1-4F87-4A90-9D2D-F97ED2CDF6BD}">
  <ds:schemaRefs>
    <ds:schemaRef ds:uri="http://schemas.microsoft.com/office/2006/metadata/properties"/>
    <ds:schemaRef ds:uri="http://schemas.microsoft.com/office/infopath/2007/PartnerControls"/>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otalTime>113</TotalTime>
  <Words>484</Words>
  <Application>Microsoft Office PowerPoint</Application>
  <PresentationFormat>Widescreen</PresentationFormat>
  <Paragraphs>47</Paragraphs>
  <Slides>14</Slides>
  <Notes>1</Notes>
  <HiddenSlides>0</HiddenSlides>
  <MMClips>3</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14</vt:i4>
      </vt:variant>
    </vt:vector>
  </HeadingPairs>
  <TitlesOfParts>
    <vt:vector size="20" baseType="lpstr">
      <vt:lpstr>Arial</vt:lpstr>
      <vt:lpstr>Calibri</vt:lpstr>
      <vt:lpstr>Calibri Light</vt:lpstr>
      <vt:lpstr>Roboto</vt:lpstr>
      <vt:lpstr>Office Theme</vt:lpstr>
      <vt:lpstr>1_Office Theme</vt:lpstr>
      <vt:lpstr>Proteins &amp; the Protein Folding Problem</vt:lpstr>
      <vt:lpstr>PowerPoint Presentation</vt:lpstr>
      <vt:lpstr>Timothy Herman, PhD</vt:lpstr>
      <vt:lpstr>PowerPoint Presentation</vt:lpstr>
      <vt:lpstr>PowerPoint Presentation</vt:lpstr>
      <vt:lpstr>PowerPoint Presentation</vt:lpstr>
      <vt:lpstr>PowerPoint Presentation</vt:lpstr>
      <vt:lpstr>PowerPoint Presentation</vt:lpstr>
      <vt:lpstr>Protein-focused Videos Releasing in May 2021 </vt:lpstr>
      <vt:lpstr>PowerPoint Presentation</vt:lpstr>
      <vt:lpstr>PowerPoint Presentation</vt:lpstr>
      <vt:lpstr>PowerPoint Presentation</vt:lpstr>
      <vt:lpstr>AlphaFold: The making of a scientific breakthrough</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Kris Herman</dc:creator>
  <cp:lastModifiedBy>Heather Ryan</cp:lastModifiedBy>
  <cp:revision>1</cp:revision>
  <dcterms:created xsi:type="dcterms:W3CDTF">2021-02-11T21:56:31Z</dcterms:created>
  <dcterms:modified xsi:type="dcterms:W3CDTF">2021-02-18T20:05:06Z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0x01010087B964E229AE904C840342B739320C07</vt:lpwstr>
  </property>
</Properties>
</file>