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4"/>
    <p:sldMasterId id="2147483671" r:id="rId5"/>
  </p:sldMasterIdLst>
  <p:notesMasterIdLst>
    <p:notesMasterId r:id="rId16"/>
  </p:notesMasterIdLst>
  <p:sldIdLst>
    <p:sldId id="299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</p:sldIdLst>
  <p:sldSz cx="12192000" cy="6858000"/>
  <p:notesSz cx="7010400" cy="92964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ABF319-BFEB-409D-AAF4-3823F5609B6D}">
  <a:tblStyle styleId="{81ABF319-BFEB-409D-AAF4-3823F5609B6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3BB411B-4CA1-4CFB-AF76-7D67FBD025A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Ryan" userId="f852ee0a-0a6d-478f-ae5c-3a8778551b77" providerId="ADAL" clId="{73E94FC3-0BE5-49CA-8BFA-DFDCD01F2F38}"/>
    <pc:docChg chg="custSel delSld modSld">
      <pc:chgData name="Heather Ryan" userId="f852ee0a-0a6d-478f-ae5c-3a8778551b77" providerId="ADAL" clId="{73E94FC3-0BE5-49CA-8BFA-DFDCD01F2F38}" dt="2021-01-28T22:12:36.443" v="132" actId="1076"/>
      <pc:docMkLst>
        <pc:docMk/>
      </pc:docMkLst>
      <pc:sldChg chg="del">
        <pc:chgData name="Heather Ryan" userId="f852ee0a-0a6d-478f-ae5c-3a8778551b77" providerId="ADAL" clId="{73E94FC3-0BE5-49CA-8BFA-DFDCD01F2F38}" dt="2021-01-28T22:06:38.392" v="0" actId="2696"/>
        <pc:sldMkLst>
          <pc:docMk/>
          <pc:sldMk cId="0" sldId="256"/>
        </pc:sldMkLst>
      </pc:sldChg>
      <pc:sldChg chg="del">
        <pc:chgData name="Heather Ryan" userId="f852ee0a-0a6d-478f-ae5c-3a8778551b77" providerId="ADAL" clId="{73E94FC3-0BE5-49CA-8BFA-DFDCD01F2F38}" dt="2021-01-28T22:06:38.392" v="0" actId="2696"/>
        <pc:sldMkLst>
          <pc:docMk/>
          <pc:sldMk cId="0" sldId="259"/>
        </pc:sldMkLst>
      </pc:sldChg>
      <pc:sldChg chg="del">
        <pc:chgData name="Heather Ryan" userId="f852ee0a-0a6d-478f-ae5c-3a8778551b77" providerId="ADAL" clId="{73E94FC3-0BE5-49CA-8BFA-DFDCD01F2F38}" dt="2021-01-28T22:06:38.392" v="0" actId="2696"/>
        <pc:sldMkLst>
          <pc:docMk/>
          <pc:sldMk cId="0" sldId="260"/>
        </pc:sldMkLst>
      </pc:sldChg>
      <pc:sldChg chg="del">
        <pc:chgData name="Heather Ryan" userId="f852ee0a-0a6d-478f-ae5c-3a8778551b77" providerId="ADAL" clId="{73E94FC3-0BE5-49CA-8BFA-DFDCD01F2F38}" dt="2021-01-28T22:06:38.392" v="0" actId="2696"/>
        <pc:sldMkLst>
          <pc:docMk/>
          <pc:sldMk cId="0" sldId="261"/>
        </pc:sldMkLst>
      </pc:sldChg>
      <pc:sldChg chg="del">
        <pc:chgData name="Heather Ryan" userId="f852ee0a-0a6d-478f-ae5c-3a8778551b77" providerId="ADAL" clId="{73E94FC3-0BE5-49CA-8BFA-DFDCD01F2F38}" dt="2021-01-28T22:06:38.392" v="0" actId="2696"/>
        <pc:sldMkLst>
          <pc:docMk/>
          <pc:sldMk cId="0" sldId="262"/>
        </pc:sldMkLst>
      </pc:sldChg>
      <pc:sldChg chg="del">
        <pc:chgData name="Heather Ryan" userId="f852ee0a-0a6d-478f-ae5c-3a8778551b77" providerId="ADAL" clId="{73E94FC3-0BE5-49CA-8BFA-DFDCD01F2F38}" dt="2021-01-28T22:06:38.392" v="0" actId="2696"/>
        <pc:sldMkLst>
          <pc:docMk/>
          <pc:sldMk cId="0" sldId="263"/>
        </pc:sldMkLst>
      </pc:sldChg>
      <pc:sldChg chg="del">
        <pc:chgData name="Heather Ryan" userId="f852ee0a-0a6d-478f-ae5c-3a8778551b77" providerId="ADAL" clId="{73E94FC3-0BE5-49CA-8BFA-DFDCD01F2F38}" dt="2021-01-28T22:06:46.209" v="1" actId="2696"/>
        <pc:sldMkLst>
          <pc:docMk/>
          <pc:sldMk cId="0" sldId="264"/>
        </pc:sldMkLst>
      </pc:sldChg>
      <pc:sldChg chg="del">
        <pc:chgData name="Heather Ryan" userId="f852ee0a-0a6d-478f-ae5c-3a8778551b77" providerId="ADAL" clId="{73E94FC3-0BE5-49CA-8BFA-DFDCD01F2F38}" dt="2021-01-28T22:06:46.209" v="1" actId="2696"/>
        <pc:sldMkLst>
          <pc:docMk/>
          <pc:sldMk cId="0" sldId="265"/>
        </pc:sldMkLst>
      </pc:sldChg>
      <pc:sldChg chg="del">
        <pc:chgData name="Heather Ryan" userId="f852ee0a-0a6d-478f-ae5c-3a8778551b77" providerId="ADAL" clId="{73E94FC3-0BE5-49CA-8BFA-DFDCD01F2F38}" dt="2021-01-28T22:06:46.209" v="1" actId="2696"/>
        <pc:sldMkLst>
          <pc:docMk/>
          <pc:sldMk cId="0" sldId="266"/>
        </pc:sldMkLst>
      </pc:sldChg>
      <pc:sldChg chg="del">
        <pc:chgData name="Heather Ryan" userId="f852ee0a-0a6d-478f-ae5c-3a8778551b77" providerId="ADAL" clId="{73E94FC3-0BE5-49CA-8BFA-DFDCD01F2F38}" dt="2021-01-28T22:06:46.209" v="1" actId="2696"/>
        <pc:sldMkLst>
          <pc:docMk/>
          <pc:sldMk cId="0" sldId="267"/>
        </pc:sldMkLst>
      </pc:sldChg>
      <pc:sldChg chg="del">
        <pc:chgData name="Heather Ryan" userId="f852ee0a-0a6d-478f-ae5c-3a8778551b77" providerId="ADAL" clId="{73E94FC3-0BE5-49CA-8BFA-DFDCD01F2F38}" dt="2021-01-28T22:06:46.209" v="1" actId="2696"/>
        <pc:sldMkLst>
          <pc:docMk/>
          <pc:sldMk cId="0" sldId="268"/>
        </pc:sldMkLst>
      </pc:sldChg>
      <pc:sldChg chg="del">
        <pc:chgData name="Heather Ryan" userId="f852ee0a-0a6d-478f-ae5c-3a8778551b77" providerId="ADAL" clId="{73E94FC3-0BE5-49CA-8BFA-DFDCD01F2F38}" dt="2021-01-28T22:06:46.209" v="1" actId="2696"/>
        <pc:sldMkLst>
          <pc:docMk/>
          <pc:sldMk cId="0" sldId="269"/>
        </pc:sldMkLst>
      </pc:sldChg>
      <pc:sldChg chg="del">
        <pc:chgData name="Heather Ryan" userId="f852ee0a-0a6d-478f-ae5c-3a8778551b77" providerId="ADAL" clId="{73E94FC3-0BE5-49CA-8BFA-DFDCD01F2F38}" dt="2021-01-28T22:06:53.576" v="2" actId="2696"/>
        <pc:sldMkLst>
          <pc:docMk/>
          <pc:sldMk cId="0" sldId="270"/>
        </pc:sldMkLst>
      </pc:sldChg>
      <pc:sldChg chg="del">
        <pc:chgData name="Heather Ryan" userId="f852ee0a-0a6d-478f-ae5c-3a8778551b77" providerId="ADAL" clId="{73E94FC3-0BE5-49CA-8BFA-DFDCD01F2F38}" dt="2021-01-28T22:06:53.576" v="2" actId="2696"/>
        <pc:sldMkLst>
          <pc:docMk/>
          <pc:sldMk cId="0" sldId="271"/>
        </pc:sldMkLst>
      </pc:sldChg>
      <pc:sldChg chg="del">
        <pc:chgData name="Heather Ryan" userId="f852ee0a-0a6d-478f-ae5c-3a8778551b77" providerId="ADAL" clId="{73E94FC3-0BE5-49CA-8BFA-DFDCD01F2F38}" dt="2021-01-28T22:06:53.576" v="2" actId="2696"/>
        <pc:sldMkLst>
          <pc:docMk/>
          <pc:sldMk cId="0" sldId="272"/>
        </pc:sldMkLst>
      </pc:sldChg>
      <pc:sldChg chg="del">
        <pc:chgData name="Heather Ryan" userId="f852ee0a-0a6d-478f-ae5c-3a8778551b77" providerId="ADAL" clId="{73E94FC3-0BE5-49CA-8BFA-DFDCD01F2F38}" dt="2021-01-28T22:06:53.576" v="2" actId="2696"/>
        <pc:sldMkLst>
          <pc:docMk/>
          <pc:sldMk cId="0" sldId="273"/>
        </pc:sldMkLst>
      </pc:sldChg>
      <pc:sldChg chg="del">
        <pc:chgData name="Heather Ryan" userId="f852ee0a-0a6d-478f-ae5c-3a8778551b77" providerId="ADAL" clId="{73E94FC3-0BE5-49CA-8BFA-DFDCD01F2F38}" dt="2021-01-28T22:06:53.576" v="2" actId="2696"/>
        <pc:sldMkLst>
          <pc:docMk/>
          <pc:sldMk cId="0" sldId="274"/>
        </pc:sldMkLst>
      </pc:sldChg>
      <pc:sldChg chg="del">
        <pc:chgData name="Heather Ryan" userId="f852ee0a-0a6d-478f-ae5c-3a8778551b77" providerId="ADAL" clId="{73E94FC3-0BE5-49CA-8BFA-DFDCD01F2F38}" dt="2021-01-28T22:06:53.576" v="2" actId="2696"/>
        <pc:sldMkLst>
          <pc:docMk/>
          <pc:sldMk cId="0" sldId="275"/>
        </pc:sldMkLst>
      </pc:sldChg>
      <pc:sldChg chg="del">
        <pc:chgData name="Heather Ryan" userId="f852ee0a-0a6d-478f-ae5c-3a8778551b77" providerId="ADAL" clId="{73E94FC3-0BE5-49CA-8BFA-DFDCD01F2F38}" dt="2021-01-28T22:06:59.489" v="3" actId="2696"/>
        <pc:sldMkLst>
          <pc:docMk/>
          <pc:sldMk cId="0" sldId="276"/>
        </pc:sldMkLst>
      </pc:sldChg>
      <pc:sldChg chg="del">
        <pc:chgData name="Heather Ryan" userId="f852ee0a-0a6d-478f-ae5c-3a8778551b77" providerId="ADAL" clId="{73E94FC3-0BE5-49CA-8BFA-DFDCD01F2F38}" dt="2021-01-28T22:06:59.489" v="3" actId="2696"/>
        <pc:sldMkLst>
          <pc:docMk/>
          <pc:sldMk cId="0" sldId="277"/>
        </pc:sldMkLst>
      </pc:sldChg>
      <pc:sldChg chg="del">
        <pc:chgData name="Heather Ryan" userId="f852ee0a-0a6d-478f-ae5c-3a8778551b77" providerId="ADAL" clId="{73E94FC3-0BE5-49CA-8BFA-DFDCD01F2F38}" dt="2021-01-28T22:06:59.489" v="3" actId="2696"/>
        <pc:sldMkLst>
          <pc:docMk/>
          <pc:sldMk cId="0" sldId="278"/>
        </pc:sldMkLst>
      </pc:sldChg>
      <pc:sldChg chg="del">
        <pc:chgData name="Heather Ryan" userId="f852ee0a-0a6d-478f-ae5c-3a8778551b77" providerId="ADAL" clId="{73E94FC3-0BE5-49CA-8BFA-DFDCD01F2F38}" dt="2021-01-28T22:06:59.489" v="3" actId="2696"/>
        <pc:sldMkLst>
          <pc:docMk/>
          <pc:sldMk cId="0" sldId="280"/>
        </pc:sldMkLst>
      </pc:sldChg>
      <pc:sldChg chg="del">
        <pc:chgData name="Heather Ryan" userId="f852ee0a-0a6d-478f-ae5c-3a8778551b77" providerId="ADAL" clId="{73E94FC3-0BE5-49CA-8BFA-DFDCD01F2F38}" dt="2021-01-28T22:06:59.489" v="3" actId="2696"/>
        <pc:sldMkLst>
          <pc:docMk/>
          <pc:sldMk cId="0" sldId="281"/>
        </pc:sldMkLst>
      </pc:sldChg>
      <pc:sldChg chg="del">
        <pc:chgData name="Heather Ryan" userId="f852ee0a-0a6d-478f-ae5c-3a8778551b77" providerId="ADAL" clId="{73E94FC3-0BE5-49CA-8BFA-DFDCD01F2F38}" dt="2021-01-28T22:06:59.489" v="3" actId="2696"/>
        <pc:sldMkLst>
          <pc:docMk/>
          <pc:sldMk cId="0" sldId="282"/>
        </pc:sldMkLst>
      </pc:sldChg>
      <pc:sldChg chg="del">
        <pc:chgData name="Heather Ryan" userId="f852ee0a-0a6d-478f-ae5c-3a8778551b77" providerId="ADAL" clId="{73E94FC3-0BE5-49CA-8BFA-DFDCD01F2F38}" dt="2021-01-28T22:07:03.791" v="4" actId="2696"/>
        <pc:sldMkLst>
          <pc:docMk/>
          <pc:sldMk cId="0" sldId="283"/>
        </pc:sldMkLst>
      </pc:sldChg>
      <pc:sldChg chg="del">
        <pc:chgData name="Heather Ryan" userId="f852ee0a-0a6d-478f-ae5c-3a8778551b77" providerId="ADAL" clId="{73E94FC3-0BE5-49CA-8BFA-DFDCD01F2F38}" dt="2021-01-28T22:07:03.791" v="4" actId="2696"/>
        <pc:sldMkLst>
          <pc:docMk/>
          <pc:sldMk cId="0" sldId="284"/>
        </pc:sldMkLst>
      </pc:sldChg>
      <pc:sldChg chg="del">
        <pc:chgData name="Heather Ryan" userId="f852ee0a-0a6d-478f-ae5c-3a8778551b77" providerId="ADAL" clId="{73E94FC3-0BE5-49CA-8BFA-DFDCD01F2F38}" dt="2021-01-28T22:07:03.791" v="4" actId="2696"/>
        <pc:sldMkLst>
          <pc:docMk/>
          <pc:sldMk cId="0" sldId="285"/>
        </pc:sldMkLst>
      </pc:sldChg>
      <pc:sldChg chg="del">
        <pc:chgData name="Heather Ryan" userId="f852ee0a-0a6d-478f-ae5c-3a8778551b77" providerId="ADAL" clId="{73E94FC3-0BE5-49CA-8BFA-DFDCD01F2F38}" dt="2021-01-28T22:07:03.791" v="4" actId="2696"/>
        <pc:sldMkLst>
          <pc:docMk/>
          <pc:sldMk cId="0" sldId="287"/>
        </pc:sldMkLst>
      </pc:sldChg>
      <pc:sldChg chg="del">
        <pc:chgData name="Heather Ryan" userId="f852ee0a-0a6d-478f-ae5c-3a8778551b77" providerId="ADAL" clId="{73E94FC3-0BE5-49CA-8BFA-DFDCD01F2F38}" dt="2021-01-28T22:07:03.791" v="4" actId="2696"/>
        <pc:sldMkLst>
          <pc:docMk/>
          <pc:sldMk cId="0" sldId="288"/>
        </pc:sldMkLst>
      </pc:sldChg>
      <pc:sldChg chg="del">
        <pc:chgData name="Heather Ryan" userId="f852ee0a-0a6d-478f-ae5c-3a8778551b77" providerId="ADAL" clId="{73E94FC3-0BE5-49CA-8BFA-DFDCD01F2F38}" dt="2021-01-28T22:07:03.791" v="4" actId="2696"/>
        <pc:sldMkLst>
          <pc:docMk/>
          <pc:sldMk cId="0" sldId="289"/>
        </pc:sldMkLst>
      </pc:sldChg>
      <pc:sldChg chg="del">
        <pc:chgData name="Heather Ryan" userId="f852ee0a-0a6d-478f-ae5c-3a8778551b77" providerId="ADAL" clId="{73E94FC3-0BE5-49CA-8BFA-DFDCD01F2F38}" dt="2021-01-28T22:07:11.071" v="5" actId="2696"/>
        <pc:sldMkLst>
          <pc:docMk/>
          <pc:sldMk cId="0" sldId="290"/>
        </pc:sldMkLst>
      </pc:sldChg>
      <pc:sldChg chg="del">
        <pc:chgData name="Heather Ryan" userId="f852ee0a-0a6d-478f-ae5c-3a8778551b77" providerId="ADAL" clId="{73E94FC3-0BE5-49CA-8BFA-DFDCD01F2F38}" dt="2021-01-28T22:07:11.071" v="5" actId="2696"/>
        <pc:sldMkLst>
          <pc:docMk/>
          <pc:sldMk cId="0" sldId="291"/>
        </pc:sldMkLst>
      </pc:sldChg>
      <pc:sldChg chg="del">
        <pc:chgData name="Heather Ryan" userId="f852ee0a-0a6d-478f-ae5c-3a8778551b77" providerId="ADAL" clId="{73E94FC3-0BE5-49CA-8BFA-DFDCD01F2F38}" dt="2021-01-28T22:07:11.071" v="5" actId="2696"/>
        <pc:sldMkLst>
          <pc:docMk/>
          <pc:sldMk cId="0" sldId="292"/>
        </pc:sldMkLst>
      </pc:sldChg>
      <pc:sldChg chg="del">
        <pc:chgData name="Heather Ryan" userId="f852ee0a-0a6d-478f-ae5c-3a8778551b77" providerId="ADAL" clId="{73E94FC3-0BE5-49CA-8BFA-DFDCD01F2F38}" dt="2021-01-28T22:07:11.071" v="5" actId="2696"/>
        <pc:sldMkLst>
          <pc:docMk/>
          <pc:sldMk cId="0" sldId="293"/>
        </pc:sldMkLst>
      </pc:sldChg>
      <pc:sldChg chg="del">
        <pc:chgData name="Heather Ryan" userId="f852ee0a-0a6d-478f-ae5c-3a8778551b77" providerId="ADAL" clId="{73E94FC3-0BE5-49CA-8BFA-DFDCD01F2F38}" dt="2021-01-28T22:07:11.071" v="5" actId="2696"/>
        <pc:sldMkLst>
          <pc:docMk/>
          <pc:sldMk cId="0" sldId="294"/>
        </pc:sldMkLst>
      </pc:sldChg>
      <pc:sldChg chg="del">
        <pc:chgData name="Heather Ryan" userId="f852ee0a-0a6d-478f-ae5c-3a8778551b77" providerId="ADAL" clId="{73E94FC3-0BE5-49CA-8BFA-DFDCD01F2F38}" dt="2021-01-28T22:07:11.071" v="5" actId="2696"/>
        <pc:sldMkLst>
          <pc:docMk/>
          <pc:sldMk cId="0" sldId="295"/>
        </pc:sldMkLst>
      </pc:sldChg>
      <pc:sldChg chg="del">
        <pc:chgData name="Heather Ryan" userId="f852ee0a-0a6d-478f-ae5c-3a8778551b77" providerId="ADAL" clId="{73E94FC3-0BE5-49CA-8BFA-DFDCD01F2F38}" dt="2021-01-28T22:07:25.692" v="6" actId="2696"/>
        <pc:sldMkLst>
          <pc:docMk/>
          <pc:sldMk cId="0" sldId="296"/>
        </pc:sldMkLst>
      </pc:sldChg>
      <pc:sldChg chg="del">
        <pc:chgData name="Heather Ryan" userId="f852ee0a-0a6d-478f-ae5c-3a8778551b77" providerId="ADAL" clId="{73E94FC3-0BE5-49CA-8BFA-DFDCD01F2F38}" dt="2021-01-28T22:07:25.692" v="6" actId="2696"/>
        <pc:sldMkLst>
          <pc:docMk/>
          <pc:sldMk cId="0" sldId="297"/>
        </pc:sldMkLst>
      </pc:sldChg>
      <pc:sldChg chg="del">
        <pc:chgData name="Heather Ryan" userId="f852ee0a-0a6d-478f-ae5c-3a8778551b77" providerId="ADAL" clId="{73E94FC3-0BE5-49CA-8BFA-DFDCD01F2F38}" dt="2021-01-28T22:07:25.692" v="6" actId="2696"/>
        <pc:sldMkLst>
          <pc:docMk/>
          <pc:sldMk cId="0" sldId="298"/>
        </pc:sldMkLst>
      </pc:sldChg>
      <pc:sldChg chg="modSp mod">
        <pc:chgData name="Heather Ryan" userId="f852ee0a-0a6d-478f-ae5c-3a8778551b77" providerId="ADAL" clId="{73E94FC3-0BE5-49CA-8BFA-DFDCD01F2F38}" dt="2021-01-28T22:12:36.443" v="132" actId="1076"/>
        <pc:sldMkLst>
          <pc:docMk/>
          <pc:sldMk cId="0" sldId="299"/>
        </pc:sldMkLst>
        <pc:spChg chg="mod">
          <ac:chgData name="Heather Ryan" userId="f852ee0a-0a6d-478f-ae5c-3a8778551b77" providerId="ADAL" clId="{73E94FC3-0BE5-49CA-8BFA-DFDCD01F2F38}" dt="2021-01-28T22:12:36.443" v="132" actId="1076"/>
          <ac:spMkLst>
            <pc:docMk/>
            <pc:sldMk cId="0" sldId="299"/>
            <ac:spMk id="4" creationId="{376FCC5C-0168-43E9-ADF9-92631EFD3491}"/>
          </ac:spMkLst>
        </pc:spChg>
        <pc:spChg chg="mod">
          <ac:chgData name="Heather Ryan" userId="f852ee0a-0a6d-478f-ae5c-3a8778551b77" providerId="ADAL" clId="{73E94FC3-0BE5-49CA-8BFA-DFDCD01F2F38}" dt="2021-01-28T22:12:31.008" v="131" actId="122"/>
          <ac:spMkLst>
            <pc:docMk/>
            <pc:sldMk cId="0" sldId="299"/>
            <ac:spMk id="436" creationId="{00000000-0000-0000-0000-000000000000}"/>
          </ac:spMkLst>
        </pc:spChg>
        <pc:spChg chg="mod">
          <ac:chgData name="Heather Ryan" userId="f852ee0a-0a6d-478f-ae5c-3a8778551b77" providerId="ADAL" clId="{73E94FC3-0BE5-49CA-8BFA-DFDCD01F2F38}" dt="2021-01-28T22:12:28.257" v="130" actId="14100"/>
          <ac:spMkLst>
            <pc:docMk/>
            <pc:sldMk cId="0" sldId="299"/>
            <ac:spMk id="437" creationId="{00000000-0000-0000-0000-000000000000}"/>
          </ac:spMkLst>
        </pc:spChg>
      </pc:sldChg>
      <pc:sldChg chg="del">
        <pc:chgData name="Heather Ryan" userId="f852ee0a-0a6d-478f-ae5c-3a8778551b77" providerId="ADAL" clId="{73E94FC3-0BE5-49CA-8BFA-DFDCD01F2F38}" dt="2021-01-28T22:07:25.692" v="6" actId="2696"/>
        <pc:sldMkLst>
          <pc:docMk/>
          <pc:sldMk cId="0" sldId="300"/>
        </pc:sldMkLst>
      </pc:sldChg>
      <pc:sldChg chg="addSp modSp mod">
        <pc:chgData name="Heather Ryan" userId="f852ee0a-0a6d-478f-ae5c-3a8778551b77" providerId="ADAL" clId="{73E94FC3-0BE5-49CA-8BFA-DFDCD01F2F38}" dt="2021-01-28T22:11:35.026" v="127" actId="208"/>
        <pc:sldMkLst>
          <pc:docMk/>
          <pc:sldMk cId="1816320208" sldId="304"/>
        </pc:sldMkLst>
        <pc:spChg chg="add mod">
          <ac:chgData name="Heather Ryan" userId="f852ee0a-0a6d-478f-ae5c-3a8778551b77" providerId="ADAL" clId="{73E94FC3-0BE5-49CA-8BFA-DFDCD01F2F38}" dt="2021-01-28T22:11:35.026" v="127" actId="208"/>
          <ac:spMkLst>
            <pc:docMk/>
            <pc:sldMk cId="1816320208" sldId="304"/>
            <ac:spMk id="3" creationId="{5623A7FE-F9BB-4C71-B294-A30D3145F6D1}"/>
          </ac:spMkLst>
        </pc:spChg>
      </pc:sldChg>
      <pc:sldChg chg="del">
        <pc:chgData name="Heather Ryan" userId="f852ee0a-0a6d-478f-ae5c-3a8778551b77" providerId="ADAL" clId="{73E94FC3-0BE5-49CA-8BFA-DFDCD01F2F38}" dt="2021-01-28T22:12:06.410" v="128" actId="2696"/>
        <pc:sldMkLst>
          <pc:docMk/>
          <pc:sldMk cId="1964063298" sldId="312"/>
        </pc:sldMkLst>
      </pc:sldChg>
      <pc:sldChg chg="del">
        <pc:chgData name="Heather Ryan" userId="f852ee0a-0a6d-478f-ae5c-3a8778551b77" providerId="ADAL" clId="{73E94FC3-0BE5-49CA-8BFA-DFDCD01F2F38}" dt="2021-01-28T22:12:08.801" v="129" actId="2696"/>
        <pc:sldMkLst>
          <pc:docMk/>
          <pc:sldMk cId="506301656" sldId="313"/>
        </pc:sldMkLst>
      </pc:sldChg>
      <pc:sldMasterChg chg="delSldLayout">
        <pc:chgData name="Heather Ryan" userId="f852ee0a-0a6d-478f-ae5c-3a8778551b77" providerId="ADAL" clId="{73E94FC3-0BE5-49CA-8BFA-DFDCD01F2F38}" dt="2021-01-28T22:12:08.801" v="129" actId="2696"/>
        <pc:sldMasterMkLst>
          <pc:docMk/>
          <pc:sldMasterMk cId="0" sldId="2147483670"/>
        </pc:sldMasterMkLst>
        <pc:sldLayoutChg chg="del">
          <pc:chgData name="Heather Ryan" userId="f852ee0a-0a6d-478f-ae5c-3a8778551b77" providerId="ADAL" clId="{73E94FC3-0BE5-49CA-8BFA-DFDCD01F2F38}" dt="2021-01-28T22:12:06.410" v="128" actId="2696"/>
          <pc:sldLayoutMkLst>
            <pc:docMk/>
            <pc:sldMasterMk cId="0" sldId="2147483670"/>
            <pc:sldLayoutMk cId="0" sldId="2147483648"/>
          </pc:sldLayoutMkLst>
        </pc:sldLayoutChg>
        <pc:sldLayoutChg chg="del">
          <pc:chgData name="Heather Ryan" userId="f852ee0a-0a6d-478f-ae5c-3a8778551b77" providerId="ADAL" clId="{73E94FC3-0BE5-49CA-8BFA-DFDCD01F2F38}" dt="2021-01-28T22:12:08.801" v="129" actId="2696"/>
          <pc:sldLayoutMkLst>
            <pc:docMk/>
            <pc:sldMasterMk cId="0" sldId="2147483670"/>
            <pc:sldLayoutMk cId="0" sldId="2147483652"/>
          </pc:sldLayoutMkLst>
        </pc:sldLayoutChg>
        <pc:sldLayoutChg chg="del">
          <pc:chgData name="Heather Ryan" userId="f852ee0a-0a6d-478f-ae5c-3a8778551b77" providerId="ADAL" clId="{73E94FC3-0BE5-49CA-8BFA-DFDCD01F2F38}" dt="2021-01-28T22:07:11.071" v="5" actId="2696"/>
          <pc:sldLayoutMkLst>
            <pc:docMk/>
            <pc:sldMasterMk cId="0" sldId="2147483670"/>
            <pc:sldLayoutMk cId="0" sldId="214748365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68625" y="697225"/>
            <a:ext cx="4673825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300" cy="418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b7c62c965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b7c62c9657_0_6:notes"/>
          <p:cNvSpPr txBox="1">
            <a:spLocks noGrp="1"/>
          </p:cNvSpPr>
          <p:nvPr>
            <p:ph type="body" idx="1"/>
          </p:nvPr>
        </p:nvSpPr>
        <p:spPr>
          <a:xfrm>
            <a:off x="701025" y="4415775"/>
            <a:ext cx="5608200" cy="41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EC28E-22F5-4AF9-A120-8C93130D1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51722-2EB1-45A6-BE7D-9227D169D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D8FFC-D033-4D6F-A868-A0AA03635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55513-A71A-4C16-9916-5AE8BE88A92B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1A58A-BD3E-4380-8761-28865A286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5119D-F9A1-43A4-937B-8964A79F3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13824-9AB7-430D-8088-CAADD856B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38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7890" y="246703"/>
            <a:ext cx="2913028" cy="157892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8"/>
          <p:cNvSpPr txBox="1">
            <a:spLocks noGrp="1"/>
          </p:cNvSpPr>
          <p:nvPr>
            <p:ph type="title"/>
          </p:nvPr>
        </p:nvSpPr>
        <p:spPr>
          <a:xfrm>
            <a:off x="3213716" y="365125"/>
            <a:ext cx="8140083" cy="1419288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Editing the Sickle Cell Gene</a:t>
            </a:r>
            <a:r>
              <a:rPr lang="en-US" sz="4400" b="1" dirty="0"/>
              <a:t> </a:t>
            </a:r>
            <a:endParaRPr lang="en-US" dirty="0"/>
          </a:p>
        </p:txBody>
      </p:sp>
      <p:sp>
        <p:nvSpPr>
          <p:cNvPr id="437" name="Google Shape;437;p68"/>
          <p:cNvSpPr txBox="1">
            <a:spLocks noGrp="1"/>
          </p:cNvSpPr>
          <p:nvPr>
            <p:ph type="body" idx="1"/>
          </p:nvPr>
        </p:nvSpPr>
        <p:spPr>
          <a:xfrm>
            <a:off x="1677880" y="2405849"/>
            <a:ext cx="9675920" cy="377097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457200">
              <a:buFont typeface="Courier New" panose="02070309020205020404" pitchFamily="49" charset="0"/>
              <a:buChar char="o"/>
            </a:pPr>
            <a:r>
              <a:rPr lang="en-US" sz="2800" b="1" dirty="0"/>
              <a:t>Hemoglobin tetramer        beta-globin subunit</a:t>
            </a:r>
          </a:p>
          <a:p>
            <a:pPr indent="-457200">
              <a:buFont typeface="Courier New" panose="02070309020205020404" pitchFamily="49" charset="0"/>
              <a:buChar char="o"/>
            </a:pPr>
            <a:r>
              <a:rPr lang="en-US" sz="2800" b="1" dirty="0"/>
              <a:t>The first molecular disease, identified in 1949</a:t>
            </a:r>
          </a:p>
          <a:p>
            <a:pPr indent="-457200">
              <a:buFont typeface="Courier New" panose="02070309020205020404" pitchFamily="49" charset="0"/>
              <a:buChar char="o"/>
            </a:pPr>
            <a:r>
              <a:rPr lang="en-US" sz="2800" b="1" dirty="0"/>
              <a:t>Macroscopic to Molecular</a:t>
            </a:r>
          </a:p>
          <a:p>
            <a:pPr indent="-457200">
              <a:buFont typeface="Courier New" panose="02070309020205020404" pitchFamily="49" charset="0"/>
              <a:buChar char="o"/>
            </a:pPr>
            <a:r>
              <a:rPr lang="en-US" sz="2800" b="1" dirty="0"/>
              <a:t>Sickle Cell Mutation</a:t>
            </a:r>
          </a:p>
          <a:p>
            <a:pPr indent="-457200">
              <a:buFont typeface="Courier New" panose="02070309020205020404" pitchFamily="49" charset="0"/>
              <a:buChar char="o"/>
            </a:pPr>
            <a:r>
              <a:rPr lang="en-US" b="1" dirty="0"/>
              <a:t>Gene Editing with CRISPR</a:t>
            </a:r>
            <a:endParaRPr lang="en-US" sz="2800" b="1" dirty="0"/>
          </a:p>
          <a:p>
            <a:pPr lvl="0" indent="-457200" algn="l" rtl="0">
              <a:spcBef>
                <a:spcPts val="10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76FCC5C-0168-43E9-ADF9-92631EFD3491}"/>
              </a:ext>
            </a:extLst>
          </p:cNvPr>
          <p:cNvSpPr/>
          <p:nvPr/>
        </p:nvSpPr>
        <p:spPr>
          <a:xfrm>
            <a:off x="5542169" y="2681540"/>
            <a:ext cx="422032" cy="1999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,3-BPG Binding by Hemoglobin">
            <a:extLst>
              <a:ext uri="{FF2B5EF4-FFF2-40B4-BE49-F238E27FC236}">
                <a16:creationId xmlns:a16="http://schemas.microsoft.com/office/drawing/2014/main" id="{17AC470A-F419-4AC2-8E59-572BE24F3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575" y="605185"/>
            <a:ext cx="7807325" cy="564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76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8FA42-C2CF-48E7-A1D3-CD9DCACAF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471" y="487340"/>
            <a:ext cx="8406414" cy="1325563"/>
          </a:xfrm>
        </p:spPr>
        <p:txBody>
          <a:bodyPr/>
          <a:lstStyle/>
          <a:p>
            <a:r>
              <a:rPr lang="en-US" b="1"/>
              <a:t>The Hemoglobin Tetramer</a:t>
            </a:r>
            <a:br>
              <a:rPr lang="en-US" b="1"/>
            </a:br>
            <a:r>
              <a:rPr lang="en-US" sz="3600" i="1"/>
              <a:t>Two Alpha-</a:t>
            </a:r>
            <a:r>
              <a:rPr lang="en-US" sz="3600" i="1" err="1"/>
              <a:t>Globins</a:t>
            </a:r>
            <a:r>
              <a:rPr lang="en-US" sz="3600" i="1"/>
              <a:t> + Two Beta-</a:t>
            </a:r>
            <a:r>
              <a:rPr lang="en-US" sz="3600" i="1" err="1"/>
              <a:t>Globins</a:t>
            </a:r>
            <a:endParaRPr lang="en-US"/>
          </a:p>
        </p:txBody>
      </p:sp>
      <p:pic>
        <p:nvPicPr>
          <p:cNvPr id="4" name="Picture 2" descr="Hemoglobin Nylon Model">
            <a:extLst>
              <a:ext uri="{FF2B5EF4-FFF2-40B4-BE49-F238E27FC236}">
                <a16:creationId xmlns:a16="http://schemas.microsoft.com/office/drawing/2014/main" id="{4BD6B99D-1701-4FCE-9639-EC312BB97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058" y="2105867"/>
            <a:ext cx="7139354" cy="475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216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ickle Cell Anemia">
            <a:extLst>
              <a:ext uri="{FF2B5EF4-FFF2-40B4-BE49-F238E27FC236}">
                <a16:creationId xmlns:a16="http://schemas.microsoft.com/office/drawing/2014/main" id="{30EA459E-DF0B-450F-BD88-1A7A6E5F0F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11"/>
          <a:stretch/>
        </p:blipFill>
        <p:spPr bwMode="auto">
          <a:xfrm>
            <a:off x="7551565" y="536733"/>
            <a:ext cx="3840481" cy="261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case of sickle-cell anaemia *: a commentary by">
            <a:extLst>
              <a:ext uri="{FF2B5EF4-FFF2-40B4-BE49-F238E27FC236}">
                <a16:creationId xmlns:a16="http://schemas.microsoft.com/office/drawing/2014/main" id="{C398B365-A67F-431B-837E-92D93D306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2" y="1844992"/>
            <a:ext cx="6039880" cy="460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ernon Ingram - Alchetron, The Free Social Encyclopedia">
            <a:extLst>
              <a:ext uri="{FF2B5EF4-FFF2-40B4-BE49-F238E27FC236}">
                <a16:creationId xmlns:a16="http://schemas.microsoft.com/office/drawing/2014/main" id="{04DC7812-4328-48BC-84D6-DA7826278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449" y="3429000"/>
            <a:ext cx="2656531" cy="325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24FD3C-1892-4CE5-9E29-6AD5505B185E}"/>
              </a:ext>
            </a:extLst>
          </p:cNvPr>
          <p:cNvSpPr txBox="1"/>
          <p:nvPr/>
        </p:nvSpPr>
        <p:spPr>
          <a:xfrm>
            <a:off x="5550206" y="6326921"/>
            <a:ext cx="4495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Vernon </a:t>
            </a:r>
            <a:r>
              <a:rPr lang="en-US" sz="2000" b="1" err="1"/>
              <a:t>Ingrahm</a:t>
            </a:r>
            <a:endParaRPr lang="en-US" sz="20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593471-F212-48B4-B253-D870C5C4EAA1}"/>
              </a:ext>
            </a:extLst>
          </p:cNvPr>
          <p:cNvSpPr txBox="1"/>
          <p:nvPr/>
        </p:nvSpPr>
        <p:spPr>
          <a:xfrm>
            <a:off x="670852" y="444212"/>
            <a:ext cx="5683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Sickle Cell Anemia</a:t>
            </a:r>
            <a:br>
              <a:rPr lang="en-US" sz="3200" b="1"/>
            </a:br>
            <a:r>
              <a:rPr lang="en-US"/>
              <a:t> </a:t>
            </a:r>
            <a:r>
              <a:rPr lang="en-US" sz="2800" i="1"/>
              <a:t>the first molecular disease -1949</a:t>
            </a:r>
            <a:endParaRPr lang="en-US" i="1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623A7FE-F9BB-4C71-B294-A30D3145F6D1}"/>
              </a:ext>
            </a:extLst>
          </p:cNvPr>
          <p:cNvSpPr/>
          <p:nvPr/>
        </p:nvSpPr>
        <p:spPr>
          <a:xfrm>
            <a:off x="5388745" y="3831803"/>
            <a:ext cx="618478" cy="5948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2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2D5E627-F15B-40B8-814F-C93378173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473" y="1842592"/>
            <a:ext cx="4283887" cy="428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Red Blood Cell (RBC) Count Low &amp; High - MedFriendly.com">
            <a:extLst>
              <a:ext uri="{FF2B5EF4-FFF2-40B4-BE49-F238E27FC236}">
                <a16:creationId xmlns:a16="http://schemas.microsoft.com/office/drawing/2014/main" id="{DC3EBF20-2920-4D50-91E6-36B34E882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1" y="1842592"/>
            <a:ext cx="4921568" cy="41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96CFD3-8924-4FC1-86A0-BCF85AD6F23A}"/>
              </a:ext>
            </a:extLst>
          </p:cNvPr>
          <p:cNvSpPr txBox="1"/>
          <p:nvPr/>
        </p:nvSpPr>
        <p:spPr>
          <a:xfrm>
            <a:off x="699650" y="1184029"/>
            <a:ext cx="472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5 million RBCs per drop of blood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90700C-1CA3-4C19-B567-487D70497539}"/>
              </a:ext>
            </a:extLst>
          </p:cNvPr>
          <p:cNvSpPr txBox="1"/>
          <p:nvPr/>
        </p:nvSpPr>
        <p:spPr>
          <a:xfrm>
            <a:off x="6628960" y="1184030"/>
            <a:ext cx="4921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270  million </a:t>
            </a:r>
            <a:r>
              <a:rPr lang="en-US" sz="2400" dirty="0" err="1"/>
              <a:t>hemoglobins</a:t>
            </a:r>
            <a:r>
              <a:rPr lang="en-US" sz="2400" dirty="0"/>
              <a:t> per RBC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ADA8C5-BE9C-461B-9F1A-52F7492C2D97}"/>
              </a:ext>
            </a:extLst>
          </p:cNvPr>
          <p:cNvSpPr txBox="1"/>
          <p:nvPr/>
        </p:nvSpPr>
        <p:spPr>
          <a:xfrm>
            <a:off x="-254849" y="487267"/>
            <a:ext cx="120562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/>
              <a:t>Macroscopic              to            Microscopic            to            Molecular</a:t>
            </a:r>
            <a:endParaRPr lang="en-US" b="1" i="1"/>
          </a:p>
        </p:txBody>
      </p:sp>
    </p:spTree>
    <p:extLst>
      <p:ext uri="{BB962C8B-B14F-4D97-AF65-F5344CB8AC3E}">
        <p14:creationId xmlns:p14="http://schemas.microsoft.com/office/powerpoint/2010/main" val="2365667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iology Notes for A level: # 36 Gene mutation, sickle cell anaemia">
            <a:extLst>
              <a:ext uri="{FF2B5EF4-FFF2-40B4-BE49-F238E27FC236}">
                <a16:creationId xmlns:a16="http://schemas.microsoft.com/office/drawing/2014/main" id="{D11DE99F-1C82-4440-9D2C-F95D4C822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71" y="1972407"/>
            <a:ext cx="10144858" cy="428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372CCB-F5A9-4488-ACD9-4324CAD82850}"/>
              </a:ext>
            </a:extLst>
          </p:cNvPr>
          <p:cNvSpPr txBox="1"/>
          <p:nvPr/>
        </p:nvSpPr>
        <p:spPr>
          <a:xfrm>
            <a:off x="0" y="595768"/>
            <a:ext cx="11570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Sickle cell anemia results from </a:t>
            </a:r>
            <a:br>
              <a:rPr lang="en-US" sz="2800" b="1"/>
            </a:br>
            <a:r>
              <a:rPr lang="en-US" sz="2800" b="1"/>
              <a:t>a single base change in the beta-globin gene.</a:t>
            </a:r>
          </a:p>
        </p:txBody>
      </p:sp>
    </p:spTree>
    <p:extLst>
      <p:ext uri="{BB962C8B-B14F-4D97-AF65-F5344CB8AC3E}">
        <p14:creationId xmlns:p14="http://schemas.microsoft.com/office/powerpoint/2010/main" val="2144509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594C4C-6282-4ED4-BF04-C05777022A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76" t="28666" r="29250" b="39778"/>
          <a:stretch/>
        </p:blipFill>
        <p:spPr>
          <a:xfrm>
            <a:off x="1234440" y="0"/>
            <a:ext cx="9954296" cy="381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634DCA-10DF-48BB-B2B9-585F6B3D94C1}"/>
              </a:ext>
            </a:extLst>
          </p:cNvPr>
          <p:cNvSpPr txBox="1"/>
          <p:nvPr/>
        </p:nvSpPr>
        <p:spPr>
          <a:xfrm>
            <a:off x="732692" y="6211093"/>
            <a:ext cx="1135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N </a:t>
            </a:r>
            <a:r>
              <a:rPr lang="en-US" sz="2400" err="1"/>
              <a:t>Engl</a:t>
            </a:r>
            <a:r>
              <a:rPr lang="en-US" sz="2400"/>
              <a:t> J Med </a:t>
            </a:r>
            <a:r>
              <a:rPr lang="en-US" sz="2400" u="sng"/>
              <a:t>384</a:t>
            </a:r>
            <a:r>
              <a:rPr lang="en-US" sz="2400"/>
              <a:t>, 252-260  </a:t>
            </a:r>
            <a:r>
              <a:rPr lang="en-US" sz="2400">
                <a:solidFill>
                  <a:srgbClr val="FF0000"/>
                </a:solidFill>
              </a:rPr>
              <a:t>December,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D3734F-D2D0-4160-B541-1BD44F0E1CCC}"/>
              </a:ext>
            </a:extLst>
          </p:cNvPr>
          <p:cNvSpPr txBox="1"/>
          <p:nvPr/>
        </p:nvSpPr>
        <p:spPr>
          <a:xfrm>
            <a:off x="1234440" y="3987770"/>
            <a:ext cx="99542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/>
              <a:t>“More than a year later, both patients had high levels of allelic editing in bone marrow and blood, increases in fetal hemoglobin that were distributed pan-cellularly, transfusion independence, and (in the patient with SCD) elimination of </a:t>
            </a:r>
            <a:r>
              <a:rPr lang="en-US" sz="2800" i="1" err="1"/>
              <a:t>vaso</a:t>
            </a:r>
            <a:r>
              <a:rPr lang="en-US" sz="2800" i="1"/>
              <a:t>-occlusive episodes. “</a:t>
            </a:r>
          </a:p>
        </p:txBody>
      </p:sp>
    </p:spTree>
    <p:extLst>
      <p:ext uri="{BB962C8B-B14F-4D97-AF65-F5344CB8AC3E}">
        <p14:creationId xmlns:p14="http://schemas.microsoft.com/office/powerpoint/2010/main" val="101608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0E8198-8712-4F42-B096-568EEFFD9A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0" t="26222" r="29250" b="14000"/>
          <a:stretch/>
        </p:blipFill>
        <p:spPr>
          <a:xfrm>
            <a:off x="1404006" y="1264920"/>
            <a:ext cx="9383988" cy="48920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E67023-3C73-4E02-A490-D27AB8858044}"/>
              </a:ext>
            </a:extLst>
          </p:cNvPr>
          <p:cNvSpPr txBox="1"/>
          <p:nvPr/>
        </p:nvSpPr>
        <p:spPr>
          <a:xfrm>
            <a:off x="764763" y="597877"/>
            <a:ext cx="10023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/>
              <a:t>This treatment used CRIPSR to inactivate the </a:t>
            </a:r>
            <a:r>
              <a:rPr lang="en-US" sz="2000" b="1">
                <a:solidFill>
                  <a:srgbClr val="0070C0"/>
                </a:solidFill>
              </a:rPr>
              <a:t>BCL11A gene </a:t>
            </a:r>
            <a:r>
              <a:rPr lang="en-US" sz="2000" b="1"/>
              <a:t>– a repressor of the fetal Hb gene.</a:t>
            </a:r>
          </a:p>
        </p:txBody>
      </p:sp>
    </p:spTree>
    <p:extLst>
      <p:ext uri="{BB962C8B-B14F-4D97-AF65-F5344CB8AC3E}">
        <p14:creationId xmlns:p14="http://schemas.microsoft.com/office/powerpoint/2010/main" val="2788511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92F696-C2CF-4374-9578-16D7B96CD6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24" t="25778" r="26001" b="25112"/>
          <a:stretch/>
        </p:blipFill>
        <p:spPr>
          <a:xfrm>
            <a:off x="1356360" y="1767840"/>
            <a:ext cx="9434732" cy="41452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2806B3-DC46-46F4-87A4-7553C40EE868}"/>
              </a:ext>
            </a:extLst>
          </p:cNvPr>
          <p:cNvSpPr txBox="1"/>
          <p:nvPr/>
        </p:nvSpPr>
        <p:spPr>
          <a:xfrm>
            <a:off x="1314156" y="944880"/>
            <a:ext cx="9519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70C0"/>
                </a:solidFill>
              </a:rPr>
              <a:t>Effect of treatment on levels of fetal hemoglobin</a:t>
            </a:r>
          </a:p>
        </p:txBody>
      </p:sp>
    </p:spTree>
    <p:extLst>
      <p:ext uri="{BB962C8B-B14F-4D97-AF65-F5344CB8AC3E}">
        <p14:creationId xmlns:p14="http://schemas.microsoft.com/office/powerpoint/2010/main" val="1473894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4A2EB4-426C-4A6D-8A4C-F48FD598E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50" t="33333" r="26000" b="10000"/>
          <a:stretch/>
        </p:blipFill>
        <p:spPr>
          <a:xfrm>
            <a:off x="1349786" y="1676400"/>
            <a:ext cx="9150574" cy="4648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02732B-1870-4DA3-92BC-1FA9F2148C5C}"/>
              </a:ext>
            </a:extLst>
          </p:cNvPr>
          <p:cNvSpPr txBox="1"/>
          <p:nvPr/>
        </p:nvSpPr>
        <p:spPr>
          <a:xfrm>
            <a:off x="1145220" y="857181"/>
            <a:ext cx="9839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Effect of treatment on frequency of transfusions and pain crises</a:t>
            </a:r>
          </a:p>
        </p:txBody>
      </p:sp>
    </p:spTree>
    <p:extLst>
      <p:ext uri="{BB962C8B-B14F-4D97-AF65-F5344CB8AC3E}">
        <p14:creationId xmlns:p14="http://schemas.microsoft.com/office/powerpoint/2010/main" val="216487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13" ma:contentTypeDescription="Create a new document." ma:contentTypeScope="" ma:versionID="9f6928aba159e848acb52affd70fa29c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9be2483742389b7cb51951385911b941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00E65D2-AF78-4353-A67F-01DED0D94772}">
  <ds:schemaRefs>
    <ds:schemaRef ds:uri="256d1f37-a5bf-40ea-9e3b-df9e783b5a8c"/>
    <ds:schemaRef ds:uri="fccfdd5f-3cf6-48f3-9c58-398738ebd0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E65E182-DFC1-4322-A090-73A4E43C82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66C5F8-ECD8-4FC3-858C-E2640F445DA9}">
  <ds:schemaRefs>
    <ds:schemaRef ds:uri="256d1f37-a5bf-40ea-9e3b-df9e783b5a8c"/>
    <ds:schemaRef ds:uri="fccfdd5f-3cf6-48f3-9c58-398738ebd05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174</Words>
  <Application>Microsoft Office PowerPoint</Application>
  <PresentationFormat>Widescreen</PresentationFormat>
  <Paragraphs>18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Courier New</vt:lpstr>
      <vt:lpstr>Arial</vt:lpstr>
      <vt:lpstr>Calibri</vt:lpstr>
      <vt:lpstr>Office Theme</vt:lpstr>
      <vt:lpstr>Simple Light</vt:lpstr>
      <vt:lpstr>Editing the Sickle Cell Gene </vt:lpstr>
      <vt:lpstr>The Hemoglobin Tetramer Two Alpha-Globins + Two Beta-Globins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A Unit on  Transcription in Protein Synthesis: Modeling for Mastery</dc:title>
  <cp:lastModifiedBy>Heather Ryan</cp:lastModifiedBy>
  <cp:revision>2</cp:revision>
  <dcterms:modified xsi:type="dcterms:W3CDTF">2021-01-28T22:12:41Z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